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78" r:id="rId2"/>
    <p:sldId id="258" r:id="rId3"/>
    <p:sldId id="272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7" r:id="rId12"/>
    <p:sldId id="265" r:id="rId13"/>
    <p:sldId id="277" r:id="rId14"/>
    <p:sldId id="266" r:id="rId15"/>
    <p:sldId id="269" r:id="rId16"/>
    <p:sldId id="270" r:id="rId17"/>
    <p:sldId id="268" r:id="rId18"/>
    <p:sldId id="276" r:id="rId19"/>
    <p:sldId id="271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AB8"/>
    <a:srgbClr val="014E7A"/>
    <a:srgbClr val="36B5ED"/>
    <a:srgbClr val="35A8DE"/>
    <a:srgbClr val="023552"/>
    <a:srgbClr val="9FDAE8"/>
    <a:srgbClr val="595959"/>
    <a:srgbClr val="B3B3B3"/>
    <a:srgbClr val="33584F"/>
    <a:srgbClr val="7F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3FC1-E3CC-4DA7-964A-F7B94155A6CF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C6B3-E236-47D5-A104-83BD31685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2DE1-07ED-4300-A70F-79E6A9BC0685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2CCF-3A2C-42BE-AD21-502C6075C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 userDrawn="1"/>
        </p:nvSpPr>
        <p:spPr>
          <a:xfrm>
            <a:off x="0" y="-12608"/>
            <a:ext cx="9144000" cy="4451049"/>
          </a:xfrm>
          <a:prstGeom prst="rect">
            <a:avLst/>
          </a:prstGeom>
          <a:solidFill>
            <a:srgbClr val="77C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02" name="组合 101"/>
          <p:cNvGrpSpPr/>
          <p:nvPr userDrawn="1"/>
        </p:nvGrpSpPr>
        <p:grpSpPr>
          <a:xfrm>
            <a:off x="7747906" y="2220686"/>
            <a:ext cx="622587" cy="2165674"/>
            <a:chOff x="9014328" y="1832323"/>
            <a:chExt cx="606897" cy="2623912"/>
          </a:xfrm>
          <a:effectLst>
            <a:outerShdw blurRad="203200" dist="63500" dir="114000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任意多边形 79"/>
            <p:cNvSpPr/>
            <p:nvPr userDrawn="1"/>
          </p:nvSpPr>
          <p:spPr>
            <a:xfrm>
              <a:off x="9067339" y="1832323"/>
              <a:ext cx="500871" cy="677847"/>
            </a:xfrm>
            <a:custGeom>
              <a:avLst/>
              <a:gdLst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384210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469423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11" fmla="*/ 900837 w 1801674"/>
                <a:gd name="connsiteY11" fmla="*/ 0 h 2157026"/>
                <a:gd name="connsiteX0" fmla="*/ 900837 w 1801674"/>
                <a:gd name="connsiteY0" fmla="*/ 0 h 2172317"/>
                <a:gd name="connsiteX1" fmla="*/ 1174959 w 1801674"/>
                <a:gd name="connsiteY1" fmla="*/ 786370 h 2172317"/>
                <a:gd name="connsiteX2" fmla="*/ 1057429 w 1801674"/>
                <a:gd name="connsiteY2" fmla="*/ 1002068 h 2172317"/>
                <a:gd name="connsiteX3" fmla="*/ 1801674 w 1801674"/>
                <a:gd name="connsiteY3" fmla="*/ 1564836 h 2172317"/>
                <a:gd name="connsiteX4" fmla="*/ 1277139 w 1801674"/>
                <a:gd name="connsiteY4" fmla="*/ 1564836 h 2172317"/>
                <a:gd name="connsiteX5" fmla="*/ 1305888 w 1801674"/>
                <a:gd name="connsiteY5" fmla="*/ 2172317 h 2172317"/>
                <a:gd name="connsiteX6" fmla="*/ 469423 w 1801674"/>
                <a:gd name="connsiteY6" fmla="*/ 2157026 h 2172317"/>
                <a:gd name="connsiteX7" fmla="*/ 532258 w 1801674"/>
                <a:gd name="connsiteY7" fmla="*/ 1564836 h 2172317"/>
                <a:gd name="connsiteX8" fmla="*/ 0 w 1801674"/>
                <a:gd name="connsiteY8" fmla="*/ 1564836 h 2172317"/>
                <a:gd name="connsiteX9" fmla="*/ 744245 w 1801674"/>
                <a:gd name="connsiteY9" fmla="*/ 1002068 h 2172317"/>
                <a:gd name="connsiteX10" fmla="*/ 626715 w 1801674"/>
                <a:gd name="connsiteY10" fmla="*/ 786370 h 2172317"/>
                <a:gd name="connsiteX11" fmla="*/ 900837 w 1801674"/>
                <a:gd name="connsiteY11" fmla="*/ 0 h 2172317"/>
                <a:gd name="connsiteX0" fmla="*/ 900837 w 1801674"/>
                <a:gd name="connsiteY0" fmla="*/ 0 h 2187608"/>
                <a:gd name="connsiteX1" fmla="*/ 1174959 w 1801674"/>
                <a:gd name="connsiteY1" fmla="*/ 786370 h 2187608"/>
                <a:gd name="connsiteX2" fmla="*/ 1057429 w 1801674"/>
                <a:gd name="connsiteY2" fmla="*/ 1002068 h 2187608"/>
                <a:gd name="connsiteX3" fmla="*/ 1801674 w 1801674"/>
                <a:gd name="connsiteY3" fmla="*/ 1564836 h 2187608"/>
                <a:gd name="connsiteX4" fmla="*/ 1277139 w 1801674"/>
                <a:gd name="connsiteY4" fmla="*/ 1564836 h 2187608"/>
                <a:gd name="connsiteX5" fmla="*/ 1305888 w 1801674"/>
                <a:gd name="connsiteY5" fmla="*/ 2172317 h 2187608"/>
                <a:gd name="connsiteX6" fmla="*/ 486466 w 1801674"/>
                <a:gd name="connsiteY6" fmla="*/ 2187608 h 2187608"/>
                <a:gd name="connsiteX7" fmla="*/ 532258 w 1801674"/>
                <a:gd name="connsiteY7" fmla="*/ 1564836 h 2187608"/>
                <a:gd name="connsiteX8" fmla="*/ 0 w 1801674"/>
                <a:gd name="connsiteY8" fmla="*/ 1564836 h 2187608"/>
                <a:gd name="connsiteX9" fmla="*/ 744245 w 1801674"/>
                <a:gd name="connsiteY9" fmla="*/ 1002068 h 2187608"/>
                <a:gd name="connsiteX10" fmla="*/ 626715 w 1801674"/>
                <a:gd name="connsiteY10" fmla="*/ 786370 h 2187608"/>
                <a:gd name="connsiteX11" fmla="*/ 900837 w 1801674"/>
                <a:gd name="connsiteY11" fmla="*/ 0 h 218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1674" h="2187608">
                  <a:moveTo>
                    <a:pt x="900837" y="0"/>
                  </a:moveTo>
                  <a:lnTo>
                    <a:pt x="1174959" y="786370"/>
                  </a:lnTo>
                  <a:lnTo>
                    <a:pt x="1057429" y="1002068"/>
                  </a:lnTo>
                  <a:lnTo>
                    <a:pt x="1801674" y="1564836"/>
                  </a:lnTo>
                  <a:lnTo>
                    <a:pt x="1277139" y="1564836"/>
                  </a:lnTo>
                  <a:lnTo>
                    <a:pt x="1305888" y="2172317"/>
                  </a:lnTo>
                  <a:lnTo>
                    <a:pt x="486466" y="2187608"/>
                  </a:lnTo>
                  <a:lnTo>
                    <a:pt x="532258" y="1564836"/>
                  </a:lnTo>
                  <a:lnTo>
                    <a:pt x="0" y="1564836"/>
                  </a:lnTo>
                  <a:lnTo>
                    <a:pt x="744245" y="1002068"/>
                  </a:lnTo>
                  <a:lnTo>
                    <a:pt x="626715" y="786370"/>
                  </a:lnTo>
                  <a:lnTo>
                    <a:pt x="90083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梯形 59"/>
            <p:cNvSpPr/>
            <p:nvPr userDrawn="1"/>
          </p:nvSpPr>
          <p:spPr>
            <a:xfrm>
              <a:off x="9014328" y="2510170"/>
              <a:ext cx="606897" cy="1928271"/>
            </a:xfrm>
            <a:prstGeom prst="trapezoid">
              <a:avLst/>
            </a:prstGeom>
            <a:gradFill>
              <a:gsLst>
                <a:gs pos="0">
                  <a:srgbClr val="FBFBFB"/>
                </a:gs>
                <a:gs pos="100000">
                  <a:srgbClr val="CBCFD0"/>
                </a:gs>
              </a:gsLst>
              <a:lin ang="81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流程图: 延期 60"/>
            <p:cNvSpPr/>
            <p:nvPr userDrawn="1"/>
          </p:nvSpPr>
          <p:spPr>
            <a:xfrm rot="16200000">
              <a:off x="8980506" y="4031805"/>
              <a:ext cx="657183" cy="191677"/>
            </a:xfrm>
            <a:custGeom>
              <a:avLst/>
              <a:gdLst>
                <a:gd name="connsiteX0" fmla="*/ 0 w 961281"/>
                <a:gd name="connsiteY0" fmla="*/ 0 h 372318"/>
                <a:gd name="connsiteX1" fmla="*/ 480641 w 961281"/>
                <a:gd name="connsiteY1" fmla="*/ 0 h 372318"/>
                <a:gd name="connsiteX2" fmla="*/ 961282 w 961281"/>
                <a:gd name="connsiteY2" fmla="*/ 186159 h 372318"/>
                <a:gd name="connsiteX3" fmla="*/ 480641 w 961281"/>
                <a:gd name="connsiteY3" fmla="*/ 372318 h 372318"/>
                <a:gd name="connsiteX4" fmla="*/ 0 w 961281"/>
                <a:gd name="connsiteY4" fmla="*/ 372318 h 372318"/>
                <a:gd name="connsiteX5" fmla="*/ 0 w 961281"/>
                <a:gd name="connsiteY5" fmla="*/ 0 h 372318"/>
                <a:gd name="connsiteX0" fmla="*/ 0 w 967112"/>
                <a:gd name="connsiteY0" fmla="*/ 0 h 372321"/>
                <a:gd name="connsiteX1" fmla="*/ 480641 w 967112"/>
                <a:gd name="connsiteY1" fmla="*/ 0 h 372321"/>
                <a:gd name="connsiteX2" fmla="*/ 961282 w 967112"/>
                <a:gd name="connsiteY2" fmla="*/ 186159 h 372321"/>
                <a:gd name="connsiteX3" fmla="*/ 652091 w 967112"/>
                <a:gd name="connsiteY3" fmla="*/ 372321 h 372321"/>
                <a:gd name="connsiteX4" fmla="*/ 0 w 967112"/>
                <a:gd name="connsiteY4" fmla="*/ 372318 h 372321"/>
                <a:gd name="connsiteX5" fmla="*/ 0 w 967112"/>
                <a:gd name="connsiteY5" fmla="*/ 0 h 372321"/>
                <a:gd name="connsiteX0" fmla="*/ 0 w 961321"/>
                <a:gd name="connsiteY0" fmla="*/ 9523 h 381844"/>
                <a:gd name="connsiteX1" fmla="*/ 642566 w 961321"/>
                <a:gd name="connsiteY1" fmla="*/ 0 h 381844"/>
                <a:gd name="connsiteX2" fmla="*/ 961282 w 961321"/>
                <a:gd name="connsiteY2" fmla="*/ 195682 h 381844"/>
                <a:gd name="connsiteX3" fmla="*/ 652091 w 961321"/>
                <a:gd name="connsiteY3" fmla="*/ 381844 h 381844"/>
                <a:gd name="connsiteX4" fmla="*/ 0 w 961321"/>
                <a:gd name="connsiteY4" fmla="*/ 381841 h 381844"/>
                <a:gd name="connsiteX5" fmla="*/ 0 w 961321"/>
                <a:gd name="connsiteY5" fmla="*/ 9523 h 381844"/>
                <a:gd name="connsiteX0" fmla="*/ 0 w 965812"/>
                <a:gd name="connsiteY0" fmla="*/ 9520 h 381841"/>
                <a:gd name="connsiteX1" fmla="*/ 718766 w 965812"/>
                <a:gd name="connsiteY1" fmla="*/ 0 h 381841"/>
                <a:gd name="connsiteX2" fmla="*/ 961282 w 965812"/>
                <a:gd name="connsiteY2" fmla="*/ 195679 h 381841"/>
                <a:gd name="connsiteX3" fmla="*/ 652091 w 965812"/>
                <a:gd name="connsiteY3" fmla="*/ 381841 h 381841"/>
                <a:gd name="connsiteX4" fmla="*/ 0 w 965812"/>
                <a:gd name="connsiteY4" fmla="*/ 381838 h 381841"/>
                <a:gd name="connsiteX5" fmla="*/ 0 w 965812"/>
                <a:gd name="connsiteY5" fmla="*/ 9520 h 381841"/>
                <a:gd name="connsiteX0" fmla="*/ 0 w 963145"/>
                <a:gd name="connsiteY0" fmla="*/ 9520 h 381844"/>
                <a:gd name="connsiteX1" fmla="*/ 718766 w 963145"/>
                <a:gd name="connsiteY1" fmla="*/ 0 h 381844"/>
                <a:gd name="connsiteX2" fmla="*/ 961282 w 963145"/>
                <a:gd name="connsiteY2" fmla="*/ 195679 h 381844"/>
                <a:gd name="connsiteX3" fmla="*/ 728291 w 963145"/>
                <a:gd name="connsiteY3" fmla="*/ 381844 h 381844"/>
                <a:gd name="connsiteX4" fmla="*/ 0 w 963145"/>
                <a:gd name="connsiteY4" fmla="*/ 381838 h 381844"/>
                <a:gd name="connsiteX5" fmla="*/ 0 w 963145"/>
                <a:gd name="connsiteY5" fmla="*/ 9520 h 381844"/>
                <a:gd name="connsiteX0" fmla="*/ 0 w 990114"/>
                <a:gd name="connsiteY0" fmla="*/ 9520 h 381844"/>
                <a:gd name="connsiteX1" fmla="*/ 718766 w 990114"/>
                <a:gd name="connsiteY1" fmla="*/ 0 h 381844"/>
                <a:gd name="connsiteX2" fmla="*/ 989857 w 990114"/>
                <a:gd name="connsiteY2" fmla="*/ 195682 h 381844"/>
                <a:gd name="connsiteX3" fmla="*/ 728291 w 990114"/>
                <a:gd name="connsiteY3" fmla="*/ 381844 h 381844"/>
                <a:gd name="connsiteX4" fmla="*/ 0 w 990114"/>
                <a:gd name="connsiteY4" fmla="*/ 381838 h 381844"/>
                <a:gd name="connsiteX5" fmla="*/ 0 w 990114"/>
                <a:gd name="connsiteY5" fmla="*/ 9520 h 38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114" h="381844">
                  <a:moveTo>
                    <a:pt x="0" y="9520"/>
                  </a:moveTo>
                  <a:lnTo>
                    <a:pt x="718766" y="0"/>
                  </a:lnTo>
                  <a:cubicBezTo>
                    <a:pt x="984217" y="0"/>
                    <a:pt x="988270" y="132041"/>
                    <a:pt x="989857" y="195682"/>
                  </a:cubicBezTo>
                  <a:cubicBezTo>
                    <a:pt x="991445" y="259323"/>
                    <a:pt x="993742" y="381844"/>
                    <a:pt x="728291" y="381844"/>
                  </a:cubicBezTo>
                  <a:lnTo>
                    <a:pt x="0" y="381838"/>
                  </a:lnTo>
                  <a:lnTo>
                    <a:pt x="0" y="9520"/>
                  </a:ln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梯形 72"/>
            <p:cNvSpPr/>
            <p:nvPr userDrawn="1"/>
          </p:nvSpPr>
          <p:spPr>
            <a:xfrm>
              <a:off x="9230611" y="2319681"/>
              <a:ext cx="174325" cy="190489"/>
            </a:xfrm>
            <a:custGeom>
              <a:avLst/>
              <a:gdLst>
                <a:gd name="connsiteX0" fmla="*/ 0 w 152932"/>
                <a:gd name="connsiteY0" fmla="*/ 185113 h 185113"/>
                <a:gd name="connsiteX1" fmla="*/ 38233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47864 w 152932"/>
                <a:gd name="connsiteY2" fmla="*/ 9476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75637 h 175637"/>
                <a:gd name="connsiteX1" fmla="*/ 5068 w 152932"/>
                <a:gd name="connsiteY1" fmla="*/ 4737 h 175637"/>
                <a:gd name="connsiteX2" fmla="*/ 147864 w 152932"/>
                <a:gd name="connsiteY2" fmla="*/ 0 h 175637"/>
                <a:gd name="connsiteX3" fmla="*/ 152932 w 152932"/>
                <a:gd name="connsiteY3" fmla="*/ 175637 h 175637"/>
                <a:gd name="connsiteX4" fmla="*/ 0 w 152932"/>
                <a:gd name="connsiteY4" fmla="*/ 175637 h 175637"/>
                <a:gd name="connsiteX0" fmla="*/ 0 w 162408"/>
                <a:gd name="connsiteY0" fmla="*/ 175637 h 175637"/>
                <a:gd name="connsiteX1" fmla="*/ 14544 w 162408"/>
                <a:gd name="connsiteY1" fmla="*/ 4737 h 175637"/>
                <a:gd name="connsiteX2" fmla="*/ 157340 w 162408"/>
                <a:gd name="connsiteY2" fmla="*/ 0 h 175637"/>
                <a:gd name="connsiteX3" fmla="*/ 162408 w 162408"/>
                <a:gd name="connsiteY3" fmla="*/ 175637 h 175637"/>
                <a:gd name="connsiteX4" fmla="*/ 0 w 162408"/>
                <a:gd name="connsiteY4" fmla="*/ 175637 h 175637"/>
                <a:gd name="connsiteX0" fmla="*/ 0 w 179199"/>
                <a:gd name="connsiteY0" fmla="*/ 175637 h 197296"/>
                <a:gd name="connsiteX1" fmla="*/ 14544 w 179199"/>
                <a:gd name="connsiteY1" fmla="*/ 4737 h 197296"/>
                <a:gd name="connsiteX2" fmla="*/ 157340 w 179199"/>
                <a:gd name="connsiteY2" fmla="*/ 0 h 197296"/>
                <a:gd name="connsiteX3" fmla="*/ 162408 w 179199"/>
                <a:gd name="connsiteY3" fmla="*/ 175637 h 197296"/>
                <a:gd name="connsiteX4" fmla="*/ 0 w 179199"/>
                <a:gd name="connsiteY4" fmla="*/ 175637 h 197296"/>
                <a:gd name="connsiteX0" fmla="*/ 13142 w 192341"/>
                <a:gd name="connsiteY0" fmla="*/ 175637 h 197296"/>
                <a:gd name="connsiteX1" fmla="*/ 27686 w 192341"/>
                <a:gd name="connsiteY1" fmla="*/ 4737 h 197296"/>
                <a:gd name="connsiteX2" fmla="*/ 170482 w 192341"/>
                <a:gd name="connsiteY2" fmla="*/ 0 h 197296"/>
                <a:gd name="connsiteX3" fmla="*/ 175550 w 192341"/>
                <a:gd name="connsiteY3" fmla="*/ 175637 h 197296"/>
                <a:gd name="connsiteX4" fmla="*/ 13142 w 192341"/>
                <a:gd name="connsiteY4" fmla="*/ 175637 h 197296"/>
                <a:gd name="connsiteX0" fmla="*/ 13142 w 200856"/>
                <a:gd name="connsiteY0" fmla="*/ 175649 h 197308"/>
                <a:gd name="connsiteX1" fmla="*/ 27686 w 200856"/>
                <a:gd name="connsiteY1" fmla="*/ 4749 h 197308"/>
                <a:gd name="connsiteX2" fmla="*/ 170482 w 200856"/>
                <a:gd name="connsiteY2" fmla="*/ 12 h 197308"/>
                <a:gd name="connsiteX3" fmla="*/ 175550 w 200856"/>
                <a:gd name="connsiteY3" fmla="*/ 175649 h 197308"/>
                <a:gd name="connsiteX4" fmla="*/ 13142 w 200856"/>
                <a:gd name="connsiteY4" fmla="*/ 175649 h 197308"/>
                <a:gd name="connsiteX0" fmla="*/ 19868 w 207582"/>
                <a:gd name="connsiteY0" fmla="*/ 175649 h 197308"/>
                <a:gd name="connsiteX1" fmla="*/ 34412 w 207582"/>
                <a:gd name="connsiteY1" fmla="*/ 4749 h 197308"/>
                <a:gd name="connsiteX2" fmla="*/ 177208 w 207582"/>
                <a:gd name="connsiteY2" fmla="*/ 12 h 197308"/>
                <a:gd name="connsiteX3" fmla="*/ 182276 w 207582"/>
                <a:gd name="connsiteY3" fmla="*/ 175649 h 197308"/>
                <a:gd name="connsiteX4" fmla="*/ 19868 w 207582"/>
                <a:gd name="connsiteY4" fmla="*/ 175649 h 197308"/>
                <a:gd name="connsiteX0" fmla="*/ 9892 w 187836"/>
                <a:gd name="connsiteY0" fmla="*/ 184582 h 205368"/>
                <a:gd name="connsiteX1" fmla="*/ 48125 w 187836"/>
                <a:gd name="connsiteY1" fmla="*/ 27896 h 205368"/>
                <a:gd name="connsiteX2" fmla="*/ 167232 w 187836"/>
                <a:gd name="connsiteY2" fmla="*/ 8945 h 205368"/>
                <a:gd name="connsiteX3" fmla="*/ 172300 w 187836"/>
                <a:gd name="connsiteY3" fmla="*/ 184582 h 205368"/>
                <a:gd name="connsiteX4" fmla="*/ 9892 w 187836"/>
                <a:gd name="connsiteY4" fmla="*/ 184582 h 205368"/>
                <a:gd name="connsiteX0" fmla="*/ 5959 w 174325"/>
                <a:gd name="connsiteY0" fmla="*/ 171492 h 190489"/>
                <a:gd name="connsiteX1" fmla="*/ 44192 w 174325"/>
                <a:gd name="connsiteY1" fmla="*/ 14806 h 190489"/>
                <a:gd name="connsiteX2" fmla="*/ 130134 w 174325"/>
                <a:gd name="connsiteY2" fmla="*/ 24282 h 190489"/>
                <a:gd name="connsiteX3" fmla="*/ 168367 w 174325"/>
                <a:gd name="connsiteY3" fmla="*/ 171492 h 190489"/>
                <a:gd name="connsiteX4" fmla="*/ 5959 w 174325"/>
                <a:gd name="connsiteY4" fmla="*/ 171492 h 19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25" h="190489">
                  <a:moveTo>
                    <a:pt x="5959" y="171492"/>
                  </a:moveTo>
                  <a:cubicBezTo>
                    <a:pt x="-14737" y="145378"/>
                    <a:pt x="23496" y="39341"/>
                    <a:pt x="44192" y="14806"/>
                  </a:cubicBezTo>
                  <a:cubicBezTo>
                    <a:pt x="64888" y="-9729"/>
                    <a:pt x="109438" y="-1832"/>
                    <a:pt x="130134" y="24282"/>
                  </a:cubicBezTo>
                  <a:cubicBezTo>
                    <a:pt x="150830" y="50396"/>
                    <a:pt x="189063" y="146957"/>
                    <a:pt x="168367" y="171492"/>
                  </a:cubicBezTo>
                  <a:cubicBezTo>
                    <a:pt x="147671" y="196027"/>
                    <a:pt x="26655" y="197606"/>
                    <a:pt x="5959" y="171492"/>
                  </a:cubicBez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爆炸形 1 80"/>
            <p:cNvSpPr/>
            <p:nvPr userDrawn="1"/>
          </p:nvSpPr>
          <p:spPr>
            <a:xfrm>
              <a:off x="9246250" y="2341775"/>
              <a:ext cx="143045" cy="171593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2" name="矩形 51"/>
          <p:cNvSpPr/>
          <p:nvPr userDrawn="1"/>
        </p:nvSpPr>
        <p:spPr>
          <a:xfrm>
            <a:off x="0" y="4357211"/>
            <a:ext cx="9144000" cy="2406952"/>
          </a:xfrm>
          <a:prstGeom prst="rect">
            <a:avLst/>
          </a:prstGeom>
          <a:solidFill>
            <a:srgbClr val="2F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446537"/>
            <a:ext cx="9144000" cy="439598"/>
            <a:chOff x="0" y="6418402"/>
            <a:chExt cx="12192000" cy="439598"/>
          </a:xfrm>
          <a:solidFill>
            <a:srgbClr val="D4D8D9"/>
          </a:solidFill>
        </p:grpSpPr>
        <p:sp>
          <p:nvSpPr>
            <p:cNvPr id="4" name="矩形 3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任意多边形 50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867463" y="3989791"/>
            <a:ext cx="850924" cy="1334447"/>
            <a:chOff x="2830069" y="3699923"/>
            <a:chExt cx="979931" cy="1557877"/>
          </a:xfrm>
        </p:grpSpPr>
        <p:sp>
          <p:nvSpPr>
            <p:cNvPr id="54" name="矩形 53"/>
            <p:cNvSpPr/>
            <p:nvPr userDrawn="1"/>
          </p:nvSpPr>
          <p:spPr>
            <a:xfrm>
              <a:off x="2830100" y="5048250"/>
              <a:ext cx="979900" cy="209550"/>
            </a:xfrm>
            <a:custGeom>
              <a:avLst/>
              <a:gdLst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7283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4235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66" h="342900">
                  <a:moveTo>
                    <a:pt x="0" y="0"/>
                  </a:moveTo>
                  <a:lnTo>
                    <a:pt x="1728366" y="0"/>
                  </a:lnTo>
                  <a:lnTo>
                    <a:pt x="1423566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71000">
                  <a:srgbClr val="D4D7D8"/>
                </a:gs>
                <a:gs pos="100000">
                  <a:srgbClr val="CBCFD0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63500" dir="54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直角三角形 54"/>
            <p:cNvSpPr/>
            <p:nvPr userDrawn="1"/>
          </p:nvSpPr>
          <p:spPr>
            <a:xfrm>
              <a:off x="3383172" y="3897433"/>
              <a:ext cx="385194" cy="1112898"/>
            </a:xfrm>
            <a:prstGeom prst="rtTriangle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D0D3D4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直角三角形 55"/>
            <p:cNvSpPr/>
            <p:nvPr userDrawn="1"/>
          </p:nvSpPr>
          <p:spPr>
            <a:xfrm flipH="1">
              <a:off x="2830069" y="3699923"/>
              <a:ext cx="506270" cy="1232150"/>
            </a:xfrm>
            <a:custGeom>
              <a:avLst/>
              <a:gdLst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592488 w 592488"/>
                <a:gd name="connsiteY2" fmla="*/ 1353494 h 1353494"/>
                <a:gd name="connsiteX3" fmla="*/ 0 w 592488"/>
                <a:gd name="connsiteY3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346134 w 592488"/>
                <a:gd name="connsiteY2" fmla="*/ 7620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412809 w 592488"/>
                <a:gd name="connsiteY2" fmla="*/ 6858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609977"/>
                <a:gd name="connsiteY0" fmla="*/ 1367712 h 1367712"/>
                <a:gd name="connsiteX1" fmla="*/ 0 w 609977"/>
                <a:gd name="connsiteY1" fmla="*/ 14218 h 1367712"/>
                <a:gd name="connsiteX2" fmla="*/ 412809 w 609977"/>
                <a:gd name="connsiteY2" fmla="*/ 700018 h 1367712"/>
                <a:gd name="connsiteX3" fmla="*/ 592488 w 609977"/>
                <a:gd name="connsiteY3" fmla="*/ 1367712 h 1367712"/>
                <a:gd name="connsiteX4" fmla="*/ 0 w 609977"/>
                <a:gd name="connsiteY4" fmla="*/ 1367712 h 1367712"/>
                <a:gd name="connsiteX0" fmla="*/ 0 w 602575"/>
                <a:gd name="connsiteY0" fmla="*/ 1383386 h 1383386"/>
                <a:gd name="connsiteX1" fmla="*/ 0 w 602575"/>
                <a:gd name="connsiteY1" fmla="*/ 29892 h 1383386"/>
                <a:gd name="connsiteX2" fmla="*/ 260409 w 602575"/>
                <a:gd name="connsiteY2" fmla="*/ 363267 h 1383386"/>
                <a:gd name="connsiteX3" fmla="*/ 592488 w 602575"/>
                <a:gd name="connsiteY3" fmla="*/ 1383386 h 1383386"/>
                <a:gd name="connsiteX4" fmla="*/ 0 w 602575"/>
                <a:gd name="connsiteY4" fmla="*/ 1383386 h 1383386"/>
                <a:gd name="connsiteX0" fmla="*/ 0 w 609222"/>
                <a:gd name="connsiteY0" fmla="*/ 1393476 h 1393476"/>
                <a:gd name="connsiteX1" fmla="*/ 0 w 609222"/>
                <a:gd name="connsiteY1" fmla="*/ 39982 h 1393476"/>
                <a:gd name="connsiteX2" fmla="*/ 403284 w 609222"/>
                <a:gd name="connsiteY2" fmla="*/ 287632 h 1393476"/>
                <a:gd name="connsiteX3" fmla="*/ 592488 w 609222"/>
                <a:gd name="connsiteY3" fmla="*/ 1393476 h 1393476"/>
                <a:gd name="connsiteX4" fmla="*/ 0 w 609222"/>
                <a:gd name="connsiteY4" fmla="*/ 1393476 h 1393476"/>
                <a:gd name="connsiteX0" fmla="*/ 0 w 609222"/>
                <a:gd name="connsiteY0" fmla="*/ 1696297 h 1696297"/>
                <a:gd name="connsiteX1" fmla="*/ 0 w 609222"/>
                <a:gd name="connsiteY1" fmla="*/ 18953 h 1696297"/>
                <a:gd name="connsiteX2" fmla="*/ 403284 w 609222"/>
                <a:gd name="connsiteY2" fmla="*/ 590453 h 1696297"/>
                <a:gd name="connsiteX3" fmla="*/ 592488 w 609222"/>
                <a:gd name="connsiteY3" fmla="*/ 1696297 h 1696297"/>
                <a:gd name="connsiteX4" fmla="*/ 0 w 609222"/>
                <a:gd name="connsiteY4" fmla="*/ 1696297 h 1696297"/>
                <a:gd name="connsiteX0" fmla="*/ 0 w 609222"/>
                <a:gd name="connsiteY0" fmla="*/ 1677344 h 1677344"/>
                <a:gd name="connsiteX1" fmla="*/ 0 w 609222"/>
                <a:gd name="connsiteY1" fmla="*/ 0 h 1677344"/>
                <a:gd name="connsiteX2" fmla="*/ 403284 w 609222"/>
                <a:gd name="connsiteY2" fmla="*/ 571500 h 1677344"/>
                <a:gd name="connsiteX3" fmla="*/ 592488 w 609222"/>
                <a:gd name="connsiteY3" fmla="*/ 1677344 h 1677344"/>
                <a:gd name="connsiteX4" fmla="*/ 0 w 609222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85266 h 1685266"/>
                <a:gd name="connsiteX1" fmla="*/ 0 w 623281"/>
                <a:gd name="connsiteY1" fmla="*/ 7922 h 1685266"/>
                <a:gd name="connsiteX2" fmla="*/ 508043 w 623281"/>
                <a:gd name="connsiteY2" fmla="*/ 1084941 h 1685266"/>
                <a:gd name="connsiteX3" fmla="*/ 592488 w 623281"/>
                <a:gd name="connsiteY3" fmla="*/ 1685266 h 1685266"/>
                <a:gd name="connsiteX4" fmla="*/ 0 w 623281"/>
                <a:gd name="connsiteY4" fmla="*/ 1685266 h 1685266"/>
                <a:gd name="connsiteX0" fmla="*/ 0 w 619092"/>
                <a:gd name="connsiteY0" fmla="*/ 1685359 h 1685359"/>
                <a:gd name="connsiteX1" fmla="*/ 0 w 619092"/>
                <a:gd name="connsiteY1" fmla="*/ 8015 h 1685359"/>
                <a:gd name="connsiteX2" fmla="*/ 508043 w 619092"/>
                <a:gd name="connsiteY2" fmla="*/ 1085034 h 1685359"/>
                <a:gd name="connsiteX3" fmla="*/ 592488 w 619092"/>
                <a:gd name="connsiteY3" fmla="*/ 1685359 h 1685359"/>
                <a:gd name="connsiteX4" fmla="*/ 0 w 619092"/>
                <a:gd name="connsiteY4" fmla="*/ 1685359 h 1685359"/>
                <a:gd name="connsiteX0" fmla="*/ 0 w 642532"/>
                <a:gd name="connsiteY0" fmla="*/ 1685117 h 1707585"/>
                <a:gd name="connsiteX1" fmla="*/ 0 w 642532"/>
                <a:gd name="connsiteY1" fmla="*/ 7773 h 1707585"/>
                <a:gd name="connsiteX2" fmla="*/ 508043 w 642532"/>
                <a:gd name="connsiteY2" fmla="*/ 1084792 h 1707585"/>
                <a:gd name="connsiteX3" fmla="*/ 615768 w 642532"/>
                <a:gd name="connsiteY3" fmla="*/ 1707585 h 1707585"/>
                <a:gd name="connsiteX4" fmla="*/ 0 w 642532"/>
                <a:gd name="connsiteY4" fmla="*/ 1685117 h 1707585"/>
                <a:gd name="connsiteX0" fmla="*/ 0 w 631915"/>
                <a:gd name="connsiteY0" fmla="*/ 1686878 h 1709346"/>
                <a:gd name="connsiteX1" fmla="*/ 0 w 631915"/>
                <a:gd name="connsiteY1" fmla="*/ 9534 h 1709346"/>
                <a:gd name="connsiteX2" fmla="*/ 414924 w 631915"/>
                <a:gd name="connsiteY2" fmla="*/ 906812 h 1709346"/>
                <a:gd name="connsiteX3" fmla="*/ 615768 w 631915"/>
                <a:gd name="connsiteY3" fmla="*/ 1709346 h 1709346"/>
                <a:gd name="connsiteX4" fmla="*/ 0 w 631915"/>
                <a:gd name="connsiteY4" fmla="*/ 1686878 h 1709346"/>
                <a:gd name="connsiteX0" fmla="*/ 0 w 647344"/>
                <a:gd name="connsiteY0" fmla="*/ 1688444 h 1710912"/>
                <a:gd name="connsiteX1" fmla="*/ 0 w 647344"/>
                <a:gd name="connsiteY1" fmla="*/ 11100 h 1710912"/>
                <a:gd name="connsiteX2" fmla="*/ 531322 w 647344"/>
                <a:gd name="connsiteY2" fmla="*/ 796041 h 1710912"/>
                <a:gd name="connsiteX3" fmla="*/ 615768 w 647344"/>
                <a:gd name="connsiteY3" fmla="*/ 1710912 h 1710912"/>
                <a:gd name="connsiteX4" fmla="*/ 0 w 647344"/>
                <a:gd name="connsiteY4" fmla="*/ 1688444 h 1710912"/>
                <a:gd name="connsiteX0" fmla="*/ 47123 w 694805"/>
                <a:gd name="connsiteY0" fmla="*/ 1846779 h 1869247"/>
                <a:gd name="connsiteX1" fmla="*/ 47123 w 694805"/>
                <a:gd name="connsiteY1" fmla="*/ 169435 h 1869247"/>
                <a:gd name="connsiteX2" fmla="*/ 37289 w 694805"/>
                <a:gd name="connsiteY2" fmla="*/ 146153 h 1869247"/>
                <a:gd name="connsiteX3" fmla="*/ 578445 w 694805"/>
                <a:gd name="connsiteY3" fmla="*/ 954376 h 1869247"/>
                <a:gd name="connsiteX4" fmla="*/ 662891 w 694805"/>
                <a:gd name="connsiteY4" fmla="*/ 1869247 h 1869247"/>
                <a:gd name="connsiteX5" fmla="*/ 47123 w 694805"/>
                <a:gd name="connsiteY5" fmla="*/ 1846779 h 1869247"/>
                <a:gd name="connsiteX0" fmla="*/ 9788 w 655535"/>
                <a:gd name="connsiteY0" fmla="*/ 2128279 h 2150747"/>
                <a:gd name="connsiteX1" fmla="*/ 9788 w 655535"/>
                <a:gd name="connsiteY1" fmla="*/ 450935 h 2150747"/>
                <a:gd name="connsiteX2" fmla="*/ 58057 w 655535"/>
                <a:gd name="connsiteY2" fmla="*/ 34472 h 2150747"/>
                <a:gd name="connsiteX3" fmla="*/ 541110 w 655535"/>
                <a:gd name="connsiteY3" fmla="*/ 1235876 h 2150747"/>
                <a:gd name="connsiteX4" fmla="*/ 625556 w 655535"/>
                <a:gd name="connsiteY4" fmla="*/ 2150747 h 2150747"/>
                <a:gd name="connsiteX5" fmla="*/ 9788 w 655535"/>
                <a:gd name="connsiteY5" fmla="*/ 2128279 h 2150747"/>
                <a:gd name="connsiteX0" fmla="*/ 74 w 645821"/>
                <a:gd name="connsiteY0" fmla="*/ 2093807 h 2116275"/>
                <a:gd name="connsiteX1" fmla="*/ 74 w 645821"/>
                <a:gd name="connsiteY1" fmla="*/ 416463 h 2116275"/>
                <a:gd name="connsiteX2" fmla="*/ 48343 w 645821"/>
                <a:gd name="connsiteY2" fmla="*/ 0 h 2116275"/>
                <a:gd name="connsiteX3" fmla="*/ 531396 w 645821"/>
                <a:gd name="connsiteY3" fmla="*/ 1201404 h 2116275"/>
                <a:gd name="connsiteX4" fmla="*/ 615842 w 645821"/>
                <a:gd name="connsiteY4" fmla="*/ 2116275 h 2116275"/>
                <a:gd name="connsiteX5" fmla="*/ 74 w 645821"/>
                <a:gd name="connsiteY5" fmla="*/ 2093807 h 2116275"/>
                <a:gd name="connsiteX0" fmla="*/ 0 w 645747"/>
                <a:gd name="connsiteY0" fmla="*/ 2093807 h 2116275"/>
                <a:gd name="connsiteX1" fmla="*/ 48269 w 645747"/>
                <a:gd name="connsiteY1" fmla="*/ 0 h 2116275"/>
                <a:gd name="connsiteX2" fmla="*/ 531322 w 645747"/>
                <a:gd name="connsiteY2" fmla="*/ 1201404 h 2116275"/>
                <a:gd name="connsiteX3" fmla="*/ 615768 w 645747"/>
                <a:gd name="connsiteY3" fmla="*/ 2116275 h 2116275"/>
                <a:gd name="connsiteX4" fmla="*/ 0 w 645747"/>
                <a:gd name="connsiteY4" fmla="*/ 2093807 h 2116275"/>
                <a:gd name="connsiteX0" fmla="*/ 0 w 646294"/>
                <a:gd name="connsiteY0" fmla="*/ 2108995 h 2131463"/>
                <a:gd name="connsiteX1" fmla="*/ 31366 w 646294"/>
                <a:gd name="connsiteY1" fmla="*/ 0 h 2131463"/>
                <a:gd name="connsiteX2" fmla="*/ 531322 w 646294"/>
                <a:gd name="connsiteY2" fmla="*/ 1216592 h 2131463"/>
                <a:gd name="connsiteX3" fmla="*/ 615768 w 646294"/>
                <a:gd name="connsiteY3" fmla="*/ 2131463 h 2131463"/>
                <a:gd name="connsiteX4" fmla="*/ 0 w 646294"/>
                <a:gd name="connsiteY4" fmla="*/ 2108995 h 2131463"/>
                <a:gd name="connsiteX0" fmla="*/ 0 w 647139"/>
                <a:gd name="connsiteY0" fmla="*/ 2124183 h 2146651"/>
                <a:gd name="connsiteX1" fmla="*/ 6011 w 647139"/>
                <a:gd name="connsiteY1" fmla="*/ 0 h 2146651"/>
                <a:gd name="connsiteX2" fmla="*/ 531322 w 647139"/>
                <a:gd name="connsiteY2" fmla="*/ 1231780 h 2146651"/>
                <a:gd name="connsiteX3" fmla="*/ 615768 w 647139"/>
                <a:gd name="connsiteY3" fmla="*/ 2146651 h 2146651"/>
                <a:gd name="connsiteX4" fmla="*/ 0 w 647139"/>
                <a:gd name="connsiteY4" fmla="*/ 2124183 h 2146651"/>
                <a:gd name="connsiteX0" fmla="*/ 0 w 653969"/>
                <a:gd name="connsiteY0" fmla="*/ 2124183 h 2124183"/>
                <a:gd name="connsiteX1" fmla="*/ 6011 w 653969"/>
                <a:gd name="connsiteY1" fmla="*/ 0 h 2124183"/>
                <a:gd name="connsiteX2" fmla="*/ 531322 w 653969"/>
                <a:gd name="connsiteY2" fmla="*/ 1231780 h 2124183"/>
                <a:gd name="connsiteX3" fmla="*/ 624220 w 653969"/>
                <a:gd name="connsiteY3" fmla="*/ 2123869 h 2124183"/>
                <a:gd name="connsiteX4" fmla="*/ 0 w 653969"/>
                <a:gd name="connsiteY4" fmla="*/ 2124183 h 2124183"/>
                <a:gd name="connsiteX0" fmla="*/ 0 w 637722"/>
                <a:gd name="connsiteY0" fmla="*/ 2124183 h 2124183"/>
                <a:gd name="connsiteX1" fmla="*/ 6011 w 637722"/>
                <a:gd name="connsiteY1" fmla="*/ 0 h 2124183"/>
                <a:gd name="connsiteX2" fmla="*/ 378617 w 637722"/>
                <a:gd name="connsiteY2" fmla="*/ 935610 h 2124183"/>
                <a:gd name="connsiteX3" fmla="*/ 624220 w 637722"/>
                <a:gd name="connsiteY3" fmla="*/ 2123869 h 2124183"/>
                <a:gd name="connsiteX4" fmla="*/ 0 w 637722"/>
                <a:gd name="connsiteY4" fmla="*/ 2124183 h 2124183"/>
                <a:gd name="connsiteX0" fmla="*/ 0 w 639837"/>
                <a:gd name="connsiteY0" fmla="*/ 2124183 h 2124183"/>
                <a:gd name="connsiteX1" fmla="*/ 6011 w 639837"/>
                <a:gd name="connsiteY1" fmla="*/ 0 h 2124183"/>
                <a:gd name="connsiteX2" fmla="*/ 415266 w 639837"/>
                <a:gd name="connsiteY2" fmla="*/ 935610 h 2124183"/>
                <a:gd name="connsiteX3" fmla="*/ 624220 w 639837"/>
                <a:gd name="connsiteY3" fmla="*/ 2123869 h 2124183"/>
                <a:gd name="connsiteX4" fmla="*/ 0 w 639837"/>
                <a:gd name="connsiteY4" fmla="*/ 2124183 h 2124183"/>
                <a:gd name="connsiteX0" fmla="*/ 0 w 624592"/>
                <a:gd name="connsiteY0" fmla="*/ 2124183 h 2124183"/>
                <a:gd name="connsiteX1" fmla="*/ 6011 w 624592"/>
                <a:gd name="connsiteY1" fmla="*/ 0 h 2124183"/>
                <a:gd name="connsiteX2" fmla="*/ 415266 w 624592"/>
                <a:gd name="connsiteY2" fmla="*/ 935610 h 2124183"/>
                <a:gd name="connsiteX3" fmla="*/ 624220 w 624592"/>
                <a:gd name="connsiteY3" fmla="*/ 2123869 h 2124183"/>
                <a:gd name="connsiteX4" fmla="*/ 0 w 624592"/>
                <a:gd name="connsiteY4" fmla="*/ 2124183 h 2124183"/>
                <a:gd name="connsiteX0" fmla="*/ 0 w 624730"/>
                <a:gd name="connsiteY0" fmla="*/ 2124183 h 2124183"/>
                <a:gd name="connsiteX1" fmla="*/ 6011 w 624730"/>
                <a:gd name="connsiteY1" fmla="*/ 0 h 2124183"/>
                <a:gd name="connsiteX2" fmla="*/ 448036 w 624730"/>
                <a:gd name="connsiteY2" fmla="*/ 1006287 h 2124183"/>
                <a:gd name="connsiteX3" fmla="*/ 624220 w 624730"/>
                <a:gd name="connsiteY3" fmla="*/ 2123869 h 2124183"/>
                <a:gd name="connsiteX4" fmla="*/ 0 w 624730"/>
                <a:gd name="connsiteY4" fmla="*/ 2124183 h 2124183"/>
                <a:gd name="connsiteX0" fmla="*/ 0 w 624674"/>
                <a:gd name="connsiteY0" fmla="*/ 2124183 h 2124183"/>
                <a:gd name="connsiteX1" fmla="*/ 6011 w 624674"/>
                <a:gd name="connsiteY1" fmla="*/ 0 h 2124183"/>
                <a:gd name="connsiteX2" fmla="*/ 437112 w 624674"/>
                <a:gd name="connsiteY2" fmla="*/ 1062828 h 2124183"/>
                <a:gd name="connsiteX3" fmla="*/ 624220 w 624674"/>
                <a:gd name="connsiteY3" fmla="*/ 2123869 h 2124183"/>
                <a:gd name="connsiteX4" fmla="*/ 0 w 624674"/>
                <a:gd name="connsiteY4" fmla="*/ 2124183 h 2124183"/>
                <a:gd name="connsiteX0" fmla="*/ 0 w 624630"/>
                <a:gd name="connsiteY0" fmla="*/ 2124183 h 2124183"/>
                <a:gd name="connsiteX1" fmla="*/ 6011 w 624630"/>
                <a:gd name="connsiteY1" fmla="*/ 0 h 2124183"/>
                <a:gd name="connsiteX2" fmla="*/ 437112 w 624630"/>
                <a:gd name="connsiteY2" fmla="*/ 1062828 h 2124183"/>
                <a:gd name="connsiteX3" fmla="*/ 624220 w 624630"/>
                <a:gd name="connsiteY3" fmla="*/ 2123869 h 2124183"/>
                <a:gd name="connsiteX4" fmla="*/ 0 w 624630"/>
                <a:gd name="connsiteY4" fmla="*/ 2124183 h 21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630" h="2124183">
                  <a:moveTo>
                    <a:pt x="0" y="2124183"/>
                  </a:moveTo>
                  <a:cubicBezTo>
                    <a:pt x="2004" y="1416122"/>
                    <a:pt x="4007" y="708061"/>
                    <a:pt x="6011" y="0"/>
                  </a:cubicBezTo>
                  <a:cubicBezTo>
                    <a:pt x="94565" y="130824"/>
                    <a:pt x="345000" y="694715"/>
                    <a:pt x="437112" y="1062828"/>
                  </a:cubicBezTo>
                  <a:cubicBezTo>
                    <a:pt x="529224" y="1430941"/>
                    <a:pt x="631940" y="1982211"/>
                    <a:pt x="624220" y="2123869"/>
                  </a:cubicBezTo>
                  <a:lnTo>
                    <a:pt x="0" y="21241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100000">
                  <a:srgbClr val="D8D5D0"/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9" name="组合 88"/>
          <p:cNvGrpSpPr/>
          <p:nvPr userDrawn="1"/>
        </p:nvGrpSpPr>
        <p:grpSpPr>
          <a:xfrm>
            <a:off x="7126407" y="4483106"/>
            <a:ext cx="684089" cy="152511"/>
            <a:chOff x="7508331" y="4789186"/>
            <a:chExt cx="1079721" cy="203139"/>
          </a:xfrm>
        </p:grpSpPr>
        <p:sp>
          <p:nvSpPr>
            <p:cNvPr id="82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6349732" y="5560687"/>
            <a:ext cx="697674" cy="162477"/>
            <a:chOff x="7508331" y="4789186"/>
            <a:chExt cx="1079721" cy="203139"/>
          </a:xfrm>
        </p:grpSpPr>
        <p:sp>
          <p:nvSpPr>
            <p:cNvPr id="91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1836082" y="5127056"/>
            <a:ext cx="621861" cy="131655"/>
            <a:chOff x="7508331" y="4789186"/>
            <a:chExt cx="1079721" cy="203139"/>
          </a:xfrm>
        </p:grpSpPr>
        <p:sp>
          <p:nvSpPr>
            <p:cNvPr id="95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8" name="组合 97"/>
          <p:cNvGrpSpPr/>
          <p:nvPr userDrawn="1"/>
        </p:nvGrpSpPr>
        <p:grpSpPr>
          <a:xfrm>
            <a:off x="224314" y="6051733"/>
            <a:ext cx="643150" cy="115794"/>
            <a:chOff x="7508331" y="4789186"/>
            <a:chExt cx="1079721" cy="203139"/>
          </a:xfrm>
        </p:grpSpPr>
        <p:sp>
          <p:nvSpPr>
            <p:cNvPr id="99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 120"/>
          <p:cNvSpPr txBox="1"/>
          <p:nvPr userDrawn="1"/>
        </p:nvSpPr>
        <p:spPr>
          <a:xfrm>
            <a:off x="5507089" y="93681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/>
              <a:t>目录</a:t>
            </a:r>
            <a:endParaRPr lang="zh-CN" altLang="en-US" sz="3000" b="1" dirty="0"/>
          </a:p>
        </p:txBody>
      </p:sp>
      <p:sp>
        <p:nvSpPr>
          <p:cNvPr id="122" name="文本框 121"/>
          <p:cNvSpPr txBox="1"/>
          <p:nvPr userDrawn="1"/>
        </p:nvSpPr>
        <p:spPr>
          <a:xfrm>
            <a:off x="6327846" y="982977"/>
            <a:ext cx="21229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rgbClr val="7B7D80"/>
                </a:solidFill>
              </a:rPr>
              <a:t>CONTENTS</a:t>
            </a:r>
            <a:endParaRPr lang="zh-CN" altLang="en-US" sz="2700" b="1" dirty="0">
              <a:solidFill>
                <a:srgbClr val="7B7D80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  <p:grpSp>
        <p:nvGrpSpPr>
          <p:cNvPr id="55" name="组合 54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6" name="矩形 55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3" name="椭圆 122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4" name="椭圆 123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椭圆 124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6" name="椭圆 125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7" name="椭圆 126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椭圆 127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椭圆 128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椭圆 129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椭圆 130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椭圆 131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椭圆 132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椭圆 133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椭圆 134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椭圆 138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椭圆 139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椭圆 140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椭圆 141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椭圆 142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椭圆 143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椭圆 144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椭圆 145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椭圆 146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椭圆 147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9" name="椭圆 148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0" name="椭圆 149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1" name="椭圆 150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椭圆 151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椭圆 152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椭圆 153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任意多边形 154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852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9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5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2" name="矩形 51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任意多边形 98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01" name="直接连接符 100"/>
          <p:cNvCxnSpPr>
            <a:endCxn id="53" idx="0"/>
          </p:cNvCxnSpPr>
          <p:nvPr userDrawn="1"/>
        </p:nvCxnSpPr>
        <p:spPr>
          <a:xfrm flipH="1">
            <a:off x="108000" y="414000"/>
            <a:ext cx="14464" cy="6182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5" idx="3"/>
          </p:cNvCxnSpPr>
          <p:nvPr userDrawn="1"/>
        </p:nvCxnSpPr>
        <p:spPr>
          <a:xfrm>
            <a:off x="9031374" y="387000"/>
            <a:ext cx="0" cy="6209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2700" dist="50800" dir="1800000">
              <a:schemeClr val="tx1">
                <a:lumMod val="95000"/>
                <a:lumOff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 userDrawn="1"/>
        </p:nvSpPr>
        <p:spPr>
          <a:xfrm>
            <a:off x="108000" y="360000"/>
            <a:ext cx="3132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 userDrawn="1"/>
        </p:nvSpPr>
        <p:spPr>
          <a:xfrm>
            <a:off x="5904954" y="360000"/>
            <a:ext cx="312642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12078-2E24-43AD-8017-03169BF5FD29}" type="datetimeFigureOut">
              <a:rPr lang="zh-CN" altLang="en-US"/>
              <a:pPr>
                <a:defRPr/>
              </a:pPr>
              <a:t>2017-8-1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34245-D273-4495-8F39-8C0ED4F393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33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0" r:id="rId3"/>
    <p:sldLayoutId id="2147483667" r:id="rId4"/>
    <p:sldLayoutId id="2147483651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 flipH="1" flipV="1">
            <a:off x="-43444" y="3361509"/>
            <a:ext cx="9199354" cy="3496491"/>
          </a:xfrm>
          <a:prstGeom prst="flowChartDocumen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39091" y="3919551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单击</a:t>
            </a:r>
            <a:r>
              <a:rPr lang="zh-CN" altLang="en-US" sz="5000" b="1" dirty="0" smtClean="0">
                <a:solidFill>
                  <a:schemeClr val="bg1"/>
                </a:solidFill>
              </a:rPr>
              <a:t>此处添加</a:t>
            </a:r>
            <a:r>
              <a:rPr lang="zh-CN" altLang="en-US" sz="5000" b="1" dirty="0">
                <a:solidFill>
                  <a:schemeClr val="bg1"/>
                </a:solidFill>
              </a:rPr>
              <a:t>标题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2590" y="6004433"/>
            <a:ext cx="17235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网络信息中心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2017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7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月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7" b="6634"/>
          <a:stretch/>
        </p:blipFill>
        <p:spPr>
          <a:xfrm>
            <a:off x="0" y="2471351"/>
            <a:ext cx="9144000" cy="26814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450708"/>
            <a:ext cx="9144000" cy="2694406"/>
          </a:xfrm>
          <a:prstGeom prst="rect">
            <a:avLst/>
          </a:prstGeom>
          <a:solidFill>
            <a:schemeClr val="bg1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099754" y="4526879"/>
            <a:ext cx="1251778" cy="1251778"/>
            <a:chOff x="3573394" y="4028026"/>
            <a:chExt cx="1251778" cy="1251778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3573394" y="4028026"/>
              <a:ext cx="1251778" cy="1251778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 bwMode="auto">
            <a:xfrm>
              <a:off x="3735292" y="4189924"/>
              <a:ext cx="927983" cy="927983"/>
            </a:xfrm>
            <a:prstGeom prst="ellipse">
              <a:avLst/>
            </a:prstGeom>
            <a:solidFill>
              <a:srgbClr val="2FA9D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7172" y="4461077"/>
            <a:ext cx="1251778" cy="1251778"/>
            <a:chOff x="2856327" y="2422032"/>
            <a:chExt cx="1251778" cy="1251778"/>
          </a:xfrm>
        </p:grpSpPr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2856327" y="2422032"/>
              <a:ext cx="1251778" cy="1251778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 bwMode="auto">
            <a:xfrm>
              <a:off x="3018225" y="2583930"/>
              <a:ext cx="927983" cy="927983"/>
            </a:xfrm>
            <a:prstGeom prst="ellipse">
              <a:avLst/>
            </a:prstGeom>
            <a:solidFill>
              <a:srgbClr val="2FA9D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38967" y="5751327"/>
            <a:ext cx="3527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单击此处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添加内单击此处添加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52614" y="5751327"/>
            <a:ext cx="3548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单击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0" y="4883387"/>
            <a:ext cx="691609" cy="523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33" y="4901978"/>
            <a:ext cx="661020" cy="504864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sp>
        <p:nvSpPr>
          <p:cNvPr id="13" name="直角三角形 12"/>
          <p:cNvSpPr/>
          <p:nvPr/>
        </p:nvSpPr>
        <p:spPr>
          <a:xfrm rot="16200000">
            <a:off x="1127234" y="-1158767"/>
            <a:ext cx="6858000" cy="9175536"/>
          </a:xfrm>
          <a:prstGeom prst="rtTriangle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flipV="1">
            <a:off x="2556064" y="5674138"/>
            <a:ext cx="4031873" cy="79718"/>
            <a:chOff x="287383" y="6200502"/>
            <a:chExt cx="2676409" cy="113211"/>
          </a:xfrm>
        </p:grpSpPr>
        <p:sp>
          <p:nvSpPr>
            <p:cNvPr id="16" name="矩形 15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556063" y="4812364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 smtClean="0">
                <a:solidFill>
                  <a:schemeClr val="bg1"/>
                </a:solidFill>
              </a:rPr>
              <a:t>单击此处添加文字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50160" y="1734033"/>
            <a:ext cx="7831815" cy="4417831"/>
          </a:xfrm>
          <a:custGeom>
            <a:avLst/>
            <a:gdLst>
              <a:gd name="connsiteX0" fmla="*/ 3115816 w 7388866"/>
              <a:gd name="connsiteY0" fmla="*/ 0 h 4417831"/>
              <a:gd name="connsiteX1" fmla="*/ 3270286 w 7388866"/>
              <a:gd name="connsiteY1" fmla="*/ 189896 h 4417831"/>
              <a:gd name="connsiteX2" fmla="*/ 3115816 w 7388866"/>
              <a:gd name="connsiteY2" fmla="*/ 379792 h 4417831"/>
              <a:gd name="connsiteX3" fmla="*/ 3115816 w 7388866"/>
              <a:gd name="connsiteY3" fmla="*/ 352359 h 4417831"/>
              <a:gd name="connsiteX4" fmla="*/ 2194847 w 7388866"/>
              <a:gd name="connsiteY4" fmla="*/ 352359 h 4417831"/>
              <a:gd name="connsiteX5" fmla="*/ 324924 w 7388866"/>
              <a:gd name="connsiteY5" fmla="*/ 2222282 h 4417831"/>
              <a:gd name="connsiteX6" fmla="*/ 324925 w 7388866"/>
              <a:gd name="connsiteY6" fmla="*/ 2222282 h 4417831"/>
              <a:gd name="connsiteX7" fmla="*/ 2194848 w 7388866"/>
              <a:gd name="connsiteY7" fmla="*/ 4092205 h 4417831"/>
              <a:gd name="connsiteX8" fmla="*/ 4067167 w 7388866"/>
              <a:gd name="connsiteY8" fmla="*/ 4092204 h 4417831"/>
              <a:gd name="connsiteX9" fmla="*/ 4067167 w 7388866"/>
              <a:gd name="connsiteY9" fmla="*/ 4094177 h 4417831"/>
              <a:gd name="connsiteX10" fmla="*/ 7388866 w 7388866"/>
              <a:gd name="connsiteY10" fmla="*/ 4094177 h 4417831"/>
              <a:gd name="connsiteX11" fmla="*/ 7388866 w 7388866"/>
              <a:gd name="connsiteY11" fmla="*/ 4417831 h 4417831"/>
              <a:gd name="connsiteX12" fmla="*/ 3448055 w 7388866"/>
              <a:gd name="connsiteY12" fmla="*/ 4417831 h 4417831"/>
              <a:gd name="connsiteX13" fmla="*/ 3448055 w 7388866"/>
              <a:gd name="connsiteY13" fmla="*/ 4417131 h 4417831"/>
              <a:gd name="connsiteX14" fmla="*/ 2194847 w 7388866"/>
              <a:gd name="connsiteY14" fmla="*/ 4417131 h 4417831"/>
              <a:gd name="connsiteX15" fmla="*/ 0 w 7388866"/>
              <a:gd name="connsiteY15" fmla="*/ 2222282 h 4417831"/>
              <a:gd name="connsiteX16" fmla="*/ 2194847 w 7388866"/>
              <a:gd name="connsiteY16" fmla="*/ 27434 h 4417831"/>
              <a:gd name="connsiteX17" fmla="*/ 3115816 w 7388866"/>
              <a:gd name="connsiteY17" fmla="*/ 27433 h 441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88866" h="4417831">
                <a:moveTo>
                  <a:pt x="3115816" y="0"/>
                </a:moveTo>
                <a:lnTo>
                  <a:pt x="3270286" y="189896"/>
                </a:lnTo>
                <a:lnTo>
                  <a:pt x="3115816" y="379792"/>
                </a:lnTo>
                <a:lnTo>
                  <a:pt x="3115816" y="352359"/>
                </a:lnTo>
                <a:lnTo>
                  <a:pt x="2194847" y="352359"/>
                </a:lnTo>
                <a:cubicBezTo>
                  <a:pt x="1162117" y="352359"/>
                  <a:pt x="324924" y="1189552"/>
                  <a:pt x="324924" y="2222282"/>
                </a:cubicBezTo>
                <a:lnTo>
                  <a:pt x="324925" y="2222282"/>
                </a:lnTo>
                <a:cubicBezTo>
                  <a:pt x="324925" y="3255012"/>
                  <a:pt x="1162118" y="4092205"/>
                  <a:pt x="2194848" y="4092205"/>
                </a:cubicBezTo>
                <a:cubicBezTo>
                  <a:pt x="2818955" y="4092205"/>
                  <a:pt x="3443061" y="4092204"/>
                  <a:pt x="4067167" y="4092204"/>
                </a:cubicBezTo>
                <a:lnTo>
                  <a:pt x="4067167" y="4094177"/>
                </a:lnTo>
                <a:lnTo>
                  <a:pt x="7388866" y="4094177"/>
                </a:lnTo>
                <a:lnTo>
                  <a:pt x="7388866" y="4417831"/>
                </a:lnTo>
                <a:lnTo>
                  <a:pt x="3448055" y="4417831"/>
                </a:lnTo>
                <a:lnTo>
                  <a:pt x="3448055" y="4417131"/>
                </a:lnTo>
                <a:lnTo>
                  <a:pt x="2194847" y="4417131"/>
                </a:lnTo>
                <a:cubicBezTo>
                  <a:pt x="982666" y="4417131"/>
                  <a:pt x="0" y="3434463"/>
                  <a:pt x="0" y="2222282"/>
                </a:cubicBezTo>
                <a:cubicBezTo>
                  <a:pt x="0" y="1010101"/>
                  <a:pt x="982666" y="27434"/>
                  <a:pt x="2194847" y="27434"/>
                </a:cubicBezTo>
                <a:cubicBezTo>
                  <a:pt x="2501836" y="27434"/>
                  <a:pt x="2808827" y="27433"/>
                  <a:pt x="3115816" y="27433"/>
                </a:cubicBezTo>
                <a:close/>
              </a:path>
            </a:pathLst>
          </a:custGeom>
          <a:solidFill>
            <a:srgbClr val="023552"/>
          </a:solidFill>
          <a:ln>
            <a:solidFill>
              <a:srgbClr val="1A8AB8"/>
            </a:solidFill>
          </a:ln>
          <a:effectLst>
            <a:outerShdw blurRad="88900" dist="508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41692" y="2014891"/>
            <a:ext cx="7540283" cy="3856943"/>
          </a:xfrm>
          <a:custGeom>
            <a:avLst/>
            <a:gdLst>
              <a:gd name="connsiteX0" fmla="*/ 3179640 w 7078982"/>
              <a:gd name="connsiteY0" fmla="*/ 0 h 3856943"/>
              <a:gd name="connsiteX1" fmla="*/ 3346013 w 7078982"/>
              <a:gd name="connsiteY1" fmla="*/ 177945 h 3856943"/>
              <a:gd name="connsiteX2" fmla="*/ 3179640 w 7078982"/>
              <a:gd name="connsiteY2" fmla="*/ 355890 h 3856943"/>
              <a:gd name="connsiteX3" fmla="*/ 3179640 w 7078982"/>
              <a:gd name="connsiteY3" fmla="*/ 328030 h 3856943"/>
              <a:gd name="connsiteX4" fmla="*/ 1914541 w 7078982"/>
              <a:gd name="connsiteY4" fmla="*/ 328030 h 3856943"/>
              <a:gd name="connsiteX5" fmla="*/ 300169 w 7078982"/>
              <a:gd name="connsiteY5" fmla="*/ 1942402 h 3856943"/>
              <a:gd name="connsiteX6" fmla="*/ 1914541 w 7078982"/>
              <a:gd name="connsiteY6" fmla="*/ 3556774 h 3856943"/>
              <a:gd name="connsiteX7" fmla="*/ 3138171 w 7078982"/>
              <a:gd name="connsiteY7" fmla="*/ 3556774 h 3856943"/>
              <a:gd name="connsiteX8" fmla="*/ 3138171 w 7078982"/>
              <a:gd name="connsiteY8" fmla="*/ 3554298 h 3856943"/>
              <a:gd name="connsiteX9" fmla="*/ 7078982 w 7078982"/>
              <a:gd name="connsiteY9" fmla="*/ 3554298 h 3856943"/>
              <a:gd name="connsiteX10" fmla="*/ 7078982 w 7078982"/>
              <a:gd name="connsiteY10" fmla="*/ 3856943 h 3856943"/>
              <a:gd name="connsiteX11" fmla="*/ 3757285 w 7078982"/>
              <a:gd name="connsiteY11" fmla="*/ 3856943 h 3856943"/>
              <a:gd name="connsiteX12" fmla="*/ 3138171 w 7078982"/>
              <a:gd name="connsiteY12" fmla="*/ 3856943 h 3856943"/>
              <a:gd name="connsiteX13" fmla="*/ 1914541 w 7078982"/>
              <a:gd name="connsiteY13" fmla="*/ 3856943 h 3856943"/>
              <a:gd name="connsiteX14" fmla="*/ 0 w 7078982"/>
              <a:gd name="connsiteY14" fmla="*/ 1942402 h 3856943"/>
              <a:gd name="connsiteX15" fmla="*/ 1914541 w 7078982"/>
              <a:gd name="connsiteY15" fmla="*/ 27861 h 3856943"/>
              <a:gd name="connsiteX16" fmla="*/ 3179640 w 7078982"/>
              <a:gd name="connsiteY16" fmla="*/ 27860 h 385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78982" h="3856943">
                <a:moveTo>
                  <a:pt x="3179640" y="0"/>
                </a:moveTo>
                <a:lnTo>
                  <a:pt x="3346013" y="177945"/>
                </a:lnTo>
                <a:lnTo>
                  <a:pt x="3179640" y="355890"/>
                </a:lnTo>
                <a:lnTo>
                  <a:pt x="3179640" y="328030"/>
                </a:lnTo>
                <a:lnTo>
                  <a:pt x="1914541" y="328030"/>
                </a:lnTo>
                <a:cubicBezTo>
                  <a:pt x="1022948" y="328030"/>
                  <a:pt x="300169" y="1050809"/>
                  <a:pt x="300169" y="1942402"/>
                </a:cubicBezTo>
                <a:cubicBezTo>
                  <a:pt x="300169" y="2833995"/>
                  <a:pt x="1022948" y="3556774"/>
                  <a:pt x="1914541" y="3556774"/>
                </a:cubicBezTo>
                <a:lnTo>
                  <a:pt x="3138171" y="3556774"/>
                </a:lnTo>
                <a:lnTo>
                  <a:pt x="3138171" y="3554298"/>
                </a:lnTo>
                <a:lnTo>
                  <a:pt x="7078982" y="3554298"/>
                </a:lnTo>
                <a:lnTo>
                  <a:pt x="7078982" y="3856943"/>
                </a:lnTo>
                <a:lnTo>
                  <a:pt x="3757285" y="3856943"/>
                </a:lnTo>
                <a:lnTo>
                  <a:pt x="3138171" y="3856943"/>
                </a:lnTo>
                <a:lnTo>
                  <a:pt x="1914541" y="3856943"/>
                </a:lnTo>
                <a:cubicBezTo>
                  <a:pt x="857169" y="3856943"/>
                  <a:pt x="0" y="2999774"/>
                  <a:pt x="0" y="1942402"/>
                </a:cubicBezTo>
                <a:cubicBezTo>
                  <a:pt x="0" y="885030"/>
                  <a:pt x="857169" y="27861"/>
                  <a:pt x="1914541" y="27861"/>
                </a:cubicBezTo>
                <a:cubicBezTo>
                  <a:pt x="2336241" y="27861"/>
                  <a:pt x="2757940" y="27860"/>
                  <a:pt x="3179640" y="27860"/>
                </a:cubicBezTo>
                <a:close/>
              </a:path>
            </a:pathLst>
          </a:custGeom>
          <a:solidFill>
            <a:srgbClr val="014E7A"/>
          </a:solidFill>
          <a:ln>
            <a:solidFill>
              <a:srgbClr val="1A8AB8"/>
            </a:solidFill>
          </a:ln>
          <a:effectLst>
            <a:outerShdw blurRad="88900" dist="508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亮点三：自动填报  轻松搞定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1861861" y="3333339"/>
            <a:ext cx="61809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4481130" y="1742563"/>
            <a:ext cx="226061" cy="252781"/>
          </a:xfrm>
          <a:custGeom>
            <a:avLst/>
            <a:gdLst/>
            <a:ahLst/>
            <a:cxnLst/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02355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KSO_Shape"/>
          <p:cNvSpPr>
            <a:spLocks/>
          </p:cNvSpPr>
          <p:nvPr/>
        </p:nvSpPr>
        <p:spPr bwMode="auto">
          <a:xfrm>
            <a:off x="4785845" y="1976341"/>
            <a:ext cx="276176" cy="312858"/>
          </a:xfrm>
          <a:custGeom>
            <a:avLst/>
            <a:gdLst>
              <a:gd name="T0" fmla="*/ 1047117 w 4228"/>
              <a:gd name="T1" fmla="*/ 381967 h 5910"/>
              <a:gd name="T2" fmla="*/ 1082268 w 4228"/>
              <a:gd name="T3" fmla="*/ 265282 h 5910"/>
              <a:gd name="T4" fmla="*/ 1063886 w 4228"/>
              <a:gd name="T5" fmla="*/ 157622 h 5910"/>
              <a:gd name="T6" fmla="*/ 998744 w 4228"/>
              <a:gd name="T7" fmla="*/ 64789 h 5910"/>
              <a:gd name="T8" fmla="*/ 889420 w 4228"/>
              <a:gd name="T9" fmla="*/ 7091 h 5910"/>
              <a:gd name="T10" fmla="*/ 780742 w 4228"/>
              <a:gd name="T11" fmla="*/ 4513 h 5910"/>
              <a:gd name="T12" fmla="*/ 668839 w 4228"/>
              <a:gd name="T13" fmla="*/ 56731 h 5910"/>
              <a:gd name="T14" fmla="*/ 65465 w 4228"/>
              <a:gd name="T15" fmla="*/ 658208 h 5910"/>
              <a:gd name="T16" fmla="*/ 7417 w 4228"/>
              <a:gd name="T17" fmla="*/ 767802 h 5910"/>
              <a:gd name="T18" fmla="*/ 4837 w 4228"/>
              <a:gd name="T19" fmla="*/ 876429 h 5910"/>
              <a:gd name="T20" fmla="*/ 57080 w 4228"/>
              <a:gd name="T21" fmla="*/ 987957 h 5910"/>
              <a:gd name="T22" fmla="*/ 316360 w 4228"/>
              <a:gd name="T23" fmla="*/ 1522711 h 5910"/>
              <a:gd name="T24" fmla="*/ 281532 w 4228"/>
              <a:gd name="T25" fmla="*/ 1639396 h 5910"/>
              <a:gd name="T26" fmla="*/ 299913 w 4228"/>
              <a:gd name="T27" fmla="*/ 1746734 h 5910"/>
              <a:gd name="T28" fmla="*/ 364733 w 4228"/>
              <a:gd name="T29" fmla="*/ 1839566 h 5910"/>
              <a:gd name="T30" fmla="*/ 474379 w 4228"/>
              <a:gd name="T31" fmla="*/ 1897586 h 5910"/>
              <a:gd name="T32" fmla="*/ 571125 w 4228"/>
              <a:gd name="T33" fmla="*/ 1902421 h 5910"/>
              <a:gd name="T34" fmla="*/ 684641 w 4228"/>
              <a:gd name="T35" fmla="*/ 1855683 h 5910"/>
              <a:gd name="T36" fmla="*/ 1321876 w 4228"/>
              <a:gd name="T37" fmla="*/ 1216170 h 5910"/>
              <a:gd name="T38" fmla="*/ 1362510 w 4228"/>
              <a:gd name="T39" fmla="*/ 1100774 h 5910"/>
              <a:gd name="T40" fmla="*/ 1349610 w 4228"/>
              <a:gd name="T41" fmla="*/ 992792 h 5910"/>
              <a:gd name="T42" fmla="*/ 1289305 w 4228"/>
              <a:gd name="T43" fmla="*/ 897703 h 5910"/>
              <a:gd name="T44" fmla="*/ 780097 w 4228"/>
              <a:gd name="T45" fmla="*/ 132480 h 5910"/>
              <a:gd name="T46" fmla="*/ 835243 w 4228"/>
              <a:gd name="T47" fmla="*/ 123132 h 5910"/>
              <a:gd name="T48" fmla="*/ 895225 w 4228"/>
              <a:gd name="T49" fmla="*/ 140860 h 5910"/>
              <a:gd name="T50" fmla="*/ 937794 w 4228"/>
              <a:gd name="T51" fmla="*/ 181475 h 5910"/>
              <a:gd name="T52" fmla="*/ 958755 w 4228"/>
              <a:gd name="T53" fmla="*/ 240784 h 5910"/>
              <a:gd name="T54" fmla="*/ 951983 w 4228"/>
              <a:gd name="T55" fmla="*/ 296548 h 5910"/>
              <a:gd name="T56" fmla="*/ 884583 w 4228"/>
              <a:gd name="T57" fmla="*/ 381645 h 5910"/>
              <a:gd name="T58" fmla="*/ 475024 w 4228"/>
              <a:gd name="T59" fmla="*/ 703657 h 5910"/>
              <a:gd name="T60" fmla="*/ 426651 w 4228"/>
              <a:gd name="T61" fmla="*/ 642736 h 5910"/>
              <a:gd name="T62" fmla="*/ 356349 w 4228"/>
              <a:gd name="T63" fmla="*/ 595997 h 5910"/>
              <a:gd name="T64" fmla="*/ 616919 w 4228"/>
              <a:gd name="T65" fmla="*/ 1752536 h 5910"/>
              <a:gd name="T66" fmla="*/ 559516 w 4228"/>
              <a:gd name="T67" fmla="*/ 1779612 h 5910"/>
              <a:gd name="T68" fmla="*/ 503725 w 4228"/>
              <a:gd name="T69" fmla="*/ 1778000 h 5910"/>
              <a:gd name="T70" fmla="*/ 447613 w 4228"/>
              <a:gd name="T71" fmla="*/ 1748023 h 5910"/>
              <a:gd name="T72" fmla="*/ 413751 w 4228"/>
              <a:gd name="T73" fmla="*/ 1700317 h 5910"/>
              <a:gd name="T74" fmla="*/ 404399 w 4228"/>
              <a:gd name="T75" fmla="*/ 1644876 h 5910"/>
              <a:gd name="T76" fmla="*/ 422459 w 4228"/>
              <a:gd name="T77" fmla="*/ 1585244 h 5910"/>
              <a:gd name="T78" fmla="*/ 631430 w 4228"/>
              <a:gd name="T79" fmla="*/ 1563970 h 5910"/>
              <a:gd name="T80" fmla="*/ 661422 w 4228"/>
              <a:gd name="T81" fmla="*/ 1620056 h 5910"/>
              <a:gd name="T82" fmla="*/ 662712 w 4228"/>
              <a:gd name="T83" fmla="*/ 1676142 h 5910"/>
              <a:gd name="T84" fmla="*/ 635623 w 4228"/>
              <a:gd name="T85" fmla="*/ 1733518 h 5910"/>
              <a:gd name="T86" fmla="*/ 770423 w 4228"/>
              <a:gd name="T87" fmla="*/ 1557845 h 5910"/>
              <a:gd name="T88" fmla="*/ 725919 w 4228"/>
              <a:gd name="T89" fmla="*/ 1484997 h 5910"/>
              <a:gd name="T90" fmla="*/ 141572 w 4228"/>
              <a:gd name="T91" fmla="*/ 893835 h 5910"/>
              <a:gd name="T92" fmla="*/ 123513 w 4228"/>
              <a:gd name="T93" fmla="*/ 834203 h 5910"/>
              <a:gd name="T94" fmla="*/ 132865 w 4228"/>
              <a:gd name="T95" fmla="*/ 778761 h 5910"/>
              <a:gd name="T96" fmla="*/ 166726 w 4228"/>
              <a:gd name="T97" fmla="*/ 731056 h 5910"/>
              <a:gd name="T98" fmla="*/ 222839 w 4228"/>
              <a:gd name="T99" fmla="*/ 701401 h 5910"/>
              <a:gd name="T100" fmla="*/ 278952 w 4228"/>
              <a:gd name="T101" fmla="*/ 700112 h 5910"/>
              <a:gd name="T102" fmla="*/ 336032 w 4228"/>
              <a:gd name="T103" fmla="*/ 726865 h 5910"/>
              <a:gd name="T104" fmla="*/ 372151 w 4228"/>
              <a:gd name="T105" fmla="*/ 773282 h 5910"/>
              <a:gd name="T106" fmla="*/ 384405 w 4228"/>
              <a:gd name="T107" fmla="*/ 828079 h 5910"/>
              <a:gd name="T108" fmla="*/ 369248 w 4228"/>
              <a:gd name="T109" fmla="*/ 888678 h 5910"/>
              <a:gd name="T110" fmla="*/ 1201911 w 4228"/>
              <a:gd name="T111" fmla="*/ 984411 h 5910"/>
              <a:gd name="T112" fmla="*/ 1232870 w 4228"/>
              <a:gd name="T113" fmla="*/ 1033406 h 5910"/>
              <a:gd name="T114" fmla="*/ 1239642 w 4228"/>
              <a:gd name="T115" fmla="*/ 1089170 h 5910"/>
              <a:gd name="T116" fmla="*/ 1219003 w 4228"/>
              <a:gd name="T117" fmla="*/ 1148157 h 5910"/>
              <a:gd name="T118" fmla="*/ 799769 w 4228"/>
              <a:gd name="T119" fmla="*/ 720419 h 5910"/>
              <a:gd name="T120" fmla="*/ 733981 w 4228"/>
              <a:gd name="T121" fmla="*/ 1311581 h 59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228" h="5910">
                <a:moveTo>
                  <a:pt x="3998" y="2785"/>
                </a:moveTo>
                <a:lnTo>
                  <a:pt x="3815" y="2602"/>
                </a:lnTo>
                <a:lnTo>
                  <a:pt x="2840" y="1627"/>
                </a:lnTo>
                <a:lnTo>
                  <a:pt x="3127" y="1341"/>
                </a:lnTo>
                <a:lnTo>
                  <a:pt x="3155" y="1312"/>
                </a:lnTo>
                <a:lnTo>
                  <a:pt x="3181" y="1282"/>
                </a:lnTo>
                <a:lnTo>
                  <a:pt x="3205" y="1251"/>
                </a:lnTo>
                <a:lnTo>
                  <a:pt x="3227" y="1219"/>
                </a:lnTo>
                <a:lnTo>
                  <a:pt x="3247" y="1185"/>
                </a:lnTo>
                <a:lnTo>
                  <a:pt x="3266" y="1151"/>
                </a:lnTo>
                <a:lnTo>
                  <a:pt x="3284" y="1116"/>
                </a:lnTo>
                <a:lnTo>
                  <a:pt x="3299" y="1081"/>
                </a:lnTo>
                <a:lnTo>
                  <a:pt x="3313" y="1046"/>
                </a:lnTo>
                <a:lnTo>
                  <a:pt x="3324" y="1009"/>
                </a:lnTo>
                <a:lnTo>
                  <a:pt x="3335" y="972"/>
                </a:lnTo>
                <a:lnTo>
                  <a:pt x="3342" y="935"/>
                </a:lnTo>
                <a:lnTo>
                  <a:pt x="3349" y="898"/>
                </a:lnTo>
                <a:lnTo>
                  <a:pt x="3353" y="861"/>
                </a:lnTo>
                <a:lnTo>
                  <a:pt x="3356" y="823"/>
                </a:lnTo>
                <a:lnTo>
                  <a:pt x="3357" y="786"/>
                </a:lnTo>
                <a:lnTo>
                  <a:pt x="3356" y="748"/>
                </a:lnTo>
                <a:lnTo>
                  <a:pt x="3353" y="710"/>
                </a:lnTo>
                <a:lnTo>
                  <a:pt x="3349" y="673"/>
                </a:lnTo>
                <a:lnTo>
                  <a:pt x="3342" y="635"/>
                </a:lnTo>
                <a:lnTo>
                  <a:pt x="3335" y="598"/>
                </a:lnTo>
                <a:lnTo>
                  <a:pt x="3324" y="562"/>
                </a:lnTo>
                <a:lnTo>
                  <a:pt x="3313" y="526"/>
                </a:lnTo>
                <a:lnTo>
                  <a:pt x="3299" y="489"/>
                </a:lnTo>
                <a:lnTo>
                  <a:pt x="3284" y="455"/>
                </a:lnTo>
                <a:lnTo>
                  <a:pt x="3266" y="420"/>
                </a:lnTo>
                <a:lnTo>
                  <a:pt x="3247" y="385"/>
                </a:lnTo>
                <a:lnTo>
                  <a:pt x="3227" y="353"/>
                </a:lnTo>
                <a:lnTo>
                  <a:pt x="3205" y="321"/>
                </a:lnTo>
                <a:lnTo>
                  <a:pt x="3181" y="290"/>
                </a:lnTo>
                <a:lnTo>
                  <a:pt x="3155" y="258"/>
                </a:lnTo>
                <a:lnTo>
                  <a:pt x="3127" y="229"/>
                </a:lnTo>
                <a:lnTo>
                  <a:pt x="3097" y="201"/>
                </a:lnTo>
                <a:lnTo>
                  <a:pt x="3067" y="176"/>
                </a:lnTo>
                <a:lnTo>
                  <a:pt x="3036" y="151"/>
                </a:lnTo>
                <a:lnTo>
                  <a:pt x="3003" y="129"/>
                </a:lnTo>
                <a:lnTo>
                  <a:pt x="2970" y="108"/>
                </a:lnTo>
                <a:lnTo>
                  <a:pt x="2936" y="89"/>
                </a:lnTo>
                <a:lnTo>
                  <a:pt x="2902" y="72"/>
                </a:lnTo>
                <a:lnTo>
                  <a:pt x="2866" y="56"/>
                </a:lnTo>
                <a:lnTo>
                  <a:pt x="2830" y="43"/>
                </a:lnTo>
                <a:lnTo>
                  <a:pt x="2795" y="32"/>
                </a:lnTo>
                <a:lnTo>
                  <a:pt x="2758" y="22"/>
                </a:lnTo>
                <a:lnTo>
                  <a:pt x="2720" y="14"/>
                </a:lnTo>
                <a:lnTo>
                  <a:pt x="2683" y="7"/>
                </a:lnTo>
                <a:lnTo>
                  <a:pt x="2645" y="3"/>
                </a:lnTo>
                <a:lnTo>
                  <a:pt x="2608" y="0"/>
                </a:lnTo>
                <a:lnTo>
                  <a:pt x="2570" y="0"/>
                </a:lnTo>
                <a:lnTo>
                  <a:pt x="2532" y="0"/>
                </a:lnTo>
                <a:lnTo>
                  <a:pt x="2496" y="3"/>
                </a:lnTo>
                <a:lnTo>
                  <a:pt x="2458" y="7"/>
                </a:lnTo>
                <a:lnTo>
                  <a:pt x="2421" y="14"/>
                </a:lnTo>
                <a:lnTo>
                  <a:pt x="2383" y="22"/>
                </a:lnTo>
                <a:lnTo>
                  <a:pt x="2346" y="32"/>
                </a:lnTo>
                <a:lnTo>
                  <a:pt x="2310" y="43"/>
                </a:lnTo>
                <a:lnTo>
                  <a:pt x="2275" y="56"/>
                </a:lnTo>
                <a:lnTo>
                  <a:pt x="2239" y="72"/>
                </a:lnTo>
                <a:lnTo>
                  <a:pt x="2205" y="89"/>
                </a:lnTo>
                <a:lnTo>
                  <a:pt x="2171" y="108"/>
                </a:lnTo>
                <a:lnTo>
                  <a:pt x="2138" y="129"/>
                </a:lnTo>
                <a:lnTo>
                  <a:pt x="2105" y="151"/>
                </a:lnTo>
                <a:lnTo>
                  <a:pt x="2074" y="176"/>
                </a:lnTo>
                <a:lnTo>
                  <a:pt x="2044" y="201"/>
                </a:lnTo>
                <a:lnTo>
                  <a:pt x="2015" y="229"/>
                </a:lnTo>
                <a:lnTo>
                  <a:pt x="301" y="1950"/>
                </a:lnTo>
                <a:lnTo>
                  <a:pt x="284" y="1965"/>
                </a:lnTo>
                <a:lnTo>
                  <a:pt x="266" y="1980"/>
                </a:lnTo>
                <a:lnTo>
                  <a:pt x="248" y="1996"/>
                </a:lnTo>
                <a:lnTo>
                  <a:pt x="231" y="2013"/>
                </a:lnTo>
                <a:lnTo>
                  <a:pt x="203" y="2042"/>
                </a:lnTo>
                <a:lnTo>
                  <a:pt x="177" y="2072"/>
                </a:lnTo>
                <a:lnTo>
                  <a:pt x="153" y="2104"/>
                </a:lnTo>
                <a:lnTo>
                  <a:pt x="131" y="2135"/>
                </a:lnTo>
                <a:lnTo>
                  <a:pt x="110" y="2169"/>
                </a:lnTo>
                <a:lnTo>
                  <a:pt x="91" y="2203"/>
                </a:lnTo>
                <a:lnTo>
                  <a:pt x="74" y="2238"/>
                </a:lnTo>
                <a:lnTo>
                  <a:pt x="58" y="2273"/>
                </a:lnTo>
                <a:lnTo>
                  <a:pt x="45" y="2308"/>
                </a:lnTo>
                <a:lnTo>
                  <a:pt x="33" y="2345"/>
                </a:lnTo>
                <a:lnTo>
                  <a:pt x="23" y="2382"/>
                </a:lnTo>
                <a:lnTo>
                  <a:pt x="15" y="2419"/>
                </a:lnTo>
                <a:lnTo>
                  <a:pt x="9" y="2456"/>
                </a:lnTo>
                <a:lnTo>
                  <a:pt x="5" y="2493"/>
                </a:lnTo>
                <a:lnTo>
                  <a:pt x="1" y="2531"/>
                </a:lnTo>
                <a:lnTo>
                  <a:pt x="0" y="2569"/>
                </a:lnTo>
                <a:lnTo>
                  <a:pt x="1" y="2606"/>
                </a:lnTo>
                <a:lnTo>
                  <a:pt x="5" y="2644"/>
                </a:lnTo>
                <a:lnTo>
                  <a:pt x="9" y="2681"/>
                </a:lnTo>
                <a:lnTo>
                  <a:pt x="15" y="2719"/>
                </a:lnTo>
                <a:lnTo>
                  <a:pt x="23" y="2756"/>
                </a:lnTo>
                <a:lnTo>
                  <a:pt x="33" y="2792"/>
                </a:lnTo>
                <a:lnTo>
                  <a:pt x="45" y="2829"/>
                </a:lnTo>
                <a:lnTo>
                  <a:pt x="58" y="2865"/>
                </a:lnTo>
                <a:lnTo>
                  <a:pt x="74" y="2899"/>
                </a:lnTo>
                <a:lnTo>
                  <a:pt x="91" y="2934"/>
                </a:lnTo>
                <a:lnTo>
                  <a:pt x="110" y="2969"/>
                </a:lnTo>
                <a:lnTo>
                  <a:pt x="131" y="3001"/>
                </a:lnTo>
                <a:lnTo>
                  <a:pt x="153" y="3033"/>
                </a:lnTo>
                <a:lnTo>
                  <a:pt x="177" y="3065"/>
                </a:lnTo>
                <a:lnTo>
                  <a:pt x="203" y="3096"/>
                </a:lnTo>
                <a:lnTo>
                  <a:pt x="231" y="3125"/>
                </a:lnTo>
                <a:lnTo>
                  <a:pt x="1388" y="4281"/>
                </a:lnTo>
                <a:lnTo>
                  <a:pt x="1102" y="4567"/>
                </a:lnTo>
                <a:lnTo>
                  <a:pt x="1075" y="4597"/>
                </a:lnTo>
                <a:lnTo>
                  <a:pt x="1048" y="4627"/>
                </a:lnTo>
                <a:lnTo>
                  <a:pt x="1024" y="4658"/>
                </a:lnTo>
                <a:lnTo>
                  <a:pt x="1001" y="4691"/>
                </a:lnTo>
                <a:lnTo>
                  <a:pt x="981" y="4724"/>
                </a:lnTo>
                <a:lnTo>
                  <a:pt x="962" y="4758"/>
                </a:lnTo>
                <a:lnTo>
                  <a:pt x="945" y="4792"/>
                </a:lnTo>
                <a:lnTo>
                  <a:pt x="930" y="4828"/>
                </a:lnTo>
                <a:lnTo>
                  <a:pt x="916" y="4864"/>
                </a:lnTo>
                <a:lnTo>
                  <a:pt x="904" y="4899"/>
                </a:lnTo>
                <a:lnTo>
                  <a:pt x="894" y="4936"/>
                </a:lnTo>
                <a:lnTo>
                  <a:pt x="886" y="4973"/>
                </a:lnTo>
                <a:lnTo>
                  <a:pt x="879" y="5011"/>
                </a:lnTo>
                <a:lnTo>
                  <a:pt x="875" y="5048"/>
                </a:lnTo>
                <a:lnTo>
                  <a:pt x="873" y="5086"/>
                </a:lnTo>
                <a:lnTo>
                  <a:pt x="872" y="5123"/>
                </a:lnTo>
                <a:lnTo>
                  <a:pt x="873" y="5161"/>
                </a:lnTo>
                <a:lnTo>
                  <a:pt x="875" y="5198"/>
                </a:lnTo>
                <a:lnTo>
                  <a:pt x="880" y="5236"/>
                </a:lnTo>
                <a:lnTo>
                  <a:pt x="886" y="5273"/>
                </a:lnTo>
                <a:lnTo>
                  <a:pt x="894" y="5311"/>
                </a:lnTo>
                <a:lnTo>
                  <a:pt x="904" y="5347"/>
                </a:lnTo>
                <a:lnTo>
                  <a:pt x="916" y="5383"/>
                </a:lnTo>
                <a:lnTo>
                  <a:pt x="930" y="5419"/>
                </a:lnTo>
                <a:lnTo>
                  <a:pt x="945" y="5455"/>
                </a:lnTo>
                <a:lnTo>
                  <a:pt x="962" y="5489"/>
                </a:lnTo>
                <a:lnTo>
                  <a:pt x="981" y="5523"/>
                </a:lnTo>
                <a:lnTo>
                  <a:pt x="1002" y="5556"/>
                </a:lnTo>
                <a:lnTo>
                  <a:pt x="1024" y="5589"/>
                </a:lnTo>
                <a:lnTo>
                  <a:pt x="1049" y="5620"/>
                </a:lnTo>
                <a:lnTo>
                  <a:pt x="1075" y="5650"/>
                </a:lnTo>
                <a:lnTo>
                  <a:pt x="1102" y="5679"/>
                </a:lnTo>
                <a:lnTo>
                  <a:pt x="1131" y="5707"/>
                </a:lnTo>
                <a:lnTo>
                  <a:pt x="1162" y="5734"/>
                </a:lnTo>
                <a:lnTo>
                  <a:pt x="1193" y="5757"/>
                </a:lnTo>
                <a:lnTo>
                  <a:pt x="1225" y="5779"/>
                </a:lnTo>
                <a:lnTo>
                  <a:pt x="1259" y="5800"/>
                </a:lnTo>
                <a:lnTo>
                  <a:pt x="1292" y="5819"/>
                </a:lnTo>
                <a:lnTo>
                  <a:pt x="1327" y="5836"/>
                </a:lnTo>
                <a:lnTo>
                  <a:pt x="1362" y="5852"/>
                </a:lnTo>
                <a:lnTo>
                  <a:pt x="1398" y="5865"/>
                </a:lnTo>
                <a:lnTo>
                  <a:pt x="1434" y="5877"/>
                </a:lnTo>
                <a:lnTo>
                  <a:pt x="1471" y="5887"/>
                </a:lnTo>
                <a:lnTo>
                  <a:pt x="1507" y="5895"/>
                </a:lnTo>
                <a:lnTo>
                  <a:pt x="1545" y="5902"/>
                </a:lnTo>
                <a:lnTo>
                  <a:pt x="1582" y="5906"/>
                </a:lnTo>
                <a:lnTo>
                  <a:pt x="1620" y="5909"/>
                </a:lnTo>
                <a:lnTo>
                  <a:pt x="1658" y="5910"/>
                </a:lnTo>
                <a:lnTo>
                  <a:pt x="1696" y="5909"/>
                </a:lnTo>
                <a:lnTo>
                  <a:pt x="1734" y="5906"/>
                </a:lnTo>
                <a:lnTo>
                  <a:pt x="1771" y="5902"/>
                </a:lnTo>
                <a:lnTo>
                  <a:pt x="1809" y="5895"/>
                </a:lnTo>
                <a:lnTo>
                  <a:pt x="1845" y="5887"/>
                </a:lnTo>
                <a:lnTo>
                  <a:pt x="1882" y="5877"/>
                </a:lnTo>
                <a:lnTo>
                  <a:pt x="1918" y="5865"/>
                </a:lnTo>
                <a:lnTo>
                  <a:pt x="1954" y="5852"/>
                </a:lnTo>
                <a:lnTo>
                  <a:pt x="1989" y="5836"/>
                </a:lnTo>
                <a:lnTo>
                  <a:pt x="2024" y="5819"/>
                </a:lnTo>
                <a:lnTo>
                  <a:pt x="2057" y="5800"/>
                </a:lnTo>
                <a:lnTo>
                  <a:pt x="2091" y="5780"/>
                </a:lnTo>
                <a:lnTo>
                  <a:pt x="2123" y="5757"/>
                </a:lnTo>
                <a:lnTo>
                  <a:pt x="2154" y="5734"/>
                </a:lnTo>
                <a:lnTo>
                  <a:pt x="2184" y="5707"/>
                </a:lnTo>
                <a:lnTo>
                  <a:pt x="2215" y="5679"/>
                </a:lnTo>
                <a:lnTo>
                  <a:pt x="3998" y="3897"/>
                </a:lnTo>
                <a:lnTo>
                  <a:pt x="4026" y="3866"/>
                </a:lnTo>
                <a:lnTo>
                  <a:pt x="4052" y="3836"/>
                </a:lnTo>
                <a:lnTo>
                  <a:pt x="4076" y="3805"/>
                </a:lnTo>
                <a:lnTo>
                  <a:pt x="4099" y="3773"/>
                </a:lnTo>
                <a:lnTo>
                  <a:pt x="4119" y="3739"/>
                </a:lnTo>
                <a:lnTo>
                  <a:pt x="4138" y="3706"/>
                </a:lnTo>
                <a:lnTo>
                  <a:pt x="4156" y="3671"/>
                </a:lnTo>
                <a:lnTo>
                  <a:pt x="4170" y="3636"/>
                </a:lnTo>
                <a:lnTo>
                  <a:pt x="4185" y="3600"/>
                </a:lnTo>
                <a:lnTo>
                  <a:pt x="4196" y="3564"/>
                </a:lnTo>
                <a:lnTo>
                  <a:pt x="4206" y="3527"/>
                </a:lnTo>
                <a:lnTo>
                  <a:pt x="4214" y="3489"/>
                </a:lnTo>
                <a:lnTo>
                  <a:pt x="4220" y="3453"/>
                </a:lnTo>
                <a:lnTo>
                  <a:pt x="4225" y="3415"/>
                </a:lnTo>
                <a:lnTo>
                  <a:pt x="4227" y="3378"/>
                </a:lnTo>
                <a:lnTo>
                  <a:pt x="4228" y="3340"/>
                </a:lnTo>
                <a:lnTo>
                  <a:pt x="4227" y="3302"/>
                </a:lnTo>
                <a:lnTo>
                  <a:pt x="4225" y="3265"/>
                </a:lnTo>
                <a:lnTo>
                  <a:pt x="4220" y="3227"/>
                </a:lnTo>
                <a:lnTo>
                  <a:pt x="4214" y="3191"/>
                </a:lnTo>
                <a:lnTo>
                  <a:pt x="4206" y="3153"/>
                </a:lnTo>
                <a:lnTo>
                  <a:pt x="4196" y="3116"/>
                </a:lnTo>
                <a:lnTo>
                  <a:pt x="4185" y="3080"/>
                </a:lnTo>
                <a:lnTo>
                  <a:pt x="4170" y="3044"/>
                </a:lnTo>
                <a:lnTo>
                  <a:pt x="4156" y="3009"/>
                </a:lnTo>
                <a:lnTo>
                  <a:pt x="4138" y="2974"/>
                </a:lnTo>
                <a:lnTo>
                  <a:pt x="4119" y="2941"/>
                </a:lnTo>
                <a:lnTo>
                  <a:pt x="4099" y="2907"/>
                </a:lnTo>
                <a:lnTo>
                  <a:pt x="4076" y="2875"/>
                </a:lnTo>
                <a:lnTo>
                  <a:pt x="4052" y="2844"/>
                </a:lnTo>
                <a:lnTo>
                  <a:pt x="4026" y="2814"/>
                </a:lnTo>
                <a:lnTo>
                  <a:pt x="3998" y="2785"/>
                </a:lnTo>
                <a:close/>
                <a:moveTo>
                  <a:pt x="2285" y="499"/>
                </a:moveTo>
                <a:lnTo>
                  <a:pt x="2285" y="499"/>
                </a:lnTo>
                <a:lnTo>
                  <a:pt x="2300" y="485"/>
                </a:lnTo>
                <a:lnTo>
                  <a:pt x="2316" y="471"/>
                </a:lnTo>
                <a:lnTo>
                  <a:pt x="2332" y="459"/>
                </a:lnTo>
                <a:lnTo>
                  <a:pt x="2348" y="448"/>
                </a:lnTo>
                <a:lnTo>
                  <a:pt x="2365" y="437"/>
                </a:lnTo>
                <a:lnTo>
                  <a:pt x="2383" y="428"/>
                </a:lnTo>
                <a:lnTo>
                  <a:pt x="2401" y="419"/>
                </a:lnTo>
                <a:lnTo>
                  <a:pt x="2419" y="411"/>
                </a:lnTo>
                <a:lnTo>
                  <a:pt x="2437" y="404"/>
                </a:lnTo>
                <a:lnTo>
                  <a:pt x="2456" y="398"/>
                </a:lnTo>
                <a:lnTo>
                  <a:pt x="2474" y="393"/>
                </a:lnTo>
                <a:lnTo>
                  <a:pt x="2493" y="389"/>
                </a:lnTo>
                <a:lnTo>
                  <a:pt x="2512" y="385"/>
                </a:lnTo>
                <a:lnTo>
                  <a:pt x="2531" y="383"/>
                </a:lnTo>
                <a:lnTo>
                  <a:pt x="2551" y="382"/>
                </a:lnTo>
                <a:lnTo>
                  <a:pt x="2570" y="381"/>
                </a:lnTo>
                <a:lnTo>
                  <a:pt x="2590" y="382"/>
                </a:lnTo>
                <a:lnTo>
                  <a:pt x="2609" y="383"/>
                </a:lnTo>
                <a:lnTo>
                  <a:pt x="2628" y="385"/>
                </a:lnTo>
                <a:lnTo>
                  <a:pt x="2647" y="389"/>
                </a:lnTo>
                <a:lnTo>
                  <a:pt x="2667" y="393"/>
                </a:lnTo>
                <a:lnTo>
                  <a:pt x="2685" y="398"/>
                </a:lnTo>
                <a:lnTo>
                  <a:pt x="2704" y="404"/>
                </a:lnTo>
                <a:lnTo>
                  <a:pt x="2722" y="411"/>
                </a:lnTo>
                <a:lnTo>
                  <a:pt x="2741" y="419"/>
                </a:lnTo>
                <a:lnTo>
                  <a:pt x="2759" y="428"/>
                </a:lnTo>
                <a:lnTo>
                  <a:pt x="2776" y="437"/>
                </a:lnTo>
                <a:lnTo>
                  <a:pt x="2792" y="448"/>
                </a:lnTo>
                <a:lnTo>
                  <a:pt x="2809" y="459"/>
                </a:lnTo>
                <a:lnTo>
                  <a:pt x="2826" y="471"/>
                </a:lnTo>
                <a:lnTo>
                  <a:pt x="2841" y="485"/>
                </a:lnTo>
                <a:lnTo>
                  <a:pt x="2856" y="499"/>
                </a:lnTo>
                <a:lnTo>
                  <a:pt x="2870" y="515"/>
                </a:lnTo>
                <a:lnTo>
                  <a:pt x="2884" y="530"/>
                </a:lnTo>
                <a:lnTo>
                  <a:pt x="2896" y="546"/>
                </a:lnTo>
                <a:lnTo>
                  <a:pt x="2908" y="563"/>
                </a:lnTo>
                <a:lnTo>
                  <a:pt x="2918" y="581"/>
                </a:lnTo>
                <a:lnTo>
                  <a:pt x="2928" y="597"/>
                </a:lnTo>
                <a:lnTo>
                  <a:pt x="2937" y="615"/>
                </a:lnTo>
                <a:lnTo>
                  <a:pt x="2945" y="633"/>
                </a:lnTo>
                <a:lnTo>
                  <a:pt x="2952" y="652"/>
                </a:lnTo>
                <a:lnTo>
                  <a:pt x="2959" y="670"/>
                </a:lnTo>
                <a:lnTo>
                  <a:pt x="2963" y="689"/>
                </a:lnTo>
                <a:lnTo>
                  <a:pt x="2968" y="708"/>
                </a:lnTo>
                <a:lnTo>
                  <a:pt x="2971" y="727"/>
                </a:lnTo>
                <a:lnTo>
                  <a:pt x="2973" y="747"/>
                </a:lnTo>
                <a:lnTo>
                  <a:pt x="2974" y="766"/>
                </a:lnTo>
                <a:lnTo>
                  <a:pt x="2974" y="786"/>
                </a:lnTo>
                <a:lnTo>
                  <a:pt x="2974" y="805"/>
                </a:lnTo>
                <a:lnTo>
                  <a:pt x="2973" y="824"/>
                </a:lnTo>
                <a:lnTo>
                  <a:pt x="2971" y="844"/>
                </a:lnTo>
                <a:lnTo>
                  <a:pt x="2968" y="863"/>
                </a:lnTo>
                <a:lnTo>
                  <a:pt x="2963" y="882"/>
                </a:lnTo>
                <a:lnTo>
                  <a:pt x="2959" y="901"/>
                </a:lnTo>
                <a:lnTo>
                  <a:pt x="2952" y="920"/>
                </a:lnTo>
                <a:lnTo>
                  <a:pt x="2945" y="938"/>
                </a:lnTo>
                <a:lnTo>
                  <a:pt x="2937" y="955"/>
                </a:lnTo>
                <a:lnTo>
                  <a:pt x="2928" y="973"/>
                </a:lnTo>
                <a:lnTo>
                  <a:pt x="2918" y="991"/>
                </a:lnTo>
                <a:lnTo>
                  <a:pt x="2908" y="1008"/>
                </a:lnTo>
                <a:lnTo>
                  <a:pt x="2896" y="1025"/>
                </a:lnTo>
                <a:lnTo>
                  <a:pt x="2884" y="1040"/>
                </a:lnTo>
                <a:lnTo>
                  <a:pt x="2870" y="1056"/>
                </a:lnTo>
                <a:lnTo>
                  <a:pt x="2856" y="1071"/>
                </a:lnTo>
                <a:lnTo>
                  <a:pt x="2743" y="1184"/>
                </a:lnTo>
                <a:lnTo>
                  <a:pt x="1550" y="2377"/>
                </a:lnTo>
                <a:lnTo>
                  <a:pt x="1543" y="2353"/>
                </a:lnTo>
                <a:lnTo>
                  <a:pt x="1535" y="2327"/>
                </a:lnTo>
                <a:lnTo>
                  <a:pt x="1527" y="2303"/>
                </a:lnTo>
                <a:lnTo>
                  <a:pt x="1518" y="2278"/>
                </a:lnTo>
                <a:lnTo>
                  <a:pt x="1508" y="2255"/>
                </a:lnTo>
                <a:lnTo>
                  <a:pt x="1497" y="2230"/>
                </a:lnTo>
                <a:lnTo>
                  <a:pt x="1485" y="2207"/>
                </a:lnTo>
                <a:lnTo>
                  <a:pt x="1473" y="2183"/>
                </a:lnTo>
                <a:lnTo>
                  <a:pt x="1459" y="2161"/>
                </a:lnTo>
                <a:lnTo>
                  <a:pt x="1446" y="2139"/>
                </a:lnTo>
                <a:lnTo>
                  <a:pt x="1430" y="2116"/>
                </a:lnTo>
                <a:lnTo>
                  <a:pt x="1415" y="2094"/>
                </a:lnTo>
                <a:lnTo>
                  <a:pt x="1398" y="2073"/>
                </a:lnTo>
                <a:lnTo>
                  <a:pt x="1380" y="2053"/>
                </a:lnTo>
                <a:lnTo>
                  <a:pt x="1362" y="2033"/>
                </a:lnTo>
                <a:lnTo>
                  <a:pt x="1343" y="2013"/>
                </a:lnTo>
                <a:lnTo>
                  <a:pt x="1323" y="1994"/>
                </a:lnTo>
                <a:lnTo>
                  <a:pt x="1303" y="1976"/>
                </a:lnTo>
                <a:lnTo>
                  <a:pt x="1283" y="1958"/>
                </a:lnTo>
                <a:lnTo>
                  <a:pt x="1262" y="1941"/>
                </a:lnTo>
                <a:lnTo>
                  <a:pt x="1241" y="1926"/>
                </a:lnTo>
                <a:lnTo>
                  <a:pt x="1218" y="1911"/>
                </a:lnTo>
                <a:lnTo>
                  <a:pt x="1196" y="1897"/>
                </a:lnTo>
                <a:lnTo>
                  <a:pt x="1174" y="1883"/>
                </a:lnTo>
                <a:lnTo>
                  <a:pt x="1151" y="1871"/>
                </a:lnTo>
                <a:lnTo>
                  <a:pt x="1128" y="1860"/>
                </a:lnTo>
                <a:lnTo>
                  <a:pt x="1105" y="1849"/>
                </a:lnTo>
                <a:lnTo>
                  <a:pt x="1080" y="1839"/>
                </a:lnTo>
                <a:lnTo>
                  <a:pt x="1057" y="1830"/>
                </a:lnTo>
                <a:lnTo>
                  <a:pt x="1032" y="1821"/>
                </a:lnTo>
                <a:lnTo>
                  <a:pt x="1008" y="1814"/>
                </a:lnTo>
                <a:lnTo>
                  <a:pt x="983" y="1808"/>
                </a:lnTo>
                <a:lnTo>
                  <a:pt x="2285" y="499"/>
                </a:lnTo>
                <a:close/>
                <a:moveTo>
                  <a:pt x="1943" y="5409"/>
                </a:moveTo>
                <a:lnTo>
                  <a:pt x="1943" y="5409"/>
                </a:lnTo>
                <a:lnTo>
                  <a:pt x="1929" y="5423"/>
                </a:lnTo>
                <a:lnTo>
                  <a:pt x="1913" y="5437"/>
                </a:lnTo>
                <a:lnTo>
                  <a:pt x="1897" y="5449"/>
                </a:lnTo>
                <a:lnTo>
                  <a:pt x="1881" y="5461"/>
                </a:lnTo>
                <a:lnTo>
                  <a:pt x="1863" y="5471"/>
                </a:lnTo>
                <a:lnTo>
                  <a:pt x="1846" y="5481"/>
                </a:lnTo>
                <a:lnTo>
                  <a:pt x="1829" y="5490"/>
                </a:lnTo>
                <a:lnTo>
                  <a:pt x="1811" y="5498"/>
                </a:lnTo>
                <a:lnTo>
                  <a:pt x="1792" y="5505"/>
                </a:lnTo>
                <a:lnTo>
                  <a:pt x="1773" y="5510"/>
                </a:lnTo>
                <a:lnTo>
                  <a:pt x="1754" y="5516"/>
                </a:lnTo>
                <a:lnTo>
                  <a:pt x="1735" y="5521"/>
                </a:lnTo>
                <a:lnTo>
                  <a:pt x="1716" y="5523"/>
                </a:lnTo>
                <a:lnTo>
                  <a:pt x="1697" y="5526"/>
                </a:lnTo>
                <a:lnTo>
                  <a:pt x="1677" y="5527"/>
                </a:lnTo>
                <a:lnTo>
                  <a:pt x="1658" y="5527"/>
                </a:lnTo>
                <a:lnTo>
                  <a:pt x="1638" y="5527"/>
                </a:lnTo>
                <a:lnTo>
                  <a:pt x="1619" y="5526"/>
                </a:lnTo>
                <a:lnTo>
                  <a:pt x="1600" y="5523"/>
                </a:lnTo>
                <a:lnTo>
                  <a:pt x="1581" y="5521"/>
                </a:lnTo>
                <a:lnTo>
                  <a:pt x="1562" y="5516"/>
                </a:lnTo>
                <a:lnTo>
                  <a:pt x="1543" y="5510"/>
                </a:lnTo>
                <a:lnTo>
                  <a:pt x="1524" y="5505"/>
                </a:lnTo>
                <a:lnTo>
                  <a:pt x="1506" y="5498"/>
                </a:lnTo>
                <a:lnTo>
                  <a:pt x="1488" y="5490"/>
                </a:lnTo>
                <a:lnTo>
                  <a:pt x="1471" y="5481"/>
                </a:lnTo>
                <a:lnTo>
                  <a:pt x="1453" y="5471"/>
                </a:lnTo>
                <a:lnTo>
                  <a:pt x="1436" y="5461"/>
                </a:lnTo>
                <a:lnTo>
                  <a:pt x="1419" y="5449"/>
                </a:lnTo>
                <a:lnTo>
                  <a:pt x="1404" y="5437"/>
                </a:lnTo>
                <a:lnTo>
                  <a:pt x="1388" y="5423"/>
                </a:lnTo>
                <a:lnTo>
                  <a:pt x="1372" y="5409"/>
                </a:lnTo>
                <a:lnTo>
                  <a:pt x="1358" y="5394"/>
                </a:lnTo>
                <a:lnTo>
                  <a:pt x="1344" y="5378"/>
                </a:lnTo>
                <a:lnTo>
                  <a:pt x="1332" y="5362"/>
                </a:lnTo>
                <a:lnTo>
                  <a:pt x="1320" y="5345"/>
                </a:lnTo>
                <a:lnTo>
                  <a:pt x="1310" y="5329"/>
                </a:lnTo>
                <a:lnTo>
                  <a:pt x="1300" y="5311"/>
                </a:lnTo>
                <a:lnTo>
                  <a:pt x="1291" y="5293"/>
                </a:lnTo>
                <a:lnTo>
                  <a:pt x="1283" y="5275"/>
                </a:lnTo>
                <a:lnTo>
                  <a:pt x="1276" y="5257"/>
                </a:lnTo>
                <a:lnTo>
                  <a:pt x="1271" y="5238"/>
                </a:lnTo>
                <a:lnTo>
                  <a:pt x="1265" y="5219"/>
                </a:lnTo>
                <a:lnTo>
                  <a:pt x="1262" y="5200"/>
                </a:lnTo>
                <a:lnTo>
                  <a:pt x="1259" y="5181"/>
                </a:lnTo>
                <a:lnTo>
                  <a:pt x="1256" y="5162"/>
                </a:lnTo>
                <a:lnTo>
                  <a:pt x="1254" y="5142"/>
                </a:lnTo>
                <a:lnTo>
                  <a:pt x="1254" y="5123"/>
                </a:lnTo>
                <a:lnTo>
                  <a:pt x="1254" y="5103"/>
                </a:lnTo>
                <a:lnTo>
                  <a:pt x="1256" y="5084"/>
                </a:lnTo>
                <a:lnTo>
                  <a:pt x="1259" y="5065"/>
                </a:lnTo>
                <a:lnTo>
                  <a:pt x="1262" y="5045"/>
                </a:lnTo>
                <a:lnTo>
                  <a:pt x="1265" y="5026"/>
                </a:lnTo>
                <a:lnTo>
                  <a:pt x="1271" y="5009"/>
                </a:lnTo>
                <a:lnTo>
                  <a:pt x="1276" y="4990"/>
                </a:lnTo>
                <a:lnTo>
                  <a:pt x="1283" y="4971"/>
                </a:lnTo>
                <a:lnTo>
                  <a:pt x="1291" y="4953"/>
                </a:lnTo>
                <a:lnTo>
                  <a:pt x="1300" y="4935"/>
                </a:lnTo>
                <a:lnTo>
                  <a:pt x="1310" y="4918"/>
                </a:lnTo>
                <a:lnTo>
                  <a:pt x="1320" y="4902"/>
                </a:lnTo>
                <a:lnTo>
                  <a:pt x="1332" y="4885"/>
                </a:lnTo>
                <a:lnTo>
                  <a:pt x="1344" y="4868"/>
                </a:lnTo>
                <a:lnTo>
                  <a:pt x="1358" y="4852"/>
                </a:lnTo>
                <a:lnTo>
                  <a:pt x="1372" y="4838"/>
                </a:lnTo>
                <a:lnTo>
                  <a:pt x="1658" y="4551"/>
                </a:lnTo>
                <a:lnTo>
                  <a:pt x="1762" y="4655"/>
                </a:lnTo>
                <a:lnTo>
                  <a:pt x="1945" y="4838"/>
                </a:lnTo>
                <a:lnTo>
                  <a:pt x="1958" y="4852"/>
                </a:lnTo>
                <a:lnTo>
                  <a:pt x="1972" y="4868"/>
                </a:lnTo>
                <a:lnTo>
                  <a:pt x="1985" y="4885"/>
                </a:lnTo>
                <a:lnTo>
                  <a:pt x="1996" y="4902"/>
                </a:lnTo>
                <a:lnTo>
                  <a:pt x="2007" y="4918"/>
                </a:lnTo>
                <a:lnTo>
                  <a:pt x="2016" y="4935"/>
                </a:lnTo>
                <a:lnTo>
                  <a:pt x="2025" y="4953"/>
                </a:lnTo>
                <a:lnTo>
                  <a:pt x="2033" y="4972"/>
                </a:lnTo>
                <a:lnTo>
                  <a:pt x="2039" y="4990"/>
                </a:lnTo>
                <a:lnTo>
                  <a:pt x="2046" y="5009"/>
                </a:lnTo>
                <a:lnTo>
                  <a:pt x="2051" y="5026"/>
                </a:lnTo>
                <a:lnTo>
                  <a:pt x="2055" y="5046"/>
                </a:lnTo>
                <a:lnTo>
                  <a:pt x="2058" y="5065"/>
                </a:lnTo>
                <a:lnTo>
                  <a:pt x="2061" y="5084"/>
                </a:lnTo>
                <a:lnTo>
                  <a:pt x="2062" y="5103"/>
                </a:lnTo>
                <a:lnTo>
                  <a:pt x="2063" y="5123"/>
                </a:lnTo>
                <a:lnTo>
                  <a:pt x="2062" y="5142"/>
                </a:lnTo>
                <a:lnTo>
                  <a:pt x="2061" y="5162"/>
                </a:lnTo>
                <a:lnTo>
                  <a:pt x="2058" y="5181"/>
                </a:lnTo>
                <a:lnTo>
                  <a:pt x="2055" y="5200"/>
                </a:lnTo>
                <a:lnTo>
                  <a:pt x="2051" y="5219"/>
                </a:lnTo>
                <a:lnTo>
                  <a:pt x="2046" y="5238"/>
                </a:lnTo>
                <a:lnTo>
                  <a:pt x="2039" y="5257"/>
                </a:lnTo>
                <a:lnTo>
                  <a:pt x="2033" y="5275"/>
                </a:lnTo>
                <a:lnTo>
                  <a:pt x="2025" y="5293"/>
                </a:lnTo>
                <a:lnTo>
                  <a:pt x="2016" y="5311"/>
                </a:lnTo>
                <a:lnTo>
                  <a:pt x="2007" y="5329"/>
                </a:lnTo>
                <a:lnTo>
                  <a:pt x="1996" y="5345"/>
                </a:lnTo>
                <a:lnTo>
                  <a:pt x="1985" y="5362"/>
                </a:lnTo>
                <a:lnTo>
                  <a:pt x="1971" y="5378"/>
                </a:lnTo>
                <a:lnTo>
                  <a:pt x="1958" y="5393"/>
                </a:lnTo>
                <a:lnTo>
                  <a:pt x="1943" y="5409"/>
                </a:lnTo>
                <a:close/>
                <a:moveTo>
                  <a:pt x="3727" y="3626"/>
                </a:moveTo>
                <a:lnTo>
                  <a:pt x="2420" y="4933"/>
                </a:lnTo>
                <a:lnTo>
                  <a:pt x="2414" y="4908"/>
                </a:lnTo>
                <a:lnTo>
                  <a:pt x="2406" y="4883"/>
                </a:lnTo>
                <a:lnTo>
                  <a:pt x="2397" y="4858"/>
                </a:lnTo>
                <a:lnTo>
                  <a:pt x="2389" y="4833"/>
                </a:lnTo>
                <a:lnTo>
                  <a:pt x="2379" y="4810"/>
                </a:lnTo>
                <a:lnTo>
                  <a:pt x="2368" y="4786"/>
                </a:lnTo>
                <a:lnTo>
                  <a:pt x="2356" y="4762"/>
                </a:lnTo>
                <a:lnTo>
                  <a:pt x="2344" y="4739"/>
                </a:lnTo>
                <a:lnTo>
                  <a:pt x="2331" y="4716"/>
                </a:lnTo>
                <a:lnTo>
                  <a:pt x="2316" y="4693"/>
                </a:lnTo>
                <a:lnTo>
                  <a:pt x="2302" y="4672"/>
                </a:lnTo>
                <a:lnTo>
                  <a:pt x="2286" y="4649"/>
                </a:lnTo>
                <a:lnTo>
                  <a:pt x="2269" y="4628"/>
                </a:lnTo>
                <a:lnTo>
                  <a:pt x="2251" y="4607"/>
                </a:lnTo>
                <a:lnTo>
                  <a:pt x="2234" y="4587"/>
                </a:lnTo>
                <a:lnTo>
                  <a:pt x="2215" y="4567"/>
                </a:lnTo>
                <a:lnTo>
                  <a:pt x="2032" y="4385"/>
                </a:lnTo>
                <a:lnTo>
                  <a:pt x="501" y="2855"/>
                </a:lnTo>
                <a:lnTo>
                  <a:pt x="487" y="2839"/>
                </a:lnTo>
                <a:lnTo>
                  <a:pt x="473" y="2824"/>
                </a:lnTo>
                <a:lnTo>
                  <a:pt x="461" y="2807"/>
                </a:lnTo>
                <a:lnTo>
                  <a:pt x="449" y="2791"/>
                </a:lnTo>
                <a:lnTo>
                  <a:pt x="439" y="2773"/>
                </a:lnTo>
                <a:lnTo>
                  <a:pt x="429" y="2757"/>
                </a:lnTo>
                <a:lnTo>
                  <a:pt x="420" y="2739"/>
                </a:lnTo>
                <a:lnTo>
                  <a:pt x="412" y="2721"/>
                </a:lnTo>
                <a:lnTo>
                  <a:pt x="405" y="2702"/>
                </a:lnTo>
                <a:lnTo>
                  <a:pt x="400" y="2684"/>
                </a:lnTo>
                <a:lnTo>
                  <a:pt x="394" y="2665"/>
                </a:lnTo>
                <a:lnTo>
                  <a:pt x="391" y="2646"/>
                </a:lnTo>
                <a:lnTo>
                  <a:pt x="387" y="2627"/>
                </a:lnTo>
                <a:lnTo>
                  <a:pt x="385" y="2607"/>
                </a:lnTo>
                <a:lnTo>
                  <a:pt x="383" y="2588"/>
                </a:lnTo>
                <a:lnTo>
                  <a:pt x="383" y="2569"/>
                </a:lnTo>
                <a:lnTo>
                  <a:pt x="383" y="2549"/>
                </a:lnTo>
                <a:lnTo>
                  <a:pt x="385" y="2530"/>
                </a:lnTo>
                <a:lnTo>
                  <a:pt x="387" y="2510"/>
                </a:lnTo>
                <a:lnTo>
                  <a:pt x="391" y="2491"/>
                </a:lnTo>
                <a:lnTo>
                  <a:pt x="394" y="2472"/>
                </a:lnTo>
                <a:lnTo>
                  <a:pt x="400" y="2453"/>
                </a:lnTo>
                <a:lnTo>
                  <a:pt x="405" y="2434"/>
                </a:lnTo>
                <a:lnTo>
                  <a:pt x="412" y="2416"/>
                </a:lnTo>
                <a:lnTo>
                  <a:pt x="420" y="2399"/>
                </a:lnTo>
                <a:lnTo>
                  <a:pt x="429" y="2381"/>
                </a:lnTo>
                <a:lnTo>
                  <a:pt x="439" y="2363"/>
                </a:lnTo>
                <a:lnTo>
                  <a:pt x="449" y="2346"/>
                </a:lnTo>
                <a:lnTo>
                  <a:pt x="461" y="2329"/>
                </a:lnTo>
                <a:lnTo>
                  <a:pt x="473" y="2314"/>
                </a:lnTo>
                <a:lnTo>
                  <a:pt x="487" y="2298"/>
                </a:lnTo>
                <a:lnTo>
                  <a:pt x="501" y="2283"/>
                </a:lnTo>
                <a:lnTo>
                  <a:pt x="517" y="2268"/>
                </a:lnTo>
                <a:lnTo>
                  <a:pt x="532" y="2255"/>
                </a:lnTo>
                <a:lnTo>
                  <a:pt x="548" y="2242"/>
                </a:lnTo>
                <a:lnTo>
                  <a:pt x="565" y="2231"/>
                </a:lnTo>
                <a:lnTo>
                  <a:pt x="581" y="2220"/>
                </a:lnTo>
                <a:lnTo>
                  <a:pt x="599" y="2210"/>
                </a:lnTo>
                <a:lnTo>
                  <a:pt x="617" y="2202"/>
                </a:lnTo>
                <a:lnTo>
                  <a:pt x="635" y="2195"/>
                </a:lnTo>
                <a:lnTo>
                  <a:pt x="653" y="2187"/>
                </a:lnTo>
                <a:lnTo>
                  <a:pt x="672" y="2181"/>
                </a:lnTo>
                <a:lnTo>
                  <a:pt x="691" y="2176"/>
                </a:lnTo>
                <a:lnTo>
                  <a:pt x="710" y="2172"/>
                </a:lnTo>
                <a:lnTo>
                  <a:pt x="729" y="2169"/>
                </a:lnTo>
                <a:lnTo>
                  <a:pt x="748" y="2167"/>
                </a:lnTo>
                <a:lnTo>
                  <a:pt x="768" y="2164"/>
                </a:lnTo>
                <a:lnTo>
                  <a:pt x="787" y="2164"/>
                </a:lnTo>
                <a:lnTo>
                  <a:pt x="807" y="2164"/>
                </a:lnTo>
                <a:lnTo>
                  <a:pt x="826" y="2167"/>
                </a:lnTo>
                <a:lnTo>
                  <a:pt x="845" y="2169"/>
                </a:lnTo>
                <a:lnTo>
                  <a:pt x="865" y="2172"/>
                </a:lnTo>
                <a:lnTo>
                  <a:pt x="884" y="2176"/>
                </a:lnTo>
                <a:lnTo>
                  <a:pt x="903" y="2181"/>
                </a:lnTo>
                <a:lnTo>
                  <a:pt x="921" y="2187"/>
                </a:lnTo>
                <a:lnTo>
                  <a:pt x="940" y="2193"/>
                </a:lnTo>
                <a:lnTo>
                  <a:pt x="957" y="2202"/>
                </a:lnTo>
                <a:lnTo>
                  <a:pt x="975" y="2210"/>
                </a:lnTo>
                <a:lnTo>
                  <a:pt x="992" y="2220"/>
                </a:lnTo>
                <a:lnTo>
                  <a:pt x="1010" y="2231"/>
                </a:lnTo>
                <a:lnTo>
                  <a:pt x="1025" y="2242"/>
                </a:lnTo>
                <a:lnTo>
                  <a:pt x="1042" y="2255"/>
                </a:lnTo>
                <a:lnTo>
                  <a:pt x="1058" y="2268"/>
                </a:lnTo>
                <a:lnTo>
                  <a:pt x="1073" y="2283"/>
                </a:lnTo>
                <a:lnTo>
                  <a:pt x="1087" y="2298"/>
                </a:lnTo>
                <a:lnTo>
                  <a:pt x="1100" y="2314"/>
                </a:lnTo>
                <a:lnTo>
                  <a:pt x="1114" y="2329"/>
                </a:lnTo>
                <a:lnTo>
                  <a:pt x="1125" y="2346"/>
                </a:lnTo>
                <a:lnTo>
                  <a:pt x="1136" y="2363"/>
                </a:lnTo>
                <a:lnTo>
                  <a:pt x="1145" y="2381"/>
                </a:lnTo>
                <a:lnTo>
                  <a:pt x="1154" y="2399"/>
                </a:lnTo>
                <a:lnTo>
                  <a:pt x="1162" y="2416"/>
                </a:lnTo>
                <a:lnTo>
                  <a:pt x="1168" y="2434"/>
                </a:lnTo>
                <a:lnTo>
                  <a:pt x="1175" y="2453"/>
                </a:lnTo>
                <a:lnTo>
                  <a:pt x="1179" y="2472"/>
                </a:lnTo>
                <a:lnTo>
                  <a:pt x="1184" y="2491"/>
                </a:lnTo>
                <a:lnTo>
                  <a:pt x="1187" y="2510"/>
                </a:lnTo>
                <a:lnTo>
                  <a:pt x="1189" y="2530"/>
                </a:lnTo>
                <a:lnTo>
                  <a:pt x="1191" y="2549"/>
                </a:lnTo>
                <a:lnTo>
                  <a:pt x="1192" y="2569"/>
                </a:lnTo>
                <a:lnTo>
                  <a:pt x="1191" y="2588"/>
                </a:lnTo>
                <a:lnTo>
                  <a:pt x="1189" y="2607"/>
                </a:lnTo>
                <a:lnTo>
                  <a:pt x="1187" y="2627"/>
                </a:lnTo>
                <a:lnTo>
                  <a:pt x="1184" y="2646"/>
                </a:lnTo>
                <a:lnTo>
                  <a:pt x="1179" y="2665"/>
                </a:lnTo>
                <a:lnTo>
                  <a:pt x="1175" y="2684"/>
                </a:lnTo>
                <a:lnTo>
                  <a:pt x="1168" y="2702"/>
                </a:lnTo>
                <a:lnTo>
                  <a:pt x="1162" y="2721"/>
                </a:lnTo>
                <a:lnTo>
                  <a:pt x="1154" y="2739"/>
                </a:lnTo>
                <a:lnTo>
                  <a:pt x="1145" y="2757"/>
                </a:lnTo>
                <a:lnTo>
                  <a:pt x="1136" y="2773"/>
                </a:lnTo>
                <a:lnTo>
                  <a:pt x="1125" y="2791"/>
                </a:lnTo>
                <a:lnTo>
                  <a:pt x="1114" y="2808"/>
                </a:lnTo>
                <a:lnTo>
                  <a:pt x="1100" y="2824"/>
                </a:lnTo>
                <a:lnTo>
                  <a:pt x="1087" y="2839"/>
                </a:lnTo>
                <a:lnTo>
                  <a:pt x="1073" y="2855"/>
                </a:lnTo>
                <a:lnTo>
                  <a:pt x="1343" y="3125"/>
                </a:lnTo>
                <a:lnTo>
                  <a:pt x="2570" y="1898"/>
                </a:lnTo>
                <a:lnTo>
                  <a:pt x="3545" y="2872"/>
                </a:lnTo>
                <a:lnTo>
                  <a:pt x="3727" y="3054"/>
                </a:lnTo>
                <a:lnTo>
                  <a:pt x="3742" y="3069"/>
                </a:lnTo>
                <a:lnTo>
                  <a:pt x="3755" y="3086"/>
                </a:lnTo>
                <a:lnTo>
                  <a:pt x="3768" y="3101"/>
                </a:lnTo>
                <a:lnTo>
                  <a:pt x="3780" y="3118"/>
                </a:lnTo>
                <a:lnTo>
                  <a:pt x="3790" y="3135"/>
                </a:lnTo>
                <a:lnTo>
                  <a:pt x="3800" y="3153"/>
                </a:lnTo>
                <a:lnTo>
                  <a:pt x="3809" y="3169"/>
                </a:lnTo>
                <a:lnTo>
                  <a:pt x="3816" y="3188"/>
                </a:lnTo>
                <a:lnTo>
                  <a:pt x="3823" y="3206"/>
                </a:lnTo>
                <a:lnTo>
                  <a:pt x="3830" y="3225"/>
                </a:lnTo>
                <a:lnTo>
                  <a:pt x="3834" y="3244"/>
                </a:lnTo>
                <a:lnTo>
                  <a:pt x="3839" y="3263"/>
                </a:lnTo>
                <a:lnTo>
                  <a:pt x="3842" y="3282"/>
                </a:lnTo>
                <a:lnTo>
                  <a:pt x="3844" y="3301"/>
                </a:lnTo>
                <a:lnTo>
                  <a:pt x="3845" y="3321"/>
                </a:lnTo>
                <a:lnTo>
                  <a:pt x="3845" y="3340"/>
                </a:lnTo>
                <a:lnTo>
                  <a:pt x="3845" y="3359"/>
                </a:lnTo>
                <a:lnTo>
                  <a:pt x="3844" y="3379"/>
                </a:lnTo>
                <a:lnTo>
                  <a:pt x="3842" y="3398"/>
                </a:lnTo>
                <a:lnTo>
                  <a:pt x="3839" y="3417"/>
                </a:lnTo>
                <a:lnTo>
                  <a:pt x="3834" y="3436"/>
                </a:lnTo>
                <a:lnTo>
                  <a:pt x="3830" y="3455"/>
                </a:lnTo>
                <a:lnTo>
                  <a:pt x="3823" y="3474"/>
                </a:lnTo>
                <a:lnTo>
                  <a:pt x="3816" y="3492"/>
                </a:lnTo>
                <a:lnTo>
                  <a:pt x="3809" y="3511"/>
                </a:lnTo>
                <a:lnTo>
                  <a:pt x="3800" y="3528"/>
                </a:lnTo>
                <a:lnTo>
                  <a:pt x="3790" y="3545"/>
                </a:lnTo>
                <a:lnTo>
                  <a:pt x="3780" y="3562"/>
                </a:lnTo>
                <a:lnTo>
                  <a:pt x="3768" y="3579"/>
                </a:lnTo>
                <a:lnTo>
                  <a:pt x="3755" y="3595"/>
                </a:lnTo>
                <a:lnTo>
                  <a:pt x="3742" y="3611"/>
                </a:lnTo>
                <a:lnTo>
                  <a:pt x="3727" y="3626"/>
                </a:lnTo>
                <a:close/>
                <a:moveTo>
                  <a:pt x="2480" y="2235"/>
                </a:moveTo>
                <a:lnTo>
                  <a:pt x="1460" y="3254"/>
                </a:lnTo>
                <a:lnTo>
                  <a:pt x="1730" y="3524"/>
                </a:lnTo>
                <a:lnTo>
                  <a:pt x="2750" y="2505"/>
                </a:lnTo>
                <a:lnTo>
                  <a:pt x="2480" y="2235"/>
                </a:lnTo>
                <a:close/>
                <a:moveTo>
                  <a:pt x="2887" y="2643"/>
                </a:moveTo>
                <a:lnTo>
                  <a:pt x="1868" y="3662"/>
                </a:lnTo>
                <a:lnTo>
                  <a:pt x="2139" y="3932"/>
                </a:lnTo>
                <a:lnTo>
                  <a:pt x="3157" y="2913"/>
                </a:lnTo>
                <a:lnTo>
                  <a:pt x="2887" y="2643"/>
                </a:lnTo>
                <a:close/>
                <a:moveTo>
                  <a:pt x="2276" y="4069"/>
                </a:moveTo>
                <a:lnTo>
                  <a:pt x="2546" y="4340"/>
                </a:lnTo>
                <a:lnTo>
                  <a:pt x="3565" y="3321"/>
                </a:lnTo>
                <a:lnTo>
                  <a:pt x="3295" y="3050"/>
                </a:lnTo>
                <a:lnTo>
                  <a:pt x="2276" y="4069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KSO_Shape"/>
          <p:cNvSpPr>
            <a:spLocks/>
          </p:cNvSpPr>
          <p:nvPr/>
        </p:nvSpPr>
        <p:spPr bwMode="auto">
          <a:xfrm>
            <a:off x="5174817" y="2326159"/>
            <a:ext cx="219384" cy="253730"/>
          </a:xfrm>
          <a:custGeom>
            <a:avLst/>
            <a:gdLst>
              <a:gd name="T0" fmla="*/ 1541616 w 4477"/>
              <a:gd name="T1" fmla="*/ 16590 h 4133"/>
              <a:gd name="T2" fmla="*/ 1513532 w 4477"/>
              <a:gd name="T3" fmla="*/ 7657 h 4133"/>
              <a:gd name="T4" fmla="*/ 1486725 w 4477"/>
              <a:gd name="T5" fmla="*/ 2127 h 4133"/>
              <a:gd name="T6" fmla="*/ 1461195 w 4477"/>
              <a:gd name="T7" fmla="*/ 0 h 4133"/>
              <a:gd name="T8" fmla="*/ 1436516 w 4477"/>
              <a:gd name="T9" fmla="*/ 1276 h 4133"/>
              <a:gd name="T10" fmla="*/ 1413113 w 4477"/>
              <a:gd name="T11" fmla="*/ 5530 h 4133"/>
              <a:gd name="T12" fmla="*/ 1390561 w 4477"/>
              <a:gd name="T13" fmla="*/ 12762 h 4133"/>
              <a:gd name="T14" fmla="*/ 1369711 w 4477"/>
              <a:gd name="T15" fmla="*/ 22971 h 4133"/>
              <a:gd name="T16" fmla="*/ 1348861 w 4477"/>
              <a:gd name="T17" fmla="*/ 36158 h 4133"/>
              <a:gd name="T18" fmla="*/ 1329287 w 4477"/>
              <a:gd name="T19" fmla="*/ 51472 h 4133"/>
              <a:gd name="T20" fmla="*/ 1304608 w 4477"/>
              <a:gd name="T21" fmla="*/ 76145 h 4133"/>
              <a:gd name="T22" fmla="*/ 1316522 w 4477"/>
              <a:gd name="T23" fmla="*/ 210142 h 4133"/>
              <a:gd name="T24" fmla="*/ 1340776 w 4477"/>
              <a:gd name="T25" fmla="*/ 405821 h 4133"/>
              <a:gd name="T26" fmla="*/ 1372689 w 4477"/>
              <a:gd name="T27" fmla="*/ 594694 h 4133"/>
              <a:gd name="T28" fmla="*/ 1411836 w 4477"/>
              <a:gd name="T29" fmla="*/ 777186 h 4133"/>
              <a:gd name="T30" fmla="*/ 1449706 w 4477"/>
              <a:gd name="T31" fmla="*/ 923946 h 4133"/>
              <a:gd name="T32" fmla="*/ 1475662 w 4477"/>
              <a:gd name="T33" fmla="*/ 1009874 h 4133"/>
              <a:gd name="T34" fmla="*/ 1493534 w 4477"/>
              <a:gd name="T35" fmla="*/ 1066026 h 4133"/>
              <a:gd name="T36" fmla="*/ 1811814 w 4477"/>
              <a:gd name="T37" fmla="*/ 960104 h 4133"/>
              <a:gd name="T38" fmla="*/ 1798623 w 4477"/>
              <a:gd name="T39" fmla="*/ 861839 h 4133"/>
              <a:gd name="T40" fmla="*/ 1782454 w 4477"/>
              <a:gd name="T41" fmla="*/ 764850 h 4133"/>
              <a:gd name="T42" fmla="*/ 1764157 w 4477"/>
              <a:gd name="T43" fmla="*/ 669563 h 4133"/>
              <a:gd name="T44" fmla="*/ 1742881 w 4477"/>
              <a:gd name="T45" fmla="*/ 575977 h 4133"/>
              <a:gd name="T46" fmla="*/ 1719478 w 4477"/>
              <a:gd name="T47" fmla="*/ 484093 h 4133"/>
              <a:gd name="T48" fmla="*/ 1693097 w 4477"/>
              <a:gd name="T49" fmla="*/ 393910 h 4133"/>
              <a:gd name="T50" fmla="*/ 1664162 w 4477"/>
              <a:gd name="T51" fmla="*/ 305004 h 4133"/>
              <a:gd name="T52" fmla="*/ 1633526 w 4477"/>
              <a:gd name="T53" fmla="*/ 217799 h 4133"/>
              <a:gd name="T54" fmla="*/ 1599485 w 4477"/>
              <a:gd name="T55" fmla="*/ 131871 h 4133"/>
              <a:gd name="T56" fmla="*/ 1563742 w 4477"/>
              <a:gd name="T57" fmla="*/ 48069 h 4133"/>
              <a:gd name="T58" fmla="*/ 353597 w 4477"/>
              <a:gd name="T59" fmla="*/ 1192792 h 4133"/>
              <a:gd name="T60" fmla="*/ 353597 w 4477"/>
              <a:gd name="T61" fmla="*/ 1254473 h 4133"/>
              <a:gd name="T62" fmla="*/ 1496087 w 4477"/>
              <a:gd name="T63" fmla="*/ 1433562 h 4133"/>
              <a:gd name="T64" fmla="*/ 80847 w 4477"/>
              <a:gd name="T65" fmla="*/ 1595210 h 4133"/>
              <a:gd name="T66" fmla="*/ 0 w 4477"/>
              <a:gd name="T67" fmla="*/ 561514 h 4133"/>
              <a:gd name="T68" fmla="*/ 325088 w 4477"/>
              <a:gd name="T69" fmla="*/ 213971 h 4133"/>
              <a:gd name="T70" fmla="*/ 1204614 w 4477"/>
              <a:gd name="T71" fmla="*/ 191000 h 4133"/>
              <a:gd name="T72" fmla="*/ 1212273 w 4477"/>
              <a:gd name="T73" fmla="*/ 272249 h 4133"/>
              <a:gd name="T74" fmla="*/ 461251 w 4477"/>
              <a:gd name="T75" fmla="*/ 352648 h 4133"/>
              <a:gd name="T76" fmla="*/ 442528 w 4477"/>
              <a:gd name="T77" fmla="*/ 647443 h 4133"/>
              <a:gd name="T78" fmla="*/ 161693 w 4477"/>
              <a:gd name="T79" fmla="*/ 1433562 h 4133"/>
              <a:gd name="T80" fmla="*/ 200840 w 4477"/>
              <a:gd name="T81" fmla="*/ 558111 h 4133"/>
              <a:gd name="T82" fmla="*/ 200840 w 4477"/>
              <a:gd name="T83" fmla="*/ 558111 h 4133"/>
              <a:gd name="T84" fmla="*/ 353597 w 4477"/>
              <a:gd name="T85" fmla="*/ 938409 h 4133"/>
              <a:gd name="T86" fmla="*/ 1195678 w 4477"/>
              <a:gd name="T87" fmla="*/ 938409 h 4133"/>
              <a:gd name="T88" fmla="*/ 689749 w 4477"/>
              <a:gd name="T89" fmla="*/ 708699 h 4133"/>
              <a:gd name="T90" fmla="*/ 1195678 w 4477"/>
              <a:gd name="T91" fmla="*/ 708699 h 4133"/>
              <a:gd name="T92" fmla="*/ 689749 w 4477"/>
              <a:gd name="T93" fmla="*/ 473033 h 4133"/>
              <a:gd name="T94" fmla="*/ 1195678 w 4477"/>
              <a:gd name="T95" fmla="*/ 473033 h 4133"/>
              <a:gd name="T96" fmla="*/ 1702884 w 4477"/>
              <a:gd name="T97" fmla="*/ 1505878 h 4133"/>
              <a:gd name="T98" fmla="*/ 1802878 w 4477"/>
              <a:gd name="T99" fmla="*/ 1758134 h 4133"/>
              <a:gd name="T100" fmla="*/ 1837344 w 4477"/>
              <a:gd name="T101" fmla="*/ 1473123 h 4133"/>
              <a:gd name="T102" fmla="*/ 1817771 w 4477"/>
              <a:gd name="T103" fmla="*/ 1059645 h 4133"/>
              <a:gd name="T104" fmla="*/ 1646717 w 4477"/>
              <a:gd name="T105" fmla="*/ 1482482 h 4133"/>
              <a:gd name="T106" fmla="*/ 1524596 w 4477"/>
              <a:gd name="T107" fmla="*/ 1126431 h 41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rgbClr val="1A8AB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45329" y="2299671"/>
            <a:ext cx="7236646" cy="3283874"/>
          </a:xfrm>
          <a:custGeom>
            <a:avLst/>
            <a:gdLst>
              <a:gd name="connsiteX0" fmla="*/ 3228515 w 6724434"/>
              <a:gd name="connsiteY0" fmla="*/ 0 h 3283874"/>
              <a:gd name="connsiteX1" fmla="*/ 3460324 w 6724434"/>
              <a:gd name="connsiteY1" fmla="*/ 154966 h 3283874"/>
              <a:gd name="connsiteX2" fmla="*/ 3228515 w 6724434"/>
              <a:gd name="connsiteY2" fmla="*/ 309932 h 3283874"/>
              <a:gd name="connsiteX3" fmla="*/ 3228515 w 6724434"/>
              <a:gd name="connsiteY3" fmla="*/ 286140 h 3283874"/>
              <a:gd name="connsiteX4" fmla="*/ 1630041 w 6724434"/>
              <a:gd name="connsiteY4" fmla="*/ 286140 h 3283874"/>
              <a:gd name="connsiteX5" fmla="*/ 262349 w 6724434"/>
              <a:gd name="connsiteY5" fmla="*/ 1653832 h 3283874"/>
              <a:gd name="connsiteX6" fmla="*/ 262349 w 6724434"/>
              <a:gd name="connsiteY6" fmla="*/ 1653833 h 3283874"/>
              <a:gd name="connsiteX7" fmla="*/ 1630041 w 6724434"/>
              <a:gd name="connsiteY7" fmla="*/ 3021525 h 3283874"/>
              <a:gd name="connsiteX8" fmla="*/ 3165472 w 6724434"/>
              <a:gd name="connsiteY8" fmla="*/ 3021525 h 3283874"/>
              <a:gd name="connsiteX9" fmla="*/ 3165472 w 6724434"/>
              <a:gd name="connsiteY9" fmla="*/ 3018777 h 3283874"/>
              <a:gd name="connsiteX10" fmla="*/ 6724434 w 6724434"/>
              <a:gd name="connsiteY10" fmla="*/ 3018777 h 3283874"/>
              <a:gd name="connsiteX11" fmla="*/ 6724434 w 6724434"/>
              <a:gd name="connsiteY11" fmla="*/ 3283766 h 3283874"/>
              <a:gd name="connsiteX12" fmla="*/ 3460324 w 6724434"/>
              <a:gd name="connsiteY12" fmla="*/ 3283766 h 3283874"/>
              <a:gd name="connsiteX13" fmla="*/ 3460324 w 6724434"/>
              <a:gd name="connsiteY13" fmla="*/ 3283874 h 3283874"/>
              <a:gd name="connsiteX14" fmla="*/ 1630041 w 6724434"/>
              <a:gd name="connsiteY14" fmla="*/ 3283874 h 3283874"/>
              <a:gd name="connsiteX15" fmla="*/ 0 w 6724434"/>
              <a:gd name="connsiteY15" fmla="*/ 1653833 h 3283874"/>
              <a:gd name="connsiteX16" fmla="*/ 1630041 w 6724434"/>
              <a:gd name="connsiteY16" fmla="*/ 23792 h 3283874"/>
              <a:gd name="connsiteX17" fmla="*/ 3228515 w 6724434"/>
              <a:gd name="connsiteY17" fmla="*/ 23792 h 328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4434" h="3283874">
                <a:moveTo>
                  <a:pt x="3228515" y="0"/>
                </a:moveTo>
                <a:lnTo>
                  <a:pt x="3460324" y="154966"/>
                </a:lnTo>
                <a:lnTo>
                  <a:pt x="3228515" y="309932"/>
                </a:lnTo>
                <a:lnTo>
                  <a:pt x="3228515" y="286140"/>
                </a:lnTo>
                <a:lnTo>
                  <a:pt x="1630041" y="286140"/>
                </a:lnTo>
                <a:cubicBezTo>
                  <a:pt x="874686" y="286140"/>
                  <a:pt x="262349" y="898477"/>
                  <a:pt x="262349" y="1653832"/>
                </a:cubicBezTo>
                <a:lnTo>
                  <a:pt x="262349" y="1653833"/>
                </a:lnTo>
                <a:cubicBezTo>
                  <a:pt x="262349" y="2409188"/>
                  <a:pt x="874686" y="3021525"/>
                  <a:pt x="1630041" y="3021525"/>
                </a:cubicBezTo>
                <a:lnTo>
                  <a:pt x="3165472" y="3021525"/>
                </a:lnTo>
                <a:lnTo>
                  <a:pt x="3165472" y="3018777"/>
                </a:lnTo>
                <a:lnTo>
                  <a:pt x="6724434" y="3018777"/>
                </a:lnTo>
                <a:lnTo>
                  <a:pt x="6724434" y="3283766"/>
                </a:lnTo>
                <a:lnTo>
                  <a:pt x="3460324" y="3283766"/>
                </a:lnTo>
                <a:lnTo>
                  <a:pt x="3460324" y="3283874"/>
                </a:lnTo>
                <a:lnTo>
                  <a:pt x="1630041" y="3283874"/>
                </a:lnTo>
                <a:cubicBezTo>
                  <a:pt x="729794" y="3283874"/>
                  <a:pt x="0" y="2554080"/>
                  <a:pt x="0" y="1653833"/>
                </a:cubicBezTo>
                <a:cubicBezTo>
                  <a:pt x="0" y="753586"/>
                  <a:pt x="729794" y="23792"/>
                  <a:pt x="1630041" y="23792"/>
                </a:cubicBezTo>
                <a:lnTo>
                  <a:pt x="3228515" y="23792"/>
                </a:lnTo>
                <a:close/>
              </a:path>
            </a:pathLst>
          </a:custGeom>
          <a:solidFill>
            <a:srgbClr val="1A8AB8"/>
          </a:solidFill>
          <a:ln>
            <a:solidFill>
              <a:srgbClr val="1A8AB8"/>
            </a:solidFill>
          </a:ln>
          <a:effectLst>
            <a:outerShdw blurRad="88900" dist="508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95600" y="5305425"/>
            <a:ext cx="593089" cy="846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57144" y="5295706"/>
            <a:ext cx="4700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01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02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77401" y="527306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68060" y="556686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8060" y="5851860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19767" y="168304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23552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rgbClr val="02355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64254" y="19694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14E7A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rgbClr val="014E7A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53553" y="228394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A8AB8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1600" dirty="0">
              <a:solidFill>
                <a:srgbClr val="1A8A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1361804" y="2053850"/>
            <a:ext cx="3656229" cy="3744000"/>
            <a:chOff x="2162992" y="1792593"/>
            <a:chExt cx="3164983" cy="3240961"/>
          </a:xfrm>
        </p:grpSpPr>
        <p:grpSp>
          <p:nvGrpSpPr>
            <p:cNvPr id="7" name="组合 6"/>
            <p:cNvGrpSpPr/>
            <p:nvPr/>
          </p:nvGrpSpPr>
          <p:grpSpPr>
            <a:xfrm>
              <a:off x="2162992" y="3596640"/>
              <a:ext cx="1419500" cy="1436914"/>
              <a:chOff x="1576249" y="3413759"/>
              <a:chExt cx="1419500" cy="1436914"/>
            </a:xfrm>
          </p:grpSpPr>
          <p:sp>
            <p:nvSpPr>
              <p:cNvPr id="4" name="立方体 3"/>
              <p:cNvSpPr/>
              <p:nvPr/>
            </p:nvSpPr>
            <p:spPr>
              <a:xfrm flipH="1">
                <a:off x="1576249" y="3413759"/>
                <a:ext cx="1419500" cy="1436914"/>
              </a:xfrm>
              <a:prstGeom prst="cube">
                <a:avLst>
                  <a:gd name="adj" fmla="val 58913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3200000" scaled="0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>
                <a:spLocks noChangeAspect="1"/>
              </p:cNvSpPr>
              <p:nvPr/>
            </p:nvSpPr>
            <p:spPr bwMode="auto">
              <a:xfrm>
                <a:off x="2481353" y="4317287"/>
                <a:ext cx="470852" cy="465423"/>
              </a:xfrm>
              <a:prstGeom prst="rect">
                <a:avLst/>
              </a:prstGeom>
              <a:solidFill>
                <a:srgbClr val="014E7A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plastic"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698569" y="2995291"/>
              <a:ext cx="1419500" cy="1436914"/>
              <a:chOff x="1576249" y="3413759"/>
              <a:chExt cx="1419500" cy="1436914"/>
            </a:xfrm>
          </p:grpSpPr>
          <p:sp>
            <p:nvSpPr>
              <p:cNvPr id="9" name="立方体 8"/>
              <p:cNvSpPr/>
              <p:nvPr/>
            </p:nvSpPr>
            <p:spPr>
              <a:xfrm flipH="1">
                <a:off x="1576249" y="3413759"/>
                <a:ext cx="1419500" cy="1436914"/>
              </a:xfrm>
              <a:prstGeom prst="cube">
                <a:avLst>
                  <a:gd name="adj" fmla="val 58913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3200000" scaled="0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>
                <a:spLocks noChangeAspect="1"/>
              </p:cNvSpPr>
              <p:nvPr/>
            </p:nvSpPr>
            <p:spPr bwMode="auto">
              <a:xfrm>
                <a:off x="2481353" y="4317287"/>
                <a:ext cx="470852" cy="465423"/>
              </a:xfrm>
              <a:prstGeom prst="rect">
                <a:avLst/>
              </a:prstGeom>
              <a:solidFill>
                <a:srgbClr val="1A8AB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plastic"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03522" y="2393942"/>
              <a:ext cx="1419500" cy="1436914"/>
              <a:chOff x="1576249" y="3413759"/>
              <a:chExt cx="1419500" cy="1436914"/>
            </a:xfrm>
          </p:grpSpPr>
          <p:sp>
            <p:nvSpPr>
              <p:cNvPr id="12" name="立方体 11"/>
              <p:cNvSpPr/>
              <p:nvPr/>
            </p:nvSpPr>
            <p:spPr>
              <a:xfrm flipH="1">
                <a:off x="1576249" y="3413759"/>
                <a:ext cx="1419500" cy="1436914"/>
              </a:xfrm>
              <a:prstGeom prst="cube">
                <a:avLst>
                  <a:gd name="adj" fmla="val 58913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3200000" scaled="0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>
                <a:spLocks noChangeAspect="1"/>
              </p:cNvSpPr>
              <p:nvPr/>
            </p:nvSpPr>
            <p:spPr bwMode="auto">
              <a:xfrm>
                <a:off x="2481353" y="4317287"/>
                <a:ext cx="470852" cy="4654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plastic"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08475" y="1792593"/>
              <a:ext cx="1419500" cy="1436914"/>
              <a:chOff x="1576249" y="3413759"/>
              <a:chExt cx="1419500" cy="1436914"/>
            </a:xfrm>
          </p:grpSpPr>
          <p:sp>
            <p:nvSpPr>
              <p:cNvPr id="15" name="立方体 14"/>
              <p:cNvSpPr/>
              <p:nvPr/>
            </p:nvSpPr>
            <p:spPr>
              <a:xfrm flipH="1">
                <a:off x="1576249" y="3413759"/>
                <a:ext cx="1419500" cy="1436914"/>
              </a:xfrm>
              <a:prstGeom prst="cube">
                <a:avLst>
                  <a:gd name="adj" fmla="val 58913"/>
                </a:avLst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3200000" scaled="0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 bwMode="auto">
              <a:xfrm>
                <a:off x="2481353" y="4317287"/>
                <a:ext cx="470852" cy="465423"/>
              </a:xfrm>
              <a:prstGeom prst="rect">
                <a:avLst/>
              </a:prstGeom>
              <a:solidFill>
                <a:srgbClr val="2FA9D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plastic"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18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gray">
          <a:xfrm>
            <a:off x="4761509" y="2910372"/>
            <a:ext cx="457615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单击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4106204" y="3784466"/>
            <a:ext cx="457615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单击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gray">
          <a:xfrm>
            <a:off x="3454821" y="4573343"/>
            <a:ext cx="457615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单击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gray">
          <a:xfrm>
            <a:off x="2679359" y="5380712"/>
            <a:ext cx="457615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单击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4908" y="3087343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75351" y="3806746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77209" y="4494211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45940" y="5217481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7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空心弧 35"/>
          <p:cNvSpPr/>
          <p:nvPr/>
        </p:nvSpPr>
        <p:spPr>
          <a:xfrm rot="5400000">
            <a:off x="4504006" y="4490659"/>
            <a:ext cx="1945097" cy="1944000"/>
          </a:xfrm>
          <a:prstGeom prst="blockArc">
            <a:avLst>
              <a:gd name="adj1" fmla="val 10800000"/>
              <a:gd name="adj2" fmla="val 0"/>
              <a:gd name="adj3" fmla="val 40119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6651" y="5666724"/>
            <a:ext cx="5342196" cy="775062"/>
          </a:xfrm>
          <a:prstGeom prst="rect">
            <a:avLst/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29623" y="5653581"/>
            <a:ext cx="3440193" cy="775062"/>
          </a:xfrm>
          <a:prstGeom prst="rect">
            <a:avLst/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空心弧 9"/>
          <p:cNvSpPr/>
          <p:nvPr/>
        </p:nvSpPr>
        <p:spPr>
          <a:xfrm rot="16200000">
            <a:off x="4523056" y="4490659"/>
            <a:ext cx="1945097" cy="1944000"/>
          </a:xfrm>
          <a:prstGeom prst="blockArc">
            <a:avLst>
              <a:gd name="adj1" fmla="val 10800000"/>
              <a:gd name="adj2" fmla="val 0"/>
              <a:gd name="adj3" fmla="val 40119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空心弧 64"/>
          <p:cNvSpPr/>
          <p:nvPr/>
        </p:nvSpPr>
        <p:spPr>
          <a:xfrm rot="19719881">
            <a:off x="4523281" y="4488555"/>
            <a:ext cx="1945097" cy="1944000"/>
          </a:xfrm>
          <a:prstGeom prst="blockArc">
            <a:avLst>
              <a:gd name="adj1" fmla="val 14494273"/>
              <a:gd name="adj2" fmla="val 0"/>
              <a:gd name="adj3" fmla="val 40119"/>
            </a:avLst>
          </a:prstGeom>
          <a:solidFill>
            <a:srgbClr val="09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29418" y="5002685"/>
            <a:ext cx="936000" cy="936000"/>
            <a:chOff x="4199042" y="4998263"/>
            <a:chExt cx="936000" cy="936000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 bwMode="auto">
            <a:xfrm>
              <a:off x="4199042" y="4998263"/>
              <a:ext cx="936000" cy="9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>
                <a:rot lat="0" lon="0" rev="11400000"/>
              </a:lightRig>
            </a:scene3d>
            <a:sp3d extrusionH="25400" prstMaterial="dkEdge">
              <a:bevelT w="184150" prst="relaxedInset"/>
              <a:contourClr>
                <a:schemeClr val="bg1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4502438" y="5280467"/>
              <a:ext cx="326033" cy="356403"/>
            </a:xfrm>
            <a:custGeom>
              <a:avLst/>
              <a:gdLst>
                <a:gd name="T0" fmla="*/ 49882 w 5614"/>
                <a:gd name="T1" fmla="*/ 1769010 h 5480"/>
                <a:gd name="T2" fmla="*/ 103835 w 5614"/>
                <a:gd name="T3" fmla="*/ 1683222 h 5480"/>
                <a:gd name="T4" fmla="*/ 160843 w 5614"/>
                <a:gd name="T5" fmla="*/ 1599807 h 5480"/>
                <a:gd name="T6" fmla="*/ 222601 w 5614"/>
                <a:gd name="T7" fmla="*/ 1520121 h 5480"/>
                <a:gd name="T8" fmla="*/ 288091 w 5614"/>
                <a:gd name="T9" fmla="*/ 1444505 h 5480"/>
                <a:gd name="T10" fmla="*/ 357654 w 5614"/>
                <a:gd name="T11" fmla="*/ 1374654 h 5480"/>
                <a:gd name="T12" fmla="*/ 431967 w 5614"/>
                <a:gd name="T13" fmla="*/ 1310566 h 5480"/>
                <a:gd name="T14" fmla="*/ 511371 w 5614"/>
                <a:gd name="T15" fmla="*/ 1253600 h 5480"/>
                <a:gd name="T16" fmla="*/ 594846 w 5614"/>
                <a:gd name="T17" fmla="*/ 1204433 h 5480"/>
                <a:gd name="T18" fmla="*/ 684429 w 5614"/>
                <a:gd name="T19" fmla="*/ 1164421 h 5480"/>
                <a:gd name="T20" fmla="*/ 778424 w 5614"/>
                <a:gd name="T21" fmla="*/ 1133903 h 5480"/>
                <a:gd name="T22" fmla="*/ 878526 w 5614"/>
                <a:gd name="T23" fmla="*/ 1114236 h 5480"/>
                <a:gd name="T24" fmla="*/ 984397 w 5614"/>
                <a:gd name="T25" fmla="*/ 1106776 h 5480"/>
                <a:gd name="T26" fmla="*/ 1096037 w 5614"/>
                <a:gd name="T27" fmla="*/ 1111184 h 5480"/>
                <a:gd name="T28" fmla="*/ 1213784 w 5614"/>
                <a:gd name="T29" fmla="*/ 1129156 h 5480"/>
                <a:gd name="T30" fmla="*/ 1337979 w 5614"/>
                <a:gd name="T31" fmla="*/ 1161369 h 5480"/>
                <a:gd name="T32" fmla="*/ 1325085 w 5614"/>
                <a:gd name="T33" fmla="*/ 1269198 h 5480"/>
                <a:gd name="T34" fmla="*/ 1294884 w 5614"/>
                <a:gd name="T35" fmla="*/ 1285474 h 5480"/>
                <a:gd name="T36" fmla="*/ 1256879 w 5614"/>
                <a:gd name="T37" fmla="*/ 1298698 h 5480"/>
                <a:gd name="T38" fmla="*/ 1209712 w 5614"/>
                <a:gd name="T39" fmla="*/ 1308532 h 5480"/>
                <a:gd name="T40" fmla="*/ 1152366 w 5614"/>
                <a:gd name="T41" fmla="*/ 1313957 h 5480"/>
                <a:gd name="T42" fmla="*/ 1083821 w 5614"/>
                <a:gd name="T43" fmla="*/ 1314975 h 5480"/>
                <a:gd name="T44" fmla="*/ 1002382 w 5614"/>
                <a:gd name="T45" fmla="*/ 1310566 h 5480"/>
                <a:gd name="T46" fmla="*/ 907708 w 5614"/>
                <a:gd name="T47" fmla="*/ 1300394 h 5480"/>
                <a:gd name="T48" fmla="*/ 854094 w 5614"/>
                <a:gd name="T49" fmla="*/ 1320061 h 5480"/>
                <a:gd name="T50" fmla="*/ 985754 w 5614"/>
                <a:gd name="T51" fmla="*/ 1346510 h 5480"/>
                <a:gd name="T52" fmla="*/ 1106556 w 5614"/>
                <a:gd name="T53" fmla="*/ 1359395 h 5480"/>
                <a:gd name="T54" fmla="*/ 1178155 w 5614"/>
                <a:gd name="T55" fmla="*/ 1359734 h 5480"/>
                <a:gd name="T56" fmla="*/ 1232447 w 5614"/>
                <a:gd name="T57" fmla="*/ 1355665 h 5480"/>
                <a:gd name="T58" fmla="*/ 1285383 w 5614"/>
                <a:gd name="T59" fmla="*/ 1347188 h 5480"/>
                <a:gd name="T60" fmla="*/ 1336961 w 5614"/>
                <a:gd name="T61" fmla="*/ 1334642 h 5480"/>
                <a:gd name="T62" fmla="*/ 1387182 w 5614"/>
                <a:gd name="T63" fmla="*/ 1317348 h 5480"/>
                <a:gd name="T64" fmla="*/ 1436385 w 5614"/>
                <a:gd name="T65" fmla="*/ 1294969 h 5480"/>
                <a:gd name="T66" fmla="*/ 1484570 w 5614"/>
                <a:gd name="T67" fmla="*/ 1267164 h 5480"/>
                <a:gd name="T68" fmla="*/ 1531737 w 5614"/>
                <a:gd name="T69" fmla="*/ 1234950 h 5480"/>
                <a:gd name="T70" fmla="*/ 1578904 w 5614"/>
                <a:gd name="T71" fmla="*/ 1196295 h 5480"/>
                <a:gd name="T72" fmla="*/ 1625731 w 5614"/>
                <a:gd name="T73" fmla="*/ 1152213 h 5480"/>
                <a:gd name="T74" fmla="*/ 1672219 w 5614"/>
                <a:gd name="T75" fmla="*/ 1102368 h 5480"/>
                <a:gd name="T76" fmla="*/ 1905000 w 5614"/>
                <a:gd name="T77" fmla="*/ 1067781 h 5480"/>
                <a:gd name="T78" fmla="*/ 0 w 5614"/>
                <a:gd name="T79" fmla="*/ 1855816 h 5480"/>
                <a:gd name="T80" fmla="*/ 1415346 w 5614"/>
                <a:gd name="T81" fmla="*/ 384862 h 5480"/>
                <a:gd name="T82" fmla="*/ 794033 w 5614"/>
                <a:gd name="T83" fmla="*/ 186836 h 5480"/>
                <a:gd name="T84" fmla="*/ 581273 w 5614"/>
                <a:gd name="T85" fmla="*/ 186836 h 5480"/>
                <a:gd name="T86" fmla="*/ 552090 w 5614"/>
                <a:gd name="T87" fmla="*/ 1092195 h 5480"/>
                <a:gd name="T88" fmla="*/ 612491 w 5614"/>
                <a:gd name="T89" fmla="*/ 1064390 h 5480"/>
                <a:gd name="T90" fmla="*/ 695966 w 5614"/>
                <a:gd name="T91" fmla="*/ 1033533 h 5480"/>
                <a:gd name="T92" fmla="*/ 782496 w 5614"/>
                <a:gd name="T93" fmla="*/ 1010136 h 5480"/>
                <a:gd name="T94" fmla="*/ 871739 w 5614"/>
                <a:gd name="T95" fmla="*/ 994539 h 5480"/>
                <a:gd name="T96" fmla="*/ 1182566 w 5614"/>
                <a:gd name="T97" fmla="*/ 1001659 h 5480"/>
                <a:gd name="T98" fmla="*/ 1252468 w 5614"/>
                <a:gd name="T99" fmla="*/ 1015223 h 5480"/>
                <a:gd name="T100" fmla="*/ 1349177 w 5614"/>
                <a:gd name="T101" fmla="*/ 1040315 h 5480"/>
                <a:gd name="T102" fmla="*/ 1457423 w 5614"/>
                <a:gd name="T103" fmla="*/ 1141024 h 5480"/>
                <a:gd name="T104" fmla="*/ 1533433 w 5614"/>
                <a:gd name="T105" fmla="*/ 1075580 h 54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14" h="5480">
                  <a:moveTo>
                    <a:pt x="0" y="5473"/>
                  </a:moveTo>
                  <a:lnTo>
                    <a:pt x="0" y="5473"/>
                  </a:lnTo>
                  <a:lnTo>
                    <a:pt x="72" y="5344"/>
                  </a:lnTo>
                  <a:lnTo>
                    <a:pt x="147" y="5217"/>
                  </a:lnTo>
                  <a:lnTo>
                    <a:pt x="186" y="5153"/>
                  </a:lnTo>
                  <a:lnTo>
                    <a:pt x="225" y="5089"/>
                  </a:lnTo>
                  <a:lnTo>
                    <a:pt x="265" y="5027"/>
                  </a:lnTo>
                  <a:lnTo>
                    <a:pt x="306" y="4964"/>
                  </a:lnTo>
                  <a:lnTo>
                    <a:pt x="347" y="4901"/>
                  </a:lnTo>
                  <a:lnTo>
                    <a:pt x="389" y="4840"/>
                  </a:lnTo>
                  <a:lnTo>
                    <a:pt x="432" y="4779"/>
                  </a:lnTo>
                  <a:lnTo>
                    <a:pt x="474" y="4718"/>
                  </a:lnTo>
                  <a:lnTo>
                    <a:pt x="519" y="4658"/>
                  </a:lnTo>
                  <a:lnTo>
                    <a:pt x="564" y="4599"/>
                  </a:lnTo>
                  <a:lnTo>
                    <a:pt x="609" y="4540"/>
                  </a:lnTo>
                  <a:lnTo>
                    <a:pt x="656" y="4483"/>
                  </a:lnTo>
                  <a:lnTo>
                    <a:pt x="702" y="4426"/>
                  </a:lnTo>
                  <a:lnTo>
                    <a:pt x="751" y="4370"/>
                  </a:lnTo>
                  <a:lnTo>
                    <a:pt x="799" y="4315"/>
                  </a:lnTo>
                  <a:lnTo>
                    <a:pt x="849" y="4260"/>
                  </a:lnTo>
                  <a:lnTo>
                    <a:pt x="898" y="4207"/>
                  </a:lnTo>
                  <a:lnTo>
                    <a:pt x="950" y="4155"/>
                  </a:lnTo>
                  <a:lnTo>
                    <a:pt x="1001" y="4103"/>
                  </a:lnTo>
                  <a:lnTo>
                    <a:pt x="1054" y="4054"/>
                  </a:lnTo>
                  <a:lnTo>
                    <a:pt x="1107" y="4004"/>
                  </a:lnTo>
                  <a:lnTo>
                    <a:pt x="1162" y="3957"/>
                  </a:lnTo>
                  <a:lnTo>
                    <a:pt x="1217" y="3910"/>
                  </a:lnTo>
                  <a:lnTo>
                    <a:pt x="1273" y="3865"/>
                  </a:lnTo>
                  <a:lnTo>
                    <a:pt x="1331" y="3821"/>
                  </a:lnTo>
                  <a:lnTo>
                    <a:pt x="1388" y="3777"/>
                  </a:lnTo>
                  <a:lnTo>
                    <a:pt x="1446" y="3736"/>
                  </a:lnTo>
                  <a:lnTo>
                    <a:pt x="1507" y="3697"/>
                  </a:lnTo>
                  <a:lnTo>
                    <a:pt x="1567" y="3658"/>
                  </a:lnTo>
                  <a:lnTo>
                    <a:pt x="1628" y="3621"/>
                  </a:lnTo>
                  <a:lnTo>
                    <a:pt x="1691" y="3586"/>
                  </a:lnTo>
                  <a:lnTo>
                    <a:pt x="1753" y="3552"/>
                  </a:lnTo>
                  <a:lnTo>
                    <a:pt x="1818" y="3520"/>
                  </a:lnTo>
                  <a:lnTo>
                    <a:pt x="1883" y="3489"/>
                  </a:lnTo>
                  <a:lnTo>
                    <a:pt x="1949" y="3461"/>
                  </a:lnTo>
                  <a:lnTo>
                    <a:pt x="2017" y="3434"/>
                  </a:lnTo>
                  <a:lnTo>
                    <a:pt x="2084" y="3409"/>
                  </a:lnTo>
                  <a:lnTo>
                    <a:pt x="2154" y="3385"/>
                  </a:lnTo>
                  <a:lnTo>
                    <a:pt x="2223" y="3364"/>
                  </a:lnTo>
                  <a:lnTo>
                    <a:pt x="2294" y="3344"/>
                  </a:lnTo>
                  <a:lnTo>
                    <a:pt x="2366" y="3327"/>
                  </a:lnTo>
                  <a:lnTo>
                    <a:pt x="2439" y="3311"/>
                  </a:lnTo>
                  <a:lnTo>
                    <a:pt x="2514" y="3298"/>
                  </a:lnTo>
                  <a:lnTo>
                    <a:pt x="2589" y="3286"/>
                  </a:lnTo>
                  <a:lnTo>
                    <a:pt x="2665" y="3278"/>
                  </a:lnTo>
                  <a:lnTo>
                    <a:pt x="2743" y="3271"/>
                  </a:lnTo>
                  <a:lnTo>
                    <a:pt x="2821" y="3266"/>
                  </a:lnTo>
                  <a:lnTo>
                    <a:pt x="2901" y="3264"/>
                  </a:lnTo>
                  <a:lnTo>
                    <a:pt x="2982" y="3262"/>
                  </a:lnTo>
                  <a:lnTo>
                    <a:pt x="3063" y="3265"/>
                  </a:lnTo>
                  <a:lnTo>
                    <a:pt x="3146" y="3270"/>
                  </a:lnTo>
                  <a:lnTo>
                    <a:pt x="3230" y="3277"/>
                  </a:lnTo>
                  <a:lnTo>
                    <a:pt x="3315" y="3286"/>
                  </a:lnTo>
                  <a:lnTo>
                    <a:pt x="3401" y="3298"/>
                  </a:lnTo>
                  <a:lnTo>
                    <a:pt x="3488" y="3313"/>
                  </a:lnTo>
                  <a:lnTo>
                    <a:pt x="3577" y="3330"/>
                  </a:lnTo>
                  <a:lnTo>
                    <a:pt x="3666" y="3350"/>
                  </a:lnTo>
                  <a:lnTo>
                    <a:pt x="3757" y="3372"/>
                  </a:lnTo>
                  <a:lnTo>
                    <a:pt x="3850" y="3397"/>
                  </a:lnTo>
                  <a:lnTo>
                    <a:pt x="3943" y="3425"/>
                  </a:lnTo>
                  <a:lnTo>
                    <a:pt x="3943" y="3716"/>
                  </a:lnTo>
                  <a:lnTo>
                    <a:pt x="3925" y="3730"/>
                  </a:lnTo>
                  <a:lnTo>
                    <a:pt x="3905" y="3743"/>
                  </a:lnTo>
                  <a:lnTo>
                    <a:pt x="3885" y="3756"/>
                  </a:lnTo>
                  <a:lnTo>
                    <a:pt x="3864" y="3768"/>
                  </a:lnTo>
                  <a:lnTo>
                    <a:pt x="3840" y="3780"/>
                  </a:lnTo>
                  <a:lnTo>
                    <a:pt x="3816" y="3791"/>
                  </a:lnTo>
                  <a:lnTo>
                    <a:pt x="3790" y="3802"/>
                  </a:lnTo>
                  <a:lnTo>
                    <a:pt x="3763" y="3813"/>
                  </a:lnTo>
                  <a:lnTo>
                    <a:pt x="3734" y="3822"/>
                  </a:lnTo>
                  <a:lnTo>
                    <a:pt x="3704" y="3830"/>
                  </a:lnTo>
                  <a:lnTo>
                    <a:pt x="3671" y="3839"/>
                  </a:lnTo>
                  <a:lnTo>
                    <a:pt x="3638" y="3846"/>
                  </a:lnTo>
                  <a:lnTo>
                    <a:pt x="3603" y="3853"/>
                  </a:lnTo>
                  <a:lnTo>
                    <a:pt x="3565" y="3859"/>
                  </a:lnTo>
                  <a:lnTo>
                    <a:pt x="3526" y="3865"/>
                  </a:lnTo>
                  <a:lnTo>
                    <a:pt x="3485" y="3869"/>
                  </a:lnTo>
                  <a:lnTo>
                    <a:pt x="3442" y="3873"/>
                  </a:lnTo>
                  <a:lnTo>
                    <a:pt x="3396" y="3875"/>
                  </a:lnTo>
                  <a:lnTo>
                    <a:pt x="3349" y="3878"/>
                  </a:lnTo>
                  <a:lnTo>
                    <a:pt x="3300" y="3879"/>
                  </a:lnTo>
                  <a:lnTo>
                    <a:pt x="3248" y="3879"/>
                  </a:lnTo>
                  <a:lnTo>
                    <a:pt x="3194" y="3878"/>
                  </a:lnTo>
                  <a:lnTo>
                    <a:pt x="3139" y="3876"/>
                  </a:lnTo>
                  <a:lnTo>
                    <a:pt x="3080" y="3874"/>
                  </a:lnTo>
                  <a:lnTo>
                    <a:pt x="3018" y="3869"/>
                  </a:lnTo>
                  <a:lnTo>
                    <a:pt x="2954" y="3865"/>
                  </a:lnTo>
                  <a:lnTo>
                    <a:pt x="2888" y="3859"/>
                  </a:lnTo>
                  <a:lnTo>
                    <a:pt x="2820" y="3853"/>
                  </a:lnTo>
                  <a:lnTo>
                    <a:pt x="2749" y="3845"/>
                  </a:lnTo>
                  <a:lnTo>
                    <a:pt x="2675" y="3835"/>
                  </a:lnTo>
                  <a:lnTo>
                    <a:pt x="2598" y="3825"/>
                  </a:lnTo>
                  <a:lnTo>
                    <a:pt x="2517" y="3814"/>
                  </a:lnTo>
                  <a:lnTo>
                    <a:pt x="2517" y="3893"/>
                  </a:lnTo>
                  <a:lnTo>
                    <a:pt x="2618" y="3915"/>
                  </a:lnTo>
                  <a:lnTo>
                    <a:pt x="2715" y="3937"/>
                  </a:lnTo>
                  <a:lnTo>
                    <a:pt x="2810" y="3954"/>
                  </a:lnTo>
                  <a:lnTo>
                    <a:pt x="2905" y="3971"/>
                  </a:lnTo>
                  <a:lnTo>
                    <a:pt x="2997" y="3984"/>
                  </a:lnTo>
                  <a:lnTo>
                    <a:pt x="3087" y="3995"/>
                  </a:lnTo>
                  <a:lnTo>
                    <a:pt x="3175" y="4003"/>
                  </a:lnTo>
                  <a:lnTo>
                    <a:pt x="3261" y="4009"/>
                  </a:lnTo>
                  <a:lnTo>
                    <a:pt x="3346" y="4011"/>
                  </a:lnTo>
                  <a:lnTo>
                    <a:pt x="3388" y="4011"/>
                  </a:lnTo>
                  <a:lnTo>
                    <a:pt x="3430" y="4011"/>
                  </a:lnTo>
                  <a:lnTo>
                    <a:pt x="3472" y="4010"/>
                  </a:lnTo>
                  <a:lnTo>
                    <a:pt x="3512" y="4009"/>
                  </a:lnTo>
                  <a:lnTo>
                    <a:pt x="3552" y="4005"/>
                  </a:lnTo>
                  <a:lnTo>
                    <a:pt x="3592" y="4002"/>
                  </a:lnTo>
                  <a:lnTo>
                    <a:pt x="3632" y="3998"/>
                  </a:lnTo>
                  <a:lnTo>
                    <a:pt x="3672" y="3993"/>
                  </a:lnTo>
                  <a:lnTo>
                    <a:pt x="3711" y="3987"/>
                  </a:lnTo>
                  <a:lnTo>
                    <a:pt x="3750" y="3980"/>
                  </a:lnTo>
                  <a:lnTo>
                    <a:pt x="3788" y="3973"/>
                  </a:lnTo>
                  <a:lnTo>
                    <a:pt x="3827" y="3965"/>
                  </a:lnTo>
                  <a:lnTo>
                    <a:pt x="3865" y="3957"/>
                  </a:lnTo>
                  <a:lnTo>
                    <a:pt x="3903" y="3946"/>
                  </a:lnTo>
                  <a:lnTo>
                    <a:pt x="3940" y="3936"/>
                  </a:lnTo>
                  <a:lnTo>
                    <a:pt x="3977" y="3925"/>
                  </a:lnTo>
                  <a:lnTo>
                    <a:pt x="4015" y="3912"/>
                  </a:lnTo>
                  <a:lnTo>
                    <a:pt x="4051" y="3899"/>
                  </a:lnTo>
                  <a:lnTo>
                    <a:pt x="4088" y="3885"/>
                  </a:lnTo>
                  <a:lnTo>
                    <a:pt x="4125" y="3869"/>
                  </a:lnTo>
                  <a:lnTo>
                    <a:pt x="4161" y="3853"/>
                  </a:lnTo>
                  <a:lnTo>
                    <a:pt x="4197" y="3836"/>
                  </a:lnTo>
                  <a:lnTo>
                    <a:pt x="4233" y="3819"/>
                  </a:lnTo>
                  <a:lnTo>
                    <a:pt x="4269" y="3800"/>
                  </a:lnTo>
                  <a:lnTo>
                    <a:pt x="4304" y="3780"/>
                  </a:lnTo>
                  <a:lnTo>
                    <a:pt x="4340" y="3760"/>
                  </a:lnTo>
                  <a:lnTo>
                    <a:pt x="4375" y="3737"/>
                  </a:lnTo>
                  <a:lnTo>
                    <a:pt x="4409" y="3715"/>
                  </a:lnTo>
                  <a:lnTo>
                    <a:pt x="4445" y="3691"/>
                  </a:lnTo>
                  <a:lnTo>
                    <a:pt x="4480" y="3666"/>
                  </a:lnTo>
                  <a:lnTo>
                    <a:pt x="4514" y="3642"/>
                  </a:lnTo>
                  <a:lnTo>
                    <a:pt x="4549" y="3614"/>
                  </a:lnTo>
                  <a:lnTo>
                    <a:pt x="4584" y="3587"/>
                  </a:lnTo>
                  <a:lnTo>
                    <a:pt x="4618" y="3558"/>
                  </a:lnTo>
                  <a:lnTo>
                    <a:pt x="4653" y="3528"/>
                  </a:lnTo>
                  <a:lnTo>
                    <a:pt x="4687" y="3497"/>
                  </a:lnTo>
                  <a:lnTo>
                    <a:pt x="4721" y="3466"/>
                  </a:lnTo>
                  <a:lnTo>
                    <a:pt x="4756" y="3433"/>
                  </a:lnTo>
                  <a:lnTo>
                    <a:pt x="4791" y="3398"/>
                  </a:lnTo>
                  <a:lnTo>
                    <a:pt x="4825" y="3363"/>
                  </a:lnTo>
                  <a:lnTo>
                    <a:pt x="4859" y="3326"/>
                  </a:lnTo>
                  <a:lnTo>
                    <a:pt x="4893" y="3290"/>
                  </a:lnTo>
                  <a:lnTo>
                    <a:pt x="4928" y="3251"/>
                  </a:lnTo>
                  <a:lnTo>
                    <a:pt x="4962" y="3212"/>
                  </a:lnTo>
                  <a:lnTo>
                    <a:pt x="4996" y="3170"/>
                  </a:lnTo>
                  <a:lnTo>
                    <a:pt x="5030" y="3128"/>
                  </a:lnTo>
                  <a:lnTo>
                    <a:pt x="5614" y="3149"/>
                  </a:lnTo>
                  <a:lnTo>
                    <a:pt x="4520" y="4598"/>
                  </a:lnTo>
                  <a:lnTo>
                    <a:pt x="2141" y="4695"/>
                  </a:lnTo>
                  <a:lnTo>
                    <a:pt x="1887" y="5480"/>
                  </a:lnTo>
                  <a:lnTo>
                    <a:pt x="0" y="5473"/>
                  </a:lnTo>
                  <a:close/>
                  <a:moveTo>
                    <a:pt x="4519" y="2271"/>
                  </a:moveTo>
                  <a:lnTo>
                    <a:pt x="5270" y="2271"/>
                  </a:lnTo>
                  <a:lnTo>
                    <a:pt x="4171" y="1135"/>
                  </a:lnTo>
                  <a:lnTo>
                    <a:pt x="3070" y="0"/>
                  </a:lnTo>
                  <a:lnTo>
                    <a:pt x="2235" y="862"/>
                  </a:lnTo>
                  <a:lnTo>
                    <a:pt x="2235" y="551"/>
                  </a:lnTo>
                  <a:lnTo>
                    <a:pt x="2340" y="551"/>
                  </a:lnTo>
                  <a:lnTo>
                    <a:pt x="2340" y="286"/>
                  </a:lnTo>
                  <a:lnTo>
                    <a:pt x="1596" y="286"/>
                  </a:lnTo>
                  <a:lnTo>
                    <a:pt x="1596" y="551"/>
                  </a:lnTo>
                  <a:lnTo>
                    <a:pt x="1713" y="551"/>
                  </a:lnTo>
                  <a:lnTo>
                    <a:pt x="1713" y="1400"/>
                  </a:lnTo>
                  <a:lnTo>
                    <a:pt x="870" y="2271"/>
                  </a:lnTo>
                  <a:lnTo>
                    <a:pt x="1627" y="2271"/>
                  </a:lnTo>
                  <a:lnTo>
                    <a:pt x="1627" y="3221"/>
                  </a:lnTo>
                  <a:lnTo>
                    <a:pt x="1686" y="3193"/>
                  </a:lnTo>
                  <a:lnTo>
                    <a:pt x="1746" y="3164"/>
                  </a:lnTo>
                  <a:lnTo>
                    <a:pt x="1805" y="3139"/>
                  </a:lnTo>
                  <a:lnTo>
                    <a:pt x="1867" y="3114"/>
                  </a:lnTo>
                  <a:lnTo>
                    <a:pt x="1927" y="3090"/>
                  </a:lnTo>
                  <a:lnTo>
                    <a:pt x="1990" y="3068"/>
                  </a:lnTo>
                  <a:lnTo>
                    <a:pt x="2051" y="3048"/>
                  </a:lnTo>
                  <a:lnTo>
                    <a:pt x="2115" y="3029"/>
                  </a:lnTo>
                  <a:lnTo>
                    <a:pt x="2177" y="3010"/>
                  </a:lnTo>
                  <a:lnTo>
                    <a:pt x="2241" y="2993"/>
                  </a:lnTo>
                  <a:lnTo>
                    <a:pt x="2306" y="2979"/>
                  </a:lnTo>
                  <a:lnTo>
                    <a:pt x="2371" y="2965"/>
                  </a:lnTo>
                  <a:lnTo>
                    <a:pt x="2437" y="2953"/>
                  </a:lnTo>
                  <a:lnTo>
                    <a:pt x="2503" y="2943"/>
                  </a:lnTo>
                  <a:lnTo>
                    <a:pt x="2569" y="2933"/>
                  </a:lnTo>
                  <a:lnTo>
                    <a:pt x="2637" y="2925"/>
                  </a:lnTo>
                  <a:lnTo>
                    <a:pt x="2637" y="2320"/>
                  </a:lnTo>
                  <a:lnTo>
                    <a:pt x="3485" y="2320"/>
                  </a:lnTo>
                  <a:lnTo>
                    <a:pt x="3485" y="2954"/>
                  </a:lnTo>
                  <a:lnTo>
                    <a:pt x="3553" y="2966"/>
                  </a:lnTo>
                  <a:lnTo>
                    <a:pt x="3622" y="2980"/>
                  </a:lnTo>
                  <a:lnTo>
                    <a:pt x="3691" y="2994"/>
                  </a:lnTo>
                  <a:lnTo>
                    <a:pt x="3762" y="3011"/>
                  </a:lnTo>
                  <a:lnTo>
                    <a:pt x="3833" y="3029"/>
                  </a:lnTo>
                  <a:lnTo>
                    <a:pt x="3904" y="3048"/>
                  </a:lnTo>
                  <a:lnTo>
                    <a:pt x="3976" y="3068"/>
                  </a:lnTo>
                  <a:lnTo>
                    <a:pt x="4048" y="3090"/>
                  </a:lnTo>
                  <a:lnTo>
                    <a:pt x="4296" y="3167"/>
                  </a:lnTo>
                  <a:lnTo>
                    <a:pt x="4295" y="3365"/>
                  </a:lnTo>
                  <a:lnTo>
                    <a:pt x="4351" y="3322"/>
                  </a:lnTo>
                  <a:lnTo>
                    <a:pt x="4407" y="3275"/>
                  </a:lnTo>
                  <a:lnTo>
                    <a:pt x="4464" y="3225"/>
                  </a:lnTo>
                  <a:lnTo>
                    <a:pt x="4519" y="3172"/>
                  </a:lnTo>
                  <a:lnTo>
                    <a:pt x="4519" y="22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71848" y="5764113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单击此处添加内容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7384" y="5831030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44554" y="4873846"/>
            <a:ext cx="864000" cy="396000"/>
          </a:xfrm>
          <a:prstGeom prst="rect">
            <a:avLst/>
          </a:prstGeom>
        </p:spPr>
        <p:txBody>
          <a:bodyPr wrap="none" lIns="0" tIns="0" rIns="0" bIns="0" anchor="ctr" anchorCtr="0">
            <a:prstTxWarp prst="textArchUp">
              <a:avLst>
                <a:gd name="adj" fmla="val 10853378"/>
              </a:avLst>
            </a:prstTxWarp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13070" y="3176435"/>
            <a:ext cx="1080000" cy="1080000"/>
            <a:chOff x="2508333" y="3176435"/>
            <a:chExt cx="1080000" cy="1080000"/>
          </a:xfrm>
        </p:grpSpPr>
        <p:grpSp>
          <p:nvGrpSpPr>
            <p:cNvPr id="87" name="组合 86"/>
            <p:cNvGrpSpPr/>
            <p:nvPr/>
          </p:nvGrpSpPr>
          <p:grpSpPr>
            <a:xfrm>
              <a:off x="2508333" y="3176435"/>
              <a:ext cx="1080000" cy="1080000"/>
              <a:chOff x="2942052" y="2508085"/>
              <a:chExt cx="1080000" cy="1080000"/>
            </a:xfrm>
          </p:grpSpPr>
          <p:sp>
            <p:nvSpPr>
              <p:cNvPr id="88" name="椭圆 87"/>
              <p:cNvSpPr>
                <a:spLocks noChangeAspect="1"/>
              </p:cNvSpPr>
              <p:nvPr/>
            </p:nvSpPr>
            <p:spPr bwMode="auto">
              <a:xfrm>
                <a:off x="2942052" y="2508085"/>
                <a:ext cx="1080000" cy="1080000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 bwMode="auto">
              <a:xfrm>
                <a:off x="3066667" y="2632700"/>
                <a:ext cx="830769" cy="83076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8100000" scaled="1"/>
              </a:gradFill>
              <a:ln w="222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90" name="空心弧 89"/>
            <p:cNvSpPr>
              <a:spLocks/>
            </p:cNvSpPr>
            <p:nvPr/>
          </p:nvSpPr>
          <p:spPr>
            <a:xfrm rot="682254">
              <a:off x="2590147" y="3266078"/>
              <a:ext cx="900000" cy="900000"/>
            </a:xfrm>
            <a:prstGeom prst="blockArc">
              <a:avLst>
                <a:gd name="adj1" fmla="val 9553763"/>
                <a:gd name="adj2" fmla="val 194300"/>
                <a:gd name="adj3" fmla="val 7738"/>
              </a:avLst>
            </a:prstGeom>
            <a:solidFill>
              <a:srgbClr val="1A8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KSO_Shape"/>
            <p:cNvSpPr>
              <a:spLocks/>
            </p:cNvSpPr>
            <p:nvPr/>
          </p:nvSpPr>
          <p:spPr bwMode="auto">
            <a:xfrm>
              <a:off x="2790539" y="3509073"/>
              <a:ext cx="490324" cy="435383"/>
            </a:xfrm>
            <a:custGeom>
              <a:avLst/>
              <a:gdLst>
                <a:gd name="T0" fmla="*/ 167162 w 5926"/>
                <a:gd name="T1" fmla="*/ 470548 h 5735"/>
                <a:gd name="T2" fmla="*/ 1039938 w 5926"/>
                <a:gd name="T3" fmla="*/ 1738198 h 5735"/>
                <a:gd name="T4" fmla="*/ 1648471 w 5926"/>
                <a:gd name="T5" fmla="*/ 0 h 5735"/>
                <a:gd name="T6" fmla="*/ 1551067 w 5926"/>
                <a:gd name="T7" fmla="*/ 125994 h 5735"/>
                <a:gd name="T8" fmla="*/ 690828 w 5926"/>
                <a:gd name="T9" fmla="*/ 1843300 h 5735"/>
                <a:gd name="T10" fmla="*/ 227918 w 5926"/>
                <a:gd name="T11" fmla="*/ 1786731 h 5735"/>
                <a:gd name="T12" fmla="*/ 0 w 5926"/>
                <a:gd name="T13" fmla="*/ 1738198 h 5735"/>
                <a:gd name="T14" fmla="*/ 1260142 w 5926"/>
                <a:gd name="T15" fmla="*/ 1249009 h 5735"/>
                <a:gd name="T16" fmla="*/ 1312862 w 5926"/>
                <a:gd name="T17" fmla="*/ 1056482 h 5735"/>
                <a:gd name="T18" fmla="*/ 1372976 w 5926"/>
                <a:gd name="T19" fmla="*/ 263237 h 5735"/>
                <a:gd name="T20" fmla="*/ 1428589 w 5926"/>
                <a:gd name="T21" fmla="*/ 448049 h 5735"/>
                <a:gd name="T22" fmla="*/ 1428589 w 5926"/>
                <a:gd name="T23" fmla="*/ 250059 h 5735"/>
                <a:gd name="T24" fmla="*/ 1208707 w 5926"/>
                <a:gd name="T25" fmla="*/ 301485 h 5735"/>
                <a:gd name="T26" fmla="*/ 1312862 w 5926"/>
                <a:gd name="T27" fmla="*/ 469583 h 5735"/>
                <a:gd name="T28" fmla="*/ 1260142 w 5926"/>
                <a:gd name="T29" fmla="*/ 289593 h 5735"/>
                <a:gd name="T30" fmla="*/ 1372976 w 5926"/>
                <a:gd name="T31" fmla="*/ 721571 h 5735"/>
                <a:gd name="T32" fmla="*/ 1485810 w 5926"/>
                <a:gd name="T33" fmla="*/ 707750 h 5735"/>
                <a:gd name="T34" fmla="*/ 1372976 w 5926"/>
                <a:gd name="T35" fmla="*/ 527116 h 5735"/>
                <a:gd name="T36" fmla="*/ 1208707 w 5926"/>
                <a:gd name="T37" fmla="*/ 742463 h 5735"/>
                <a:gd name="T38" fmla="*/ 1312862 w 5926"/>
                <a:gd name="T39" fmla="*/ 536759 h 5735"/>
                <a:gd name="T40" fmla="*/ 1208707 w 5926"/>
                <a:gd name="T41" fmla="*/ 555079 h 5735"/>
                <a:gd name="T42" fmla="*/ 1428589 w 5926"/>
                <a:gd name="T43" fmla="*/ 981915 h 5735"/>
                <a:gd name="T44" fmla="*/ 1485810 w 5926"/>
                <a:gd name="T45" fmla="*/ 778139 h 5735"/>
                <a:gd name="T46" fmla="*/ 1208707 w 5926"/>
                <a:gd name="T47" fmla="*/ 808352 h 5735"/>
                <a:gd name="T48" fmla="*/ 1260142 w 5926"/>
                <a:gd name="T49" fmla="*/ 992200 h 5735"/>
                <a:gd name="T50" fmla="*/ 1260142 w 5926"/>
                <a:gd name="T51" fmla="*/ 802567 h 5735"/>
                <a:gd name="T52" fmla="*/ 1372976 w 5926"/>
                <a:gd name="T53" fmla="*/ 1053911 h 5735"/>
                <a:gd name="T54" fmla="*/ 1485810 w 5926"/>
                <a:gd name="T55" fmla="*/ 1249009 h 5735"/>
                <a:gd name="T56" fmla="*/ 1428589 w 5926"/>
                <a:gd name="T57" fmla="*/ 1051018 h 5735"/>
                <a:gd name="T58" fmla="*/ 295105 w 5926"/>
                <a:gd name="T59" fmla="*/ 1585527 h 5735"/>
                <a:gd name="T60" fmla="*/ 398938 w 5926"/>
                <a:gd name="T61" fmla="*/ 1585527 h 5735"/>
                <a:gd name="T62" fmla="*/ 295105 w 5926"/>
                <a:gd name="T63" fmla="*/ 1398144 h 5735"/>
                <a:gd name="T64" fmla="*/ 459373 w 5926"/>
                <a:gd name="T65" fmla="*/ 794853 h 5735"/>
                <a:gd name="T66" fmla="*/ 572207 w 5926"/>
                <a:gd name="T67" fmla="*/ 573400 h 5735"/>
                <a:gd name="T68" fmla="*/ 459373 w 5926"/>
                <a:gd name="T69" fmla="*/ 599756 h 5735"/>
                <a:gd name="T70" fmla="*/ 346218 w 5926"/>
                <a:gd name="T71" fmla="*/ 816066 h 5735"/>
                <a:gd name="T72" fmla="*/ 398938 w 5926"/>
                <a:gd name="T73" fmla="*/ 613576 h 5735"/>
                <a:gd name="T74" fmla="*/ 459373 w 5926"/>
                <a:gd name="T75" fmla="*/ 863314 h 5735"/>
                <a:gd name="T76" fmla="*/ 514665 w 5926"/>
                <a:gd name="T77" fmla="*/ 1051661 h 5735"/>
                <a:gd name="T78" fmla="*/ 514665 w 5926"/>
                <a:gd name="T79" fmla="*/ 853671 h 5735"/>
                <a:gd name="T80" fmla="*/ 295105 w 5926"/>
                <a:gd name="T81" fmla="*/ 891277 h 5735"/>
                <a:gd name="T82" fmla="*/ 398938 w 5926"/>
                <a:gd name="T83" fmla="*/ 1065803 h 5735"/>
                <a:gd name="T84" fmla="*/ 346218 w 5926"/>
                <a:gd name="T85" fmla="*/ 882598 h 5735"/>
                <a:gd name="T86" fmla="*/ 459373 w 5926"/>
                <a:gd name="T87" fmla="*/ 1321969 h 5735"/>
                <a:gd name="T88" fmla="*/ 572207 w 5926"/>
                <a:gd name="T89" fmla="*/ 1314898 h 5735"/>
                <a:gd name="T90" fmla="*/ 459373 w 5926"/>
                <a:gd name="T91" fmla="*/ 1127193 h 5735"/>
                <a:gd name="T92" fmla="*/ 295105 w 5926"/>
                <a:gd name="T93" fmla="*/ 1332254 h 5735"/>
                <a:gd name="T94" fmla="*/ 398938 w 5926"/>
                <a:gd name="T95" fmla="*/ 1133621 h 5735"/>
                <a:gd name="T96" fmla="*/ 295105 w 5926"/>
                <a:gd name="T97" fmla="*/ 1144871 h 5735"/>
                <a:gd name="T98" fmla="*/ 514665 w 5926"/>
                <a:gd name="T99" fmla="*/ 1585527 h 5735"/>
                <a:gd name="T100" fmla="*/ 572207 w 5926"/>
                <a:gd name="T101" fmla="*/ 1384966 h 57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926" h="5735">
                  <a:moveTo>
                    <a:pt x="0" y="5408"/>
                  </a:moveTo>
                  <a:lnTo>
                    <a:pt x="407" y="5408"/>
                  </a:lnTo>
                  <a:lnTo>
                    <a:pt x="407" y="1609"/>
                  </a:lnTo>
                  <a:lnTo>
                    <a:pt x="407" y="1495"/>
                  </a:lnTo>
                  <a:lnTo>
                    <a:pt x="520" y="1464"/>
                  </a:lnTo>
                  <a:lnTo>
                    <a:pt x="2110" y="1038"/>
                  </a:lnTo>
                  <a:lnTo>
                    <a:pt x="2300" y="987"/>
                  </a:lnTo>
                  <a:lnTo>
                    <a:pt x="3099" y="1516"/>
                  </a:lnTo>
                  <a:lnTo>
                    <a:pt x="3099" y="5408"/>
                  </a:lnTo>
                  <a:lnTo>
                    <a:pt x="3235" y="5408"/>
                  </a:lnTo>
                  <a:lnTo>
                    <a:pt x="3235" y="622"/>
                  </a:lnTo>
                  <a:lnTo>
                    <a:pt x="3235" y="506"/>
                  </a:lnTo>
                  <a:lnTo>
                    <a:pt x="3347" y="477"/>
                  </a:lnTo>
                  <a:lnTo>
                    <a:pt x="4938" y="50"/>
                  </a:lnTo>
                  <a:lnTo>
                    <a:pt x="5128" y="0"/>
                  </a:lnTo>
                  <a:lnTo>
                    <a:pt x="5926" y="524"/>
                  </a:lnTo>
                  <a:lnTo>
                    <a:pt x="5926" y="5713"/>
                  </a:lnTo>
                  <a:lnTo>
                    <a:pt x="5128" y="5713"/>
                  </a:lnTo>
                  <a:lnTo>
                    <a:pt x="4825" y="5713"/>
                  </a:lnTo>
                  <a:lnTo>
                    <a:pt x="4825" y="392"/>
                  </a:lnTo>
                  <a:lnTo>
                    <a:pt x="3536" y="738"/>
                  </a:lnTo>
                  <a:lnTo>
                    <a:pt x="3536" y="5434"/>
                  </a:lnTo>
                  <a:lnTo>
                    <a:pt x="3790" y="5434"/>
                  </a:lnTo>
                  <a:lnTo>
                    <a:pt x="3790" y="5735"/>
                  </a:lnTo>
                  <a:lnTo>
                    <a:pt x="2149" y="5735"/>
                  </a:lnTo>
                  <a:lnTo>
                    <a:pt x="1998" y="5735"/>
                  </a:lnTo>
                  <a:lnTo>
                    <a:pt x="1998" y="5583"/>
                  </a:lnTo>
                  <a:lnTo>
                    <a:pt x="1998" y="1379"/>
                  </a:lnTo>
                  <a:lnTo>
                    <a:pt x="709" y="1725"/>
                  </a:lnTo>
                  <a:lnTo>
                    <a:pt x="709" y="5559"/>
                  </a:lnTo>
                  <a:lnTo>
                    <a:pt x="709" y="5710"/>
                  </a:lnTo>
                  <a:lnTo>
                    <a:pt x="557" y="5710"/>
                  </a:lnTo>
                  <a:lnTo>
                    <a:pt x="0" y="5710"/>
                  </a:lnTo>
                  <a:lnTo>
                    <a:pt x="0" y="5408"/>
                  </a:lnTo>
                  <a:close/>
                  <a:moveTo>
                    <a:pt x="3760" y="3302"/>
                  </a:moveTo>
                  <a:lnTo>
                    <a:pt x="3760" y="3302"/>
                  </a:lnTo>
                  <a:lnTo>
                    <a:pt x="3760" y="3886"/>
                  </a:lnTo>
                  <a:lnTo>
                    <a:pt x="3920" y="3886"/>
                  </a:lnTo>
                  <a:lnTo>
                    <a:pt x="4084" y="3886"/>
                  </a:lnTo>
                  <a:lnTo>
                    <a:pt x="4084" y="3287"/>
                  </a:lnTo>
                  <a:lnTo>
                    <a:pt x="3920" y="3295"/>
                  </a:lnTo>
                  <a:lnTo>
                    <a:pt x="3760" y="3302"/>
                  </a:lnTo>
                  <a:close/>
                  <a:moveTo>
                    <a:pt x="4271" y="819"/>
                  </a:moveTo>
                  <a:lnTo>
                    <a:pt x="4271" y="819"/>
                  </a:lnTo>
                  <a:lnTo>
                    <a:pt x="4271" y="1426"/>
                  </a:lnTo>
                  <a:lnTo>
                    <a:pt x="4444" y="1394"/>
                  </a:lnTo>
                  <a:lnTo>
                    <a:pt x="4622" y="1361"/>
                  </a:lnTo>
                  <a:lnTo>
                    <a:pt x="4622" y="736"/>
                  </a:lnTo>
                  <a:lnTo>
                    <a:pt x="4444" y="778"/>
                  </a:lnTo>
                  <a:lnTo>
                    <a:pt x="4271" y="819"/>
                  </a:lnTo>
                  <a:close/>
                  <a:moveTo>
                    <a:pt x="3760" y="938"/>
                  </a:moveTo>
                  <a:lnTo>
                    <a:pt x="3760" y="938"/>
                  </a:lnTo>
                  <a:lnTo>
                    <a:pt x="3760" y="1522"/>
                  </a:lnTo>
                  <a:lnTo>
                    <a:pt x="3920" y="1492"/>
                  </a:lnTo>
                  <a:lnTo>
                    <a:pt x="4084" y="1461"/>
                  </a:lnTo>
                  <a:lnTo>
                    <a:pt x="4084" y="863"/>
                  </a:lnTo>
                  <a:lnTo>
                    <a:pt x="3920" y="901"/>
                  </a:lnTo>
                  <a:lnTo>
                    <a:pt x="3760" y="938"/>
                  </a:lnTo>
                  <a:close/>
                  <a:moveTo>
                    <a:pt x="4271" y="1640"/>
                  </a:moveTo>
                  <a:lnTo>
                    <a:pt x="4271" y="1640"/>
                  </a:lnTo>
                  <a:lnTo>
                    <a:pt x="4271" y="2245"/>
                  </a:lnTo>
                  <a:lnTo>
                    <a:pt x="4444" y="2224"/>
                  </a:lnTo>
                  <a:lnTo>
                    <a:pt x="4622" y="2202"/>
                  </a:lnTo>
                  <a:lnTo>
                    <a:pt x="4622" y="1580"/>
                  </a:lnTo>
                  <a:lnTo>
                    <a:pt x="4444" y="1609"/>
                  </a:lnTo>
                  <a:lnTo>
                    <a:pt x="4271" y="1640"/>
                  </a:lnTo>
                  <a:close/>
                  <a:moveTo>
                    <a:pt x="3760" y="1727"/>
                  </a:moveTo>
                  <a:lnTo>
                    <a:pt x="3760" y="1727"/>
                  </a:lnTo>
                  <a:lnTo>
                    <a:pt x="3760" y="2310"/>
                  </a:lnTo>
                  <a:lnTo>
                    <a:pt x="3920" y="2290"/>
                  </a:lnTo>
                  <a:lnTo>
                    <a:pt x="4084" y="2269"/>
                  </a:lnTo>
                  <a:lnTo>
                    <a:pt x="4084" y="1670"/>
                  </a:lnTo>
                  <a:lnTo>
                    <a:pt x="3920" y="1699"/>
                  </a:lnTo>
                  <a:lnTo>
                    <a:pt x="3760" y="1727"/>
                  </a:lnTo>
                  <a:close/>
                  <a:moveTo>
                    <a:pt x="4271" y="2459"/>
                  </a:moveTo>
                  <a:lnTo>
                    <a:pt x="4271" y="2459"/>
                  </a:lnTo>
                  <a:lnTo>
                    <a:pt x="4271" y="3066"/>
                  </a:lnTo>
                  <a:lnTo>
                    <a:pt x="4444" y="3055"/>
                  </a:lnTo>
                  <a:lnTo>
                    <a:pt x="4622" y="3044"/>
                  </a:lnTo>
                  <a:lnTo>
                    <a:pt x="4622" y="2421"/>
                  </a:lnTo>
                  <a:lnTo>
                    <a:pt x="4444" y="2440"/>
                  </a:lnTo>
                  <a:lnTo>
                    <a:pt x="4271" y="2459"/>
                  </a:lnTo>
                  <a:close/>
                  <a:moveTo>
                    <a:pt x="3760" y="2515"/>
                  </a:moveTo>
                  <a:lnTo>
                    <a:pt x="3760" y="2515"/>
                  </a:lnTo>
                  <a:lnTo>
                    <a:pt x="3760" y="3098"/>
                  </a:lnTo>
                  <a:lnTo>
                    <a:pt x="3920" y="3087"/>
                  </a:lnTo>
                  <a:lnTo>
                    <a:pt x="4084" y="3078"/>
                  </a:lnTo>
                  <a:lnTo>
                    <a:pt x="4084" y="2479"/>
                  </a:lnTo>
                  <a:lnTo>
                    <a:pt x="3920" y="2497"/>
                  </a:lnTo>
                  <a:lnTo>
                    <a:pt x="3760" y="2515"/>
                  </a:lnTo>
                  <a:close/>
                  <a:moveTo>
                    <a:pt x="4271" y="3279"/>
                  </a:moveTo>
                  <a:lnTo>
                    <a:pt x="4271" y="3279"/>
                  </a:lnTo>
                  <a:lnTo>
                    <a:pt x="4271" y="3886"/>
                  </a:lnTo>
                  <a:lnTo>
                    <a:pt x="4444" y="3886"/>
                  </a:lnTo>
                  <a:lnTo>
                    <a:pt x="4622" y="3886"/>
                  </a:lnTo>
                  <a:lnTo>
                    <a:pt x="4622" y="3262"/>
                  </a:lnTo>
                  <a:lnTo>
                    <a:pt x="4444" y="3270"/>
                  </a:lnTo>
                  <a:lnTo>
                    <a:pt x="4271" y="3279"/>
                  </a:lnTo>
                  <a:close/>
                  <a:moveTo>
                    <a:pt x="918" y="4350"/>
                  </a:moveTo>
                  <a:lnTo>
                    <a:pt x="918" y="4350"/>
                  </a:lnTo>
                  <a:lnTo>
                    <a:pt x="918" y="4933"/>
                  </a:lnTo>
                  <a:lnTo>
                    <a:pt x="1077" y="4933"/>
                  </a:lnTo>
                  <a:lnTo>
                    <a:pt x="1241" y="4933"/>
                  </a:lnTo>
                  <a:lnTo>
                    <a:pt x="1241" y="4334"/>
                  </a:lnTo>
                  <a:lnTo>
                    <a:pt x="1077" y="4343"/>
                  </a:lnTo>
                  <a:lnTo>
                    <a:pt x="918" y="4350"/>
                  </a:lnTo>
                  <a:close/>
                  <a:moveTo>
                    <a:pt x="1429" y="1866"/>
                  </a:moveTo>
                  <a:lnTo>
                    <a:pt x="1429" y="1866"/>
                  </a:lnTo>
                  <a:lnTo>
                    <a:pt x="1429" y="2473"/>
                  </a:lnTo>
                  <a:lnTo>
                    <a:pt x="1601" y="2441"/>
                  </a:lnTo>
                  <a:lnTo>
                    <a:pt x="1780" y="2407"/>
                  </a:lnTo>
                  <a:lnTo>
                    <a:pt x="1780" y="1784"/>
                  </a:lnTo>
                  <a:lnTo>
                    <a:pt x="1601" y="1825"/>
                  </a:lnTo>
                  <a:lnTo>
                    <a:pt x="1429" y="1866"/>
                  </a:lnTo>
                  <a:close/>
                  <a:moveTo>
                    <a:pt x="918" y="1986"/>
                  </a:moveTo>
                  <a:lnTo>
                    <a:pt x="918" y="1986"/>
                  </a:lnTo>
                  <a:lnTo>
                    <a:pt x="918" y="2569"/>
                  </a:lnTo>
                  <a:lnTo>
                    <a:pt x="1077" y="2539"/>
                  </a:lnTo>
                  <a:lnTo>
                    <a:pt x="1241" y="2509"/>
                  </a:lnTo>
                  <a:lnTo>
                    <a:pt x="1241" y="1909"/>
                  </a:lnTo>
                  <a:lnTo>
                    <a:pt x="1077" y="1948"/>
                  </a:lnTo>
                  <a:lnTo>
                    <a:pt x="918" y="1986"/>
                  </a:lnTo>
                  <a:close/>
                  <a:moveTo>
                    <a:pt x="1429" y="2686"/>
                  </a:moveTo>
                  <a:lnTo>
                    <a:pt x="1429" y="2686"/>
                  </a:lnTo>
                  <a:lnTo>
                    <a:pt x="1429" y="3293"/>
                  </a:lnTo>
                  <a:lnTo>
                    <a:pt x="1601" y="3272"/>
                  </a:lnTo>
                  <a:lnTo>
                    <a:pt x="1780" y="3249"/>
                  </a:lnTo>
                  <a:lnTo>
                    <a:pt x="1780" y="2626"/>
                  </a:lnTo>
                  <a:lnTo>
                    <a:pt x="1601" y="2656"/>
                  </a:lnTo>
                  <a:lnTo>
                    <a:pt x="1429" y="2686"/>
                  </a:lnTo>
                  <a:close/>
                  <a:moveTo>
                    <a:pt x="918" y="2773"/>
                  </a:moveTo>
                  <a:lnTo>
                    <a:pt x="918" y="2773"/>
                  </a:lnTo>
                  <a:lnTo>
                    <a:pt x="918" y="3357"/>
                  </a:lnTo>
                  <a:lnTo>
                    <a:pt x="1077" y="3337"/>
                  </a:lnTo>
                  <a:lnTo>
                    <a:pt x="1241" y="3316"/>
                  </a:lnTo>
                  <a:lnTo>
                    <a:pt x="1241" y="2718"/>
                  </a:lnTo>
                  <a:lnTo>
                    <a:pt x="1077" y="2746"/>
                  </a:lnTo>
                  <a:lnTo>
                    <a:pt x="918" y="2773"/>
                  </a:lnTo>
                  <a:close/>
                  <a:moveTo>
                    <a:pt x="1429" y="3507"/>
                  </a:moveTo>
                  <a:lnTo>
                    <a:pt x="1429" y="3507"/>
                  </a:lnTo>
                  <a:lnTo>
                    <a:pt x="1429" y="4113"/>
                  </a:lnTo>
                  <a:lnTo>
                    <a:pt x="1601" y="4103"/>
                  </a:lnTo>
                  <a:lnTo>
                    <a:pt x="1780" y="4091"/>
                  </a:lnTo>
                  <a:lnTo>
                    <a:pt x="1780" y="3468"/>
                  </a:lnTo>
                  <a:lnTo>
                    <a:pt x="1601" y="3488"/>
                  </a:lnTo>
                  <a:lnTo>
                    <a:pt x="1429" y="3507"/>
                  </a:lnTo>
                  <a:close/>
                  <a:moveTo>
                    <a:pt x="918" y="3562"/>
                  </a:moveTo>
                  <a:lnTo>
                    <a:pt x="918" y="3562"/>
                  </a:lnTo>
                  <a:lnTo>
                    <a:pt x="918" y="4145"/>
                  </a:lnTo>
                  <a:lnTo>
                    <a:pt x="1077" y="4135"/>
                  </a:lnTo>
                  <a:lnTo>
                    <a:pt x="1241" y="4125"/>
                  </a:lnTo>
                  <a:lnTo>
                    <a:pt x="1241" y="3527"/>
                  </a:lnTo>
                  <a:lnTo>
                    <a:pt x="1077" y="3544"/>
                  </a:lnTo>
                  <a:lnTo>
                    <a:pt x="918" y="3562"/>
                  </a:lnTo>
                  <a:close/>
                  <a:moveTo>
                    <a:pt x="1429" y="4326"/>
                  </a:moveTo>
                  <a:lnTo>
                    <a:pt x="1429" y="4326"/>
                  </a:lnTo>
                  <a:lnTo>
                    <a:pt x="1429" y="4933"/>
                  </a:lnTo>
                  <a:lnTo>
                    <a:pt x="1601" y="4933"/>
                  </a:lnTo>
                  <a:lnTo>
                    <a:pt x="1780" y="4933"/>
                  </a:lnTo>
                  <a:lnTo>
                    <a:pt x="1780" y="4309"/>
                  </a:lnTo>
                  <a:lnTo>
                    <a:pt x="1601" y="4318"/>
                  </a:lnTo>
                  <a:lnTo>
                    <a:pt x="1429" y="4326"/>
                  </a:lnTo>
                  <a:close/>
                </a:path>
              </a:pathLst>
            </a:custGeom>
            <a:solidFill>
              <a:srgbClr val="1A8AB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9299" y="3176435"/>
            <a:ext cx="1080000" cy="1080000"/>
            <a:chOff x="3719299" y="3176435"/>
            <a:chExt cx="1080000" cy="1080000"/>
          </a:xfrm>
        </p:grpSpPr>
        <p:grpSp>
          <p:nvGrpSpPr>
            <p:cNvPr id="91" name="组合 90"/>
            <p:cNvGrpSpPr/>
            <p:nvPr/>
          </p:nvGrpSpPr>
          <p:grpSpPr>
            <a:xfrm>
              <a:off x="3719299" y="3176435"/>
              <a:ext cx="1080000" cy="1080000"/>
              <a:chOff x="2942052" y="2508085"/>
              <a:chExt cx="1080000" cy="1080000"/>
            </a:xfrm>
          </p:grpSpPr>
          <p:sp>
            <p:nvSpPr>
              <p:cNvPr id="92" name="椭圆 91"/>
              <p:cNvSpPr>
                <a:spLocks noChangeAspect="1"/>
              </p:cNvSpPr>
              <p:nvPr/>
            </p:nvSpPr>
            <p:spPr bwMode="auto">
              <a:xfrm>
                <a:off x="2942052" y="2508085"/>
                <a:ext cx="1080000" cy="1080000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3" name="椭圆 92"/>
              <p:cNvSpPr>
                <a:spLocks noChangeAspect="1"/>
              </p:cNvSpPr>
              <p:nvPr/>
            </p:nvSpPr>
            <p:spPr bwMode="auto">
              <a:xfrm>
                <a:off x="3066667" y="2632700"/>
                <a:ext cx="830769" cy="83076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8100000" scaled="1"/>
              </a:gradFill>
              <a:ln w="222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94" name="空心弧 93"/>
            <p:cNvSpPr>
              <a:spLocks/>
            </p:cNvSpPr>
            <p:nvPr/>
          </p:nvSpPr>
          <p:spPr>
            <a:xfrm rot="7653354">
              <a:off x="3801113" y="3266078"/>
              <a:ext cx="900000" cy="900000"/>
            </a:xfrm>
            <a:prstGeom prst="blockArc">
              <a:avLst>
                <a:gd name="adj1" fmla="val 10800000"/>
                <a:gd name="adj2" fmla="val 20485545"/>
                <a:gd name="adj3" fmla="val 9391"/>
              </a:avLst>
            </a:prstGeom>
            <a:solidFill>
              <a:srgbClr val="1A8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KSO_Shape"/>
            <p:cNvSpPr>
              <a:spLocks/>
            </p:cNvSpPr>
            <p:nvPr/>
          </p:nvSpPr>
          <p:spPr bwMode="auto">
            <a:xfrm>
              <a:off x="4020153" y="3465194"/>
              <a:ext cx="446460" cy="449047"/>
            </a:xfrm>
            <a:custGeom>
              <a:avLst/>
              <a:gdLst>
                <a:gd name="T0" fmla="*/ 1146441 w 5314"/>
                <a:gd name="T1" fmla="*/ 1547315 h 4361"/>
                <a:gd name="T2" fmla="*/ 758200 w 5314"/>
                <a:gd name="T3" fmla="*/ 489457 h 4361"/>
                <a:gd name="T4" fmla="*/ 1146441 w 5314"/>
                <a:gd name="T5" fmla="*/ 0 h 4361"/>
                <a:gd name="T6" fmla="*/ 976877 w 5314"/>
                <a:gd name="T7" fmla="*/ 1547315 h 4361"/>
                <a:gd name="T8" fmla="*/ 121169 w 5314"/>
                <a:gd name="T9" fmla="*/ 554765 h 4361"/>
                <a:gd name="T10" fmla="*/ 0 w 5314"/>
                <a:gd name="T11" fmla="*/ 1028074 h 4361"/>
                <a:gd name="T12" fmla="*/ 110056 w 5314"/>
                <a:gd name="T13" fmla="*/ 1069341 h 4361"/>
                <a:gd name="T14" fmla="*/ 231583 w 5314"/>
                <a:gd name="T15" fmla="*/ 617921 h 4361"/>
                <a:gd name="T16" fmla="*/ 511919 w 5314"/>
                <a:gd name="T17" fmla="*/ 566248 h 4361"/>
                <a:gd name="T18" fmla="*/ 603692 w 5314"/>
                <a:gd name="T19" fmla="*/ 723420 h 4361"/>
                <a:gd name="T20" fmla="*/ 511919 w 5314"/>
                <a:gd name="T21" fmla="*/ 566248 h 4361"/>
                <a:gd name="T22" fmla="*/ 834199 w 5314"/>
                <a:gd name="T23" fmla="*/ 1132856 h 4361"/>
                <a:gd name="T24" fmla="*/ 900878 w 5314"/>
                <a:gd name="T25" fmla="*/ 1019103 h 4361"/>
                <a:gd name="T26" fmla="*/ 685427 w 5314"/>
                <a:gd name="T27" fmla="*/ 1005468 h 4361"/>
                <a:gd name="T28" fmla="*/ 763577 w 5314"/>
                <a:gd name="T29" fmla="*/ 1132856 h 4361"/>
                <a:gd name="T30" fmla="*/ 685427 w 5314"/>
                <a:gd name="T31" fmla="*/ 1005468 h 4361"/>
                <a:gd name="T32" fmla="*/ 603692 w 5314"/>
                <a:gd name="T33" fmla="*/ 1000085 h 4361"/>
                <a:gd name="T34" fmla="*/ 511919 w 5314"/>
                <a:gd name="T35" fmla="*/ 1132856 h 4361"/>
                <a:gd name="T36" fmla="*/ 833841 w 5314"/>
                <a:gd name="T37" fmla="*/ 832866 h 4361"/>
                <a:gd name="T38" fmla="*/ 900878 w 5314"/>
                <a:gd name="T39" fmla="*/ 958101 h 4361"/>
                <a:gd name="T40" fmla="*/ 833841 w 5314"/>
                <a:gd name="T41" fmla="*/ 832866 h 4361"/>
                <a:gd name="T42" fmla="*/ 685427 w 5314"/>
                <a:gd name="T43" fmla="*/ 936570 h 4361"/>
                <a:gd name="T44" fmla="*/ 763577 w 5314"/>
                <a:gd name="T45" fmla="*/ 821742 h 4361"/>
                <a:gd name="T46" fmla="*/ 511919 w 5314"/>
                <a:gd name="T47" fmla="*/ 780117 h 4361"/>
                <a:gd name="T48" fmla="*/ 603692 w 5314"/>
                <a:gd name="T49" fmla="*/ 928317 h 4361"/>
                <a:gd name="T50" fmla="*/ 511919 w 5314"/>
                <a:gd name="T51" fmla="*/ 780117 h 4361"/>
                <a:gd name="T52" fmla="*/ 833841 w 5314"/>
                <a:gd name="T53" fmla="*/ 768993 h 4361"/>
                <a:gd name="T54" fmla="*/ 900878 w 5314"/>
                <a:gd name="T55" fmla="*/ 668518 h 4361"/>
                <a:gd name="T56" fmla="*/ 685427 w 5314"/>
                <a:gd name="T57" fmla="*/ 611821 h 4361"/>
                <a:gd name="T58" fmla="*/ 763577 w 5314"/>
                <a:gd name="T59" fmla="*/ 754998 h 4361"/>
                <a:gd name="T60" fmla="*/ 685427 w 5314"/>
                <a:gd name="T61" fmla="*/ 611821 h 4361"/>
                <a:gd name="T62" fmla="*/ 1270836 w 5314"/>
                <a:gd name="T63" fmla="*/ 398670 h 4361"/>
                <a:gd name="T64" fmla="*/ 1396307 w 5314"/>
                <a:gd name="T65" fmla="*/ 241858 h 4361"/>
                <a:gd name="T66" fmla="*/ 1709983 w 5314"/>
                <a:gd name="T67" fmla="*/ 821024 h 4361"/>
                <a:gd name="T68" fmla="*/ 1801397 w 5314"/>
                <a:gd name="T69" fmla="*/ 982143 h 4361"/>
                <a:gd name="T70" fmla="*/ 1709983 w 5314"/>
                <a:gd name="T71" fmla="*/ 821024 h 4361"/>
                <a:gd name="T72" fmla="*/ 1507796 w 5314"/>
                <a:gd name="T73" fmla="*/ 982143 h 4361"/>
                <a:gd name="T74" fmla="*/ 1613909 w 5314"/>
                <a:gd name="T75" fmla="*/ 814924 h 4361"/>
                <a:gd name="T76" fmla="*/ 1270836 w 5314"/>
                <a:gd name="T77" fmla="*/ 792676 h 4361"/>
                <a:gd name="T78" fmla="*/ 1396307 w 5314"/>
                <a:gd name="T79" fmla="*/ 982143 h 4361"/>
                <a:gd name="T80" fmla="*/ 1270836 w 5314"/>
                <a:gd name="T81" fmla="*/ 792676 h 4361"/>
                <a:gd name="T82" fmla="*/ 1709983 w 5314"/>
                <a:gd name="T83" fmla="*/ 734185 h 4361"/>
                <a:gd name="T84" fmla="*/ 1801397 w 5314"/>
                <a:gd name="T85" fmla="*/ 587779 h 4361"/>
                <a:gd name="T86" fmla="*/ 1507796 w 5314"/>
                <a:gd name="T87" fmla="*/ 539694 h 4361"/>
                <a:gd name="T88" fmla="*/ 1613909 w 5314"/>
                <a:gd name="T89" fmla="*/ 724496 h 4361"/>
                <a:gd name="T90" fmla="*/ 1507796 w 5314"/>
                <a:gd name="T91" fmla="*/ 539694 h 4361"/>
                <a:gd name="T92" fmla="*/ 1270836 w 5314"/>
                <a:gd name="T93" fmla="*/ 690766 h 4361"/>
                <a:gd name="T94" fmla="*/ 1396307 w 5314"/>
                <a:gd name="T95" fmla="*/ 521752 h 4361"/>
                <a:gd name="T96" fmla="*/ 1709983 w 5314"/>
                <a:gd name="T97" fmla="*/ 324750 h 4361"/>
                <a:gd name="T98" fmla="*/ 1801397 w 5314"/>
                <a:gd name="T99" fmla="*/ 504169 h 4361"/>
                <a:gd name="T100" fmla="*/ 1709983 w 5314"/>
                <a:gd name="T101" fmla="*/ 324750 h 4361"/>
                <a:gd name="T102" fmla="*/ 1507796 w 5314"/>
                <a:gd name="T103" fmla="*/ 445678 h 4361"/>
                <a:gd name="T104" fmla="*/ 1613909 w 5314"/>
                <a:gd name="T105" fmla="*/ 299272 h 436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14" h="4361">
                  <a:moveTo>
                    <a:pt x="3198" y="0"/>
                  </a:moveTo>
                  <a:lnTo>
                    <a:pt x="5314" y="678"/>
                  </a:lnTo>
                  <a:lnTo>
                    <a:pt x="5314" y="4312"/>
                  </a:lnTo>
                  <a:lnTo>
                    <a:pt x="3198" y="4312"/>
                  </a:lnTo>
                  <a:lnTo>
                    <a:pt x="3198" y="345"/>
                  </a:lnTo>
                  <a:lnTo>
                    <a:pt x="2424" y="746"/>
                  </a:lnTo>
                  <a:lnTo>
                    <a:pt x="2424" y="1364"/>
                  </a:lnTo>
                  <a:lnTo>
                    <a:pt x="2115" y="1364"/>
                  </a:lnTo>
                  <a:lnTo>
                    <a:pt x="2115" y="659"/>
                  </a:lnTo>
                  <a:lnTo>
                    <a:pt x="2115" y="570"/>
                  </a:lnTo>
                  <a:lnTo>
                    <a:pt x="2193" y="526"/>
                  </a:lnTo>
                  <a:lnTo>
                    <a:pt x="3198" y="0"/>
                  </a:lnTo>
                  <a:close/>
                  <a:moveTo>
                    <a:pt x="1174" y="1484"/>
                  </a:moveTo>
                  <a:lnTo>
                    <a:pt x="1174" y="4312"/>
                  </a:lnTo>
                  <a:lnTo>
                    <a:pt x="2725" y="4312"/>
                  </a:lnTo>
                  <a:lnTo>
                    <a:pt x="2725" y="1647"/>
                  </a:lnTo>
                  <a:lnTo>
                    <a:pt x="1174" y="1150"/>
                  </a:lnTo>
                  <a:lnTo>
                    <a:pt x="416" y="1501"/>
                  </a:lnTo>
                  <a:lnTo>
                    <a:pt x="338" y="1546"/>
                  </a:lnTo>
                  <a:lnTo>
                    <a:pt x="338" y="1633"/>
                  </a:lnTo>
                  <a:lnTo>
                    <a:pt x="338" y="2484"/>
                  </a:lnTo>
                  <a:lnTo>
                    <a:pt x="39" y="2820"/>
                  </a:lnTo>
                  <a:lnTo>
                    <a:pt x="0" y="2865"/>
                  </a:lnTo>
                  <a:lnTo>
                    <a:pt x="0" y="2922"/>
                  </a:lnTo>
                  <a:lnTo>
                    <a:pt x="0" y="4361"/>
                  </a:lnTo>
                  <a:lnTo>
                    <a:pt x="307" y="4361"/>
                  </a:lnTo>
                  <a:lnTo>
                    <a:pt x="307" y="2980"/>
                  </a:lnTo>
                  <a:lnTo>
                    <a:pt x="606" y="2645"/>
                  </a:lnTo>
                  <a:lnTo>
                    <a:pt x="646" y="2600"/>
                  </a:lnTo>
                  <a:lnTo>
                    <a:pt x="646" y="2542"/>
                  </a:lnTo>
                  <a:lnTo>
                    <a:pt x="646" y="1722"/>
                  </a:lnTo>
                  <a:lnTo>
                    <a:pt x="1174" y="1484"/>
                  </a:lnTo>
                  <a:close/>
                  <a:moveTo>
                    <a:pt x="1428" y="1578"/>
                  </a:moveTo>
                  <a:lnTo>
                    <a:pt x="1428" y="1578"/>
                  </a:lnTo>
                  <a:lnTo>
                    <a:pt x="1684" y="1645"/>
                  </a:lnTo>
                  <a:lnTo>
                    <a:pt x="1684" y="2016"/>
                  </a:lnTo>
                  <a:lnTo>
                    <a:pt x="1428" y="1965"/>
                  </a:lnTo>
                  <a:lnTo>
                    <a:pt x="1428" y="1578"/>
                  </a:lnTo>
                  <a:close/>
                  <a:moveTo>
                    <a:pt x="2326" y="2828"/>
                  </a:moveTo>
                  <a:lnTo>
                    <a:pt x="2326" y="2828"/>
                  </a:lnTo>
                  <a:lnTo>
                    <a:pt x="2327" y="3157"/>
                  </a:lnTo>
                  <a:lnTo>
                    <a:pt x="2513" y="3157"/>
                  </a:lnTo>
                  <a:lnTo>
                    <a:pt x="2513" y="2840"/>
                  </a:lnTo>
                  <a:lnTo>
                    <a:pt x="2326" y="2828"/>
                  </a:lnTo>
                  <a:close/>
                  <a:moveTo>
                    <a:pt x="1912" y="2802"/>
                  </a:moveTo>
                  <a:lnTo>
                    <a:pt x="1912" y="2802"/>
                  </a:lnTo>
                  <a:lnTo>
                    <a:pt x="1912" y="3157"/>
                  </a:lnTo>
                  <a:lnTo>
                    <a:pt x="2130" y="3157"/>
                  </a:lnTo>
                  <a:lnTo>
                    <a:pt x="2130" y="2815"/>
                  </a:lnTo>
                  <a:lnTo>
                    <a:pt x="1912" y="2802"/>
                  </a:lnTo>
                  <a:close/>
                  <a:moveTo>
                    <a:pt x="1428" y="2770"/>
                  </a:moveTo>
                  <a:lnTo>
                    <a:pt x="1428" y="2770"/>
                  </a:lnTo>
                  <a:lnTo>
                    <a:pt x="1684" y="2787"/>
                  </a:lnTo>
                  <a:lnTo>
                    <a:pt x="1684" y="3157"/>
                  </a:lnTo>
                  <a:lnTo>
                    <a:pt x="1428" y="3157"/>
                  </a:lnTo>
                  <a:lnTo>
                    <a:pt x="1428" y="2770"/>
                  </a:lnTo>
                  <a:close/>
                  <a:moveTo>
                    <a:pt x="2326" y="2321"/>
                  </a:moveTo>
                  <a:lnTo>
                    <a:pt x="2326" y="2321"/>
                  </a:lnTo>
                  <a:lnTo>
                    <a:pt x="2326" y="2651"/>
                  </a:lnTo>
                  <a:lnTo>
                    <a:pt x="2513" y="2670"/>
                  </a:lnTo>
                  <a:lnTo>
                    <a:pt x="2513" y="2352"/>
                  </a:lnTo>
                  <a:lnTo>
                    <a:pt x="2326" y="2321"/>
                  </a:lnTo>
                  <a:close/>
                  <a:moveTo>
                    <a:pt x="1912" y="2253"/>
                  </a:moveTo>
                  <a:lnTo>
                    <a:pt x="1912" y="2253"/>
                  </a:lnTo>
                  <a:lnTo>
                    <a:pt x="1912" y="2610"/>
                  </a:lnTo>
                  <a:lnTo>
                    <a:pt x="2130" y="2632"/>
                  </a:lnTo>
                  <a:lnTo>
                    <a:pt x="2130" y="2290"/>
                  </a:lnTo>
                  <a:lnTo>
                    <a:pt x="1912" y="2253"/>
                  </a:lnTo>
                  <a:close/>
                  <a:moveTo>
                    <a:pt x="1428" y="2174"/>
                  </a:moveTo>
                  <a:lnTo>
                    <a:pt x="1428" y="2174"/>
                  </a:lnTo>
                  <a:lnTo>
                    <a:pt x="1684" y="2216"/>
                  </a:lnTo>
                  <a:lnTo>
                    <a:pt x="1684" y="2587"/>
                  </a:lnTo>
                  <a:lnTo>
                    <a:pt x="1428" y="2562"/>
                  </a:lnTo>
                  <a:lnTo>
                    <a:pt x="1428" y="2174"/>
                  </a:lnTo>
                  <a:close/>
                  <a:moveTo>
                    <a:pt x="2326" y="1814"/>
                  </a:moveTo>
                  <a:lnTo>
                    <a:pt x="2326" y="1814"/>
                  </a:lnTo>
                  <a:lnTo>
                    <a:pt x="2326" y="2143"/>
                  </a:lnTo>
                  <a:lnTo>
                    <a:pt x="2513" y="2181"/>
                  </a:lnTo>
                  <a:lnTo>
                    <a:pt x="2513" y="1863"/>
                  </a:lnTo>
                  <a:lnTo>
                    <a:pt x="2326" y="1814"/>
                  </a:lnTo>
                  <a:close/>
                  <a:moveTo>
                    <a:pt x="1912" y="1705"/>
                  </a:moveTo>
                  <a:lnTo>
                    <a:pt x="1912" y="1705"/>
                  </a:lnTo>
                  <a:lnTo>
                    <a:pt x="1912" y="2062"/>
                  </a:lnTo>
                  <a:lnTo>
                    <a:pt x="2130" y="2104"/>
                  </a:lnTo>
                  <a:lnTo>
                    <a:pt x="2130" y="1762"/>
                  </a:lnTo>
                  <a:lnTo>
                    <a:pt x="1912" y="1705"/>
                  </a:lnTo>
                  <a:close/>
                  <a:moveTo>
                    <a:pt x="3545" y="582"/>
                  </a:moveTo>
                  <a:lnTo>
                    <a:pt x="3545" y="582"/>
                  </a:lnTo>
                  <a:lnTo>
                    <a:pt x="3545" y="1111"/>
                  </a:lnTo>
                  <a:lnTo>
                    <a:pt x="3895" y="1181"/>
                  </a:lnTo>
                  <a:lnTo>
                    <a:pt x="3895" y="674"/>
                  </a:lnTo>
                  <a:lnTo>
                    <a:pt x="3545" y="582"/>
                  </a:lnTo>
                  <a:close/>
                  <a:moveTo>
                    <a:pt x="4770" y="2288"/>
                  </a:moveTo>
                  <a:lnTo>
                    <a:pt x="4770" y="2288"/>
                  </a:lnTo>
                  <a:lnTo>
                    <a:pt x="4770" y="2737"/>
                  </a:lnTo>
                  <a:lnTo>
                    <a:pt x="5025" y="2737"/>
                  </a:lnTo>
                  <a:lnTo>
                    <a:pt x="5025" y="2305"/>
                  </a:lnTo>
                  <a:lnTo>
                    <a:pt x="4770" y="2288"/>
                  </a:lnTo>
                  <a:close/>
                  <a:moveTo>
                    <a:pt x="4206" y="2252"/>
                  </a:moveTo>
                  <a:lnTo>
                    <a:pt x="4206" y="2252"/>
                  </a:lnTo>
                  <a:lnTo>
                    <a:pt x="4206" y="2737"/>
                  </a:lnTo>
                  <a:lnTo>
                    <a:pt x="4502" y="2737"/>
                  </a:lnTo>
                  <a:lnTo>
                    <a:pt x="4502" y="2271"/>
                  </a:lnTo>
                  <a:lnTo>
                    <a:pt x="4206" y="2252"/>
                  </a:lnTo>
                  <a:close/>
                  <a:moveTo>
                    <a:pt x="3545" y="2209"/>
                  </a:moveTo>
                  <a:lnTo>
                    <a:pt x="3545" y="2209"/>
                  </a:lnTo>
                  <a:lnTo>
                    <a:pt x="3545" y="2737"/>
                  </a:lnTo>
                  <a:lnTo>
                    <a:pt x="3895" y="2737"/>
                  </a:lnTo>
                  <a:lnTo>
                    <a:pt x="3895" y="2232"/>
                  </a:lnTo>
                  <a:lnTo>
                    <a:pt x="3545" y="2209"/>
                  </a:lnTo>
                  <a:close/>
                  <a:moveTo>
                    <a:pt x="4770" y="1596"/>
                  </a:moveTo>
                  <a:lnTo>
                    <a:pt x="4770" y="1596"/>
                  </a:lnTo>
                  <a:lnTo>
                    <a:pt x="4770" y="2046"/>
                  </a:lnTo>
                  <a:lnTo>
                    <a:pt x="5025" y="2071"/>
                  </a:lnTo>
                  <a:lnTo>
                    <a:pt x="5025" y="1638"/>
                  </a:lnTo>
                  <a:lnTo>
                    <a:pt x="4770" y="1596"/>
                  </a:lnTo>
                  <a:close/>
                  <a:moveTo>
                    <a:pt x="4206" y="1504"/>
                  </a:moveTo>
                  <a:lnTo>
                    <a:pt x="4206" y="1504"/>
                  </a:lnTo>
                  <a:lnTo>
                    <a:pt x="4206" y="1991"/>
                  </a:lnTo>
                  <a:lnTo>
                    <a:pt x="4502" y="2019"/>
                  </a:lnTo>
                  <a:lnTo>
                    <a:pt x="4502" y="1553"/>
                  </a:lnTo>
                  <a:lnTo>
                    <a:pt x="4206" y="1504"/>
                  </a:lnTo>
                  <a:close/>
                  <a:moveTo>
                    <a:pt x="3545" y="1396"/>
                  </a:moveTo>
                  <a:lnTo>
                    <a:pt x="3545" y="1396"/>
                  </a:lnTo>
                  <a:lnTo>
                    <a:pt x="3545" y="1925"/>
                  </a:lnTo>
                  <a:lnTo>
                    <a:pt x="3895" y="1959"/>
                  </a:lnTo>
                  <a:lnTo>
                    <a:pt x="3895" y="1454"/>
                  </a:lnTo>
                  <a:lnTo>
                    <a:pt x="3545" y="1396"/>
                  </a:lnTo>
                  <a:close/>
                  <a:moveTo>
                    <a:pt x="4770" y="905"/>
                  </a:moveTo>
                  <a:lnTo>
                    <a:pt x="4770" y="905"/>
                  </a:lnTo>
                  <a:lnTo>
                    <a:pt x="4770" y="1354"/>
                  </a:lnTo>
                  <a:lnTo>
                    <a:pt x="5025" y="1405"/>
                  </a:lnTo>
                  <a:lnTo>
                    <a:pt x="5025" y="972"/>
                  </a:lnTo>
                  <a:lnTo>
                    <a:pt x="4770" y="905"/>
                  </a:lnTo>
                  <a:close/>
                  <a:moveTo>
                    <a:pt x="4206" y="756"/>
                  </a:moveTo>
                  <a:lnTo>
                    <a:pt x="4206" y="756"/>
                  </a:lnTo>
                  <a:lnTo>
                    <a:pt x="4206" y="1242"/>
                  </a:lnTo>
                  <a:lnTo>
                    <a:pt x="4502" y="1301"/>
                  </a:lnTo>
                  <a:lnTo>
                    <a:pt x="4502" y="834"/>
                  </a:lnTo>
                  <a:lnTo>
                    <a:pt x="4206" y="756"/>
                  </a:lnTo>
                  <a:close/>
                </a:path>
              </a:pathLst>
            </a:custGeom>
            <a:solidFill>
              <a:srgbClr val="1A8AB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6842" y="3188562"/>
            <a:ext cx="1080000" cy="1080000"/>
            <a:chOff x="906842" y="3188562"/>
            <a:chExt cx="1080000" cy="108000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906842" y="3188562"/>
              <a:ext cx="1080000" cy="1080000"/>
              <a:chOff x="2942052" y="2508085"/>
              <a:chExt cx="1080000" cy="1080000"/>
            </a:xfrm>
          </p:grpSpPr>
          <p:sp>
            <p:nvSpPr>
              <p:cNvPr id="108" name="椭圆 107"/>
              <p:cNvSpPr>
                <a:spLocks noChangeAspect="1"/>
              </p:cNvSpPr>
              <p:nvPr/>
            </p:nvSpPr>
            <p:spPr bwMode="auto">
              <a:xfrm>
                <a:off x="2942052" y="2508085"/>
                <a:ext cx="1080000" cy="1080000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09" name="椭圆 108"/>
              <p:cNvSpPr>
                <a:spLocks noChangeAspect="1"/>
              </p:cNvSpPr>
              <p:nvPr/>
            </p:nvSpPr>
            <p:spPr bwMode="auto">
              <a:xfrm>
                <a:off x="3066667" y="2632700"/>
                <a:ext cx="830769" cy="830769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8100000" scaled="1"/>
              </a:gradFill>
              <a:ln w="222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6" name="空心弧 5"/>
            <p:cNvSpPr>
              <a:spLocks/>
            </p:cNvSpPr>
            <p:nvPr/>
          </p:nvSpPr>
          <p:spPr>
            <a:xfrm rot="5848005">
              <a:off x="988656" y="3278205"/>
              <a:ext cx="900000" cy="900000"/>
            </a:xfrm>
            <a:prstGeom prst="blockArc">
              <a:avLst>
                <a:gd name="adj1" fmla="val 10800000"/>
                <a:gd name="adj2" fmla="val 6823545"/>
                <a:gd name="adj3" fmla="val 8421"/>
              </a:avLst>
            </a:prstGeom>
            <a:solidFill>
              <a:srgbClr val="1A8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KSO_Shape"/>
            <p:cNvSpPr>
              <a:spLocks/>
            </p:cNvSpPr>
            <p:nvPr/>
          </p:nvSpPr>
          <p:spPr bwMode="auto">
            <a:xfrm>
              <a:off x="1226493" y="3549442"/>
              <a:ext cx="395817" cy="354644"/>
            </a:xfrm>
            <a:custGeom>
              <a:avLst/>
              <a:gdLst>
                <a:gd name="T0" fmla="*/ 1781711 w 5578"/>
                <a:gd name="T1" fmla="*/ 1546848 h 4783"/>
                <a:gd name="T2" fmla="*/ 1905000 w 5578"/>
                <a:gd name="T3" fmla="*/ 1634322 h 4783"/>
                <a:gd name="T4" fmla="*/ 10246 w 5578"/>
                <a:gd name="T5" fmla="*/ 1546848 h 4783"/>
                <a:gd name="T6" fmla="*/ 122606 w 5578"/>
                <a:gd name="T7" fmla="*/ 475980 h 4783"/>
                <a:gd name="T8" fmla="*/ 0 w 5578"/>
                <a:gd name="T9" fmla="*/ 419600 h 4783"/>
                <a:gd name="T10" fmla="*/ 805646 w 5578"/>
                <a:gd name="T11" fmla="*/ 161280 h 4783"/>
                <a:gd name="T12" fmla="*/ 947377 w 5578"/>
                <a:gd name="T13" fmla="*/ 161280 h 4783"/>
                <a:gd name="T14" fmla="*/ 1089450 w 5578"/>
                <a:gd name="T15" fmla="*/ 161280 h 4783"/>
                <a:gd name="T16" fmla="*/ 1296752 w 5578"/>
                <a:gd name="T17" fmla="*/ 0 h 4783"/>
                <a:gd name="T18" fmla="*/ 1457950 w 5578"/>
                <a:gd name="T19" fmla="*/ 161280 h 4783"/>
                <a:gd name="T20" fmla="*/ 1894754 w 5578"/>
                <a:gd name="T21" fmla="*/ 419600 h 4783"/>
                <a:gd name="T22" fmla="*/ 1781711 w 5578"/>
                <a:gd name="T23" fmla="*/ 475980 h 4783"/>
                <a:gd name="T24" fmla="*/ 1129407 w 5578"/>
                <a:gd name="T25" fmla="*/ 1546848 h 4783"/>
                <a:gd name="T26" fmla="*/ 793010 w 5578"/>
                <a:gd name="T27" fmla="*/ 1026449 h 4783"/>
                <a:gd name="T28" fmla="*/ 1129407 w 5578"/>
                <a:gd name="T29" fmla="*/ 1546848 h 4783"/>
                <a:gd name="T30" fmla="*/ 656402 w 5578"/>
                <a:gd name="T31" fmla="*/ 571996 h 4783"/>
                <a:gd name="T32" fmla="*/ 656402 w 5578"/>
                <a:gd name="T33" fmla="*/ 884304 h 4783"/>
                <a:gd name="T34" fmla="*/ 891709 w 5578"/>
                <a:gd name="T35" fmla="*/ 884304 h 4783"/>
                <a:gd name="T36" fmla="*/ 891709 w 5578"/>
                <a:gd name="T37" fmla="*/ 571996 h 4783"/>
                <a:gd name="T38" fmla="*/ 656402 w 5578"/>
                <a:gd name="T39" fmla="*/ 571996 h 4783"/>
                <a:gd name="T40" fmla="*/ 284486 w 5578"/>
                <a:gd name="T41" fmla="*/ 1030207 h 4783"/>
                <a:gd name="T42" fmla="*/ 520135 w 5578"/>
                <a:gd name="T43" fmla="*/ 1342515 h 4783"/>
                <a:gd name="T44" fmla="*/ 284486 w 5578"/>
                <a:gd name="T45" fmla="*/ 1030207 h 4783"/>
                <a:gd name="T46" fmla="*/ 1399892 w 5578"/>
                <a:gd name="T47" fmla="*/ 1030207 h 4783"/>
                <a:gd name="T48" fmla="*/ 1635541 w 5578"/>
                <a:gd name="T49" fmla="*/ 1342515 h 4783"/>
                <a:gd name="T50" fmla="*/ 1399892 w 5578"/>
                <a:gd name="T51" fmla="*/ 1030207 h 4783"/>
                <a:gd name="T52" fmla="*/ 284486 w 5578"/>
                <a:gd name="T53" fmla="*/ 571996 h 4783"/>
                <a:gd name="T54" fmla="*/ 520135 w 5578"/>
                <a:gd name="T55" fmla="*/ 884304 h 4783"/>
                <a:gd name="T56" fmla="*/ 284486 w 5578"/>
                <a:gd name="T57" fmla="*/ 571996 h 4783"/>
                <a:gd name="T58" fmla="*/ 1028317 w 5578"/>
                <a:gd name="T59" fmla="*/ 571996 h 4783"/>
                <a:gd name="T60" fmla="*/ 1028317 w 5578"/>
                <a:gd name="T61" fmla="*/ 884304 h 4783"/>
                <a:gd name="T62" fmla="*/ 1263625 w 5578"/>
                <a:gd name="T63" fmla="*/ 884304 h 4783"/>
                <a:gd name="T64" fmla="*/ 1263625 w 5578"/>
                <a:gd name="T65" fmla="*/ 571996 h 4783"/>
                <a:gd name="T66" fmla="*/ 1028317 w 5578"/>
                <a:gd name="T67" fmla="*/ 571996 h 4783"/>
                <a:gd name="T68" fmla="*/ 1399892 w 5578"/>
                <a:gd name="T69" fmla="*/ 571996 h 4783"/>
                <a:gd name="T70" fmla="*/ 1635541 w 5578"/>
                <a:gd name="T71" fmla="*/ 884304 h 4783"/>
                <a:gd name="T72" fmla="*/ 1399892 w 5578"/>
                <a:gd name="T73" fmla="*/ 571996 h 47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8" h="4783">
                  <a:moveTo>
                    <a:pt x="5217" y="1393"/>
                  </a:moveTo>
                  <a:lnTo>
                    <a:pt x="5217" y="4527"/>
                  </a:lnTo>
                  <a:lnTo>
                    <a:pt x="5578" y="4527"/>
                  </a:lnTo>
                  <a:lnTo>
                    <a:pt x="5578" y="4783"/>
                  </a:lnTo>
                  <a:lnTo>
                    <a:pt x="30" y="4783"/>
                  </a:lnTo>
                  <a:lnTo>
                    <a:pt x="30" y="4527"/>
                  </a:lnTo>
                  <a:lnTo>
                    <a:pt x="359" y="4527"/>
                  </a:lnTo>
                  <a:lnTo>
                    <a:pt x="359" y="1393"/>
                  </a:lnTo>
                  <a:lnTo>
                    <a:pt x="124" y="1393"/>
                  </a:lnTo>
                  <a:lnTo>
                    <a:pt x="0" y="1228"/>
                  </a:lnTo>
                  <a:lnTo>
                    <a:pt x="394" y="473"/>
                  </a:lnTo>
                  <a:lnTo>
                    <a:pt x="2359" y="472"/>
                  </a:lnTo>
                  <a:lnTo>
                    <a:pt x="2774" y="472"/>
                  </a:lnTo>
                  <a:lnTo>
                    <a:pt x="3190" y="472"/>
                  </a:lnTo>
                  <a:lnTo>
                    <a:pt x="3797" y="472"/>
                  </a:lnTo>
                  <a:lnTo>
                    <a:pt x="3797" y="0"/>
                  </a:lnTo>
                  <a:lnTo>
                    <a:pt x="4269" y="0"/>
                  </a:lnTo>
                  <a:lnTo>
                    <a:pt x="4269" y="472"/>
                  </a:lnTo>
                  <a:lnTo>
                    <a:pt x="5155" y="473"/>
                  </a:lnTo>
                  <a:lnTo>
                    <a:pt x="5548" y="1228"/>
                  </a:lnTo>
                  <a:lnTo>
                    <a:pt x="5424" y="1393"/>
                  </a:lnTo>
                  <a:lnTo>
                    <a:pt x="5217" y="1393"/>
                  </a:lnTo>
                  <a:close/>
                  <a:moveTo>
                    <a:pt x="3307" y="4527"/>
                  </a:moveTo>
                  <a:lnTo>
                    <a:pt x="3307" y="3004"/>
                  </a:lnTo>
                  <a:lnTo>
                    <a:pt x="2322" y="3004"/>
                  </a:lnTo>
                  <a:lnTo>
                    <a:pt x="2322" y="4527"/>
                  </a:lnTo>
                  <a:lnTo>
                    <a:pt x="3307" y="4527"/>
                  </a:lnTo>
                  <a:close/>
                  <a:moveTo>
                    <a:pt x="1922" y="1674"/>
                  </a:moveTo>
                  <a:lnTo>
                    <a:pt x="1922" y="1674"/>
                  </a:lnTo>
                  <a:lnTo>
                    <a:pt x="1922" y="2588"/>
                  </a:lnTo>
                  <a:lnTo>
                    <a:pt x="2611" y="2588"/>
                  </a:lnTo>
                  <a:lnTo>
                    <a:pt x="2611" y="1674"/>
                  </a:lnTo>
                  <a:lnTo>
                    <a:pt x="1922" y="1674"/>
                  </a:lnTo>
                  <a:close/>
                  <a:moveTo>
                    <a:pt x="833" y="3015"/>
                  </a:moveTo>
                  <a:lnTo>
                    <a:pt x="833" y="3929"/>
                  </a:lnTo>
                  <a:lnTo>
                    <a:pt x="1523" y="3929"/>
                  </a:lnTo>
                  <a:lnTo>
                    <a:pt x="1523" y="3015"/>
                  </a:lnTo>
                  <a:lnTo>
                    <a:pt x="833" y="3015"/>
                  </a:lnTo>
                  <a:close/>
                  <a:moveTo>
                    <a:pt x="4099" y="3015"/>
                  </a:moveTo>
                  <a:lnTo>
                    <a:pt x="4099" y="3929"/>
                  </a:lnTo>
                  <a:lnTo>
                    <a:pt x="4789" y="3929"/>
                  </a:lnTo>
                  <a:lnTo>
                    <a:pt x="4789" y="3015"/>
                  </a:lnTo>
                  <a:lnTo>
                    <a:pt x="4099" y="3015"/>
                  </a:lnTo>
                  <a:close/>
                  <a:moveTo>
                    <a:pt x="833" y="1674"/>
                  </a:moveTo>
                  <a:lnTo>
                    <a:pt x="833" y="2588"/>
                  </a:lnTo>
                  <a:lnTo>
                    <a:pt x="1523" y="2588"/>
                  </a:lnTo>
                  <a:lnTo>
                    <a:pt x="1523" y="1674"/>
                  </a:lnTo>
                  <a:lnTo>
                    <a:pt x="833" y="1674"/>
                  </a:lnTo>
                  <a:close/>
                  <a:moveTo>
                    <a:pt x="3011" y="1674"/>
                  </a:moveTo>
                  <a:lnTo>
                    <a:pt x="3011" y="1674"/>
                  </a:lnTo>
                  <a:lnTo>
                    <a:pt x="3011" y="2588"/>
                  </a:lnTo>
                  <a:lnTo>
                    <a:pt x="3700" y="2588"/>
                  </a:lnTo>
                  <a:lnTo>
                    <a:pt x="3700" y="1674"/>
                  </a:lnTo>
                  <a:lnTo>
                    <a:pt x="3011" y="1674"/>
                  </a:lnTo>
                  <a:close/>
                  <a:moveTo>
                    <a:pt x="4099" y="1674"/>
                  </a:moveTo>
                  <a:lnTo>
                    <a:pt x="4099" y="2588"/>
                  </a:lnTo>
                  <a:lnTo>
                    <a:pt x="4789" y="2588"/>
                  </a:lnTo>
                  <a:lnTo>
                    <a:pt x="4789" y="1674"/>
                  </a:lnTo>
                  <a:lnTo>
                    <a:pt x="4099" y="1674"/>
                  </a:lnTo>
                  <a:close/>
                </a:path>
              </a:pathLst>
            </a:custGeom>
            <a:solidFill>
              <a:srgbClr val="1A8AB8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1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32553" y="1871463"/>
            <a:ext cx="3439633" cy="3420094"/>
            <a:chOff x="3609244" y="3697774"/>
            <a:chExt cx="2816395" cy="2724223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 bwMode="auto">
            <a:xfrm rot="21158506">
              <a:off x="3671558" y="3721997"/>
              <a:ext cx="2700000" cy="27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52400" dist="1016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>
                <a:rot lat="0" lon="0" rev="11400000"/>
              </a:lightRig>
            </a:scene3d>
            <a:sp3d extrusionH="25400" prstMaterial="dkEdge">
              <a:bevelT w="184150" prst="relaxedInset"/>
              <a:contourClr>
                <a:schemeClr val="bg1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1" name="空心弧 10"/>
            <p:cNvSpPr>
              <a:spLocks/>
            </p:cNvSpPr>
            <p:nvPr/>
          </p:nvSpPr>
          <p:spPr>
            <a:xfrm rot="1239059">
              <a:off x="3609244" y="3757997"/>
              <a:ext cx="2700000" cy="2628000"/>
            </a:xfrm>
            <a:prstGeom prst="blockArc">
              <a:avLst>
                <a:gd name="adj1" fmla="val 19112258"/>
                <a:gd name="adj2" fmla="val 3753662"/>
                <a:gd name="adj3" fmla="val 48818"/>
              </a:avLst>
            </a:prstGeom>
            <a:solidFill>
              <a:srgbClr val="014E7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             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空心弧 11"/>
            <p:cNvSpPr>
              <a:spLocks/>
            </p:cNvSpPr>
            <p:nvPr/>
          </p:nvSpPr>
          <p:spPr>
            <a:xfrm rot="3407759">
              <a:off x="3671676" y="3733916"/>
              <a:ext cx="2700000" cy="2627715"/>
            </a:xfrm>
            <a:prstGeom prst="blockArc">
              <a:avLst>
                <a:gd name="adj1" fmla="val 3833120"/>
                <a:gd name="adj2" fmla="val 5724227"/>
                <a:gd name="adj3" fmla="val 47039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             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空心弧 12"/>
            <p:cNvSpPr>
              <a:spLocks/>
            </p:cNvSpPr>
            <p:nvPr/>
          </p:nvSpPr>
          <p:spPr>
            <a:xfrm rot="10335134">
              <a:off x="3725639" y="3788965"/>
              <a:ext cx="2700000" cy="2628000"/>
            </a:xfrm>
            <a:prstGeom prst="blockArc">
              <a:avLst>
                <a:gd name="adj1" fmla="val 1512992"/>
                <a:gd name="adj2" fmla="val 5724227"/>
                <a:gd name="adj3" fmla="val 47039"/>
              </a:avLst>
            </a:prstGeom>
            <a:solidFill>
              <a:srgbClr val="33ABE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             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 bwMode="auto">
            <a:xfrm>
              <a:off x="4390386" y="4445669"/>
              <a:ext cx="1238036" cy="1204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>
                <a:rot lat="0" lon="0" rev="11400000"/>
              </a:lightRig>
            </a:scene3d>
            <a:sp3d extrusionH="25400" prstMaterial="dkEdge">
              <a:bevelT w="184150" prst="relaxedInset"/>
              <a:contourClr>
                <a:schemeClr val="bg1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724643" y="4766895"/>
              <a:ext cx="593828" cy="672142"/>
            </a:xfrm>
            <a:custGeom>
              <a:avLst/>
              <a:gdLst>
                <a:gd name="T0" fmla="*/ 49882 w 5614"/>
                <a:gd name="T1" fmla="*/ 1769010 h 5480"/>
                <a:gd name="T2" fmla="*/ 103835 w 5614"/>
                <a:gd name="T3" fmla="*/ 1683222 h 5480"/>
                <a:gd name="T4" fmla="*/ 160843 w 5614"/>
                <a:gd name="T5" fmla="*/ 1599807 h 5480"/>
                <a:gd name="T6" fmla="*/ 222601 w 5614"/>
                <a:gd name="T7" fmla="*/ 1520121 h 5480"/>
                <a:gd name="T8" fmla="*/ 288091 w 5614"/>
                <a:gd name="T9" fmla="*/ 1444505 h 5480"/>
                <a:gd name="T10" fmla="*/ 357654 w 5614"/>
                <a:gd name="T11" fmla="*/ 1374654 h 5480"/>
                <a:gd name="T12" fmla="*/ 431967 w 5614"/>
                <a:gd name="T13" fmla="*/ 1310566 h 5480"/>
                <a:gd name="T14" fmla="*/ 511371 w 5614"/>
                <a:gd name="T15" fmla="*/ 1253600 h 5480"/>
                <a:gd name="T16" fmla="*/ 594846 w 5614"/>
                <a:gd name="T17" fmla="*/ 1204433 h 5480"/>
                <a:gd name="T18" fmla="*/ 684429 w 5614"/>
                <a:gd name="T19" fmla="*/ 1164421 h 5480"/>
                <a:gd name="T20" fmla="*/ 778424 w 5614"/>
                <a:gd name="T21" fmla="*/ 1133903 h 5480"/>
                <a:gd name="T22" fmla="*/ 878526 w 5614"/>
                <a:gd name="T23" fmla="*/ 1114236 h 5480"/>
                <a:gd name="T24" fmla="*/ 984397 w 5614"/>
                <a:gd name="T25" fmla="*/ 1106776 h 5480"/>
                <a:gd name="T26" fmla="*/ 1096037 w 5614"/>
                <a:gd name="T27" fmla="*/ 1111184 h 5480"/>
                <a:gd name="T28" fmla="*/ 1213784 w 5614"/>
                <a:gd name="T29" fmla="*/ 1129156 h 5480"/>
                <a:gd name="T30" fmla="*/ 1337979 w 5614"/>
                <a:gd name="T31" fmla="*/ 1161369 h 5480"/>
                <a:gd name="T32" fmla="*/ 1325085 w 5614"/>
                <a:gd name="T33" fmla="*/ 1269198 h 5480"/>
                <a:gd name="T34" fmla="*/ 1294884 w 5614"/>
                <a:gd name="T35" fmla="*/ 1285474 h 5480"/>
                <a:gd name="T36" fmla="*/ 1256879 w 5614"/>
                <a:gd name="T37" fmla="*/ 1298698 h 5480"/>
                <a:gd name="T38" fmla="*/ 1209712 w 5614"/>
                <a:gd name="T39" fmla="*/ 1308532 h 5480"/>
                <a:gd name="T40" fmla="*/ 1152366 w 5614"/>
                <a:gd name="T41" fmla="*/ 1313957 h 5480"/>
                <a:gd name="T42" fmla="*/ 1083821 w 5614"/>
                <a:gd name="T43" fmla="*/ 1314975 h 5480"/>
                <a:gd name="T44" fmla="*/ 1002382 w 5614"/>
                <a:gd name="T45" fmla="*/ 1310566 h 5480"/>
                <a:gd name="T46" fmla="*/ 907708 w 5614"/>
                <a:gd name="T47" fmla="*/ 1300394 h 5480"/>
                <a:gd name="T48" fmla="*/ 854094 w 5614"/>
                <a:gd name="T49" fmla="*/ 1320061 h 5480"/>
                <a:gd name="T50" fmla="*/ 985754 w 5614"/>
                <a:gd name="T51" fmla="*/ 1346510 h 5480"/>
                <a:gd name="T52" fmla="*/ 1106556 w 5614"/>
                <a:gd name="T53" fmla="*/ 1359395 h 5480"/>
                <a:gd name="T54" fmla="*/ 1178155 w 5614"/>
                <a:gd name="T55" fmla="*/ 1359734 h 5480"/>
                <a:gd name="T56" fmla="*/ 1232447 w 5614"/>
                <a:gd name="T57" fmla="*/ 1355665 h 5480"/>
                <a:gd name="T58" fmla="*/ 1285383 w 5614"/>
                <a:gd name="T59" fmla="*/ 1347188 h 5480"/>
                <a:gd name="T60" fmla="*/ 1336961 w 5614"/>
                <a:gd name="T61" fmla="*/ 1334642 h 5480"/>
                <a:gd name="T62" fmla="*/ 1387182 w 5614"/>
                <a:gd name="T63" fmla="*/ 1317348 h 5480"/>
                <a:gd name="T64" fmla="*/ 1436385 w 5614"/>
                <a:gd name="T65" fmla="*/ 1294969 h 5480"/>
                <a:gd name="T66" fmla="*/ 1484570 w 5614"/>
                <a:gd name="T67" fmla="*/ 1267164 h 5480"/>
                <a:gd name="T68" fmla="*/ 1531737 w 5614"/>
                <a:gd name="T69" fmla="*/ 1234950 h 5480"/>
                <a:gd name="T70" fmla="*/ 1578904 w 5614"/>
                <a:gd name="T71" fmla="*/ 1196295 h 5480"/>
                <a:gd name="T72" fmla="*/ 1625731 w 5614"/>
                <a:gd name="T73" fmla="*/ 1152213 h 5480"/>
                <a:gd name="T74" fmla="*/ 1672219 w 5614"/>
                <a:gd name="T75" fmla="*/ 1102368 h 5480"/>
                <a:gd name="T76" fmla="*/ 1905000 w 5614"/>
                <a:gd name="T77" fmla="*/ 1067781 h 5480"/>
                <a:gd name="T78" fmla="*/ 0 w 5614"/>
                <a:gd name="T79" fmla="*/ 1855816 h 5480"/>
                <a:gd name="T80" fmla="*/ 1415346 w 5614"/>
                <a:gd name="T81" fmla="*/ 384862 h 5480"/>
                <a:gd name="T82" fmla="*/ 794033 w 5614"/>
                <a:gd name="T83" fmla="*/ 186836 h 5480"/>
                <a:gd name="T84" fmla="*/ 581273 w 5614"/>
                <a:gd name="T85" fmla="*/ 186836 h 5480"/>
                <a:gd name="T86" fmla="*/ 552090 w 5614"/>
                <a:gd name="T87" fmla="*/ 1092195 h 5480"/>
                <a:gd name="T88" fmla="*/ 612491 w 5614"/>
                <a:gd name="T89" fmla="*/ 1064390 h 5480"/>
                <a:gd name="T90" fmla="*/ 695966 w 5614"/>
                <a:gd name="T91" fmla="*/ 1033533 h 5480"/>
                <a:gd name="T92" fmla="*/ 782496 w 5614"/>
                <a:gd name="T93" fmla="*/ 1010136 h 5480"/>
                <a:gd name="T94" fmla="*/ 871739 w 5614"/>
                <a:gd name="T95" fmla="*/ 994539 h 5480"/>
                <a:gd name="T96" fmla="*/ 1182566 w 5614"/>
                <a:gd name="T97" fmla="*/ 1001659 h 5480"/>
                <a:gd name="T98" fmla="*/ 1252468 w 5614"/>
                <a:gd name="T99" fmla="*/ 1015223 h 5480"/>
                <a:gd name="T100" fmla="*/ 1349177 w 5614"/>
                <a:gd name="T101" fmla="*/ 1040315 h 5480"/>
                <a:gd name="T102" fmla="*/ 1457423 w 5614"/>
                <a:gd name="T103" fmla="*/ 1141024 h 5480"/>
                <a:gd name="T104" fmla="*/ 1533433 w 5614"/>
                <a:gd name="T105" fmla="*/ 1075580 h 54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14" h="5480">
                  <a:moveTo>
                    <a:pt x="0" y="5473"/>
                  </a:moveTo>
                  <a:lnTo>
                    <a:pt x="0" y="5473"/>
                  </a:lnTo>
                  <a:lnTo>
                    <a:pt x="72" y="5344"/>
                  </a:lnTo>
                  <a:lnTo>
                    <a:pt x="147" y="5217"/>
                  </a:lnTo>
                  <a:lnTo>
                    <a:pt x="186" y="5153"/>
                  </a:lnTo>
                  <a:lnTo>
                    <a:pt x="225" y="5089"/>
                  </a:lnTo>
                  <a:lnTo>
                    <a:pt x="265" y="5027"/>
                  </a:lnTo>
                  <a:lnTo>
                    <a:pt x="306" y="4964"/>
                  </a:lnTo>
                  <a:lnTo>
                    <a:pt x="347" y="4901"/>
                  </a:lnTo>
                  <a:lnTo>
                    <a:pt x="389" y="4840"/>
                  </a:lnTo>
                  <a:lnTo>
                    <a:pt x="432" y="4779"/>
                  </a:lnTo>
                  <a:lnTo>
                    <a:pt x="474" y="4718"/>
                  </a:lnTo>
                  <a:lnTo>
                    <a:pt x="519" y="4658"/>
                  </a:lnTo>
                  <a:lnTo>
                    <a:pt x="564" y="4599"/>
                  </a:lnTo>
                  <a:lnTo>
                    <a:pt x="609" y="4540"/>
                  </a:lnTo>
                  <a:lnTo>
                    <a:pt x="656" y="4483"/>
                  </a:lnTo>
                  <a:lnTo>
                    <a:pt x="702" y="4426"/>
                  </a:lnTo>
                  <a:lnTo>
                    <a:pt x="751" y="4370"/>
                  </a:lnTo>
                  <a:lnTo>
                    <a:pt x="799" y="4315"/>
                  </a:lnTo>
                  <a:lnTo>
                    <a:pt x="849" y="4260"/>
                  </a:lnTo>
                  <a:lnTo>
                    <a:pt x="898" y="4207"/>
                  </a:lnTo>
                  <a:lnTo>
                    <a:pt x="950" y="4155"/>
                  </a:lnTo>
                  <a:lnTo>
                    <a:pt x="1001" y="4103"/>
                  </a:lnTo>
                  <a:lnTo>
                    <a:pt x="1054" y="4054"/>
                  </a:lnTo>
                  <a:lnTo>
                    <a:pt x="1107" y="4004"/>
                  </a:lnTo>
                  <a:lnTo>
                    <a:pt x="1162" y="3957"/>
                  </a:lnTo>
                  <a:lnTo>
                    <a:pt x="1217" y="3910"/>
                  </a:lnTo>
                  <a:lnTo>
                    <a:pt x="1273" y="3865"/>
                  </a:lnTo>
                  <a:lnTo>
                    <a:pt x="1331" y="3821"/>
                  </a:lnTo>
                  <a:lnTo>
                    <a:pt x="1388" y="3777"/>
                  </a:lnTo>
                  <a:lnTo>
                    <a:pt x="1446" y="3736"/>
                  </a:lnTo>
                  <a:lnTo>
                    <a:pt x="1507" y="3697"/>
                  </a:lnTo>
                  <a:lnTo>
                    <a:pt x="1567" y="3658"/>
                  </a:lnTo>
                  <a:lnTo>
                    <a:pt x="1628" y="3621"/>
                  </a:lnTo>
                  <a:lnTo>
                    <a:pt x="1691" y="3586"/>
                  </a:lnTo>
                  <a:lnTo>
                    <a:pt x="1753" y="3552"/>
                  </a:lnTo>
                  <a:lnTo>
                    <a:pt x="1818" y="3520"/>
                  </a:lnTo>
                  <a:lnTo>
                    <a:pt x="1883" y="3489"/>
                  </a:lnTo>
                  <a:lnTo>
                    <a:pt x="1949" y="3461"/>
                  </a:lnTo>
                  <a:lnTo>
                    <a:pt x="2017" y="3434"/>
                  </a:lnTo>
                  <a:lnTo>
                    <a:pt x="2084" y="3409"/>
                  </a:lnTo>
                  <a:lnTo>
                    <a:pt x="2154" y="3385"/>
                  </a:lnTo>
                  <a:lnTo>
                    <a:pt x="2223" y="3364"/>
                  </a:lnTo>
                  <a:lnTo>
                    <a:pt x="2294" y="3344"/>
                  </a:lnTo>
                  <a:lnTo>
                    <a:pt x="2366" y="3327"/>
                  </a:lnTo>
                  <a:lnTo>
                    <a:pt x="2439" y="3311"/>
                  </a:lnTo>
                  <a:lnTo>
                    <a:pt x="2514" y="3298"/>
                  </a:lnTo>
                  <a:lnTo>
                    <a:pt x="2589" y="3286"/>
                  </a:lnTo>
                  <a:lnTo>
                    <a:pt x="2665" y="3278"/>
                  </a:lnTo>
                  <a:lnTo>
                    <a:pt x="2743" y="3271"/>
                  </a:lnTo>
                  <a:lnTo>
                    <a:pt x="2821" y="3266"/>
                  </a:lnTo>
                  <a:lnTo>
                    <a:pt x="2901" y="3264"/>
                  </a:lnTo>
                  <a:lnTo>
                    <a:pt x="2982" y="3262"/>
                  </a:lnTo>
                  <a:lnTo>
                    <a:pt x="3063" y="3265"/>
                  </a:lnTo>
                  <a:lnTo>
                    <a:pt x="3146" y="3270"/>
                  </a:lnTo>
                  <a:lnTo>
                    <a:pt x="3230" y="3277"/>
                  </a:lnTo>
                  <a:lnTo>
                    <a:pt x="3315" y="3286"/>
                  </a:lnTo>
                  <a:lnTo>
                    <a:pt x="3401" y="3298"/>
                  </a:lnTo>
                  <a:lnTo>
                    <a:pt x="3488" y="3313"/>
                  </a:lnTo>
                  <a:lnTo>
                    <a:pt x="3577" y="3330"/>
                  </a:lnTo>
                  <a:lnTo>
                    <a:pt x="3666" y="3350"/>
                  </a:lnTo>
                  <a:lnTo>
                    <a:pt x="3757" y="3372"/>
                  </a:lnTo>
                  <a:lnTo>
                    <a:pt x="3850" y="3397"/>
                  </a:lnTo>
                  <a:lnTo>
                    <a:pt x="3943" y="3425"/>
                  </a:lnTo>
                  <a:lnTo>
                    <a:pt x="3943" y="3716"/>
                  </a:lnTo>
                  <a:lnTo>
                    <a:pt x="3925" y="3730"/>
                  </a:lnTo>
                  <a:lnTo>
                    <a:pt x="3905" y="3743"/>
                  </a:lnTo>
                  <a:lnTo>
                    <a:pt x="3885" y="3756"/>
                  </a:lnTo>
                  <a:lnTo>
                    <a:pt x="3864" y="3768"/>
                  </a:lnTo>
                  <a:lnTo>
                    <a:pt x="3840" y="3780"/>
                  </a:lnTo>
                  <a:lnTo>
                    <a:pt x="3816" y="3791"/>
                  </a:lnTo>
                  <a:lnTo>
                    <a:pt x="3790" y="3802"/>
                  </a:lnTo>
                  <a:lnTo>
                    <a:pt x="3763" y="3813"/>
                  </a:lnTo>
                  <a:lnTo>
                    <a:pt x="3734" y="3822"/>
                  </a:lnTo>
                  <a:lnTo>
                    <a:pt x="3704" y="3830"/>
                  </a:lnTo>
                  <a:lnTo>
                    <a:pt x="3671" y="3839"/>
                  </a:lnTo>
                  <a:lnTo>
                    <a:pt x="3638" y="3846"/>
                  </a:lnTo>
                  <a:lnTo>
                    <a:pt x="3603" y="3853"/>
                  </a:lnTo>
                  <a:lnTo>
                    <a:pt x="3565" y="3859"/>
                  </a:lnTo>
                  <a:lnTo>
                    <a:pt x="3526" y="3865"/>
                  </a:lnTo>
                  <a:lnTo>
                    <a:pt x="3485" y="3869"/>
                  </a:lnTo>
                  <a:lnTo>
                    <a:pt x="3442" y="3873"/>
                  </a:lnTo>
                  <a:lnTo>
                    <a:pt x="3396" y="3875"/>
                  </a:lnTo>
                  <a:lnTo>
                    <a:pt x="3349" y="3878"/>
                  </a:lnTo>
                  <a:lnTo>
                    <a:pt x="3300" y="3879"/>
                  </a:lnTo>
                  <a:lnTo>
                    <a:pt x="3248" y="3879"/>
                  </a:lnTo>
                  <a:lnTo>
                    <a:pt x="3194" y="3878"/>
                  </a:lnTo>
                  <a:lnTo>
                    <a:pt x="3139" y="3876"/>
                  </a:lnTo>
                  <a:lnTo>
                    <a:pt x="3080" y="3874"/>
                  </a:lnTo>
                  <a:lnTo>
                    <a:pt x="3018" y="3869"/>
                  </a:lnTo>
                  <a:lnTo>
                    <a:pt x="2954" y="3865"/>
                  </a:lnTo>
                  <a:lnTo>
                    <a:pt x="2888" y="3859"/>
                  </a:lnTo>
                  <a:lnTo>
                    <a:pt x="2820" y="3853"/>
                  </a:lnTo>
                  <a:lnTo>
                    <a:pt x="2749" y="3845"/>
                  </a:lnTo>
                  <a:lnTo>
                    <a:pt x="2675" y="3835"/>
                  </a:lnTo>
                  <a:lnTo>
                    <a:pt x="2598" y="3825"/>
                  </a:lnTo>
                  <a:lnTo>
                    <a:pt x="2517" y="3814"/>
                  </a:lnTo>
                  <a:lnTo>
                    <a:pt x="2517" y="3893"/>
                  </a:lnTo>
                  <a:lnTo>
                    <a:pt x="2618" y="3915"/>
                  </a:lnTo>
                  <a:lnTo>
                    <a:pt x="2715" y="3937"/>
                  </a:lnTo>
                  <a:lnTo>
                    <a:pt x="2810" y="3954"/>
                  </a:lnTo>
                  <a:lnTo>
                    <a:pt x="2905" y="3971"/>
                  </a:lnTo>
                  <a:lnTo>
                    <a:pt x="2997" y="3984"/>
                  </a:lnTo>
                  <a:lnTo>
                    <a:pt x="3087" y="3995"/>
                  </a:lnTo>
                  <a:lnTo>
                    <a:pt x="3175" y="4003"/>
                  </a:lnTo>
                  <a:lnTo>
                    <a:pt x="3261" y="4009"/>
                  </a:lnTo>
                  <a:lnTo>
                    <a:pt x="3346" y="4011"/>
                  </a:lnTo>
                  <a:lnTo>
                    <a:pt x="3388" y="4011"/>
                  </a:lnTo>
                  <a:lnTo>
                    <a:pt x="3430" y="4011"/>
                  </a:lnTo>
                  <a:lnTo>
                    <a:pt x="3472" y="4010"/>
                  </a:lnTo>
                  <a:lnTo>
                    <a:pt x="3512" y="4009"/>
                  </a:lnTo>
                  <a:lnTo>
                    <a:pt x="3552" y="4005"/>
                  </a:lnTo>
                  <a:lnTo>
                    <a:pt x="3592" y="4002"/>
                  </a:lnTo>
                  <a:lnTo>
                    <a:pt x="3632" y="3998"/>
                  </a:lnTo>
                  <a:lnTo>
                    <a:pt x="3672" y="3993"/>
                  </a:lnTo>
                  <a:lnTo>
                    <a:pt x="3711" y="3987"/>
                  </a:lnTo>
                  <a:lnTo>
                    <a:pt x="3750" y="3980"/>
                  </a:lnTo>
                  <a:lnTo>
                    <a:pt x="3788" y="3973"/>
                  </a:lnTo>
                  <a:lnTo>
                    <a:pt x="3827" y="3965"/>
                  </a:lnTo>
                  <a:lnTo>
                    <a:pt x="3865" y="3957"/>
                  </a:lnTo>
                  <a:lnTo>
                    <a:pt x="3903" y="3946"/>
                  </a:lnTo>
                  <a:lnTo>
                    <a:pt x="3940" y="3936"/>
                  </a:lnTo>
                  <a:lnTo>
                    <a:pt x="3977" y="3925"/>
                  </a:lnTo>
                  <a:lnTo>
                    <a:pt x="4015" y="3912"/>
                  </a:lnTo>
                  <a:lnTo>
                    <a:pt x="4051" y="3899"/>
                  </a:lnTo>
                  <a:lnTo>
                    <a:pt x="4088" y="3885"/>
                  </a:lnTo>
                  <a:lnTo>
                    <a:pt x="4125" y="3869"/>
                  </a:lnTo>
                  <a:lnTo>
                    <a:pt x="4161" y="3853"/>
                  </a:lnTo>
                  <a:lnTo>
                    <a:pt x="4197" y="3836"/>
                  </a:lnTo>
                  <a:lnTo>
                    <a:pt x="4233" y="3819"/>
                  </a:lnTo>
                  <a:lnTo>
                    <a:pt x="4269" y="3800"/>
                  </a:lnTo>
                  <a:lnTo>
                    <a:pt x="4304" y="3780"/>
                  </a:lnTo>
                  <a:lnTo>
                    <a:pt x="4340" y="3760"/>
                  </a:lnTo>
                  <a:lnTo>
                    <a:pt x="4375" y="3737"/>
                  </a:lnTo>
                  <a:lnTo>
                    <a:pt x="4409" y="3715"/>
                  </a:lnTo>
                  <a:lnTo>
                    <a:pt x="4445" y="3691"/>
                  </a:lnTo>
                  <a:lnTo>
                    <a:pt x="4480" y="3666"/>
                  </a:lnTo>
                  <a:lnTo>
                    <a:pt x="4514" y="3642"/>
                  </a:lnTo>
                  <a:lnTo>
                    <a:pt x="4549" y="3614"/>
                  </a:lnTo>
                  <a:lnTo>
                    <a:pt x="4584" y="3587"/>
                  </a:lnTo>
                  <a:lnTo>
                    <a:pt x="4618" y="3558"/>
                  </a:lnTo>
                  <a:lnTo>
                    <a:pt x="4653" y="3528"/>
                  </a:lnTo>
                  <a:lnTo>
                    <a:pt x="4687" y="3497"/>
                  </a:lnTo>
                  <a:lnTo>
                    <a:pt x="4721" y="3466"/>
                  </a:lnTo>
                  <a:lnTo>
                    <a:pt x="4756" y="3433"/>
                  </a:lnTo>
                  <a:lnTo>
                    <a:pt x="4791" y="3398"/>
                  </a:lnTo>
                  <a:lnTo>
                    <a:pt x="4825" y="3363"/>
                  </a:lnTo>
                  <a:lnTo>
                    <a:pt x="4859" y="3326"/>
                  </a:lnTo>
                  <a:lnTo>
                    <a:pt x="4893" y="3290"/>
                  </a:lnTo>
                  <a:lnTo>
                    <a:pt x="4928" y="3251"/>
                  </a:lnTo>
                  <a:lnTo>
                    <a:pt x="4962" y="3212"/>
                  </a:lnTo>
                  <a:lnTo>
                    <a:pt x="4996" y="3170"/>
                  </a:lnTo>
                  <a:lnTo>
                    <a:pt x="5030" y="3128"/>
                  </a:lnTo>
                  <a:lnTo>
                    <a:pt x="5614" y="3149"/>
                  </a:lnTo>
                  <a:lnTo>
                    <a:pt x="4520" y="4598"/>
                  </a:lnTo>
                  <a:lnTo>
                    <a:pt x="2141" y="4695"/>
                  </a:lnTo>
                  <a:lnTo>
                    <a:pt x="1887" y="5480"/>
                  </a:lnTo>
                  <a:lnTo>
                    <a:pt x="0" y="5473"/>
                  </a:lnTo>
                  <a:close/>
                  <a:moveTo>
                    <a:pt x="4519" y="2271"/>
                  </a:moveTo>
                  <a:lnTo>
                    <a:pt x="5270" y="2271"/>
                  </a:lnTo>
                  <a:lnTo>
                    <a:pt x="4171" y="1135"/>
                  </a:lnTo>
                  <a:lnTo>
                    <a:pt x="3070" y="0"/>
                  </a:lnTo>
                  <a:lnTo>
                    <a:pt x="2235" y="862"/>
                  </a:lnTo>
                  <a:lnTo>
                    <a:pt x="2235" y="551"/>
                  </a:lnTo>
                  <a:lnTo>
                    <a:pt x="2340" y="551"/>
                  </a:lnTo>
                  <a:lnTo>
                    <a:pt x="2340" y="286"/>
                  </a:lnTo>
                  <a:lnTo>
                    <a:pt x="1596" y="286"/>
                  </a:lnTo>
                  <a:lnTo>
                    <a:pt x="1596" y="551"/>
                  </a:lnTo>
                  <a:lnTo>
                    <a:pt x="1713" y="551"/>
                  </a:lnTo>
                  <a:lnTo>
                    <a:pt x="1713" y="1400"/>
                  </a:lnTo>
                  <a:lnTo>
                    <a:pt x="870" y="2271"/>
                  </a:lnTo>
                  <a:lnTo>
                    <a:pt x="1627" y="2271"/>
                  </a:lnTo>
                  <a:lnTo>
                    <a:pt x="1627" y="3221"/>
                  </a:lnTo>
                  <a:lnTo>
                    <a:pt x="1686" y="3193"/>
                  </a:lnTo>
                  <a:lnTo>
                    <a:pt x="1746" y="3164"/>
                  </a:lnTo>
                  <a:lnTo>
                    <a:pt x="1805" y="3139"/>
                  </a:lnTo>
                  <a:lnTo>
                    <a:pt x="1867" y="3114"/>
                  </a:lnTo>
                  <a:lnTo>
                    <a:pt x="1927" y="3090"/>
                  </a:lnTo>
                  <a:lnTo>
                    <a:pt x="1990" y="3068"/>
                  </a:lnTo>
                  <a:lnTo>
                    <a:pt x="2051" y="3048"/>
                  </a:lnTo>
                  <a:lnTo>
                    <a:pt x="2115" y="3029"/>
                  </a:lnTo>
                  <a:lnTo>
                    <a:pt x="2177" y="3010"/>
                  </a:lnTo>
                  <a:lnTo>
                    <a:pt x="2241" y="2993"/>
                  </a:lnTo>
                  <a:lnTo>
                    <a:pt x="2306" y="2979"/>
                  </a:lnTo>
                  <a:lnTo>
                    <a:pt x="2371" y="2965"/>
                  </a:lnTo>
                  <a:lnTo>
                    <a:pt x="2437" y="2953"/>
                  </a:lnTo>
                  <a:lnTo>
                    <a:pt x="2503" y="2943"/>
                  </a:lnTo>
                  <a:lnTo>
                    <a:pt x="2569" y="2933"/>
                  </a:lnTo>
                  <a:lnTo>
                    <a:pt x="2637" y="2925"/>
                  </a:lnTo>
                  <a:lnTo>
                    <a:pt x="2637" y="2320"/>
                  </a:lnTo>
                  <a:lnTo>
                    <a:pt x="3485" y="2320"/>
                  </a:lnTo>
                  <a:lnTo>
                    <a:pt x="3485" y="2954"/>
                  </a:lnTo>
                  <a:lnTo>
                    <a:pt x="3553" y="2966"/>
                  </a:lnTo>
                  <a:lnTo>
                    <a:pt x="3622" y="2980"/>
                  </a:lnTo>
                  <a:lnTo>
                    <a:pt x="3691" y="2994"/>
                  </a:lnTo>
                  <a:lnTo>
                    <a:pt x="3762" y="3011"/>
                  </a:lnTo>
                  <a:lnTo>
                    <a:pt x="3833" y="3029"/>
                  </a:lnTo>
                  <a:lnTo>
                    <a:pt x="3904" y="3048"/>
                  </a:lnTo>
                  <a:lnTo>
                    <a:pt x="3976" y="3068"/>
                  </a:lnTo>
                  <a:lnTo>
                    <a:pt x="4048" y="3090"/>
                  </a:lnTo>
                  <a:lnTo>
                    <a:pt x="4296" y="3167"/>
                  </a:lnTo>
                  <a:lnTo>
                    <a:pt x="4295" y="3365"/>
                  </a:lnTo>
                  <a:lnTo>
                    <a:pt x="4351" y="3322"/>
                  </a:lnTo>
                  <a:lnTo>
                    <a:pt x="4407" y="3275"/>
                  </a:lnTo>
                  <a:lnTo>
                    <a:pt x="4464" y="3225"/>
                  </a:lnTo>
                  <a:lnTo>
                    <a:pt x="4519" y="3172"/>
                  </a:lnTo>
                  <a:lnTo>
                    <a:pt x="4519" y="22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97739" y="4483278"/>
            <a:ext cx="2636661" cy="802329"/>
            <a:chOff x="1243737" y="4586033"/>
            <a:chExt cx="12766200" cy="802329"/>
          </a:xfrm>
        </p:grpSpPr>
        <p:cxnSp>
          <p:nvCxnSpPr>
            <p:cNvPr id="19" name="直接连接符 18"/>
            <p:cNvCxnSpPr/>
            <p:nvPr userDrawn="1"/>
          </p:nvCxnSpPr>
          <p:spPr>
            <a:xfrm>
              <a:off x="3562347" y="5388362"/>
              <a:ext cx="10447590" cy="0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1243737" y="4586033"/>
              <a:ext cx="232815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1009650" y="2668905"/>
            <a:ext cx="2657618" cy="407156"/>
            <a:chOff x="-48052" y="2638542"/>
            <a:chExt cx="14460643" cy="197777"/>
          </a:xfrm>
        </p:grpSpPr>
        <p:cxnSp>
          <p:nvCxnSpPr>
            <p:cNvPr id="22" name="直接连接符 21"/>
            <p:cNvCxnSpPr/>
            <p:nvPr userDrawn="1"/>
          </p:nvCxnSpPr>
          <p:spPr>
            <a:xfrm>
              <a:off x="4220459" y="2836319"/>
              <a:ext cx="1019213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 flipH="1" flipV="1">
              <a:off x="-48052" y="2638542"/>
              <a:ext cx="4268516" cy="19777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101389" y="4680521"/>
            <a:ext cx="2703883" cy="688635"/>
            <a:chOff x="-2127764" y="4792025"/>
            <a:chExt cx="6014190" cy="688635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-2127764" y="5479373"/>
              <a:ext cx="4604918" cy="1287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490820" y="4792025"/>
              <a:ext cx="1395606" cy="681410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3"/>
          <p:cNvSpPr txBox="1"/>
          <p:nvPr/>
        </p:nvSpPr>
        <p:spPr>
          <a:xfrm>
            <a:off x="858777" y="2662596"/>
            <a:ext cx="255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905090" y="4930711"/>
            <a:ext cx="255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6376612" y="4853980"/>
            <a:ext cx="255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244" y="3125261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52333" y="5394942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48314" y="5319204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800000">
            <a:off x="-31534" y="-2"/>
            <a:ext cx="4628586" cy="6858001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flipV="1">
            <a:off x="1757363" y="5528207"/>
            <a:ext cx="5629275" cy="98013"/>
            <a:chOff x="287383" y="6200502"/>
            <a:chExt cx="2676409" cy="113211"/>
          </a:xfrm>
        </p:grpSpPr>
        <p:sp>
          <p:nvSpPr>
            <p:cNvPr id="16" name="矩形 15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594262" y="4588285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 smtClean="0">
                <a:solidFill>
                  <a:schemeClr val="bg1"/>
                </a:solidFill>
              </a:rPr>
              <a:t>单击此处添加文字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77" y="3001330"/>
            <a:ext cx="1286367" cy="21546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77" y="1706325"/>
            <a:ext cx="1286367" cy="2022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58116" y="2152195"/>
            <a:ext cx="4005758" cy="1262928"/>
            <a:chOff x="4958116" y="2152195"/>
            <a:chExt cx="4005758" cy="1262928"/>
          </a:xfrm>
        </p:grpSpPr>
        <p:sp>
          <p:nvSpPr>
            <p:cNvPr id="56" name="矩形 55"/>
            <p:cNvSpPr/>
            <p:nvPr/>
          </p:nvSpPr>
          <p:spPr>
            <a:xfrm>
              <a:off x="4958116" y="215219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单击此处添加内容</a:t>
              </a:r>
              <a:endParaRPr lang="zh-CN" altLang="en-US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976346" y="2491793"/>
              <a:ext cx="3987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单击此处</a:t>
              </a:r>
              <a:r>
                <a:rPr lang="zh-CN" altLang="en-US" dirty="0"/>
                <a:t>添加内容单击此处添加内容</a:t>
              </a:r>
            </a:p>
            <a:p>
              <a:r>
                <a:rPr lang="zh-CN" altLang="en-US" dirty="0"/>
                <a:t>单击此处添加</a:t>
              </a:r>
              <a:r>
                <a:rPr lang="zh-CN" altLang="en-US" dirty="0" smtClean="0"/>
                <a:t>内容单击</a:t>
              </a:r>
              <a:r>
                <a:rPr lang="zh-CN" altLang="en-US" dirty="0"/>
                <a:t>此处添加内容</a:t>
              </a:r>
            </a:p>
            <a:p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6502" y="2170221"/>
            <a:ext cx="3607703" cy="3398886"/>
            <a:chOff x="328083" y="2150144"/>
            <a:chExt cx="3700371" cy="3526856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 bwMode="auto">
            <a:xfrm>
              <a:off x="1451956" y="2150144"/>
              <a:ext cx="1606629" cy="1606629"/>
            </a:xfrm>
            <a:prstGeom prst="ellipse">
              <a:avLst/>
            </a:prstGeom>
            <a:solidFill>
              <a:srgbClr val="2FA9D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20514" y="3621250"/>
              <a:ext cx="1606629" cy="1606629"/>
              <a:chOff x="1966116" y="4255552"/>
              <a:chExt cx="1606629" cy="1606629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1966116" y="4255552"/>
                <a:ext cx="1606629" cy="1606629"/>
              </a:xfrm>
              <a:prstGeom prst="ellipse">
                <a:avLst/>
              </a:prstGeom>
              <a:solidFill>
                <a:srgbClr val="2FA9D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椭圆 41"/>
              <p:cNvSpPr>
                <a:spLocks noChangeAspect="1"/>
              </p:cNvSpPr>
              <p:nvPr/>
            </p:nvSpPr>
            <p:spPr bwMode="auto">
              <a:xfrm>
                <a:off x="2255271" y="4329854"/>
                <a:ext cx="1224000" cy="1224000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0650" h="25400" prst="softRound"/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10262096">
              <a:off x="2614326" y="2537268"/>
              <a:ext cx="1196047" cy="1085101"/>
            </a:xfrm>
            <a:custGeom>
              <a:avLst/>
              <a:gdLst>
                <a:gd name="connsiteX0" fmla="*/ 0 w 1528175"/>
                <a:gd name="connsiteY0" fmla="*/ 782877 h 1565754"/>
                <a:gd name="connsiteX1" fmla="*/ 764088 w 1528175"/>
                <a:gd name="connsiteY1" fmla="*/ 0 h 1565754"/>
                <a:gd name="connsiteX2" fmla="*/ 2292263 w 1528175"/>
                <a:gd name="connsiteY2" fmla="*/ -782877 h 1565754"/>
                <a:gd name="connsiteX3" fmla="*/ 1528175 w 1528175"/>
                <a:gd name="connsiteY3" fmla="*/ 782877 h 1565754"/>
                <a:gd name="connsiteX4" fmla="*/ 764087 w 1528175"/>
                <a:gd name="connsiteY4" fmla="*/ 1565754 h 1565754"/>
                <a:gd name="connsiteX5" fmla="*/ -1 w 1528175"/>
                <a:gd name="connsiteY5" fmla="*/ 782877 h 1565754"/>
                <a:gd name="connsiteX6" fmla="*/ 0 w 1528175"/>
                <a:gd name="connsiteY6" fmla="*/ 782877 h 1565754"/>
                <a:gd name="connsiteX0" fmla="*/ 1 w 2385797"/>
                <a:gd name="connsiteY0" fmla="*/ 1668191 h 2451068"/>
                <a:gd name="connsiteX1" fmla="*/ 764089 w 2385797"/>
                <a:gd name="connsiteY1" fmla="*/ 885314 h 2451068"/>
                <a:gd name="connsiteX2" fmla="*/ 2292264 w 2385797"/>
                <a:gd name="connsiteY2" fmla="*/ 102437 h 2451068"/>
                <a:gd name="connsiteX3" fmla="*/ 1528176 w 2385797"/>
                <a:gd name="connsiteY3" fmla="*/ 1668191 h 2451068"/>
                <a:gd name="connsiteX4" fmla="*/ 764088 w 2385797"/>
                <a:gd name="connsiteY4" fmla="*/ 2451068 h 2451068"/>
                <a:gd name="connsiteX5" fmla="*/ 0 w 2385797"/>
                <a:gd name="connsiteY5" fmla="*/ 1668191 h 2451068"/>
                <a:gd name="connsiteX6" fmla="*/ 1 w 2385797"/>
                <a:gd name="connsiteY6" fmla="*/ 1668191 h 2451068"/>
                <a:gd name="connsiteX0" fmla="*/ 1 w 2364203"/>
                <a:gd name="connsiteY0" fmla="*/ 1643320 h 2426197"/>
                <a:gd name="connsiteX1" fmla="*/ 764089 w 2364203"/>
                <a:gd name="connsiteY1" fmla="*/ 860443 h 2426197"/>
                <a:gd name="connsiteX2" fmla="*/ 2292264 w 2364203"/>
                <a:gd name="connsiteY2" fmla="*/ 77566 h 2426197"/>
                <a:gd name="connsiteX3" fmla="*/ 1528176 w 2364203"/>
                <a:gd name="connsiteY3" fmla="*/ 1643320 h 2426197"/>
                <a:gd name="connsiteX4" fmla="*/ 764088 w 2364203"/>
                <a:gd name="connsiteY4" fmla="*/ 2426197 h 2426197"/>
                <a:gd name="connsiteX5" fmla="*/ 0 w 2364203"/>
                <a:gd name="connsiteY5" fmla="*/ 1643320 h 2426197"/>
                <a:gd name="connsiteX6" fmla="*/ 1 w 2364203"/>
                <a:gd name="connsiteY6" fmla="*/ 1643320 h 2426197"/>
                <a:gd name="connsiteX0" fmla="*/ 1 w 2492878"/>
                <a:gd name="connsiteY0" fmla="*/ 1512085 h 2294962"/>
                <a:gd name="connsiteX1" fmla="*/ 764089 w 2492878"/>
                <a:gd name="connsiteY1" fmla="*/ 729208 h 2294962"/>
                <a:gd name="connsiteX2" fmla="*/ 2429558 w 2492878"/>
                <a:gd name="connsiteY2" fmla="*/ 105199 h 2294962"/>
                <a:gd name="connsiteX3" fmla="*/ 1528176 w 2492878"/>
                <a:gd name="connsiteY3" fmla="*/ 1512085 h 2294962"/>
                <a:gd name="connsiteX4" fmla="*/ 764088 w 2492878"/>
                <a:gd name="connsiteY4" fmla="*/ 2294962 h 2294962"/>
                <a:gd name="connsiteX5" fmla="*/ 0 w 2492878"/>
                <a:gd name="connsiteY5" fmla="*/ 1512085 h 2294962"/>
                <a:gd name="connsiteX6" fmla="*/ 1 w 2492878"/>
                <a:gd name="connsiteY6" fmla="*/ 1512085 h 2294962"/>
                <a:gd name="connsiteX0" fmla="*/ 1 w 2542271"/>
                <a:gd name="connsiteY0" fmla="*/ 1452676 h 2235553"/>
                <a:gd name="connsiteX1" fmla="*/ 764089 w 2542271"/>
                <a:gd name="connsiteY1" fmla="*/ 669799 h 2235553"/>
                <a:gd name="connsiteX2" fmla="*/ 2429558 w 2542271"/>
                <a:gd name="connsiteY2" fmla="*/ 45790 h 2235553"/>
                <a:gd name="connsiteX3" fmla="*/ 1528176 w 2542271"/>
                <a:gd name="connsiteY3" fmla="*/ 1452676 h 2235553"/>
                <a:gd name="connsiteX4" fmla="*/ 764088 w 2542271"/>
                <a:gd name="connsiteY4" fmla="*/ 2235553 h 2235553"/>
                <a:gd name="connsiteX5" fmla="*/ 0 w 2542271"/>
                <a:gd name="connsiteY5" fmla="*/ 1452676 h 2235553"/>
                <a:gd name="connsiteX6" fmla="*/ 1 w 2542271"/>
                <a:gd name="connsiteY6" fmla="*/ 1452676 h 2235553"/>
                <a:gd name="connsiteX0" fmla="*/ 1 w 2542271"/>
                <a:gd name="connsiteY0" fmla="*/ 1452676 h 2235553"/>
                <a:gd name="connsiteX1" fmla="*/ 764089 w 2542271"/>
                <a:gd name="connsiteY1" fmla="*/ 669799 h 2235553"/>
                <a:gd name="connsiteX2" fmla="*/ 2429558 w 2542271"/>
                <a:gd name="connsiteY2" fmla="*/ 45790 h 2235553"/>
                <a:gd name="connsiteX3" fmla="*/ 1528176 w 2542271"/>
                <a:gd name="connsiteY3" fmla="*/ 1452676 h 2235553"/>
                <a:gd name="connsiteX4" fmla="*/ 764088 w 2542271"/>
                <a:gd name="connsiteY4" fmla="*/ 2235553 h 2235553"/>
                <a:gd name="connsiteX5" fmla="*/ 0 w 2542271"/>
                <a:gd name="connsiteY5" fmla="*/ 1452676 h 2235553"/>
                <a:gd name="connsiteX6" fmla="*/ 1 w 2542271"/>
                <a:gd name="connsiteY6" fmla="*/ 1452676 h 2235553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5530"/>
                <a:gd name="connsiteY0" fmla="*/ 1449117 h 2231994"/>
                <a:gd name="connsiteX1" fmla="*/ 764089 w 2545530"/>
                <a:gd name="connsiteY1" fmla="*/ 666240 h 2231994"/>
                <a:gd name="connsiteX2" fmla="*/ 2429558 w 2545530"/>
                <a:gd name="connsiteY2" fmla="*/ 42231 h 2231994"/>
                <a:gd name="connsiteX3" fmla="*/ 1528176 w 2545530"/>
                <a:gd name="connsiteY3" fmla="*/ 1449117 h 2231994"/>
                <a:gd name="connsiteX4" fmla="*/ 764088 w 2545530"/>
                <a:gd name="connsiteY4" fmla="*/ 2231994 h 2231994"/>
                <a:gd name="connsiteX5" fmla="*/ 0 w 2545530"/>
                <a:gd name="connsiteY5" fmla="*/ 1449117 h 2231994"/>
                <a:gd name="connsiteX6" fmla="*/ 1 w 2545530"/>
                <a:gd name="connsiteY6" fmla="*/ 1449117 h 2231994"/>
                <a:gd name="connsiteX0" fmla="*/ 1 w 2666852"/>
                <a:gd name="connsiteY0" fmla="*/ 1386556 h 2169433"/>
                <a:gd name="connsiteX1" fmla="*/ 764089 w 2666852"/>
                <a:gd name="connsiteY1" fmla="*/ 603679 h 2169433"/>
                <a:gd name="connsiteX2" fmla="*/ 2559283 w 2666852"/>
                <a:gd name="connsiteY2" fmla="*/ 49515 h 2169433"/>
                <a:gd name="connsiteX3" fmla="*/ 1528176 w 2666852"/>
                <a:gd name="connsiteY3" fmla="*/ 1386556 h 2169433"/>
                <a:gd name="connsiteX4" fmla="*/ 764088 w 2666852"/>
                <a:gd name="connsiteY4" fmla="*/ 2169433 h 2169433"/>
                <a:gd name="connsiteX5" fmla="*/ 0 w 2666852"/>
                <a:gd name="connsiteY5" fmla="*/ 1386556 h 2169433"/>
                <a:gd name="connsiteX6" fmla="*/ 1 w 2666852"/>
                <a:gd name="connsiteY6" fmla="*/ 1386556 h 2169433"/>
                <a:gd name="connsiteX0" fmla="*/ 1 w 2666852"/>
                <a:gd name="connsiteY0" fmla="*/ 1386556 h 2169433"/>
                <a:gd name="connsiteX1" fmla="*/ 764089 w 2666852"/>
                <a:gd name="connsiteY1" fmla="*/ 603679 h 2169433"/>
                <a:gd name="connsiteX2" fmla="*/ 2559283 w 2666852"/>
                <a:gd name="connsiteY2" fmla="*/ 49515 h 2169433"/>
                <a:gd name="connsiteX3" fmla="*/ 1528176 w 2666852"/>
                <a:gd name="connsiteY3" fmla="*/ 1386556 h 2169433"/>
                <a:gd name="connsiteX4" fmla="*/ 764088 w 2666852"/>
                <a:gd name="connsiteY4" fmla="*/ 2169433 h 2169433"/>
                <a:gd name="connsiteX5" fmla="*/ 0 w 2666852"/>
                <a:gd name="connsiteY5" fmla="*/ 1386556 h 2169433"/>
                <a:gd name="connsiteX6" fmla="*/ 1 w 2666852"/>
                <a:gd name="connsiteY6" fmla="*/ 1386556 h 2169433"/>
                <a:gd name="connsiteX0" fmla="*/ 1 w 2672490"/>
                <a:gd name="connsiteY0" fmla="*/ 1381075 h 2163952"/>
                <a:gd name="connsiteX1" fmla="*/ 764089 w 2672490"/>
                <a:gd name="connsiteY1" fmla="*/ 598198 h 2163952"/>
                <a:gd name="connsiteX2" fmla="*/ 2559283 w 2672490"/>
                <a:gd name="connsiteY2" fmla="*/ 44034 h 2163952"/>
                <a:gd name="connsiteX3" fmla="*/ 1528176 w 2672490"/>
                <a:gd name="connsiteY3" fmla="*/ 1381075 h 2163952"/>
                <a:gd name="connsiteX4" fmla="*/ 764088 w 2672490"/>
                <a:gd name="connsiteY4" fmla="*/ 2163952 h 2163952"/>
                <a:gd name="connsiteX5" fmla="*/ 0 w 2672490"/>
                <a:gd name="connsiteY5" fmla="*/ 1381075 h 2163952"/>
                <a:gd name="connsiteX6" fmla="*/ 1 w 2672490"/>
                <a:gd name="connsiteY6" fmla="*/ 1381075 h 2163952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82 w 2686452"/>
                <a:gd name="connsiteY0" fmla="*/ 1413356 h 2196233"/>
                <a:gd name="connsiteX1" fmla="*/ 764170 w 2686452"/>
                <a:gd name="connsiteY1" fmla="*/ 630479 h 2196233"/>
                <a:gd name="connsiteX2" fmla="*/ 2559364 w 2686452"/>
                <a:gd name="connsiteY2" fmla="*/ 76315 h 2196233"/>
                <a:gd name="connsiteX3" fmla="*/ 1528257 w 2686452"/>
                <a:gd name="connsiteY3" fmla="*/ 1413356 h 2196233"/>
                <a:gd name="connsiteX4" fmla="*/ 764169 w 2686452"/>
                <a:gd name="connsiteY4" fmla="*/ 2196233 h 2196233"/>
                <a:gd name="connsiteX5" fmla="*/ 81 w 2686452"/>
                <a:gd name="connsiteY5" fmla="*/ 1413356 h 2196233"/>
                <a:gd name="connsiteX6" fmla="*/ 82 w 2686452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76948"/>
                <a:gd name="connsiteY0" fmla="*/ 1413548 h 2196425"/>
                <a:gd name="connsiteX1" fmla="*/ 764089 w 2676948"/>
                <a:gd name="connsiteY1" fmla="*/ 630671 h 2196425"/>
                <a:gd name="connsiteX2" fmla="*/ 2559283 w 2676948"/>
                <a:gd name="connsiteY2" fmla="*/ 76507 h 2196425"/>
                <a:gd name="connsiteX3" fmla="*/ 1528176 w 2676948"/>
                <a:gd name="connsiteY3" fmla="*/ 1413548 h 2196425"/>
                <a:gd name="connsiteX4" fmla="*/ 764088 w 2676948"/>
                <a:gd name="connsiteY4" fmla="*/ 2196425 h 2196425"/>
                <a:gd name="connsiteX5" fmla="*/ 0 w 2676948"/>
                <a:gd name="connsiteY5" fmla="*/ 1413548 h 2196425"/>
                <a:gd name="connsiteX6" fmla="*/ 1 w 2676948"/>
                <a:gd name="connsiteY6" fmla="*/ 1413548 h 219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948" h="2196425">
                  <a:moveTo>
                    <a:pt x="1" y="1413548"/>
                  </a:moveTo>
                  <a:cubicBezTo>
                    <a:pt x="132655" y="1006018"/>
                    <a:pt x="312620" y="797332"/>
                    <a:pt x="764089" y="630671"/>
                  </a:cubicBezTo>
                  <a:cubicBezTo>
                    <a:pt x="1117775" y="500107"/>
                    <a:pt x="3186652" y="-235730"/>
                    <a:pt x="2559283" y="76507"/>
                  </a:cubicBezTo>
                  <a:cubicBezTo>
                    <a:pt x="1931914" y="388744"/>
                    <a:pt x="1529441" y="958188"/>
                    <a:pt x="1528176" y="1413548"/>
                  </a:cubicBezTo>
                  <a:cubicBezTo>
                    <a:pt x="1526840" y="1894290"/>
                    <a:pt x="1186082" y="2196425"/>
                    <a:pt x="764088" y="2196425"/>
                  </a:cubicBezTo>
                  <a:cubicBezTo>
                    <a:pt x="342094" y="2196425"/>
                    <a:pt x="0" y="1845919"/>
                    <a:pt x="0" y="1413548"/>
                  </a:cubicBezTo>
                  <a:lnTo>
                    <a:pt x="1" y="1413548"/>
                  </a:lnTo>
                  <a:close/>
                </a:path>
              </a:pathLst>
            </a:custGeom>
            <a:solidFill>
              <a:srgbClr val="8EC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泪滴形 6"/>
            <p:cNvSpPr/>
            <p:nvPr/>
          </p:nvSpPr>
          <p:spPr>
            <a:xfrm rot="2507800">
              <a:off x="328083" y="3052089"/>
              <a:ext cx="1196048" cy="1085101"/>
            </a:xfrm>
            <a:custGeom>
              <a:avLst/>
              <a:gdLst>
                <a:gd name="connsiteX0" fmla="*/ 0 w 1528175"/>
                <a:gd name="connsiteY0" fmla="*/ 782877 h 1565754"/>
                <a:gd name="connsiteX1" fmla="*/ 764088 w 1528175"/>
                <a:gd name="connsiteY1" fmla="*/ 0 h 1565754"/>
                <a:gd name="connsiteX2" fmla="*/ 2292263 w 1528175"/>
                <a:gd name="connsiteY2" fmla="*/ -782877 h 1565754"/>
                <a:gd name="connsiteX3" fmla="*/ 1528175 w 1528175"/>
                <a:gd name="connsiteY3" fmla="*/ 782877 h 1565754"/>
                <a:gd name="connsiteX4" fmla="*/ 764087 w 1528175"/>
                <a:gd name="connsiteY4" fmla="*/ 1565754 h 1565754"/>
                <a:gd name="connsiteX5" fmla="*/ -1 w 1528175"/>
                <a:gd name="connsiteY5" fmla="*/ 782877 h 1565754"/>
                <a:gd name="connsiteX6" fmla="*/ 0 w 1528175"/>
                <a:gd name="connsiteY6" fmla="*/ 782877 h 1565754"/>
                <a:gd name="connsiteX0" fmla="*/ 1 w 2385797"/>
                <a:gd name="connsiteY0" fmla="*/ 1668191 h 2451068"/>
                <a:gd name="connsiteX1" fmla="*/ 764089 w 2385797"/>
                <a:gd name="connsiteY1" fmla="*/ 885314 h 2451068"/>
                <a:gd name="connsiteX2" fmla="*/ 2292264 w 2385797"/>
                <a:gd name="connsiteY2" fmla="*/ 102437 h 2451068"/>
                <a:gd name="connsiteX3" fmla="*/ 1528176 w 2385797"/>
                <a:gd name="connsiteY3" fmla="*/ 1668191 h 2451068"/>
                <a:gd name="connsiteX4" fmla="*/ 764088 w 2385797"/>
                <a:gd name="connsiteY4" fmla="*/ 2451068 h 2451068"/>
                <a:gd name="connsiteX5" fmla="*/ 0 w 2385797"/>
                <a:gd name="connsiteY5" fmla="*/ 1668191 h 2451068"/>
                <a:gd name="connsiteX6" fmla="*/ 1 w 2385797"/>
                <a:gd name="connsiteY6" fmla="*/ 1668191 h 2451068"/>
                <a:gd name="connsiteX0" fmla="*/ 1 w 2364203"/>
                <a:gd name="connsiteY0" fmla="*/ 1643320 h 2426197"/>
                <a:gd name="connsiteX1" fmla="*/ 764089 w 2364203"/>
                <a:gd name="connsiteY1" fmla="*/ 860443 h 2426197"/>
                <a:gd name="connsiteX2" fmla="*/ 2292264 w 2364203"/>
                <a:gd name="connsiteY2" fmla="*/ 77566 h 2426197"/>
                <a:gd name="connsiteX3" fmla="*/ 1528176 w 2364203"/>
                <a:gd name="connsiteY3" fmla="*/ 1643320 h 2426197"/>
                <a:gd name="connsiteX4" fmla="*/ 764088 w 2364203"/>
                <a:gd name="connsiteY4" fmla="*/ 2426197 h 2426197"/>
                <a:gd name="connsiteX5" fmla="*/ 0 w 2364203"/>
                <a:gd name="connsiteY5" fmla="*/ 1643320 h 2426197"/>
                <a:gd name="connsiteX6" fmla="*/ 1 w 2364203"/>
                <a:gd name="connsiteY6" fmla="*/ 1643320 h 2426197"/>
                <a:gd name="connsiteX0" fmla="*/ 1 w 2492878"/>
                <a:gd name="connsiteY0" fmla="*/ 1512085 h 2294962"/>
                <a:gd name="connsiteX1" fmla="*/ 764089 w 2492878"/>
                <a:gd name="connsiteY1" fmla="*/ 729208 h 2294962"/>
                <a:gd name="connsiteX2" fmla="*/ 2429558 w 2492878"/>
                <a:gd name="connsiteY2" fmla="*/ 105199 h 2294962"/>
                <a:gd name="connsiteX3" fmla="*/ 1528176 w 2492878"/>
                <a:gd name="connsiteY3" fmla="*/ 1512085 h 2294962"/>
                <a:gd name="connsiteX4" fmla="*/ 764088 w 2492878"/>
                <a:gd name="connsiteY4" fmla="*/ 2294962 h 2294962"/>
                <a:gd name="connsiteX5" fmla="*/ 0 w 2492878"/>
                <a:gd name="connsiteY5" fmla="*/ 1512085 h 2294962"/>
                <a:gd name="connsiteX6" fmla="*/ 1 w 2492878"/>
                <a:gd name="connsiteY6" fmla="*/ 1512085 h 2294962"/>
                <a:gd name="connsiteX0" fmla="*/ 1 w 2542271"/>
                <a:gd name="connsiteY0" fmla="*/ 1452676 h 2235553"/>
                <a:gd name="connsiteX1" fmla="*/ 764089 w 2542271"/>
                <a:gd name="connsiteY1" fmla="*/ 669799 h 2235553"/>
                <a:gd name="connsiteX2" fmla="*/ 2429558 w 2542271"/>
                <a:gd name="connsiteY2" fmla="*/ 45790 h 2235553"/>
                <a:gd name="connsiteX3" fmla="*/ 1528176 w 2542271"/>
                <a:gd name="connsiteY3" fmla="*/ 1452676 h 2235553"/>
                <a:gd name="connsiteX4" fmla="*/ 764088 w 2542271"/>
                <a:gd name="connsiteY4" fmla="*/ 2235553 h 2235553"/>
                <a:gd name="connsiteX5" fmla="*/ 0 w 2542271"/>
                <a:gd name="connsiteY5" fmla="*/ 1452676 h 2235553"/>
                <a:gd name="connsiteX6" fmla="*/ 1 w 2542271"/>
                <a:gd name="connsiteY6" fmla="*/ 1452676 h 2235553"/>
                <a:gd name="connsiteX0" fmla="*/ 1 w 2542271"/>
                <a:gd name="connsiteY0" fmla="*/ 1452676 h 2235553"/>
                <a:gd name="connsiteX1" fmla="*/ 764089 w 2542271"/>
                <a:gd name="connsiteY1" fmla="*/ 669799 h 2235553"/>
                <a:gd name="connsiteX2" fmla="*/ 2429558 w 2542271"/>
                <a:gd name="connsiteY2" fmla="*/ 45790 h 2235553"/>
                <a:gd name="connsiteX3" fmla="*/ 1528176 w 2542271"/>
                <a:gd name="connsiteY3" fmla="*/ 1452676 h 2235553"/>
                <a:gd name="connsiteX4" fmla="*/ 764088 w 2542271"/>
                <a:gd name="connsiteY4" fmla="*/ 2235553 h 2235553"/>
                <a:gd name="connsiteX5" fmla="*/ 0 w 2542271"/>
                <a:gd name="connsiteY5" fmla="*/ 1452676 h 2235553"/>
                <a:gd name="connsiteX6" fmla="*/ 1 w 2542271"/>
                <a:gd name="connsiteY6" fmla="*/ 1452676 h 2235553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2759"/>
                <a:gd name="connsiteY0" fmla="*/ 1451651 h 2234528"/>
                <a:gd name="connsiteX1" fmla="*/ 764089 w 2542759"/>
                <a:gd name="connsiteY1" fmla="*/ 668774 h 2234528"/>
                <a:gd name="connsiteX2" fmla="*/ 2429558 w 2542759"/>
                <a:gd name="connsiteY2" fmla="*/ 44765 h 2234528"/>
                <a:gd name="connsiteX3" fmla="*/ 1528176 w 2542759"/>
                <a:gd name="connsiteY3" fmla="*/ 1451651 h 2234528"/>
                <a:gd name="connsiteX4" fmla="*/ 764088 w 2542759"/>
                <a:gd name="connsiteY4" fmla="*/ 2234528 h 2234528"/>
                <a:gd name="connsiteX5" fmla="*/ 0 w 2542759"/>
                <a:gd name="connsiteY5" fmla="*/ 1451651 h 2234528"/>
                <a:gd name="connsiteX6" fmla="*/ 1 w 2542759"/>
                <a:gd name="connsiteY6" fmla="*/ 1451651 h 2234528"/>
                <a:gd name="connsiteX0" fmla="*/ 1 w 2545530"/>
                <a:gd name="connsiteY0" fmla="*/ 1449117 h 2231994"/>
                <a:gd name="connsiteX1" fmla="*/ 764089 w 2545530"/>
                <a:gd name="connsiteY1" fmla="*/ 666240 h 2231994"/>
                <a:gd name="connsiteX2" fmla="*/ 2429558 w 2545530"/>
                <a:gd name="connsiteY2" fmla="*/ 42231 h 2231994"/>
                <a:gd name="connsiteX3" fmla="*/ 1528176 w 2545530"/>
                <a:gd name="connsiteY3" fmla="*/ 1449117 h 2231994"/>
                <a:gd name="connsiteX4" fmla="*/ 764088 w 2545530"/>
                <a:gd name="connsiteY4" fmla="*/ 2231994 h 2231994"/>
                <a:gd name="connsiteX5" fmla="*/ 0 w 2545530"/>
                <a:gd name="connsiteY5" fmla="*/ 1449117 h 2231994"/>
                <a:gd name="connsiteX6" fmla="*/ 1 w 2545530"/>
                <a:gd name="connsiteY6" fmla="*/ 1449117 h 2231994"/>
                <a:gd name="connsiteX0" fmla="*/ 1 w 2666852"/>
                <a:gd name="connsiteY0" fmla="*/ 1386556 h 2169433"/>
                <a:gd name="connsiteX1" fmla="*/ 764089 w 2666852"/>
                <a:gd name="connsiteY1" fmla="*/ 603679 h 2169433"/>
                <a:gd name="connsiteX2" fmla="*/ 2559283 w 2666852"/>
                <a:gd name="connsiteY2" fmla="*/ 49515 h 2169433"/>
                <a:gd name="connsiteX3" fmla="*/ 1528176 w 2666852"/>
                <a:gd name="connsiteY3" fmla="*/ 1386556 h 2169433"/>
                <a:gd name="connsiteX4" fmla="*/ 764088 w 2666852"/>
                <a:gd name="connsiteY4" fmla="*/ 2169433 h 2169433"/>
                <a:gd name="connsiteX5" fmla="*/ 0 w 2666852"/>
                <a:gd name="connsiteY5" fmla="*/ 1386556 h 2169433"/>
                <a:gd name="connsiteX6" fmla="*/ 1 w 2666852"/>
                <a:gd name="connsiteY6" fmla="*/ 1386556 h 2169433"/>
                <a:gd name="connsiteX0" fmla="*/ 1 w 2666852"/>
                <a:gd name="connsiteY0" fmla="*/ 1386556 h 2169433"/>
                <a:gd name="connsiteX1" fmla="*/ 764089 w 2666852"/>
                <a:gd name="connsiteY1" fmla="*/ 603679 h 2169433"/>
                <a:gd name="connsiteX2" fmla="*/ 2559283 w 2666852"/>
                <a:gd name="connsiteY2" fmla="*/ 49515 h 2169433"/>
                <a:gd name="connsiteX3" fmla="*/ 1528176 w 2666852"/>
                <a:gd name="connsiteY3" fmla="*/ 1386556 h 2169433"/>
                <a:gd name="connsiteX4" fmla="*/ 764088 w 2666852"/>
                <a:gd name="connsiteY4" fmla="*/ 2169433 h 2169433"/>
                <a:gd name="connsiteX5" fmla="*/ 0 w 2666852"/>
                <a:gd name="connsiteY5" fmla="*/ 1386556 h 2169433"/>
                <a:gd name="connsiteX6" fmla="*/ 1 w 2666852"/>
                <a:gd name="connsiteY6" fmla="*/ 1386556 h 2169433"/>
                <a:gd name="connsiteX0" fmla="*/ 1 w 2672490"/>
                <a:gd name="connsiteY0" fmla="*/ 1381075 h 2163952"/>
                <a:gd name="connsiteX1" fmla="*/ 764089 w 2672490"/>
                <a:gd name="connsiteY1" fmla="*/ 598198 h 2163952"/>
                <a:gd name="connsiteX2" fmla="*/ 2559283 w 2672490"/>
                <a:gd name="connsiteY2" fmla="*/ 44034 h 2163952"/>
                <a:gd name="connsiteX3" fmla="*/ 1528176 w 2672490"/>
                <a:gd name="connsiteY3" fmla="*/ 1381075 h 2163952"/>
                <a:gd name="connsiteX4" fmla="*/ 764088 w 2672490"/>
                <a:gd name="connsiteY4" fmla="*/ 2163952 h 2163952"/>
                <a:gd name="connsiteX5" fmla="*/ 0 w 2672490"/>
                <a:gd name="connsiteY5" fmla="*/ 1381075 h 2163952"/>
                <a:gd name="connsiteX6" fmla="*/ 1 w 2672490"/>
                <a:gd name="connsiteY6" fmla="*/ 1381075 h 2163952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82 w 2686452"/>
                <a:gd name="connsiteY0" fmla="*/ 1413356 h 2196233"/>
                <a:gd name="connsiteX1" fmla="*/ 764170 w 2686452"/>
                <a:gd name="connsiteY1" fmla="*/ 630479 h 2196233"/>
                <a:gd name="connsiteX2" fmla="*/ 2559364 w 2686452"/>
                <a:gd name="connsiteY2" fmla="*/ 76315 h 2196233"/>
                <a:gd name="connsiteX3" fmla="*/ 1528257 w 2686452"/>
                <a:gd name="connsiteY3" fmla="*/ 1413356 h 2196233"/>
                <a:gd name="connsiteX4" fmla="*/ 764169 w 2686452"/>
                <a:gd name="connsiteY4" fmla="*/ 2196233 h 2196233"/>
                <a:gd name="connsiteX5" fmla="*/ 81 w 2686452"/>
                <a:gd name="connsiteY5" fmla="*/ 1413356 h 2196233"/>
                <a:gd name="connsiteX6" fmla="*/ 82 w 2686452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86371"/>
                <a:gd name="connsiteY0" fmla="*/ 1413356 h 2196233"/>
                <a:gd name="connsiteX1" fmla="*/ 764089 w 2686371"/>
                <a:gd name="connsiteY1" fmla="*/ 630479 h 2196233"/>
                <a:gd name="connsiteX2" fmla="*/ 2559283 w 2686371"/>
                <a:gd name="connsiteY2" fmla="*/ 76315 h 2196233"/>
                <a:gd name="connsiteX3" fmla="*/ 1528176 w 2686371"/>
                <a:gd name="connsiteY3" fmla="*/ 1413356 h 2196233"/>
                <a:gd name="connsiteX4" fmla="*/ 764088 w 2686371"/>
                <a:gd name="connsiteY4" fmla="*/ 2196233 h 2196233"/>
                <a:gd name="connsiteX5" fmla="*/ 0 w 2686371"/>
                <a:gd name="connsiteY5" fmla="*/ 1413356 h 2196233"/>
                <a:gd name="connsiteX6" fmla="*/ 1 w 2686371"/>
                <a:gd name="connsiteY6" fmla="*/ 1413356 h 2196233"/>
                <a:gd name="connsiteX0" fmla="*/ 1 w 2676948"/>
                <a:gd name="connsiteY0" fmla="*/ 1413548 h 2196425"/>
                <a:gd name="connsiteX1" fmla="*/ 764089 w 2676948"/>
                <a:gd name="connsiteY1" fmla="*/ 630671 h 2196425"/>
                <a:gd name="connsiteX2" fmla="*/ 2559283 w 2676948"/>
                <a:gd name="connsiteY2" fmla="*/ 76507 h 2196425"/>
                <a:gd name="connsiteX3" fmla="*/ 1528176 w 2676948"/>
                <a:gd name="connsiteY3" fmla="*/ 1413548 h 2196425"/>
                <a:gd name="connsiteX4" fmla="*/ 764088 w 2676948"/>
                <a:gd name="connsiteY4" fmla="*/ 2196425 h 2196425"/>
                <a:gd name="connsiteX5" fmla="*/ 0 w 2676948"/>
                <a:gd name="connsiteY5" fmla="*/ 1413548 h 2196425"/>
                <a:gd name="connsiteX6" fmla="*/ 1 w 2676948"/>
                <a:gd name="connsiteY6" fmla="*/ 1413548 h 219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948" h="2196425">
                  <a:moveTo>
                    <a:pt x="1" y="1413548"/>
                  </a:moveTo>
                  <a:cubicBezTo>
                    <a:pt x="132655" y="1006018"/>
                    <a:pt x="312620" y="797332"/>
                    <a:pt x="764089" y="630671"/>
                  </a:cubicBezTo>
                  <a:cubicBezTo>
                    <a:pt x="1117775" y="500107"/>
                    <a:pt x="3186652" y="-235730"/>
                    <a:pt x="2559283" y="76507"/>
                  </a:cubicBezTo>
                  <a:cubicBezTo>
                    <a:pt x="1931914" y="388744"/>
                    <a:pt x="1529441" y="958188"/>
                    <a:pt x="1528176" y="1413548"/>
                  </a:cubicBezTo>
                  <a:cubicBezTo>
                    <a:pt x="1526840" y="1894290"/>
                    <a:pt x="1186082" y="2196425"/>
                    <a:pt x="764088" y="2196425"/>
                  </a:cubicBezTo>
                  <a:cubicBezTo>
                    <a:pt x="342094" y="2196425"/>
                    <a:pt x="0" y="1845919"/>
                    <a:pt x="0" y="1413548"/>
                  </a:cubicBezTo>
                  <a:lnTo>
                    <a:pt x="1" y="1413548"/>
                  </a:lnTo>
                  <a:close/>
                </a:path>
              </a:pathLst>
            </a:custGeom>
            <a:solidFill>
              <a:srgbClr val="8EC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421825" y="3618988"/>
              <a:ext cx="1606629" cy="1606629"/>
              <a:chOff x="2384247" y="3681618"/>
              <a:chExt cx="1606629" cy="1606629"/>
            </a:xfrm>
          </p:grpSpPr>
          <p:sp>
            <p:nvSpPr>
              <p:cNvPr id="34" name="椭圆 33"/>
              <p:cNvSpPr>
                <a:spLocks noChangeAspect="1"/>
              </p:cNvSpPr>
              <p:nvPr/>
            </p:nvSpPr>
            <p:spPr bwMode="auto">
              <a:xfrm>
                <a:off x="2384247" y="3681618"/>
                <a:ext cx="1606629" cy="1606629"/>
              </a:xfrm>
              <a:prstGeom prst="ellipse">
                <a:avLst/>
              </a:prstGeom>
              <a:solidFill>
                <a:srgbClr val="2FA9D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6" name="椭圆 45"/>
              <p:cNvSpPr>
                <a:spLocks noChangeAspect="1"/>
              </p:cNvSpPr>
              <p:nvPr/>
            </p:nvSpPr>
            <p:spPr bwMode="auto">
              <a:xfrm>
                <a:off x="2685927" y="3768445"/>
                <a:ext cx="1188000" cy="1188000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0650" h="25400" prst="softRound"/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47" name="椭圆 46"/>
            <p:cNvSpPr>
              <a:spLocks noChangeAspect="1"/>
            </p:cNvSpPr>
            <p:nvPr/>
          </p:nvSpPr>
          <p:spPr bwMode="auto">
            <a:xfrm>
              <a:off x="1756277" y="2242489"/>
              <a:ext cx="1188000" cy="1188000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 bwMode="auto">
            <a:xfrm>
              <a:off x="3211594" y="2579336"/>
              <a:ext cx="508636" cy="508636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88183" y="4480952"/>
              <a:ext cx="1085101" cy="1196048"/>
              <a:chOff x="1925553" y="4543582"/>
              <a:chExt cx="1085101" cy="1196048"/>
            </a:xfrm>
          </p:grpSpPr>
          <p:sp>
            <p:nvSpPr>
              <p:cNvPr id="44" name="泪滴形 6"/>
              <p:cNvSpPr/>
              <p:nvPr/>
            </p:nvSpPr>
            <p:spPr>
              <a:xfrm rot="18055515">
                <a:off x="1870080" y="4599055"/>
                <a:ext cx="1196048" cy="1085101"/>
              </a:xfrm>
              <a:custGeom>
                <a:avLst/>
                <a:gdLst>
                  <a:gd name="connsiteX0" fmla="*/ 0 w 1528175"/>
                  <a:gd name="connsiteY0" fmla="*/ 782877 h 1565754"/>
                  <a:gd name="connsiteX1" fmla="*/ 764088 w 1528175"/>
                  <a:gd name="connsiteY1" fmla="*/ 0 h 1565754"/>
                  <a:gd name="connsiteX2" fmla="*/ 2292263 w 1528175"/>
                  <a:gd name="connsiteY2" fmla="*/ -782877 h 1565754"/>
                  <a:gd name="connsiteX3" fmla="*/ 1528175 w 1528175"/>
                  <a:gd name="connsiteY3" fmla="*/ 782877 h 1565754"/>
                  <a:gd name="connsiteX4" fmla="*/ 764087 w 1528175"/>
                  <a:gd name="connsiteY4" fmla="*/ 1565754 h 1565754"/>
                  <a:gd name="connsiteX5" fmla="*/ -1 w 1528175"/>
                  <a:gd name="connsiteY5" fmla="*/ 782877 h 1565754"/>
                  <a:gd name="connsiteX6" fmla="*/ 0 w 1528175"/>
                  <a:gd name="connsiteY6" fmla="*/ 782877 h 1565754"/>
                  <a:gd name="connsiteX0" fmla="*/ 1 w 2385797"/>
                  <a:gd name="connsiteY0" fmla="*/ 1668191 h 2451068"/>
                  <a:gd name="connsiteX1" fmla="*/ 764089 w 2385797"/>
                  <a:gd name="connsiteY1" fmla="*/ 885314 h 2451068"/>
                  <a:gd name="connsiteX2" fmla="*/ 2292264 w 2385797"/>
                  <a:gd name="connsiteY2" fmla="*/ 102437 h 2451068"/>
                  <a:gd name="connsiteX3" fmla="*/ 1528176 w 2385797"/>
                  <a:gd name="connsiteY3" fmla="*/ 1668191 h 2451068"/>
                  <a:gd name="connsiteX4" fmla="*/ 764088 w 2385797"/>
                  <a:gd name="connsiteY4" fmla="*/ 2451068 h 2451068"/>
                  <a:gd name="connsiteX5" fmla="*/ 0 w 2385797"/>
                  <a:gd name="connsiteY5" fmla="*/ 1668191 h 2451068"/>
                  <a:gd name="connsiteX6" fmla="*/ 1 w 2385797"/>
                  <a:gd name="connsiteY6" fmla="*/ 1668191 h 2451068"/>
                  <a:gd name="connsiteX0" fmla="*/ 1 w 2364203"/>
                  <a:gd name="connsiteY0" fmla="*/ 1643320 h 2426197"/>
                  <a:gd name="connsiteX1" fmla="*/ 764089 w 2364203"/>
                  <a:gd name="connsiteY1" fmla="*/ 860443 h 2426197"/>
                  <a:gd name="connsiteX2" fmla="*/ 2292264 w 2364203"/>
                  <a:gd name="connsiteY2" fmla="*/ 77566 h 2426197"/>
                  <a:gd name="connsiteX3" fmla="*/ 1528176 w 2364203"/>
                  <a:gd name="connsiteY3" fmla="*/ 1643320 h 2426197"/>
                  <a:gd name="connsiteX4" fmla="*/ 764088 w 2364203"/>
                  <a:gd name="connsiteY4" fmla="*/ 2426197 h 2426197"/>
                  <a:gd name="connsiteX5" fmla="*/ 0 w 2364203"/>
                  <a:gd name="connsiteY5" fmla="*/ 1643320 h 2426197"/>
                  <a:gd name="connsiteX6" fmla="*/ 1 w 2364203"/>
                  <a:gd name="connsiteY6" fmla="*/ 1643320 h 2426197"/>
                  <a:gd name="connsiteX0" fmla="*/ 1 w 2492878"/>
                  <a:gd name="connsiteY0" fmla="*/ 1512085 h 2294962"/>
                  <a:gd name="connsiteX1" fmla="*/ 764089 w 2492878"/>
                  <a:gd name="connsiteY1" fmla="*/ 729208 h 2294962"/>
                  <a:gd name="connsiteX2" fmla="*/ 2429558 w 2492878"/>
                  <a:gd name="connsiteY2" fmla="*/ 105199 h 2294962"/>
                  <a:gd name="connsiteX3" fmla="*/ 1528176 w 2492878"/>
                  <a:gd name="connsiteY3" fmla="*/ 1512085 h 2294962"/>
                  <a:gd name="connsiteX4" fmla="*/ 764088 w 2492878"/>
                  <a:gd name="connsiteY4" fmla="*/ 2294962 h 2294962"/>
                  <a:gd name="connsiteX5" fmla="*/ 0 w 2492878"/>
                  <a:gd name="connsiteY5" fmla="*/ 1512085 h 2294962"/>
                  <a:gd name="connsiteX6" fmla="*/ 1 w 2492878"/>
                  <a:gd name="connsiteY6" fmla="*/ 1512085 h 2294962"/>
                  <a:gd name="connsiteX0" fmla="*/ 1 w 2542271"/>
                  <a:gd name="connsiteY0" fmla="*/ 1452676 h 2235553"/>
                  <a:gd name="connsiteX1" fmla="*/ 764089 w 2542271"/>
                  <a:gd name="connsiteY1" fmla="*/ 669799 h 2235553"/>
                  <a:gd name="connsiteX2" fmla="*/ 2429558 w 2542271"/>
                  <a:gd name="connsiteY2" fmla="*/ 45790 h 2235553"/>
                  <a:gd name="connsiteX3" fmla="*/ 1528176 w 2542271"/>
                  <a:gd name="connsiteY3" fmla="*/ 1452676 h 2235553"/>
                  <a:gd name="connsiteX4" fmla="*/ 764088 w 2542271"/>
                  <a:gd name="connsiteY4" fmla="*/ 2235553 h 2235553"/>
                  <a:gd name="connsiteX5" fmla="*/ 0 w 2542271"/>
                  <a:gd name="connsiteY5" fmla="*/ 1452676 h 2235553"/>
                  <a:gd name="connsiteX6" fmla="*/ 1 w 2542271"/>
                  <a:gd name="connsiteY6" fmla="*/ 1452676 h 2235553"/>
                  <a:gd name="connsiteX0" fmla="*/ 1 w 2542271"/>
                  <a:gd name="connsiteY0" fmla="*/ 1452676 h 2235553"/>
                  <a:gd name="connsiteX1" fmla="*/ 764089 w 2542271"/>
                  <a:gd name="connsiteY1" fmla="*/ 669799 h 2235553"/>
                  <a:gd name="connsiteX2" fmla="*/ 2429558 w 2542271"/>
                  <a:gd name="connsiteY2" fmla="*/ 45790 h 2235553"/>
                  <a:gd name="connsiteX3" fmla="*/ 1528176 w 2542271"/>
                  <a:gd name="connsiteY3" fmla="*/ 1452676 h 2235553"/>
                  <a:gd name="connsiteX4" fmla="*/ 764088 w 2542271"/>
                  <a:gd name="connsiteY4" fmla="*/ 2235553 h 2235553"/>
                  <a:gd name="connsiteX5" fmla="*/ 0 w 2542271"/>
                  <a:gd name="connsiteY5" fmla="*/ 1452676 h 2235553"/>
                  <a:gd name="connsiteX6" fmla="*/ 1 w 2542271"/>
                  <a:gd name="connsiteY6" fmla="*/ 1452676 h 2235553"/>
                  <a:gd name="connsiteX0" fmla="*/ 1 w 2542759"/>
                  <a:gd name="connsiteY0" fmla="*/ 1451651 h 2234528"/>
                  <a:gd name="connsiteX1" fmla="*/ 764089 w 2542759"/>
                  <a:gd name="connsiteY1" fmla="*/ 668774 h 2234528"/>
                  <a:gd name="connsiteX2" fmla="*/ 2429558 w 2542759"/>
                  <a:gd name="connsiteY2" fmla="*/ 44765 h 2234528"/>
                  <a:gd name="connsiteX3" fmla="*/ 1528176 w 2542759"/>
                  <a:gd name="connsiteY3" fmla="*/ 1451651 h 2234528"/>
                  <a:gd name="connsiteX4" fmla="*/ 764088 w 2542759"/>
                  <a:gd name="connsiteY4" fmla="*/ 2234528 h 2234528"/>
                  <a:gd name="connsiteX5" fmla="*/ 0 w 2542759"/>
                  <a:gd name="connsiteY5" fmla="*/ 1451651 h 2234528"/>
                  <a:gd name="connsiteX6" fmla="*/ 1 w 2542759"/>
                  <a:gd name="connsiteY6" fmla="*/ 1451651 h 2234528"/>
                  <a:gd name="connsiteX0" fmla="*/ 1 w 2542759"/>
                  <a:gd name="connsiteY0" fmla="*/ 1451651 h 2234528"/>
                  <a:gd name="connsiteX1" fmla="*/ 764089 w 2542759"/>
                  <a:gd name="connsiteY1" fmla="*/ 668774 h 2234528"/>
                  <a:gd name="connsiteX2" fmla="*/ 2429558 w 2542759"/>
                  <a:gd name="connsiteY2" fmla="*/ 44765 h 2234528"/>
                  <a:gd name="connsiteX3" fmla="*/ 1528176 w 2542759"/>
                  <a:gd name="connsiteY3" fmla="*/ 1451651 h 2234528"/>
                  <a:gd name="connsiteX4" fmla="*/ 764088 w 2542759"/>
                  <a:gd name="connsiteY4" fmla="*/ 2234528 h 2234528"/>
                  <a:gd name="connsiteX5" fmla="*/ 0 w 2542759"/>
                  <a:gd name="connsiteY5" fmla="*/ 1451651 h 2234528"/>
                  <a:gd name="connsiteX6" fmla="*/ 1 w 2542759"/>
                  <a:gd name="connsiteY6" fmla="*/ 1451651 h 2234528"/>
                  <a:gd name="connsiteX0" fmla="*/ 1 w 2542759"/>
                  <a:gd name="connsiteY0" fmla="*/ 1451651 h 2234528"/>
                  <a:gd name="connsiteX1" fmla="*/ 764089 w 2542759"/>
                  <a:gd name="connsiteY1" fmla="*/ 668774 h 2234528"/>
                  <a:gd name="connsiteX2" fmla="*/ 2429558 w 2542759"/>
                  <a:gd name="connsiteY2" fmla="*/ 44765 h 2234528"/>
                  <a:gd name="connsiteX3" fmla="*/ 1528176 w 2542759"/>
                  <a:gd name="connsiteY3" fmla="*/ 1451651 h 2234528"/>
                  <a:gd name="connsiteX4" fmla="*/ 764088 w 2542759"/>
                  <a:gd name="connsiteY4" fmla="*/ 2234528 h 2234528"/>
                  <a:gd name="connsiteX5" fmla="*/ 0 w 2542759"/>
                  <a:gd name="connsiteY5" fmla="*/ 1451651 h 2234528"/>
                  <a:gd name="connsiteX6" fmla="*/ 1 w 2542759"/>
                  <a:gd name="connsiteY6" fmla="*/ 1451651 h 2234528"/>
                  <a:gd name="connsiteX0" fmla="*/ 1 w 2542759"/>
                  <a:gd name="connsiteY0" fmla="*/ 1451651 h 2234528"/>
                  <a:gd name="connsiteX1" fmla="*/ 764089 w 2542759"/>
                  <a:gd name="connsiteY1" fmla="*/ 668774 h 2234528"/>
                  <a:gd name="connsiteX2" fmla="*/ 2429558 w 2542759"/>
                  <a:gd name="connsiteY2" fmla="*/ 44765 h 2234528"/>
                  <a:gd name="connsiteX3" fmla="*/ 1528176 w 2542759"/>
                  <a:gd name="connsiteY3" fmla="*/ 1451651 h 2234528"/>
                  <a:gd name="connsiteX4" fmla="*/ 764088 w 2542759"/>
                  <a:gd name="connsiteY4" fmla="*/ 2234528 h 2234528"/>
                  <a:gd name="connsiteX5" fmla="*/ 0 w 2542759"/>
                  <a:gd name="connsiteY5" fmla="*/ 1451651 h 2234528"/>
                  <a:gd name="connsiteX6" fmla="*/ 1 w 2542759"/>
                  <a:gd name="connsiteY6" fmla="*/ 1451651 h 2234528"/>
                  <a:gd name="connsiteX0" fmla="*/ 1 w 2545530"/>
                  <a:gd name="connsiteY0" fmla="*/ 1449117 h 2231994"/>
                  <a:gd name="connsiteX1" fmla="*/ 764089 w 2545530"/>
                  <a:gd name="connsiteY1" fmla="*/ 666240 h 2231994"/>
                  <a:gd name="connsiteX2" fmla="*/ 2429558 w 2545530"/>
                  <a:gd name="connsiteY2" fmla="*/ 42231 h 2231994"/>
                  <a:gd name="connsiteX3" fmla="*/ 1528176 w 2545530"/>
                  <a:gd name="connsiteY3" fmla="*/ 1449117 h 2231994"/>
                  <a:gd name="connsiteX4" fmla="*/ 764088 w 2545530"/>
                  <a:gd name="connsiteY4" fmla="*/ 2231994 h 2231994"/>
                  <a:gd name="connsiteX5" fmla="*/ 0 w 2545530"/>
                  <a:gd name="connsiteY5" fmla="*/ 1449117 h 2231994"/>
                  <a:gd name="connsiteX6" fmla="*/ 1 w 2545530"/>
                  <a:gd name="connsiteY6" fmla="*/ 1449117 h 2231994"/>
                  <a:gd name="connsiteX0" fmla="*/ 1 w 2666852"/>
                  <a:gd name="connsiteY0" fmla="*/ 1386556 h 2169433"/>
                  <a:gd name="connsiteX1" fmla="*/ 764089 w 2666852"/>
                  <a:gd name="connsiteY1" fmla="*/ 603679 h 2169433"/>
                  <a:gd name="connsiteX2" fmla="*/ 2559283 w 2666852"/>
                  <a:gd name="connsiteY2" fmla="*/ 49515 h 2169433"/>
                  <a:gd name="connsiteX3" fmla="*/ 1528176 w 2666852"/>
                  <a:gd name="connsiteY3" fmla="*/ 1386556 h 2169433"/>
                  <a:gd name="connsiteX4" fmla="*/ 764088 w 2666852"/>
                  <a:gd name="connsiteY4" fmla="*/ 2169433 h 2169433"/>
                  <a:gd name="connsiteX5" fmla="*/ 0 w 2666852"/>
                  <a:gd name="connsiteY5" fmla="*/ 1386556 h 2169433"/>
                  <a:gd name="connsiteX6" fmla="*/ 1 w 2666852"/>
                  <a:gd name="connsiteY6" fmla="*/ 1386556 h 2169433"/>
                  <a:gd name="connsiteX0" fmla="*/ 1 w 2666852"/>
                  <a:gd name="connsiteY0" fmla="*/ 1386556 h 2169433"/>
                  <a:gd name="connsiteX1" fmla="*/ 764089 w 2666852"/>
                  <a:gd name="connsiteY1" fmla="*/ 603679 h 2169433"/>
                  <a:gd name="connsiteX2" fmla="*/ 2559283 w 2666852"/>
                  <a:gd name="connsiteY2" fmla="*/ 49515 h 2169433"/>
                  <a:gd name="connsiteX3" fmla="*/ 1528176 w 2666852"/>
                  <a:gd name="connsiteY3" fmla="*/ 1386556 h 2169433"/>
                  <a:gd name="connsiteX4" fmla="*/ 764088 w 2666852"/>
                  <a:gd name="connsiteY4" fmla="*/ 2169433 h 2169433"/>
                  <a:gd name="connsiteX5" fmla="*/ 0 w 2666852"/>
                  <a:gd name="connsiteY5" fmla="*/ 1386556 h 2169433"/>
                  <a:gd name="connsiteX6" fmla="*/ 1 w 2666852"/>
                  <a:gd name="connsiteY6" fmla="*/ 1386556 h 2169433"/>
                  <a:gd name="connsiteX0" fmla="*/ 1 w 2672490"/>
                  <a:gd name="connsiteY0" fmla="*/ 1381075 h 2163952"/>
                  <a:gd name="connsiteX1" fmla="*/ 764089 w 2672490"/>
                  <a:gd name="connsiteY1" fmla="*/ 598198 h 2163952"/>
                  <a:gd name="connsiteX2" fmla="*/ 2559283 w 2672490"/>
                  <a:gd name="connsiteY2" fmla="*/ 44034 h 2163952"/>
                  <a:gd name="connsiteX3" fmla="*/ 1528176 w 2672490"/>
                  <a:gd name="connsiteY3" fmla="*/ 1381075 h 2163952"/>
                  <a:gd name="connsiteX4" fmla="*/ 764088 w 2672490"/>
                  <a:gd name="connsiteY4" fmla="*/ 2163952 h 2163952"/>
                  <a:gd name="connsiteX5" fmla="*/ 0 w 2672490"/>
                  <a:gd name="connsiteY5" fmla="*/ 1381075 h 2163952"/>
                  <a:gd name="connsiteX6" fmla="*/ 1 w 2672490"/>
                  <a:gd name="connsiteY6" fmla="*/ 1381075 h 2163952"/>
                  <a:gd name="connsiteX0" fmla="*/ 1 w 2686371"/>
                  <a:gd name="connsiteY0" fmla="*/ 1413356 h 2196233"/>
                  <a:gd name="connsiteX1" fmla="*/ 764089 w 2686371"/>
                  <a:gd name="connsiteY1" fmla="*/ 630479 h 2196233"/>
                  <a:gd name="connsiteX2" fmla="*/ 2559283 w 2686371"/>
                  <a:gd name="connsiteY2" fmla="*/ 76315 h 2196233"/>
                  <a:gd name="connsiteX3" fmla="*/ 1528176 w 2686371"/>
                  <a:gd name="connsiteY3" fmla="*/ 1413356 h 2196233"/>
                  <a:gd name="connsiteX4" fmla="*/ 764088 w 2686371"/>
                  <a:gd name="connsiteY4" fmla="*/ 2196233 h 2196233"/>
                  <a:gd name="connsiteX5" fmla="*/ 0 w 2686371"/>
                  <a:gd name="connsiteY5" fmla="*/ 1413356 h 2196233"/>
                  <a:gd name="connsiteX6" fmla="*/ 1 w 2686371"/>
                  <a:gd name="connsiteY6" fmla="*/ 1413356 h 2196233"/>
                  <a:gd name="connsiteX0" fmla="*/ 1 w 2686371"/>
                  <a:gd name="connsiteY0" fmla="*/ 1413356 h 2196233"/>
                  <a:gd name="connsiteX1" fmla="*/ 764089 w 2686371"/>
                  <a:gd name="connsiteY1" fmla="*/ 630479 h 2196233"/>
                  <a:gd name="connsiteX2" fmla="*/ 2559283 w 2686371"/>
                  <a:gd name="connsiteY2" fmla="*/ 76315 h 2196233"/>
                  <a:gd name="connsiteX3" fmla="*/ 1528176 w 2686371"/>
                  <a:gd name="connsiteY3" fmla="*/ 1413356 h 2196233"/>
                  <a:gd name="connsiteX4" fmla="*/ 764088 w 2686371"/>
                  <a:gd name="connsiteY4" fmla="*/ 2196233 h 2196233"/>
                  <a:gd name="connsiteX5" fmla="*/ 0 w 2686371"/>
                  <a:gd name="connsiteY5" fmla="*/ 1413356 h 2196233"/>
                  <a:gd name="connsiteX6" fmla="*/ 1 w 2686371"/>
                  <a:gd name="connsiteY6" fmla="*/ 1413356 h 2196233"/>
                  <a:gd name="connsiteX0" fmla="*/ 82 w 2686452"/>
                  <a:gd name="connsiteY0" fmla="*/ 1413356 h 2196233"/>
                  <a:gd name="connsiteX1" fmla="*/ 764170 w 2686452"/>
                  <a:gd name="connsiteY1" fmla="*/ 630479 h 2196233"/>
                  <a:gd name="connsiteX2" fmla="*/ 2559364 w 2686452"/>
                  <a:gd name="connsiteY2" fmla="*/ 76315 h 2196233"/>
                  <a:gd name="connsiteX3" fmla="*/ 1528257 w 2686452"/>
                  <a:gd name="connsiteY3" fmla="*/ 1413356 h 2196233"/>
                  <a:gd name="connsiteX4" fmla="*/ 764169 w 2686452"/>
                  <a:gd name="connsiteY4" fmla="*/ 2196233 h 2196233"/>
                  <a:gd name="connsiteX5" fmla="*/ 81 w 2686452"/>
                  <a:gd name="connsiteY5" fmla="*/ 1413356 h 2196233"/>
                  <a:gd name="connsiteX6" fmla="*/ 82 w 2686452"/>
                  <a:gd name="connsiteY6" fmla="*/ 1413356 h 2196233"/>
                  <a:gd name="connsiteX0" fmla="*/ 1 w 2686371"/>
                  <a:gd name="connsiteY0" fmla="*/ 1413356 h 2196233"/>
                  <a:gd name="connsiteX1" fmla="*/ 764089 w 2686371"/>
                  <a:gd name="connsiteY1" fmla="*/ 630479 h 2196233"/>
                  <a:gd name="connsiteX2" fmla="*/ 2559283 w 2686371"/>
                  <a:gd name="connsiteY2" fmla="*/ 76315 h 2196233"/>
                  <a:gd name="connsiteX3" fmla="*/ 1528176 w 2686371"/>
                  <a:gd name="connsiteY3" fmla="*/ 1413356 h 2196233"/>
                  <a:gd name="connsiteX4" fmla="*/ 764088 w 2686371"/>
                  <a:gd name="connsiteY4" fmla="*/ 2196233 h 2196233"/>
                  <a:gd name="connsiteX5" fmla="*/ 0 w 2686371"/>
                  <a:gd name="connsiteY5" fmla="*/ 1413356 h 2196233"/>
                  <a:gd name="connsiteX6" fmla="*/ 1 w 2686371"/>
                  <a:gd name="connsiteY6" fmla="*/ 1413356 h 2196233"/>
                  <a:gd name="connsiteX0" fmla="*/ 1 w 2686371"/>
                  <a:gd name="connsiteY0" fmla="*/ 1413356 h 2196233"/>
                  <a:gd name="connsiteX1" fmla="*/ 764089 w 2686371"/>
                  <a:gd name="connsiteY1" fmla="*/ 630479 h 2196233"/>
                  <a:gd name="connsiteX2" fmla="*/ 2559283 w 2686371"/>
                  <a:gd name="connsiteY2" fmla="*/ 76315 h 2196233"/>
                  <a:gd name="connsiteX3" fmla="*/ 1528176 w 2686371"/>
                  <a:gd name="connsiteY3" fmla="*/ 1413356 h 2196233"/>
                  <a:gd name="connsiteX4" fmla="*/ 764088 w 2686371"/>
                  <a:gd name="connsiteY4" fmla="*/ 2196233 h 2196233"/>
                  <a:gd name="connsiteX5" fmla="*/ 0 w 2686371"/>
                  <a:gd name="connsiteY5" fmla="*/ 1413356 h 2196233"/>
                  <a:gd name="connsiteX6" fmla="*/ 1 w 2686371"/>
                  <a:gd name="connsiteY6" fmla="*/ 1413356 h 2196233"/>
                  <a:gd name="connsiteX0" fmla="*/ 1 w 2676948"/>
                  <a:gd name="connsiteY0" fmla="*/ 1413548 h 2196425"/>
                  <a:gd name="connsiteX1" fmla="*/ 764089 w 2676948"/>
                  <a:gd name="connsiteY1" fmla="*/ 630671 h 2196425"/>
                  <a:gd name="connsiteX2" fmla="*/ 2559283 w 2676948"/>
                  <a:gd name="connsiteY2" fmla="*/ 76507 h 2196425"/>
                  <a:gd name="connsiteX3" fmla="*/ 1528176 w 2676948"/>
                  <a:gd name="connsiteY3" fmla="*/ 1413548 h 2196425"/>
                  <a:gd name="connsiteX4" fmla="*/ 764088 w 2676948"/>
                  <a:gd name="connsiteY4" fmla="*/ 2196425 h 2196425"/>
                  <a:gd name="connsiteX5" fmla="*/ 0 w 2676948"/>
                  <a:gd name="connsiteY5" fmla="*/ 1413548 h 2196425"/>
                  <a:gd name="connsiteX6" fmla="*/ 1 w 2676948"/>
                  <a:gd name="connsiteY6" fmla="*/ 1413548 h 219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6948" h="2196425">
                    <a:moveTo>
                      <a:pt x="1" y="1413548"/>
                    </a:moveTo>
                    <a:cubicBezTo>
                      <a:pt x="132655" y="1006018"/>
                      <a:pt x="312620" y="797332"/>
                      <a:pt x="764089" y="630671"/>
                    </a:cubicBezTo>
                    <a:cubicBezTo>
                      <a:pt x="1117775" y="500107"/>
                      <a:pt x="3186652" y="-235730"/>
                      <a:pt x="2559283" y="76507"/>
                    </a:cubicBezTo>
                    <a:cubicBezTo>
                      <a:pt x="1931914" y="388744"/>
                      <a:pt x="1529441" y="958188"/>
                      <a:pt x="1528176" y="1413548"/>
                    </a:cubicBezTo>
                    <a:cubicBezTo>
                      <a:pt x="1526840" y="1894290"/>
                      <a:pt x="1186082" y="2196425"/>
                      <a:pt x="764088" y="2196425"/>
                    </a:cubicBezTo>
                    <a:cubicBezTo>
                      <a:pt x="342094" y="2196425"/>
                      <a:pt x="0" y="1845919"/>
                      <a:pt x="0" y="1413548"/>
                    </a:cubicBezTo>
                    <a:lnTo>
                      <a:pt x="1" y="1413548"/>
                    </a:lnTo>
                    <a:close/>
                  </a:path>
                </a:pathLst>
              </a:custGeom>
              <a:solidFill>
                <a:srgbClr val="8EC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>
                <a:spLocks noChangeAspect="1"/>
              </p:cNvSpPr>
              <p:nvPr/>
            </p:nvSpPr>
            <p:spPr bwMode="auto">
              <a:xfrm>
                <a:off x="2255270" y="5198800"/>
                <a:ext cx="508636" cy="508636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0650" h="25400" prst="softRound"/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341004" y="3302743"/>
              <a:ext cx="508636" cy="508636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261283" y="2556598"/>
              <a:ext cx="4138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34AEE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800" b="1" dirty="0">
                <a:solidFill>
                  <a:srgbClr val="34AE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71416" y="3287477"/>
              <a:ext cx="4138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34AEE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2800" b="1" dirty="0">
                <a:solidFill>
                  <a:srgbClr val="34AE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373170" y="5115737"/>
              <a:ext cx="4138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34AEE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zh-CN" altLang="en-US" sz="2800" b="1" dirty="0">
                <a:solidFill>
                  <a:srgbClr val="34AEE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KSO_Shape"/>
            <p:cNvSpPr>
              <a:spLocks noChangeAspect="1"/>
            </p:cNvSpPr>
            <p:nvPr/>
          </p:nvSpPr>
          <p:spPr>
            <a:xfrm>
              <a:off x="2993930" y="3994800"/>
              <a:ext cx="636342" cy="648226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KSO_Shape"/>
            <p:cNvSpPr>
              <a:spLocks/>
            </p:cNvSpPr>
            <p:nvPr/>
          </p:nvSpPr>
          <p:spPr bwMode="auto">
            <a:xfrm>
              <a:off x="1196738" y="3975702"/>
              <a:ext cx="536809" cy="648226"/>
            </a:xfrm>
            <a:custGeom>
              <a:avLst/>
              <a:gdLst/>
              <a:ahLst/>
              <a:cxnLst/>
              <a:rect l="0" t="0" r="r" b="b"/>
              <a:pathLst>
                <a:path w="779462" h="1076325">
                  <a:moveTo>
                    <a:pt x="383829" y="588255"/>
                  </a:moveTo>
                  <a:lnTo>
                    <a:pt x="382134" y="588731"/>
                  </a:lnTo>
                  <a:lnTo>
                    <a:pt x="375331" y="590773"/>
                  </a:lnTo>
                  <a:lnTo>
                    <a:pt x="368073" y="592361"/>
                  </a:lnTo>
                  <a:lnTo>
                    <a:pt x="360590" y="594176"/>
                  </a:lnTo>
                  <a:lnTo>
                    <a:pt x="355958" y="594900"/>
                  </a:lnTo>
                  <a:lnTo>
                    <a:pt x="355958" y="698378"/>
                  </a:lnTo>
                  <a:lnTo>
                    <a:pt x="383829" y="698378"/>
                  </a:lnTo>
                  <a:lnTo>
                    <a:pt x="383829" y="588255"/>
                  </a:lnTo>
                  <a:close/>
                  <a:moveTo>
                    <a:pt x="300038" y="177346"/>
                  </a:moveTo>
                  <a:lnTo>
                    <a:pt x="293688" y="177800"/>
                  </a:lnTo>
                  <a:lnTo>
                    <a:pt x="287565" y="178027"/>
                  </a:lnTo>
                  <a:lnTo>
                    <a:pt x="281215" y="178934"/>
                  </a:lnTo>
                  <a:lnTo>
                    <a:pt x="275318" y="179841"/>
                  </a:lnTo>
                  <a:lnTo>
                    <a:pt x="269422" y="181202"/>
                  </a:lnTo>
                  <a:lnTo>
                    <a:pt x="263525" y="183016"/>
                  </a:lnTo>
                  <a:lnTo>
                    <a:pt x="257856" y="184830"/>
                  </a:lnTo>
                  <a:lnTo>
                    <a:pt x="252413" y="187098"/>
                  </a:lnTo>
                  <a:lnTo>
                    <a:pt x="246970" y="189366"/>
                  </a:lnTo>
                  <a:lnTo>
                    <a:pt x="241753" y="192088"/>
                  </a:lnTo>
                  <a:lnTo>
                    <a:pt x="236310" y="195036"/>
                  </a:lnTo>
                  <a:lnTo>
                    <a:pt x="231321" y="198438"/>
                  </a:lnTo>
                  <a:lnTo>
                    <a:pt x="226785" y="201839"/>
                  </a:lnTo>
                  <a:lnTo>
                    <a:pt x="222023" y="205468"/>
                  </a:lnTo>
                  <a:lnTo>
                    <a:pt x="217487" y="209323"/>
                  </a:lnTo>
                  <a:lnTo>
                    <a:pt x="213178" y="213405"/>
                  </a:lnTo>
                  <a:lnTo>
                    <a:pt x="209323" y="217488"/>
                  </a:lnTo>
                  <a:lnTo>
                    <a:pt x="205468" y="222023"/>
                  </a:lnTo>
                  <a:lnTo>
                    <a:pt x="201839" y="226786"/>
                  </a:lnTo>
                  <a:lnTo>
                    <a:pt x="198210" y="231548"/>
                  </a:lnTo>
                  <a:lnTo>
                    <a:pt x="195035" y="236538"/>
                  </a:lnTo>
                  <a:lnTo>
                    <a:pt x="192314" y="241527"/>
                  </a:lnTo>
                  <a:lnTo>
                    <a:pt x="189593" y="246970"/>
                  </a:lnTo>
                  <a:lnTo>
                    <a:pt x="187098" y="252186"/>
                  </a:lnTo>
                  <a:lnTo>
                    <a:pt x="184830" y="257855"/>
                  </a:lnTo>
                  <a:lnTo>
                    <a:pt x="182789" y="263525"/>
                  </a:lnTo>
                  <a:lnTo>
                    <a:pt x="181428" y="269421"/>
                  </a:lnTo>
                  <a:lnTo>
                    <a:pt x="179841" y="275318"/>
                  </a:lnTo>
                  <a:lnTo>
                    <a:pt x="178934" y="281441"/>
                  </a:lnTo>
                  <a:lnTo>
                    <a:pt x="178027" y="287338"/>
                  </a:lnTo>
                  <a:lnTo>
                    <a:pt x="177573" y="293688"/>
                  </a:lnTo>
                  <a:lnTo>
                    <a:pt x="177346" y="300038"/>
                  </a:lnTo>
                  <a:lnTo>
                    <a:pt x="177573" y="306388"/>
                  </a:lnTo>
                  <a:lnTo>
                    <a:pt x="178027" y="312511"/>
                  </a:lnTo>
                  <a:lnTo>
                    <a:pt x="178934" y="318634"/>
                  </a:lnTo>
                  <a:lnTo>
                    <a:pt x="179841" y="324757"/>
                  </a:lnTo>
                  <a:lnTo>
                    <a:pt x="181428" y="330427"/>
                  </a:lnTo>
                  <a:lnTo>
                    <a:pt x="182789" y="336550"/>
                  </a:lnTo>
                  <a:lnTo>
                    <a:pt x="184830" y="342220"/>
                  </a:lnTo>
                  <a:lnTo>
                    <a:pt x="187098" y="347663"/>
                  </a:lnTo>
                  <a:lnTo>
                    <a:pt x="189593" y="353105"/>
                  </a:lnTo>
                  <a:lnTo>
                    <a:pt x="192314" y="358321"/>
                  </a:lnTo>
                  <a:lnTo>
                    <a:pt x="195035" y="363311"/>
                  </a:lnTo>
                  <a:lnTo>
                    <a:pt x="198210" y="368300"/>
                  </a:lnTo>
                  <a:lnTo>
                    <a:pt x="201839" y="373289"/>
                  </a:lnTo>
                  <a:lnTo>
                    <a:pt x="205468" y="377825"/>
                  </a:lnTo>
                  <a:lnTo>
                    <a:pt x="209323" y="382361"/>
                  </a:lnTo>
                  <a:lnTo>
                    <a:pt x="213178" y="386670"/>
                  </a:lnTo>
                  <a:lnTo>
                    <a:pt x="217487" y="390525"/>
                  </a:lnTo>
                  <a:lnTo>
                    <a:pt x="222023" y="394607"/>
                  </a:lnTo>
                  <a:lnTo>
                    <a:pt x="226785" y="398236"/>
                  </a:lnTo>
                  <a:lnTo>
                    <a:pt x="231321" y="401411"/>
                  </a:lnTo>
                  <a:lnTo>
                    <a:pt x="236310" y="404813"/>
                  </a:lnTo>
                  <a:lnTo>
                    <a:pt x="241753" y="407761"/>
                  </a:lnTo>
                  <a:lnTo>
                    <a:pt x="242887" y="408352"/>
                  </a:lnTo>
                  <a:lnTo>
                    <a:pt x="242887" y="317257"/>
                  </a:lnTo>
                  <a:lnTo>
                    <a:pt x="243114" y="311589"/>
                  </a:lnTo>
                  <a:lnTo>
                    <a:pt x="244020" y="305695"/>
                  </a:lnTo>
                  <a:lnTo>
                    <a:pt x="245380" y="300253"/>
                  </a:lnTo>
                  <a:lnTo>
                    <a:pt x="247193" y="295039"/>
                  </a:lnTo>
                  <a:lnTo>
                    <a:pt x="249685" y="290051"/>
                  </a:lnTo>
                  <a:lnTo>
                    <a:pt x="252404" y="285516"/>
                  </a:lnTo>
                  <a:lnTo>
                    <a:pt x="255803" y="281209"/>
                  </a:lnTo>
                  <a:lnTo>
                    <a:pt x="259429" y="277127"/>
                  </a:lnTo>
                  <a:lnTo>
                    <a:pt x="263281" y="273500"/>
                  </a:lnTo>
                  <a:lnTo>
                    <a:pt x="267813" y="270099"/>
                  </a:lnTo>
                  <a:lnTo>
                    <a:pt x="272571" y="267378"/>
                  </a:lnTo>
                  <a:lnTo>
                    <a:pt x="277556" y="264885"/>
                  </a:lnTo>
                  <a:lnTo>
                    <a:pt x="282768" y="263297"/>
                  </a:lnTo>
                  <a:lnTo>
                    <a:pt x="287979" y="261710"/>
                  </a:lnTo>
                  <a:lnTo>
                    <a:pt x="293644" y="260803"/>
                  </a:lnTo>
                  <a:lnTo>
                    <a:pt x="299536" y="260350"/>
                  </a:lnTo>
                  <a:lnTo>
                    <a:pt x="305201" y="260803"/>
                  </a:lnTo>
                  <a:lnTo>
                    <a:pt x="310865" y="261710"/>
                  </a:lnTo>
                  <a:lnTo>
                    <a:pt x="316304" y="263297"/>
                  </a:lnTo>
                  <a:lnTo>
                    <a:pt x="321742" y="264885"/>
                  </a:lnTo>
                  <a:lnTo>
                    <a:pt x="326274" y="267378"/>
                  </a:lnTo>
                  <a:lnTo>
                    <a:pt x="331032" y="270099"/>
                  </a:lnTo>
                  <a:lnTo>
                    <a:pt x="335564" y="273500"/>
                  </a:lnTo>
                  <a:lnTo>
                    <a:pt x="339643" y="277127"/>
                  </a:lnTo>
                  <a:lnTo>
                    <a:pt x="343042" y="281209"/>
                  </a:lnTo>
                  <a:lnTo>
                    <a:pt x="346441" y="285516"/>
                  </a:lnTo>
                  <a:lnTo>
                    <a:pt x="349387" y="290051"/>
                  </a:lnTo>
                  <a:lnTo>
                    <a:pt x="351879" y="295039"/>
                  </a:lnTo>
                  <a:lnTo>
                    <a:pt x="353465" y="300253"/>
                  </a:lnTo>
                  <a:lnTo>
                    <a:pt x="355051" y="305695"/>
                  </a:lnTo>
                  <a:lnTo>
                    <a:pt x="355731" y="311589"/>
                  </a:lnTo>
                  <a:lnTo>
                    <a:pt x="355958" y="317257"/>
                  </a:lnTo>
                  <a:lnTo>
                    <a:pt x="355958" y="408994"/>
                  </a:lnTo>
                  <a:lnTo>
                    <a:pt x="358322" y="407761"/>
                  </a:lnTo>
                  <a:lnTo>
                    <a:pt x="363311" y="404813"/>
                  </a:lnTo>
                  <a:lnTo>
                    <a:pt x="368300" y="401411"/>
                  </a:lnTo>
                  <a:lnTo>
                    <a:pt x="373290" y="398236"/>
                  </a:lnTo>
                  <a:lnTo>
                    <a:pt x="377825" y="394607"/>
                  </a:lnTo>
                  <a:lnTo>
                    <a:pt x="382134" y="390525"/>
                  </a:lnTo>
                  <a:lnTo>
                    <a:pt x="386443" y="386670"/>
                  </a:lnTo>
                  <a:lnTo>
                    <a:pt x="390525" y="382361"/>
                  </a:lnTo>
                  <a:lnTo>
                    <a:pt x="394381" y="377825"/>
                  </a:lnTo>
                  <a:lnTo>
                    <a:pt x="398009" y="373289"/>
                  </a:lnTo>
                  <a:lnTo>
                    <a:pt x="401411" y="368300"/>
                  </a:lnTo>
                  <a:lnTo>
                    <a:pt x="404586" y="363311"/>
                  </a:lnTo>
                  <a:lnTo>
                    <a:pt x="407761" y="358321"/>
                  </a:lnTo>
                  <a:lnTo>
                    <a:pt x="410482" y="353105"/>
                  </a:lnTo>
                  <a:lnTo>
                    <a:pt x="412977" y="347663"/>
                  </a:lnTo>
                  <a:lnTo>
                    <a:pt x="414791" y="342220"/>
                  </a:lnTo>
                  <a:lnTo>
                    <a:pt x="416832" y="336550"/>
                  </a:lnTo>
                  <a:lnTo>
                    <a:pt x="418647" y="330427"/>
                  </a:lnTo>
                  <a:lnTo>
                    <a:pt x="419781" y="324757"/>
                  </a:lnTo>
                  <a:lnTo>
                    <a:pt x="421141" y="318634"/>
                  </a:lnTo>
                  <a:lnTo>
                    <a:pt x="421822" y="312511"/>
                  </a:lnTo>
                  <a:lnTo>
                    <a:pt x="422275" y="306388"/>
                  </a:lnTo>
                  <a:lnTo>
                    <a:pt x="422275" y="300038"/>
                  </a:lnTo>
                  <a:lnTo>
                    <a:pt x="422275" y="293688"/>
                  </a:lnTo>
                  <a:lnTo>
                    <a:pt x="421822" y="287338"/>
                  </a:lnTo>
                  <a:lnTo>
                    <a:pt x="421141" y="281441"/>
                  </a:lnTo>
                  <a:lnTo>
                    <a:pt x="419781" y="275318"/>
                  </a:lnTo>
                  <a:lnTo>
                    <a:pt x="418647" y="269421"/>
                  </a:lnTo>
                  <a:lnTo>
                    <a:pt x="416832" y="263525"/>
                  </a:lnTo>
                  <a:lnTo>
                    <a:pt x="414791" y="257855"/>
                  </a:lnTo>
                  <a:lnTo>
                    <a:pt x="412977" y="252186"/>
                  </a:lnTo>
                  <a:lnTo>
                    <a:pt x="410482" y="246970"/>
                  </a:lnTo>
                  <a:lnTo>
                    <a:pt x="407761" y="241527"/>
                  </a:lnTo>
                  <a:lnTo>
                    <a:pt x="404586" y="236538"/>
                  </a:lnTo>
                  <a:lnTo>
                    <a:pt x="401411" y="231548"/>
                  </a:lnTo>
                  <a:lnTo>
                    <a:pt x="398009" y="226786"/>
                  </a:lnTo>
                  <a:lnTo>
                    <a:pt x="394381" y="222023"/>
                  </a:lnTo>
                  <a:lnTo>
                    <a:pt x="390525" y="217488"/>
                  </a:lnTo>
                  <a:lnTo>
                    <a:pt x="386443" y="213405"/>
                  </a:lnTo>
                  <a:lnTo>
                    <a:pt x="382134" y="209323"/>
                  </a:lnTo>
                  <a:lnTo>
                    <a:pt x="377825" y="205468"/>
                  </a:lnTo>
                  <a:lnTo>
                    <a:pt x="373290" y="201839"/>
                  </a:lnTo>
                  <a:lnTo>
                    <a:pt x="368300" y="198438"/>
                  </a:lnTo>
                  <a:lnTo>
                    <a:pt x="363311" y="195036"/>
                  </a:lnTo>
                  <a:lnTo>
                    <a:pt x="358322" y="192088"/>
                  </a:lnTo>
                  <a:lnTo>
                    <a:pt x="353106" y="189366"/>
                  </a:lnTo>
                  <a:lnTo>
                    <a:pt x="347663" y="187098"/>
                  </a:lnTo>
                  <a:lnTo>
                    <a:pt x="341993" y="184830"/>
                  </a:lnTo>
                  <a:lnTo>
                    <a:pt x="336323" y="183016"/>
                  </a:lnTo>
                  <a:lnTo>
                    <a:pt x="330427" y="181202"/>
                  </a:lnTo>
                  <a:lnTo>
                    <a:pt x="324757" y="179841"/>
                  </a:lnTo>
                  <a:lnTo>
                    <a:pt x="318634" y="178934"/>
                  </a:lnTo>
                  <a:lnTo>
                    <a:pt x="312511" y="178027"/>
                  </a:lnTo>
                  <a:lnTo>
                    <a:pt x="306161" y="177800"/>
                  </a:lnTo>
                  <a:lnTo>
                    <a:pt x="300038" y="177346"/>
                  </a:lnTo>
                  <a:close/>
                  <a:moveTo>
                    <a:pt x="300265" y="28132"/>
                  </a:moveTo>
                  <a:lnTo>
                    <a:pt x="293234" y="28359"/>
                  </a:lnTo>
                  <a:lnTo>
                    <a:pt x="286204" y="28586"/>
                  </a:lnTo>
                  <a:lnTo>
                    <a:pt x="279173" y="29040"/>
                  </a:lnTo>
                  <a:lnTo>
                    <a:pt x="272370" y="29720"/>
                  </a:lnTo>
                  <a:lnTo>
                    <a:pt x="265566" y="30401"/>
                  </a:lnTo>
                  <a:lnTo>
                    <a:pt x="258763" y="31308"/>
                  </a:lnTo>
                  <a:lnTo>
                    <a:pt x="252186" y="32443"/>
                  </a:lnTo>
                  <a:lnTo>
                    <a:pt x="245382" y="33804"/>
                  </a:lnTo>
                  <a:lnTo>
                    <a:pt x="238805" y="35165"/>
                  </a:lnTo>
                  <a:lnTo>
                    <a:pt x="232455" y="36980"/>
                  </a:lnTo>
                  <a:lnTo>
                    <a:pt x="225878" y="38568"/>
                  </a:lnTo>
                  <a:lnTo>
                    <a:pt x="219528" y="40383"/>
                  </a:lnTo>
                  <a:lnTo>
                    <a:pt x="212952" y="42652"/>
                  </a:lnTo>
                  <a:lnTo>
                    <a:pt x="206828" y="44921"/>
                  </a:lnTo>
                  <a:lnTo>
                    <a:pt x="200478" y="47189"/>
                  </a:lnTo>
                  <a:lnTo>
                    <a:pt x="194582" y="49685"/>
                  </a:lnTo>
                  <a:lnTo>
                    <a:pt x="188459" y="52407"/>
                  </a:lnTo>
                  <a:lnTo>
                    <a:pt x="182562" y="55130"/>
                  </a:lnTo>
                  <a:lnTo>
                    <a:pt x="176666" y="58079"/>
                  </a:lnTo>
                  <a:lnTo>
                    <a:pt x="170769" y="61028"/>
                  </a:lnTo>
                  <a:lnTo>
                    <a:pt x="165100" y="64205"/>
                  </a:lnTo>
                  <a:lnTo>
                    <a:pt x="159430" y="67608"/>
                  </a:lnTo>
                  <a:lnTo>
                    <a:pt x="153987" y="71011"/>
                  </a:lnTo>
                  <a:lnTo>
                    <a:pt x="148318" y="74868"/>
                  </a:lnTo>
                  <a:lnTo>
                    <a:pt x="142875" y="78498"/>
                  </a:lnTo>
                  <a:lnTo>
                    <a:pt x="137659" y="82354"/>
                  </a:lnTo>
                  <a:lnTo>
                    <a:pt x="132443" y="86211"/>
                  </a:lnTo>
                  <a:lnTo>
                    <a:pt x="127453" y="90522"/>
                  </a:lnTo>
                  <a:lnTo>
                    <a:pt x="122464" y="94832"/>
                  </a:lnTo>
                  <a:lnTo>
                    <a:pt x="117475" y="98916"/>
                  </a:lnTo>
                  <a:lnTo>
                    <a:pt x="112712" y="103453"/>
                  </a:lnTo>
                  <a:lnTo>
                    <a:pt x="107950" y="107991"/>
                  </a:lnTo>
                  <a:lnTo>
                    <a:pt x="103641" y="112755"/>
                  </a:lnTo>
                  <a:lnTo>
                    <a:pt x="99105" y="117519"/>
                  </a:lnTo>
                  <a:lnTo>
                    <a:pt x="94796" y="122057"/>
                  </a:lnTo>
                  <a:lnTo>
                    <a:pt x="90487" y="127048"/>
                  </a:lnTo>
                  <a:lnTo>
                    <a:pt x="86405" y="132266"/>
                  </a:lnTo>
                  <a:lnTo>
                    <a:pt x="82323" y="137711"/>
                  </a:lnTo>
                  <a:lnTo>
                    <a:pt x="78694" y="142929"/>
                  </a:lnTo>
                  <a:lnTo>
                    <a:pt x="74839" y="148147"/>
                  </a:lnTo>
                  <a:lnTo>
                    <a:pt x="71437" y="153592"/>
                  </a:lnTo>
                  <a:lnTo>
                    <a:pt x="67809" y="159264"/>
                  </a:lnTo>
                  <a:lnTo>
                    <a:pt x="64407" y="164709"/>
                  </a:lnTo>
                  <a:lnTo>
                    <a:pt x="61232" y="170607"/>
                  </a:lnTo>
                  <a:lnTo>
                    <a:pt x="58057" y="176506"/>
                  </a:lnTo>
                  <a:lnTo>
                    <a:pt x="55109" y="182178"/>
                  </a:lnTo>
                  <a:lnTo>
                    <a:pt x="52387" y="188303"/>
                  </a:lnTo>
                  <a:lnTo>
                    <a:pt x="49666" y="194429"/>
                  </a:lnTo>
                  <a:lnTo>
                    <a:pt x="47171" y="200554"/>
                  </a:lnTo>
                  <a:lnTo>
                    <a:pt x="44903" y="206680"/>
                  </a:lnTo>
                  <a:lnTo>
                    <a:pt x="42636" y="212805"/>
                  </a:lnTo>
                  <a:lnTo>
                    <a:pt x="40821" y="219385"/>
                  </a:lnTo>
                  <a:lnTo>
                    <a:pt x="38780" y="225737"/>
                  </a:lnTo>
                  <a:lnTo>
                    <a:pt x="36966" y="232090"/>
                  </a:lnTo>
                  <a:lnTo>
                    <a:pt x="35378" y="238896"/>
                  </a:lnTo>
                  <a:lnTo>
                    <a:pt x="34018" y="245248"/>
                  </a:lnTo>
                  <a:lnTo>
                    <a:pt x="32657" y="252054"/>
                  </a:lnTo>
                  <a:lnTo>
                    <a:pt x="31523" y="258860"/>
                  </a:lnTo>
                  <a:lnTo>
                    <a:pt x="30389" y="265440"/>
                  </a:lnTo>
                  <a:lnTo>
                    <a:pt x="29709" y="272246"/>
                  </a:lnTo>
                  <a:lnTo>
                    <a:pt x="29255" y="279279"/>
                  </a:lnTo>
                  <a:lnTo>
                    <a:pt x="28802" y="286312"/>
                  </a:lnTo>
                  <a:lnTo>
                    <a:pt x="28575" y="292891"/>
                  </a:lnTo>
                  <a:lnTo>
                    <a:pt x="28575" y="300151"/>
                  </a:lnTo>
                  <a:lnTo>
                    <a:pt x="28575" y="307184"/>
                  </a:lnTo>
                  <a:lnTo>
                    <a:pt x="28802" y="314217"/>
                  </a:lnTo>
                  <a:lnTo>
                    <a:pt x="29255" y="320796"/>
                  </a:lnTo>
                  <a:lnTo>
                    <a:pt x="29709" y="327829"/>
                  </a:lnTo>
                  <a:lnTo>
                    <a:pt x="30389" y="334635"/>
                  </a:lnTo>
                  <a:lnTo>
                    <a:pt x="31523" y="341442"/>
                  </a:lnTo>
                  <a:lnTo>
                    <a:pt x="32657" y="348021"/>
                  </a:lnTo>
                  <a:lnTo>
                    <a:pt x="34018" y="354827"/>
                  </a:lnTo>
                  <a:lnTo>
                    <a:pt x="35378" y="361179"/>
                  </a:lnTo>
                  <a:lnTo>
                    <a:pt x="36966" y="367986"/>
                  </a:lnTo>
                  <a:lnTo>
                    <a:pt x="38780" y="374565"/>
                  </a:lnTo>
                  <a:lnTo>
                    <a:pt x="40821" y="380690"/>
                  </a:lnTo>
                  <a:lnTo>
                    <a:pt x="42636" y="387270"/>
                  </a:lnTo>
                  <a:lnTo>
                    <a:pt x="44903" y="393395"/>
                  </a:lnTo>
                  <a:lnTo>
                    <a:pt x="47171" y="399748"/>
                  </a:lnTo>
                  <a:lnTo>
                    <a:pt x="49666" y="405646"/>
                  </a:lnTo>
                  <a:lnTo>
                    <a:pt x="52387" y="411999"/>
                  </a:lnTo>
                  <a:lnTo>
                    <a:pt x="55109" y="417897"/>
                  </a:lnTo>
                  <a:lnTo>
                    <a:pt x="58057" y="423569"/>
                  </a:lnTo>
                  <a:lnTo>
                    <a:pt x="61232" y="429695"/>
                  </a:lnTo>
                  <a:lnTo>
                    <a:pt x="64407" y="435366"/>
                  </a:lnTo>
                  <a:lnTo>
                    <a:pt x="67809" y="440811"/>
                  </a:lnTo>
                  <a:lnTo>
                    <a:pt x="71437" y="446483"/>
                  </a:lnTo>
                  <a:lnTo>
                    <a:pt x="74839" y="452155"/>
                  </a:lnTo>
                  <a:lnTo>
                    <a:pt x="78694" y="457373"/>
                  </a:lnTo>
                  <a:lnTo>
                    <a:pt x="82323" y="462591"/>
                  </a:lnTo>
                  <a:lnTo>
                    <a:pt x="86405" y="467809"/>
                  </a:lnTo>
                  <a:lnTo>
                    <a:pt x="90487" y="473027"/>
                  </a:lnTo>
                  <a:lnTo>
                    <a:pt x="94796" y="478018"/>
                  </a:lnTo>
                  <a:lnTo>
                    <a:pt x="99105" y="482783"/>
                  </a:lnTo>
                  <a:lnTo>
                    <a:pt x="103641" y="487547"/>
                  </a:lnTo>
                  <a:lnTo>
                    <a:pt x="107950" y="492084"/>
                  </a:lnTo>
                  <a:lnTo>
                    <a:pt x="112712" y="496622"/>
                  </a:lnTo>
                  <a:lnTo>
                    <a:pt x="117475" y="501159"/>
                  </a:lnTo>
                  <a:lnTo>
                    <a:pt x="122464" y="505697"/>
                  </a:lnTo>
                  <a:lnTo>
                    <a:pt x="127453" y="509780"/>
                  </a:lnTo>
                  <a:lnTo>
                    <a:pt x="132443" y="513864"/>
                  </a:lnTo>
                  <a:lnTo>
                    <a:pt x="137659" y="517948"/>
                  </a:lnTo>
                  <a:lnTo>
                    <a:pt x="142875" y="521578"/>
                  </a:lnTo>
                  <a:lnTo>
                    <a:pt x="148318" y="525434"/>
                  </a:lnTo>
                  <a:lnTo>
                    <a:pt x="153987" y="529064"/>
                  </a:lnTo>
                  <a:lnTo>
                    <a:pt x="159430" y="532694"/>
                  </a:lnTo>
                  <a:lnTo>
                    <a:pt x="165100" y="535870"/>
                  </a:lnTo>
                  <a:lnTo>
                    <a:pt x="170769" y="539047"/>
                  </a:lnTo>
                  <a:lnTo>
                    <a:pt x="176666" y="541996"/>
                  </a:lnTo>
                  <a:lnTo>
                    <a:pt x="182562" y="544945"/>
                  </a:lnTo>
                  <a:lnTo>
                    <a:pt x="188459" y="547895"/>
                  </a:lnTo>
                  <a:lnTo>
                    <a:pt x="194582" y="550617"/>
                  </a:lnTo>
                  <a:lnTo>
                    <a:pt x="200478" y="553113"/>
                  </a:lnTo>
                  <a:lnTo>
                    <a:pt x="206828" y="555608"/>
                  </a:lnTo>
                  <a:lnTo>
                    <a:pt x="212952" y="557423"/>
                  </a:lnTo>
                  <a:lnTo>
                    <a:pt x="219528" y="559692"/>
                  </a:lnTo>
                  <a:lnTo>
                    <a:pt x="225878" y="561507"/>
                  </a:lnTo>
                  <a:lnTo>
                    <a:pt x="232455" y="563322"/>
                  </a:lnTo>
                  <a:lnTo>
                    <a:pt x="238805" y="564910"/>
                  </a:lnTo>
                  <a:lnTo>
                    <a:pt x="242887" y="565896"/>
                  </a:lnTo>
                  <a:lnTo>
                    <a:pt x="242887" y="439533"/>
                  </a:lnTo>
                  <a:lnTo>
                    <a:pt x="241073" y="438830"/>
                  </a:lnTo>
                  <a:lnTo>
                    <a:pt x="234723" y="435882"/>
                  </a:lnTo>
                  <a:lnTo>
                    <a:pt x="227919" y="432707"/>
                  </a:lnTo>
                  <a:lnTo>
                    <a:pt x="221796" y="428852"/>
                  </a:lnTo>
                  <a:lnTo>
                    <a:pt x="215673" y="424996"/>
                  </a:lnTo>
                  <a:lnTo>
                    <a:pt x="209777" y="420688"/>
                  </a:lnTo>
                  <a:lnTo>
                    <a:pt x="204107" y="416152"/>
                  </a:lnTo>
                  <a:lnTo>
                    <a:pt x="198437" y="411389"/>
                  </a:lnTo>
                  <a:lnTo>
                    <a:pt x="193221" y="406400"/>
                  </a:lnTo>
                  <a:lnTo>
                    <a:pt x="188232" y="401184"/>
                  </a:lnTo>
                  <a:lnTo>
                    <a:pt x="183469" y="395741"/>
                  </a:lnTo>
                  <a:lnTo>
                    <a:pt x="179160" y="390298"/>
                  </a:lnTo>
                  <a:lnTo>
                    <a:pt x="174852" y="384402"/>
                  </a:lnTo>
                  <a:lnTo>
                    <a:pt x="170769" y="378052"/>
                  </a:lnTo>
                  <a:lnTo>
                    <a:pt x="167368" y="371929"/>
                  </a:lnTo>
                  <a:lnTo>
                    <a:pt x="164193" y="365352"/>
                  </a:lnTo>
                  <a:lnTo>
                    <a:pt x="160791" y="358548"/>
                  </a:lnTo>
                  <a:lnTo>
                    <a:pt x="158296" y="351972"/>
                  </a:lnTo>
                  <a:lnTo>
                    <a:pt x="155802" y="344714"/>
                  </a:lnTo>
                  <a:lnTo>
                    <a:pt x="153987" y="337684"/>
                  </a:lnTo>
                  <a:lnTo>
                    <a:pt x="152173" y="330200"/>
                  </a:lnTo>
                  <a:lnTo>
                    <a:pt x="150812" y="322943"/>
                  </a:lnTo>
                  <a:lnTo>
                    <a:pt x="149905" y="315232"/>
                  </a:lnTo>
                  <a:lnTo>
                    <a:pt x="149452" y="307748"/>
                  </a:lnTo>
                  <a:lnTo>
                    <a:pt x="149225" y="300038"/>
                  </a:lnTo>
                  <a:lnTo>
                    <a:pt x="149452" y="292100"/>
                  </a:lnTo>
                  <a:lnTo>
                    <a:pt x="149905" y="284616"/>
                  </a:lnTo>
                  <a:lnTo>
                    <a:pt x="150812" y="276905"/>
                  </a:lnTo>
                  <a:lnTo>
                    <a:pt x="152173" y="269648"/>
                  </a:lnTo>
                  <a:lnTo>
                    <a:pt x="153987" y="262164"/>
                  </a:lnTo>
                  <a:lnTo>
                    <a:pt x="155802" y="255134"/>
                  </a:lnTo>
                  <a:lnTo>
                    <a:pt x="158296" y="248330"/>
                  </a:lnTo>
                  <a:lnTo>
                    <a:pt x="160791" y="241300"/>
                  </a:lnTo>
                  <a:lnTo>
                    <a:pt x="164193" y="234496"/>
                  </a:lnTo>
                  <a:lnTo>
                    <a:pt x="167368" y="228146"/>
                  </a:lnTo>
                  <a:lnTo>
                    <a:pt x="170769" y="221796"/>
                  </a:lnTo>
                  <a:lnTo>
                    <a:pt x="174852" y="215673"/>
                  </a:lnTo>
                  <a:lnTo>
                    <a:pt x="179160" y="209777"/>
                  </a:lnTo>
                  <a:lnTo>
                    <a:pt x="183469" y="204107"/>
                  </a:lnTo>
                  <a:lnTo>
                    <a:pt x="188232" y="198664"/>
                  </a:lnTo>
                  <a:lnTo>
                    <a:pt x="193221" y="193448"/>
                  </a:lnTo>
                  <a:lnTo>
                    <a:pt x="198437" y="188459"/>
                  </a:lnTo>
                  <a:lnTo>
                    <a:pt x="204107" y="183696"/>
                  </a:lnTo>
                  <a:lnTo>
                    <a:pt x="209777" y="179161"/>
                  </a:lnTo>
                  <a:lnTo>
                    <a:pt x="215673" y="174852"/>
                  </a:lnTo>
                  <a:lnTo>
                    <a:pt x="221796" y="170996"/>
                  </a:lnTo>
                  <a:lnTo>
                    <a:pt x="227919" y="167368"/>
                  </a:lnTo>
                  <a:lnTo>
                    <a:pt x="234723" y="163966"/>
                  </a:lnTo>
                  <a:lnTo>
                    <a:pt x="241073" y="161018"/>
                  </a:lnTo>
                  <a:lnTo>
                    <a:pt x="248104" y="158523"/>
                  </a:lnTo>
                  <a:lnTo>
                    <a:pt x="255134" y="156029"/>
                  </a:lnTo>
                  <a:lnTo>
                    <a:pt x="262391" y="153988"/>
                  </a:lnTo>
                  <a:lnTo>
                    <a:pt x="269648" y="152173"/>
                  </a:lnTo>
                  <a:lnTo>
                    <a:pt x="277132" y="151039"/>
                  </a:lnTo>
                  <a:lnTo>
                    <a:pt x="284616" y="150132"/>
                  </a:lnTo>
                  <a:lnTo>
                    <a:pt x="292327" y="149452"/>
                  </a:lnTo>
                  <a:lnTo>
                    <a:pt x="300038" y="149225"/>
                  </a:lnTo>
                  <a:lnTo>
                    <a:pt x="307748" y="149452"/>
                  </a:lnTo>
                  <a:lnTo>
                    <a:pt x="315459" y="150132"/>
                  </a:lnTo>
                  <a:lnTo>
                    <a:pt x="322943" y="151039"/>
                  </a:lnTo>
                  <a:lnTo>
                    <a:pt x="330427" y="152173"/>
                  </a:lnTo>
                  <a:lnTo>
                    <a:pt x="337684" y="153988"/>
                  </a:lnTo>
                  <a:lnTo>
                    <a:pt x="344941" y="156029"/>
                  </a:lnTo>
                  <a:lnTo>
                    <a:pt x="351745" y="158523"/>
                  </a:lnTo>
                  <a:lnTo>
                    <a:pt x="358548" y="161018"/>
                  </a:lnTo>
                  <a:lnTo>
                    <a:pt x="365352" y="163966"/>
                  </a:lnTo>
                  <a:lnTo>
                    <a:pt x="371702" y="167368"/>
                  </a:lnTo>
                  <a:lnTo>
                    <a:pt x="378052" y="170996"/>
                  </a:lnTo>
                  <a:lnTo>
                    <a:pt x="384175" y="174852"/>
                  </a:lnTo>
                  <a:lnTo>
                    <a:pt x="390298" y="179161"/>
                  </a:lnTo>
                  <a:lnTo>
                    <a:pt x="395741" y="183696"/>
                  </a:lnTo>
                  <a:lnTo>
                    <a:pt x="401184" y="188459"/>
                  </a:lnTo>
                  <a:lnTo>
                    <a:pt x="406400" y="193448"/>
                  </a:lnTo>
                  <a:lnTo>
                    <a:pt x="411390" y="198664"/>
                  </a:lnTo>
                  <a:lnTo>
                    <a:pt x="416152" y="204107"/>
                  </a:lnTo>
                  <a:lnTo>
                    <a:pt x="420688" y="209777"/>
                  </a:lnTo>
                  <a:lnTo>
                    <a:pt x="424770" y="215673"/>
                  </a:lnTo>
                  <a:lnTo>
                    <a:pt x="428852" y="221796"/>
                  </a:lnTo>
                  <a:lnTo>
                    <a:pt x="432481" y="228146"/>
                  </a:lnTo>
                  <a:lnTo>
                    <a:pt x="435882" y="234496"/>
                  </a:lnTo>
                  <a:lnTo>
                    <a:pt x="438831" y="241300"/>
                  </a:lnTo>
                  <a:lnTo>
                    <a:pt x="441552" y="248330"/>
                  </a:lnTo>
                  <a:lnTo>
                    <a:pt x="443820" y="255134"/>
                  </a:lnTo>
                  <a:lnTo>
                    <a:pt x="445861" y="262164"/>
                  </a:lnTo>
                  <a:lnTo>
                    <a:pt x="447448" y="269648"/>
                  </a:lnTo>
                  <a:lnTo>
                    <a:pt x="449036" y="276905"/>
                  </a:lnTo>
                  <a:lnTo>
                    <a:pt x="449716" y="284616"/>
                  </a:lnTo>
                  <a:lnTo>
                    <a:pt x="450623" y="292100"/>
                  </a:lnTo>
                  <a:lnTo>
                    <a:pt x="450850" y="300038"/>
                  </a:lnTo>
                  <a:lnTo>
                    <a:pt x="450623" y="307748"/>
                  </a:lnTo>
                  <a:lnTo>
                    <a:pt x="449716" y="315232"/>
                  </a:lnTo>
                  <a:lnTo>
                    <a:pt x="449036" y="322943"/>
                  </a:lnTo>
                  <a:lnTo>
                    <a:pt x="447448" y="330200"/>
                  </a:lnTo>
                  <a:lnTo>
                    <a:pt x="445861" y="337684"/>
                  </a:lnTo>
                  <a:lnTo>
                    <a:pt x="443820" y="344714"/>
                  </a:lnTo>
                  <a:lnTo>
                    <a:pt x="441552" y="351972"/>
                  </a:lnTo>
                  <a:lnTo>
                    <a:pt x="438831" y="358548"/>
                  </a:lnTo>
                  <a:lnTo>
                    <a:pt x="435882" y="365352"/>
                  </a:lnTo>
                  <a:lnTo>
                    <a:pt x="432481" y="371929"/>
                  </a:lnTo>
                  <a:lnTo>
                    <a:pt x="428852" y="378052"/>
                  </a:lnTo>
                  <a:lnTo>
                    <a:pt x="424770" y="384402"/>
                  </a:lnTo>
                  <a:lnTo>
                    <a:pt x="420688" y="390298"/>
                  </a:lnTo>
                  <a:lnTo>
                    <a:pt x="416152" y="395741"/>
                  </a:lnTo>
                  <a:lnTo>
                    <a:pt x="411390" y="401184"/>
                  </a:lnTo>
                  <a:lnTo>
                    <a:pt x="406400" y="406400"/>
                  </a:lnTo>
                  <a:lnTo>
                    <a:pt x="401184" y="411389"/>
                  </a:lnTo>
                  <a:lnTo>
                    <a:pt x="395741" y="416152"/>
                  </a:lnTo>
                  <a:lnTo>
                    <a:pt x="390298" y="420688"/>
                  </a:lnTo>
                  <a:lnTo>
                    <a:pt x="384175" y="424996"/>
                  </a:lnTo>
                  <a:lnTo>
                    <a:pt x="378052" y="428852"/>
                  </a:lnTo>
                  <a:lnTo>
                    <a:pt x="371702" y="432707"/>
                  </a:lnTo>
                  <a:lnTo>
                    <a:pt x="365352" y="435882"/>
                  </a:lnTo>
                  <a:lnTo>
                    <a:pt x="358548" y="438830"/>
                  </a:lnTo>
                  <a:lnTo>
                    <a:pt x="355958" y="439867"/>
                  </a:lnTo>
                  <a:lnTo>
                    <a:pt x="355958" y="566203"/>
                  </a:lnTo>
                  <a:lnTo>
                    <a:pt x="361497" y="564910"/>
                  </a:lnTo>
                  <a:lnTo>
                    <a:pt x="368073" y="563322"/>
                  </a:lnTo>
                  <a:lnTo>
                    <a:pt x="374423" y="561507"/>
                  </a:lnTo>
                  <a:lnTo>
                    <a:pt x="381000" y="559692"/>
                  </a:lnTo>
                  <a:lnTo>
                    <a:pt x="386985" y="557475"/>
                  </a:lnTo>
                  <a:lnTo>
                    <a:pt x="388361" y="553956"/>
                  </a:lnTo>
                  <a:lnTo>
                    <a:pt x="390627" y="548968"/>
                  </a:lnTo>
                  <a:lnTo>
                    <a:pt x="393572" y="544207"/>
                  </a:lnTo>
                  <a:lnTo>
                    <a:pt x="396971" y="539672"/>
                  </a:lnTo>
                  <a:lnTo>
                    <a:pt x="400370" y="535818"/>
                  </a:lnTo>
                  <a:lnTo>
                    <a:pt x="404675" y="532417"/>
                  </a:lnTo>
                  <a:lnTo>
                    <a:pt x="408754" y="529016"/>
                  </a:lnTo>
                  <a:lnTo>
                    <a:pt x="413513" y="526069"/>
                  </a:lnTo>
                  <a:lnTo>
                    <a:pt x="418498" y="523802"/>
                  </a:lnTo>
                  <a:lnTo>
                    <a:pt x="423483" y="521761"/>
                  </a:lnTo>
                  <a:lnTo>
                    <a:pt x="428921" y="520401"/>
                  </a:lnTo>
                  <a:lnTo>
                    <a:pt x="434813" y="519494"/>
                  </a:lnTo>
                  <a:lnTo>
                    <a:pt x="440477" y="519267"/>
                  </a:lnTo>
                  <a:lnTo>
                    <a:pt x="446142" y="519494"/>
                  </a:lnTo>
                  <a:lnTo>
                    <a:pt x="451807" y="520401"/>
                  </a:lnTo>
                  <a:lnTo>
                    <a:pt x="457079" y="521667"/>
                  </a:lnTo>
                  <a:lnTo>
                    <a:pt x="457200" y="521578"/>
                  </a:lnTo>
                  <a:lnTo>
                    <a:pt x="462643" y="517948"/>
                  </a:lnTo>
                  <a:lnTo>
                    <a:pt x="467632" y="513864"/>
                  </a:lnTo>
                  <a:lnTo>
                    <a:pt x="472848" y="509780"/>
                  </a:lnTo>
                  <a:lnTo>
                    <a:pt x="477838" y="505697"/>
                  </a:lnTo>
                  <a:lnTo>
                    <a:pt x="482600" y="501159"/>
                  </a:lnTo>
                  <a:lnTo>
                    <a:pt x="487363" y="496622"/>
                  </a:lnTo>
                  <a:lnTo>
                    <a:pt x="492125" y="492084"/>
                  </a:lnTo>
                  <a:lnTo>
                    <a:pt x="496661" y="487547"/>
                  </a:lnTo>
                  <a:lnTo>
                    <a:pt x="501197" y="482783"/>
                  </a:lnTo>
                  <a:lnTo>
                    <a:pt x="505506" y="478018"/>
                  </a:lnTo>
                  <a:lnTo>
                    <a:pt x="509815" y="473027"/>
                  </a:lnTo>
                  <a:lnTo>
                    <a:pt x="513897" y="467809"/>
                  </a:lnTo>
                  <a:lnTo>
                    <a:pt x="517752" y="462591"/>
                  </a:lnTo>
                  <a:lnTo>
                    <a:pt x="521607" y="457373"/>
                  </a:lnTo>
                  <a:lnTo>
                    <a:pt x="525236" y="452155"/>
                  </a:lnTo>
                  <a:lnTo>
                    <a:pt x="529091" y="446483"/>
                  </a:lnTo>
                  <a:lnTo>
                    <a:pt x="532493" y="440811"/>
                  </a:lnTo>
                  <a:lnTo>
                    <a:pt x="535668" y="435366"/>
                  </a:lnTo>
                  <a:lnTo>
                    <a:pt x="539070" y="429695"/>
                  </a:lnTo>
                  <a:lnTo>
                    <a:pt x="542018" y="423569"/>
                  </a:lnTo>
                  <a:lnTo>
                    <a:pt x="544966" y="417897"/>
                  </a:lnTo>
                  <a:lnTo>
                    <a:pt x="547688" y="411999"/>
                  </a:lnTo>
                  <a:lnTo>
                    <a:pt x="550409" y="405646"/>
                  </a:lnTo>
                  <a:lnTo>
                    <a:pt x="552904" y="399748"/>
                  </a:lnTo>
                  <a:lnTo>
                    <a:pt x="555398" y="393395"/>
                  </a:lnTo>
                  <a:lnTo>
                    <a:pt x="557666" y="387270"/>
                  </a:lnTo>
                  <a:lnTo>
                    <a:pt x="559707" y="380690"/>
                  </a:lnTo>
                  <a:lnTo>
                    <a:pt x="561522" y="374565"/>
                  </a:lnTo>
                  <a:lnTo>
                    <a:pt x="563336" y="367986"/>
                  </a:lnTo>
                  <a:lnTo>
                    <a:pt x="564923" y="361179"/>
                  </a:lnTo>
                  <a:lnTo>
                    <a:pt x="566511" y="354827"/>
                  </a:lnTo>
                  <a:lnTo>
                    <a:pt x="567645" y="348021"/>
                  </a:lnTo>
                  <a:lnTo>
                    <a:pt x="568779" y="341442"/>
                  </a:lnTo>
                  <a:lnTo>
                    <a:pt x="569686" y="334635"/>
                  </a:lnTo>
                  <a:lnTo>
                    <a:pt x="570366" y="327829"/>
                  </a:lnTo>
                  <a:lnTo>
                    <a:pt x="571273" y="320796"/>
                  </a:lnTo>
                  <a:lnTo>
                    <a:pt x="571500" y="314217"/>
                  </a:lnTo>
                  <a:lnTo>
                    <a:pt x="571954" y="307184"/>
                  </a:lnTo>
                  <a:lnTo>
                    <a:pt x="571954" y="300151"/>
                  </a:lnTo>
                  <a:lnTo>
                    <a:pt x="571954" y="292891"/>
                  </a:lnTo>
                  <a:lnTo>
                    <a:pt x="571500" y="286312"/>
                  </a:lnTo>
                  <a:lnTo>
                    <a:pt x="571273" y="279279"/>
                  </a:lnTo>
                  <a:lnTo>
                    <a:pt x="570366" y="272246"/>
                  </a:lnTo>
                  <a:lnTo>
                    <a:pt x="569686" y="265440"/>
                  </a:lnTo>
                  <a:lnTo>
                    <a:pt x="568779" y="258860"/>
                  </a:lnTo>
                  <a:lnTo>
                    <a:pt x="567645" y="252054"/>
                  </a:lnTo>
                  <a:lnTo>
                    <a:pt x="566511" y="245248"/>
                  </a:lnTo>
                  <a:lnTo>
                    <a:pt x="564923" y="238896"/>
                  </a:lnTo>
                  <a:lnTo>
                    <a:pt x="563336" y="232090"/>
                  </a:lnTo>
                  <a:lnTo>
                    <a:pt x="561522" y="225737"/>
                  </a:lnTo>
                  <a:lnTo>
                    <a:pt x="559707" y="219385"/>
                  </a:lnTo>
                  <a:lnTo>
                    <a:pt x="557666" y="212805"/>
                  </a:lnTo>
                  <a:lnTo>
                    <a:pt x="555398" y="206680"/>
                  </a:lnTo>
                  <a:lnTo>
                    <a:pt x="552904" y="200554"/>
                  </a:lnTo>
                  <a:lnTo>
                    <a:pt x="550409" y="194429"/>
                  </a:lnTo>
                  <a:lnTo>
                    <a:pt x="547688" y="188303"/>
                  </a:lnTo>
                  <a:lnTo>
                    <a:pt x="544966" y="182178"/>
                  </a:lnTo>
                  <a:lnTo>
                    <a:pt x="542018" y="176506"/>
                  </a:lnTo>
                  <a:lnTo>
                    <a:pt x="539070" y="170607"/>
                  </a:lnTo>
                  <a:lnTo>
                    <a:pt x="535668" y="164709"/>
                  </a:lnTo>
                  <a:lnTo>
                    <a:pt x="532493" y="159264"/>
                  </a:lnTo>
                  <a:lnTo>
                    <a:pt x="529091" y="153592"/>
                  </a:lnTo>
                  <a:lnTo>
                    <a:pt x="525236" y="148147"/>
                  </a:lnTo>
                  <a:lnTo>
                    <a:pt x="521607" y="142929"/>
                  </a:lnTo>
                  <a:lnTo>
                    <a:pt x="517752" y="137711"/>
                  </a:lnTo>
                  <a:lnTo>
                    <a:pt x="513897" y="132266"/>
                  </a:lnTo>
                  <a:lnTo>
                    <a:pt x="509815" y="127048"/>
                  </a:lnTo>
                  <a:lnTo>
                    <a:pt x="505506" y="122057"/>
                  </a:lnTo>
                  <a:lnTo>
                    <a:pt x="501197" y="117519"/>
                  </a:lnTo>
                  <a:lnTo>
                    <a:pt x="496661" y="112755"/>
                  </a:lnTo>
                  <a:lnTo>
                    <a:pt x="492125" y="107991"/>
                  </a:lnTo>
                  <a:lnTo>
                    <a:pt x="487363" y="103453"/>
                  </a:lnTo>
                  <a:lnTo>
                    <a:pt x="482600" y="98916"/>
                  </a:lnTo>
                  <a:lnTo>
                    <a:pt x="477838" y="94832"/>
                  </a:lnTo>
                  <a:lnTo>
                    <a:pt x="472848" y="90522"/>
                  </a:lnTo>
                  <a:lnTo>
                    <a:pt x="467632" y="86211"/>
                  </a:lnTo>
                  <a:lnTo>
                    <a:pt x="462643" y="82354"/>
                  </a:lnTo>
                  <a:lnTo>
                    <a:pt x="457200" y="78498"/>
                  </a:lnTo>
                  <a:lnTo>
                    <a:pt x="451984" y="74868"/>
                  </a:lnTo>
                  <a:lnTo>
                    <a:pt x="446541" y="71011"/>
                  </a:lnTo>
                  <a:lnTo>
                    <a:pt x="441098" y="67608"/>
                  </a:lnTo>
                  <a:lnTo>
                    <a:pt x="435202" y="64205"/>
                  </a:lnTo>
                  <a:lnTo>
                    <a:pt x="429532" y="61028"/>
                  </a:lnTo>
                  <a:lnTo>
                    <a:pt x="423863" y="58079"/>
                  </a:lnTo>
                  <a:lnTo>
                    <a:pt x="417966" y="55130"/>
                  </a:lnTo>
                  <a:lnTo>
                    <a:pt x="411843" y="52407"/>
                  </a:lnTo>
                  <a:lnTo>
                    <a:pt x="405947" y="49685"/>
                  </a:lnTo>
                  <a:lnTo>
                    <a:pt x="399597" y="47189"/>
                  </a:lnTo>
                  <a:lnTo>
                    <a:pt x="393473" y="44921"/>
                  </a:lnTo>
                  <a:lnTo>
                    <a:pt x="387123" y="42652"/>
                  </a:lnTo>
                  <a:lnTo>
                    <a:pt x="381000" y="40383"/>
                  </a:lnTo>
                  <a:lnTo>
                    <a:pt x="374423" y="38568"/>
                  </a:lnTo>
                  <a:lnTo>
                    <a:pt x="368073" y="36980"/>
                  </a:lnTo>
                  <a:lnTo>
                    <a:pt x="361497" y="35165"/>
                  </a:lnTo>
                  <a:lnTo>
                    <a:pt x="354693" y="33804"/>
                  </a:lnTo>
                  <a:lnTo>
                    <a:pt x="348116" y="32443"/>
                  </a:lnTo>
                  <a:lnTo>
                    <a:pt x="341540" y="31308"/>
                  </a:lnTo>
                  <a:lnTo>
                    <a:pt x="334509" y="30401"/>
                  </a:lnTo>
                  <a:lnTo>
                    <a:pt x="327932" y="29720"/>
                  </a:lnTo>
                  <a:lnTo>
                    <a:pt x="320902" y="29040"/>
                  </a:lnTo>
                  <a:lnTo>
                    <a:pt x="314098" y="28586"/>
                  </a:lnTo>
                  <a:lnTo>
                    <a:pt x="307295" y="28359"/>
                  </a:lnTo>
                  <a:lnTo>
                    <a:pt x="300265" y="28132"/>
                  </a:lnTo>
                  <a:close/>
                  <a:moveTo>
                    <a:pt x="300265" y="0"/>
                  </a:moveTo>
                  <a:lnTo>
                    <a:pt x="307975" y="227"/>
                  </a:lnTo>
                  <a:lnTo>
                    <a:pt x="315686" y="454"/>
                  </a:lnTo>
                  <a:lnTo>
                    <a:pt x="323170" y="907"/>
                  </a:lnTo>
                  <a:lnTo>
                    <a:pt x="330881" y="1361"/>
                  </a:lnTo>
                  <a:lnTo>
                    <a:pt x="338365" y="2496"/>
                  </a:lnTo>
                  <a:lnTo>
                    <a:pt x="345848" y="3403"/>
                  </a:lnTo>
                  <a:lnTo>
                    <a:pt x="353332" y="4764"/>
                  </a:lnTo>
                  <a:lnTo>
                    <a:pt x="360590" y="6126"/>
                  </a:lnTo>
                  <a:lnTo>
                    <a:pt x="368073" y="7714"/>
                  </a:lnTo>
                  <a:lnTo>
                    <a:pt x="375331" y="9529"/>
                  </a:lnTo>
                  <a:lnTo>
                    <a:pt x="382134" y="11344"/>
                  </a:lnTo>
                  <a:lnTo>
                    <a:pt x="389391" y="13385"/>
                  </a:lnTo>
                  <a:lnTo>
                    <a:pt x="396422" y="15654"/>
                  </a:lnTo>
                  <a:lnTo>
                    <a:pt x="403452" y="18150"/>
                  </a:lnTo>
                  <a:lnTo>
                    <a:pt x="410029" y="20872"/>
                  </a:lnTo>
                  <a:lnTo>
                    <a:pt x="416832" y="23595"/>
                  </a:lnTo>
                  <a:lnTo>
                    <a:pt x="423636" y="26317"/>
                  </a:lnTo>
                  <a:lnTo>
                    <a:pt x="430213" y="29720"/>
                  </a:lnTo>
                  <a:lnTo>
                    <a:pt x="436790" y="32896"/>
                  </a:lnTo>
                  <a:lnTo>
                    <a:pt x="443140" y="36073"/>
                  </a:lnTo>
                  <a:lnTo>
                    <a:pt x="449490" y="39929"/>
                  </a:lnTo>
                  <a:lnTo>
                    <a:pt x="455840" y="43332"/>
                  </a:lnTo>
                  <a:lnTo>
                    <a:pt x="461736" y="47416"/>
                  </a:lnTo>
                  <a:lnTo>
                    <a:pt x="467859" y="51273"/>
                  </a:lnTo>
                  <a:lnTo>
                    <a:pt x="473756" y="55357"/>
                  </a:lnTo>
                  <a:lnTo>
                    <a:pt x="479652" y="59667"/>
                  </a:lnTo>
                  <a:lnTo>
                    <a:pt x="485322" y="63978"/>
                  </a:lnTo>
                  <a:lnTo>
                    <a:pt x="490991" y="68515"/>
                  </a:lnTo>
                  <a:lnTo>
                    <a:pt x="496434" y="73279"/>
                  </a:lnTo>
                  <a:lnTo>
                    <a:pt x="501877" y="78044"/>
                  </a:lnTo>
                  <a:lnTo>
                    <a:pt x="507093" y="82808"/>
                  </a:lnTo>
                  <a:lnTo>
                    <a:pt x="512309" y="88026"/>
                  </a:lnTo>
                  <a:lnTo>
                    <a:pt x="517298" y="93017"/>
                  </a:lnTo>
                  <a:lnTo>
                    <a:pt x="522288" y="98235"/>
                  </a:lnTo>
                  <a:lnTo>
                    <a:pt x="527050" y="103680"/>
                  </a:lnTo>
                  <a:lnTo>
                    <a:pt x="531586" y="109125"/>
                  </a:lnTo>
                  <a:lnTo>
                    <a:pt x="536348" y="115024"/>
                  </a:lnTo>
                  <a:lnTo>
                    <a:pt x="540431" y="120696"/>
                  </a:lnTo>
                  <a:lnTo>
                    <a:pt x="544740" y="126367"/>
                  </a:lnTo>
                  <a:lnTo>
                    <a:pt x="549048" y="132266"/>
                  </a:lnTo>
                  <a:lnTo>
                    <a:pt x="552904" y="138392"/>
                  </a:lnTo>
                  <a:lnTo>
                    <a:pt x="556759" y="144517"/>
                  </a:lnTo>
                  <a:lnTo>
                    <a:pt x="560388" y="150870"/>
                  </a:lnTo>
                  <a:lnTo>
                    <a:pt x="564016" y="156995"/>
                  </a:lnTo>
                  <a:lnTo>
                    <a:pt x="567418" y="163574"/>
                  </a:lnTo>
                  <a:lnTo>
                    <a:pt x="570593" y="169927"/>
                  </a:lnTo>
                  <a:lnTo>
                    <a:pt x="573541" y="176506"/>
                  </a:lnTo>
                  <a:lnTo>
                    <a:pt x="576716" y="183312"/>
                  </a:lnTo>
                  <a:lnTo>
                    <a:pt x="579438" y="189891"/>
                  </a:lnTo>
                  <a:lnTo>
                    <a:pt x="581932" y="196924"/>
                  </a:lnTo>
                  <a:lnTo>
                    <a:pt x="584427" y="203957"/>
                  </a:lnTo>
                  <a:lnTo>
                    <a:pt x="586695" y="210990"/>
                  </a:lnTo>
                  <a:lnTo>
                    <a:pt x="588963" y="217797"/>
                  </a:lnTo>
                  <a:lnTo>
                    <a:pt x="590550" y="225056"/>
                  </a:lnTo>
                  <a:lnTo>
                    <a:pt x="592365" y="232316"/>
                  </a:lnTo>
                  <a:lnTo>
                    <a:pt x="594179" y="239576"/>
                  </a:lnTo>
                  <a:lnTo>
                    <a:pt x="595313" y="247063"/>
                  </a:lnTo>
                  <a:lnTo>
                    <a:pt x="596673" y="254323"/>
                  </a:lnTo>
                  <a:lnTo>
                    <a:pt x="597807" y="261810"/>
                  </a:lnTo>
                  <a:lnTo>
                    <a:pt x="598488" y="269523"/>
                  </a:lnTo>
                  <a:lnTo>
                    <a:pt x="599395" y="277010"/>
                  </a:lnTo>
                  <a:lnTo>
                    <a:pt x="599848" y="284724"/>
                  </a:lnTo>
                  <a:lnTo>
                    <a:pt x="600075" y="292437"/>
                  </a:lnTo>
                  <a:lnTo>
                    <a:pt x="600075" y="300151"/>
                  </a:lnTo>
                  <a:lnTo>
                    <a:pt x="600075" y="307865"/>
                  </a:lnTo>
                  <a:lnTo>
                    <a:pt x="599848" y="315351"/>
                  </a:lnTo>
                  <a:lnTo>
                    <a:pt x="599395" y="323065"/>
                  </a:lnTo>
                  <a:lnTo>
                    <a:pt x="598488" y="330779"/>
                  </a:lnTo>
                  <a:lnTo>
                    <a:pt x="597807" y="338265"/>
                  </a:lnTo>
                  <a:lnTo>
                    <a:pt x="596673" y="345752"/>
                  </a:lnTo>
                  <a:lnTo>
                    <a:pt x="595313" y="353239"/>
                  </a:lnTo>
                  <a:lnTo>
                    <a:pt x="594179" y="360499"/>
                  </a:lnTo>
                  <a:lnTo>
                    <a:pt x="592365" y="367759"/>
                  </a:lnTo>
                  <a:lnTo>
                    <a:pt x="590550" y="375019"/>
                  </a:lnTo>
                  <a:lnTo>
                    <a:pt x="588963" y="382278"/>
                  </a:lnTo>
                  <a:lnTo>
                    <a:pt x="586695" y="389311"/>
                  </a:lnTo>
                  <a:lnTo>
                    <a:pt x="584427" y="396344"/>
                  </a:lnTo>
                  <a:lnTo>
                    <a:pt x="581932" y="403151"/>
                  </a:lnTo>
                  <a:lnTo>
                    <a:pt x="579438" y="410184"/>
                  </a:lnTo>
                  <a:lnTo>
                    <a:pt x="576716" y="416990"/>
                  </a:lnTo>
                  <a:lnTo>
                    <a:pt x="573541" y="423569"/>
                  </a:lnTo>
                  <a:lnTo>
                    <a:pt x="570593" y="430148"/>
                  </a:lnTo>
                  <a:lnTo>
                    <a:pt x="567418" y="436501"/>
                  </a:lnTo>
                  <a:lnTo>
                    <a:pt x="564016" y="443080"/>
                  </a:lnTo>
                  <a:lnTo>
                    <a:pt x="560388" y="449659"/>
                  </a:lnTo>
                  <a:lnTo>
                    <a:pt x="556759" y="455785"/>
                  </a:lnTo>
                  <a:lnTo>
                    <a:pt x="552904" y="461683"/>
                  </a:lnTo>
                  <a:lnTo>
                    <a:pt x="549048" y="467809"/>
                  </a:lnTo>
                  <a:lnTo>
                    <a:pt x="544740" y="473708"/>
                  </a:lnTo>
                  <a:lnTo>
                    <a:pt x="540431" y="479833"/>
                  </a:lnTo>
                  <a:lnTo>
                    <a:pt x="536348" y="485505"/>
                  </a:lnTo>
                  <a:lnTo>
                    <a:pt x="531586" y="490950"/>
                  </a:lnTo>
                  <a:lnTo>
                    <a:pt x="527050" y="496395"/>
                  </a:lnTo>
                  <a:lnTo>
                    <a:pt x="522288" y="501840"/>
                  </a:lnTo>
                  <a:lnTo>
                    <a:pt x="517298" y="507058"/>
                  </a:lnTo>
                  <a:lnTo>
                    <a:pt x="512309" y="512049"/>
                  </a:lnTo>
                  <a:lnTo>
                    <a:pt x="507093" y="517267"/>
                  </a:lnTo>
                  <a:lnTo>
                    <a:pt x="501877" y="522031"/>
                  </a:lnTo>
                  <a:lnTo>
                    <a:pt x="496434" y="527022"/>
                  </a:lnTo>
                  <a:lnTo>
                    <a:pt x="490991" y="531560"/>
                  </a:lnTo>
                  <a:lnTo>
                    <a:pt x="485322" y="536097"/>
                  </a:lnTo>
                  <a:lnTo>
                    <a:pt x="482689" y="538204"/>
                  </a:lnTo>
                  <a:lnTo>
                    <a:pt x="483983" y="539672"/>
                  </a:lnTo>
                  <a:lnTo>
                    <a:pt x="487609" y="544207"/>
                  </a:lnTo>
                  <a:lnTo>
                    <a:pt x="490328" y="548968"/>
                  </a:lnTo>
                  <a:lnTo>
                    <a:pt x="492821" y="553956"/>
                  </a:lnTo>
                  <a:lnTo>
                    <a:pt x="494407" y="559171"/>
                  </a:lnTo>
                  <a:lnTo>
                    <a:pt x="495993" y="564385"/>
                  </a:lnTo>
                  <a:lnTo>
                    <a:pt x="496673" y="570280"/>
                  </a:lnTo>
                  <a:lnTo>
                    <a:pt x="496899" y="575948"/>
                  </a:lnTo>
                  <a:lnTo>
                    <a:pt x="496899" y="698378"/>
                  </a:lnTo>
                  <a:lnTo>
                    <a:pt x="524770" y="698378"/>
                  </a:lnTo>
                  <a:lnTo>
                    <a:pt x="524770" y="575948"/>
                  </a:lnTo>
                  <a:lnTo>
                    <a:pt x="525224" y="570280"/>
                  </a:lnTo>
                  <a:lnTo>
                    <a:pt x="525903" y="564385"/>
                  </a:lnTo>
                  <a:lnTo>
                    <a:pt x="527263" y="559171"/>
                  </a:lnTo>
                  <a:lnTo>
                    <a:pt x="529302" y="553956"/>
                  </a:lnTo>
                  <a:lnTo>
                    <a:pt x="531568" y="548968"/>
                  </a:lnTo>
                  <a:lnTo>
                    <a:pt x="534514" y="544207"/>
                  </a:lnTo>
                  <a:lnTo>
                    <a:pt x="537913" y="539672"/>
                  </a:lnTo>
                  <a:lnTo>
                    <a:pt x="541312" y="535818"/>
                  </a:lnTo>
                  <a:lnTo>
                    <a:pt x="545617" y="532417"/>
                  </a:lnTo>
                  <a:lnTo>
                    <a:pt x="549696" y="529016"/>
                  </a:lnTo>
                  <a:lnTo>
                    <a:pt x="554454" y="526069"/>
                  </a:lnTo>
                  <a:lnTo>
                    <a:pt x="559439" y="523802"/>
                  </a:lnTo>
                  <a:lnTo>
                    <a:pt x="564424" y="521761"/>
                  </a:lnTo>
                  <a:lnTo>
                    <a:pt x="569863" y="520401"/>
                  </a:lnTo>
                  <a:lnTo>
                    <a:pt x="575754" y="519494"/>
                  </a:lnTo>
                  <a:lnTo>
                    <a:pt x="581419" y="519267"/>
                  </a:lnTo>
                  <a:lnTo>
                    <a:pt x="587084" y="519494"/>
                  </a:lnTo>
                  <a:lnTo>
                    <a:pt x="592975" y="520401"/>
                  </a:lnTo>
                  <a:lnTo>
                    <a:pt x="598413" y="521761"/>
                  </a:lnTo>
                  <a:lnTo>
                    <a:pt x="603399" y="523802"/>
                  </a:lnTo>
                  <a:lnTo>
                    <a:pt x="608384" y="526069"/>
                  </a:lnTo>
                  <a:lnTo>
                    <a:pt x="613142" y="529016"/>
                  </a:lnTo>
                  <a:lnTo>
                    <a:pt x="617221" y="532417"/>
                  </a:lnTo>
                  <a:lnTo>
                    <a:pt x="621526" y="535818"/>
                  </a:lnTo>
                  <a:lnTo>
                    <a:pt x="624925" y="539672"/>
                  </a:lnTo>
                  <a:lnTo>
                    <a:pt x="628324" y="544207"/>
                  </a:lnTo>
                  <a:lnTo>
                    <a:pt x="631270" y="548968"/>
                  </a:lnTo>
                  <a:lnTo>
                    <a:pt x="633536" y="553956"/>
                  </a:lnTo>
                  <a:lnTo>
                    <a:pt x="635348" y="559171"/>
                  </a:lnTo>
                  <a:lnTo>
                    <a:pt x="636934" y="564385"/>
                  </a:lnTo>
                  <a:lnTo>
                    <a:pt x="637614" y="570280"/>
                  </a:lnTo>
                  <a:lnTo>
                    <a:pt x="637841" y="575948"/>
                  </a:lnTo>
                  <a:lnTo>
                    <a:pt x="637841" y="698378"/>
                  </a:lnTo>
                  <a:lnTo>
                    <a:pt x="665939" y="698378"/>
                  </a:lnTo>
                  <a:lnTo>
                    <a:pt x="665939" y="575948"/>
                  </a:lnTo>
                  <a:lnTo>
                    <a:pt x="666165" y="570280"/>
                  </a:lnTo>
                  <a:lnTo>
                    <a:pt x="666845" y="564385"/>
                  </a:lnTo>
                  <a:lnTo>
                    <a:pt x="668431" y="559171"/>
                  </a:lnTo>
                  <a:lnTo>
                    <a:pt x="670244" y="553956"/>
                  </a:lnTo>
                  <a:lnTo>
                    <a:pt x="672510" y="548968"/>
                  </a:lnTo>
                  <a:lnTo>
                    <a:pt x="675456" y="544207"/>
                  </a:lnTo>
                  <a:lnTo>
                    <a:pt x="678854" y="539672"/>
                  </a:lnTo>
                  <a:lnTo>
                    <a:pt x="682253" y="535818"/>
                  </a:lnTo>
                  <a:lnTo>
                    <a:pt x="686332" y="532417"/>
                  </a:lnTo>
                  <a:lnTo>
                    <a:pt x="690637" y="529016"/>
                  </a:lnTo>
                  <a:lnTo>
                    <a:pt x="695396" y="526069"/>
                  </a:lnTo>
                  <a:lnTo>
                    <a:pt x="700381" y="523802"/>
                  </a:lnTo>
                  <a:lnTo>
                    <a:pt x="705366" y="521761"/>
                  </a:lnTo>
                  <a:lnTo>
                    <a:pt x="711031" y="520401"/>
                  </a:lnTo>
                  <a:lnTo>
                    <a:pt x="716696" y="519494"/>
                  </a:lnTo>
                  <a:lnTo>
                    <a:pt x="722361" y="519267"/>
                  </a:lnTo>
                  <a:lnTo>
                    <a:pt x="728025" y="519494"/>
                  </a:lnTo>
                  <a:lnTo>
                    <a:pt x="733917" y="520401"/>
                  </a:lnTo>
                  <a:lnTo>
                    <a:pt x="739355" y="521761"/>
                  </a:lnTo>
                  <a:lnTo>
                    <a:pt x="744567" y="523802"/>
                  </a:lnTo>
                  <a:lnTo>
                    <a:pt x="749325" y="526069"/>
                  </a:lnTo>
                  <a:lnTo>
                    <a:pt x="754084" y="529016"/>
                  </a:lnTo>
                  <a:lnTo>
                    <a:pt x="758389" y="532417"/>
                  </a:lnTo>
                  <a:lnTo>
                    <a:pt x="762468" y="535818"/>
                  </a:lnTo>
                  <a:lnTo>
                    <a:pt x="766320" y="539672"/>
                  </a:lnTo>
                  <a:lnTo>
                    <a:pt x="769492" y="544207"/>
                  </a:lnTo>
                  <a:lnTo>
                    <a:pt x="772211" y="548968"/>
                  </a:lnTo>
                  <a:lnTo>
                    <a:pt x="774704" y="553956"/>
                  </a:lnTo>
                  <a:lnTo>
                    <a:pt x="776516" y="559171"/>
                  </a:lnTo>
                  <a:lnTo>
                    <a:pt x="777876" y="564385"/>
                  </a:lnTo>
                  <a:lnTo>
                    <a:pt x="778556" y="570280"/>
                  </a:lnTo>
                  <a:lnTo>
                    <a:pt x="779236" y="575948"/>
                  </a:lnTo>
                  <a:lnTo>
                    <a:pt x="779236" y="810606"/>
                  </a:lnTo>
                  <a:lnTo>
                    <a:pt x="779462" y="818768"/>
                  </a:lnTo>
                  <a:lnTo>
                    <a:pt x="779462" y="955709"/>
                  </a:lnTo>
                  <a:lnTo>
                    <a:pt x="779236" y="961830"/>
                  </a:lnTo>
                  <a:lnTo>
                    <a:pt x="779009" y="967952"/>
                  </a:lnTo>
                  <a:lnTo>
                    <a:pt x="778329" y="974073"/>
                  </a:lnTo>
                  <a:lnTo>
                    <a:pt x="777423" y="979741"/>
                  </a:lnTo>
                  <a:lnTo>
                    <a:pt x="776516" y="985863"/>
                  </a:lnTo>
                  <a:lnTo>
                    <a:pt x="775384" y="991531"/>
                  </a:lnTo>
                  <a:lnTo>
                    <a:pt x="774024" y="996972"/>
                  </a:lnTo>
                  <a:lnTo>
                    <a:pt x="772438" y="1002413"/>
                  </a:lnTo>
                  <a:lnTo>
                    <a:pt x="770625" y="1008082"/>
                  </a:lnTo>
                  <a:lnTo>
                    <a:pt x="768812" y="1013296"/>
                  </a:lnTo>
                  <a:lnTo>
                    <a:pt x="766546" y="1018284"/>
                  </a:lnTo>
                  <a:lnTo>
                    <a:pt x="764280" y="1023272"/>
                  </a:lnTo>
                  <a:lnTo>
                    <a:pt x="761788" y="1028033"/>
                  </a:lnTo>
                  <a:lnTo>
                    <a:pt x="759069" y="1032341"/>
                  </a:lnTo>
                  <a:lnTo>
                    <a:pt x="756350" y="1036875"/>
                  </a:lnTo>
                  <a:lnTo>
                    <a:pt x="753177" y="1040956"/>
                  </a:lnTo>
                  <a:lnTo>
                    <a:pt x="750232" y="1044811"/>
                  </a:lnTo>
                  <a:lnTo>
                    <a:pt x="747059" y="1048892"/>
                  </a:lnTo>
                  <a:lnTo>
                    <a:pt x="743887" y="1052292"/>
                  </a:lnTo>
                  <a:lnTo>
                    <a:pt x="740261" y="1055920"/>
                  </a:lnTo>
                  <a:lnTo>
                    <a:pt x="736636" y="1058867"/>
                  </a:lnTo>
                  <a:lnTo>
                    <a:pt x="732784" y="1061815"/>
                  </a:lnTo>
                  <a:lnTo>
                    <a:pt x="729158" y="1064536"/>
                  </a:lnTo>
                  <a:lnTo>
                    <a:pt x="725080" y="1066803"/>
                  </a:lnTo>
                  <a:lnTo>
                    <a:pt x="721228" y="1069070"/>
                  </a:lnTo>
                  <a:lnTo>
                    <a:pt x="717149" y="1071110"/>
                  </a:lnTo>
                  <a:lnTo>
                    <a:pt x="712844" y="1072471"/>
                  </a:lnTo>
                  <a:lnTo>
                    <a:pt x="708765" y="1074058"/>
                  </a:lnTo>
                  <a:lnTo>
                    <a:pt x="704233" y="1074965"/>
                  </a:lnTo>
                  <a:lnTo>
                    <a:pt x="699701" y="1075872"/>
                  </a:lnTo>
                  <a:lnTo>
                    <a:pt x="695169" y="1076325"/>
                  </a:lnTo>
                  <a:lnTo>
                    <a:pt x="690637" y="1076325"/>
                  </a:lnTo>
                  <a:lnTo>
                    <a:pt x="332392" y="1076325"/>
                  </a:lnTo>
                  <a:lnTo>
                    <a:pt x="327633" y="1076325"/>
                  </a:lnTo>
                  <a:lnTo>
                    <a:pt x="323102" y="1075872"/>
                  </a:lnTo>
                  <a:lnTo>
                    <a:pt x="318570" y="1074965"/>
                  </a:lnTo>
                  <a:lnTo>
                    <a:pt x="314491" y="1074058"/>
                  </a:lnTo>
                  <a:lnTo>
                    <a:pt x="309959" y="1072471"/>
                  </a:lnTo>
                  <a:lnTo>
                    <a:pt x="305880" y="1071110"/>
                  </a:lnTo>
                  <a:lnTo>
                    <a:pt x="301802" y="1069070"/>
                  </a:lnTo>
                  <a:lnTo>
                    <a:pt x="297723" y="1066803"/>
                  </a:lnTo>
                  <a:lnTo>
                    <a:pt x="293644" y="1064536"/>
                  </a:lnTo>
                  <a:lnTo>
                    <a:pt x="290019" y="1061815"/>
                  </a:lnTo>
                  <a:lnTo>
                    <a:pt x="286167" y="1058867"/>
                  </a:lnTo>
                  <a:lnTo>
                    <a:pt x="282541" y="1055920"/>
                  </a:lnTo>
                  <a:lnTo>
                    <a:pt x="279142" y="1052292"/>
                  </a:lnTo>
                  <a:lnTo>
                    <a:pt x="275743" y="1048892"/>
                  </a:lnTo>
                  <a:lnTo>
                    <a:pt x="272571" y="1044811"/>
                  </a:lnTo>
                  <a:lnTo>
                    <a:pt x="269625" y="1040956"/>
                  </a:lnTo>
                  <a:lnTo>
                    <a:pt x="266680" y="1036875"/>
                  </a:lnTo>
                  <a:lnTo>
                    <a:pt x="263961" y="1032341"/>
                  </a:lnTo>
                  <a:lnTo>
                    <a:pt x="261015" y="1028033"/>
                  </a:lnTo>
                  <a:lnTo>
                    <a:pt x="258522" y="1023272"/>
                  </a:lnTo>
                  <a:lnTo>
                    <a:pt x="256483" y="1018284"/>
                  </a:lnTo>
                  <a:lnTo>
                    <a:pt x="254217" y="1013296"/>
                  </a:lnTo>
                  <a:lnTo>
                    <a:pt x="252178" y="1008082"/>
                  </a:lnTo>
                  <a:lnTo>
                    <a:pt x="250365" y="1002413"/>
                  </a:lnTo>
                  <a:lnTo>
                    <a:pt x="249005" y="996972"/>
                  </a:lnTo>
                  <a:lnTo>
                    <a:pt x="247419" y="991531"/>
                  </a:lnTo>
                  <a:lnTo>
                    <a:pt x="246286" y="985863"/>
                  </a:lnTo>
                  <a:lnTo>
                    <a:pt x="245153" y="979741"/>
                  </a:lnTo>
                  <a:lnTo>
                    <a:pt x="244473" y="974073"/>
                  </a:lnTo>
                  <a:lnTo>
                    <a:pt x="244020" y="967952"/>
                  </a:lnTo>
                  <a:lnTo>
                    <a:pt x="243794" y="961830"/>
                  </a:lnTo>
                  <a:lnTo>
                    <a:pt x="243340" y="955709"/>
                  </a:lnTo>
                  <a:lnTo>
                    <a:pt x="243340" y="824890"/>
                  </a:lnTo>
                  <a:lnTo>
                    <a:pt x="243114" y="821942"/>
                  </a:lnTo>
                  <a:lnTo>
                    <a:pt x="242887" y="818541"/>
                  </a:lnTo>
                  <a:lnTo>
                    <a:pt x="242887" y="594658"/>
                  </a:lnTo>
                  <a:lnTo>
                    <a:pt x="239712" y="594176"/>
                  </a:lnTo>
                  <a:lnTo>
                    <a:pt x="232455" y="592361"/>
                  </a:lnTo>
                  <a:lnTo>
                    <a:pt x="225198" y="590773"/>
                  </a:lnTo>
                  <a:lnTo>
                    <a:pt x="217941" y="588731"/>
                  </a:lnTo>
                  <a:lnTo>
                    <a:pt x="210910" y="586690"/>
                  </a:lnTo>
                  <a:lnTo>
                    <a:pt x="203880" y="584421"/>
                  </a:lnTo>
                  <a:lnTo>
                    <a:pt x="197077" y="581925"/>
                  </a:lnTo>
                  <a:lnTo>
                    <a:pt x="190046" y="579430"/>
                  </a:lnTo>
                  <a:lnTo>
                    <a:pt x="183243" y="576480"/>
                  </a:lnTo>
                  <a:lnTo>
                    <a:pt x="176666" y="573758"/>
                  </a:lnTo>
                  <a:lnTo>
                    <a:pt x="170089" y="570582"/>
                  </a:lnTo>
                  <a:lnTo>
                    <a:pt x="163512" y="567179"/>
                  </a:lnTo>
                  <a:lnTo>
                    <a:pt x="157162" y="564002"/>
                  </a:lnTo>
                  <a:lnTo>
                    <a:pt x="150812" y="560599"/>
                  </a:lnTo>
                  <a:lnTo>
                    <a:pt x="144689" y="556743"/>
                  </a:lnTo>
                  <a:lnTo>
                    <a:pt x="138339" y="552886"/>
                  </a:lnTo>
                  <a:lnTo>
                    <a:pt x="132443" y="548802"/>
                  </a:lnTo>
                  <a:lnTo>
                    <a:pt x="126546" y="544718"/>
                  </a:lnTo>
                  <a:lnTo>
                    <a:pt x="120650" y="540635"/>
                  </a:lnTo>
                  <a:lnTo>
                    <a:pt x="114980" y="536097"/>
                  </a:lnTo>
                  <a:lnTo>
                    <a:pt x="109310" y="531560"/>
                  </a:lnTo>
                  <a:lnTo>
                    <a:pt x="103868" y="527022"/>
                  </a:lnTo>
                  <a:lnTo>
                    <a:pt x="98652" y="522031"/>
                  </a:lnTo>
                  <a:lnTo>
                    <a:pt x="92982" y="517267"/>
                  </a:lnTo>
                  <a:lnTo>
                    <a:pt x="87993" y="512049"/>
                  </a:lnTo>
                  <a:lnTo>
                    <a:pt x="83003" y="507058"/>
                  </a:lnTo>
                  <a:lnTo>
                    <a:pt x="78014" y="501840"/>
                  </a:lnTo>
                  <a:lnTo>
                    <a:pt x="73478" y="496395"/>
                  </a:lnTo>
                  <a:lnTo>
                    <a:pt x="68716" y="490950"/>
                  </a:lnTo>
                  <a:lnTo>
                    <a:pt x="64180" y="485505"/>
                  </a:lnTo>
                  <a:lnTo>
                    <a:pt x="59644" y="479833"/>
                  </a:lnTo>
                  <a:lnTo>
                    <a:pt x="55336" y="473708"/>
                  </a:lnTo>
                  <a:lnTo>
                    <a:pt x="51480" y="467809"/>
                  </a:lnTo>
                  <a:lnTo>
                    <a:pt x="47398" y="461683"/>
                  </a:lnTo>
                  <a:lnTo>
                    <a:pt x="43543" y="455785"/>
                  </a:lnTo>
                  <a:lnTo>
                    <a:pt x="39914" y="449659"/>
                  </a:lnTo>
                  <a:lnTo>
                    <a:pt x="36512" y="443080"/>
                  </a:lnTo>
                  <a:lnTo>
                    <a:pt x="32884" y="436501"/>
                  </a:lnTo>
                  <a:lnTo>
                    <a:pt x="29709" y="430148"/>
                  </a:lnTo>
                  <a:lnTo>
                    <a:pt x="26761" y="423569"/>
                  </a:lnTo>
                  <a:lnTo>
                    <a:pt x="23812" y="416990"/>
                  </a:lnTo>
                  <a:lnTo>
                    <a:pt x="21091" y="410184"/>
                  </a:lnTo>
                  <a:lnTo>
                    <a:pt x="18370" y="403151"/>
                  </a:lnTo>
                  <a:lnTo>
                    <a:pt x="15875" y="396344"/>
                  </a:lnTo>
                  <a:lnTo>
                    <a:pt x="13607" y="389311"/>
                  </a:lnTo>
                  <a:lnTo>
                    <a:pt x="11566" y="382278"/>
                  </a:lnTo>
                  <a:lnTo>
                    <a:pt x="9525" y="375019"/>
                  </a:lnTo>
                  <a:lnTo>
                    <a:pt x="7711" y="367759"/>
                  </a:lnTo>
                  <a:lnTo>
                    <a:pt x="6350" y="360499"/>
                  </a:lnTo>
                  <a:lnTo>
                    <a:pt x="4762" y="353239"/>
                  </a:lnTo>
                  <a:lnTo>
                    <a:pt x="3628" y="345752"/>
                  </a:lnTo>
                  <a:lnTo>
                    <a:pt x="2495" y="338265"/>
                  </a:lnTo>
                  <a:lnTo>
                    <a:pt x="1587" y="330779"/>
                  </a:lnTo>
                  <a:lnTo>
                    <a:pt x="1134" y="323065"/>
                  </a:lnTo>
                  <a:lnTo>
                    <a:pt x="680" y="315351"/>
                  </a:lnTo>
                  <a:lnTo>
                    <a:pt x="227" y="307865"/>
                  </a:lnTo>
                  <a:lnTo>
                    <a:pt x="0" y="300151"/>
                  </a:lnTo>
                  <a:lnTo>
                    <a:pt x="227" y="292437"/>
                  </a:lnTo>
                  <a:lnTo>
                    <a:pt x="680" y="284724"/>
                  </a:lnTo>
                  <a:lnTo>
                    <a:pt x="1134" y="277010"/>
                  </a:lnTo>
                  <a:lnTo>
                    <a:pt x="1587" y="269523"/>
                  </a:lnTo>
                  <a:lnTo>
                    <a:pt x="2495" y="261810"/>
                  </a:lnTo>
                  <a:lnTo>
                    <a:pt x="3628" y="254323"/>
                  </a:lnTo>
                  <a:lnTo>
                    <a:pt x="4762" y="247063"/>
                  </a:lnTo>
                  <a:lnTo>
                    <a:pt x="6350" y="239576"/>
                  </a:lnTo>
                  <a:lnTo>
                    <a:pt x="7711" y="232316"/>
                  </a:lnTo>
                  <a:lnTo>
                    <a:pt x="9525" y="225056"/>
                  </a:lnTo>
                  <a:lnTo>
                    <a:pt x="11566" y="217797"/>
                  </a:lnTo>
                  <a:lnTo>
                    <a:pt x="13607" y="210990"/>
                  </a:lnTo>
                  <a:lnTo>
                    <a:pt x="15875" y="203957"/>
                  </a:lnTo>
                  <a:lnTo>
                    <a:pt x="18370" y="196924"/>
                  </a:lnTo>
                  <a:lnTo>
                    <a:pt x="21091" y="189891"/>
                  </a:lnTo>
                  <a:lnTo>
                    <a:pt x="23812" y="183312"/>
                  </a:lnTo>
                  <a:lnTo>
                    <a:pt x="26761" y="176506"/>
                  </a:lnTo>
                  <a:lnTo>
                    <a:pt x="29709" y="169927"/>
                  </a:lnTo>
                  <a:lnTo>
                    <a:pt x="32884" y="163574"/>
                  </a:lnTo>
                  <a:lnTo>
                    <a:pt x="36512" y="156995"/>
                  </a:lnTo>
                  <a:lnTo>
                    <a:pt x="39914" y="150870"/>
                  </a:lnTo>
                  <a:lnTo>
                    <a:pt x="43543" y="144517"/>
                  </a:lnTo>
                  <a:lnTo>
                    <a:pt x="47398" y="138392"/>
                  </a:lnTo>
                  <a:lnTo>
                    <a:pt x="51480" y="132266"/>
                  </a:lnTo>
                  <a:lnTo>
                    <a:pt x="55336" y="126367"/>
                  </a:lnTo>
                  <a:lnTo>
                    <a:pt x="59644" y="120696"/>
                  </a:lnTo>
                  <a:lnTo>
                    <a:pt x="64180" y="115024"/>
                  </a:lnTo>
                  <a:lnTo>
                    <a:pt x="68716" y="109125"/>
                  </a:lnTo>
                  <a:lnTo>
                    <a:pt x="73478" y="103680"/>
                  </a:lnTo>
                  <a:lnTo>
                    <a:pt x="78014" y="98235"/>
                  </a:lnTo>
                  <a:lnTo>
                    <a:pt x="83003" y="93017"/>
                  </a:lnTo>
                  <a:lnTo>
                    <a:pt x="87993" y="88026"/>
                  </a:lnTo>
                  <a:lnTo>
                    <a:pt x="92982" y="82808"/>
                  </a:lnTo>
                  <a:lnTo>
                    <a:pt x="98652" y="78044"/>
                  </a:lnTo>
                  <a:lnTo>
                    <a:pt x="103868" y="73279"/>
                  </a:lnTo>
                  <a:lnTo>
                    <a:pt x="109310" y="68515"/>
                  </a:lnTo>
                  <a:lnTo>
                    <a:pt x="114980" y="63978"/>
                  </a:lnTo>
                  <a:lnTo>
                    <a:pt x="120650" y="59667"/>
                  </a:lnTo>
                  <a:lnTo>
                    <a:pt x="126546" y="55357"/>
                  </a:lnTo>
                  <a:lnTo>
                    <a:pt x="132443" y="51273"/>
                  </a:lnTo>
                  <a:lnTo>
                    <a:pt x="138339" y="47416"/>
                  </a:lnTo>
                  <a:lnTo>
                    <a:pt x="144689" y="43332"/>
                  </a:lnTo>
                  <a:lnTo>
                    <a:pt x="150812" y="39929"/>
                  </a:lnTo>
                  <a:lnTo>
                    <a:pt x="157162" y="36073"/>
                  </a:lnTo>
                  <a:lnTo>
                    <a:pt x="163512" y="32896"/>
                  </a:lnTo>
                  <a:lnTo>
                    <a:pt x="170089" y="29720"/>
                  </a:lnTo>
                  <a:lnTo>
                    <a:pt x="176666" y="26317"/>
                  </a:lnTo>
                  <a:lnTo>
                    <a:pt x="183243" y="23595"/>
                  </a:lnTo>
                  <a:lnTo>
                    <a:pt x="190046" y="20872"/>
                  </a:lnTo>
                  <a:lnTo>
                    <a:pt x="197077" y="18150"/>
                  </a:lnTo>
                  <a:lnTo>
                    <a:pt x="203880" y="15654"/>
                  </a:lnTo>
                  <a:lnTo>
                    <a:pt x="210910" y="13385"/>
                  </a:lnTo>
                  <a:lnTo>
                    <a:pt x="217941" y="11344"/>
                  </a:lnTo>
                  <a:lnTo>
                    <a:pt x="225198" y="9529"/>
                  </a:lnTo>
                  <a:lnTo>
                    <a:pt x="232455" y="7714"/>
                  </a:lnTo>
                  <a:lnTo>
                    <a:pt x="239712" y="6126"/>
                  </a:lnTo>
                  <a:lnTo>
                    <a:pt x="247197" y="4764"/>
                  </a:lnTo>
                  <a:lnTo>
                    <a:pt x="254454" y="3403"/>
                  </a:lnTo>
                  <a:lnTo>
                    <a:pt x="261711" y="2496"/>
                  </a:lnTo>
                  <a:lnTo>
                    <a:pt x="269648" y="1361"/>
                  </a:lnTo>
                  <a:lnTo>
                    <a:pt x="277132" y="907"/>
                  </a:lnTo>
                  <a:lnTo>
                    <a:pt x="284843" y="454"/>
                  </a:lnTo>
                  <a:lnTo>
                    <a:pt x="292554" y="227"/>
                  </a:lnTo>
                  <a:lnTo>
                    <a:pt x="30026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KSO_Shape"/>
            <p:cNvSpPr>
              <a:spLocks/>
            </p:cNvSpPr>
            <p:nvPr/>
          </p:nvSpPr>
          <p:spPr bwMode="auto">
            <a:xfrm>
              <a:off x="2048768" y="2607551"/>
              <a:ext cx="492384" cy="497294"/>
            </a:xfrm>
            <a:custGeom>
              <a:avLst/>
              <a:gdLst/>
              <a:ahLst/>
              <a:cxnLst/>
              <a:rect l="0" t="0" r="r" b="b"/>
              <a:pathLst>
                <a:path w="1241426" h="1514475">
                  <a:moveTo>
                    <a:pt x="38107" y="942975"/>
                  </a:moveTo>
                  <a:lnTo>
                    <a:pt x="1012331" y="942975"/>
                  </a:lnTo>
                  <a:lnTo>
                    <a:pt x="1017548" y="943202"/>
                  </a:lnTo>
                  <a:lnTo>
                    <a:pt x="1022311" y="943655"/>
                  </a:lnTo>
                  <a:lnTo>
                    <a:pt x="1027301" y="944562"/>
                  </a:lnTo>
                  <a:lnTo>
                    <a:pt x="1032065" y="945696"/>
                  </a:lnTo>
                  <a:lnTo>
                    <a:pt x="1037055" y="947282"/>
                  </a:lnTo>
                  <a:lnTo>
                    <a:pt x="1041592" y="949096"/>
                  </a:lnTo>
                  <a:lnTo>
                    <a:pt x="1045901" y="951136"/>
                  </a:lnTo>
                  <a:lnTo>
                    <a:pt x="1050211" y="953403"/>
                  </a:lnTo>
                  <a:lnTo>
                    <a:pt x="1054067" y="955897"/>
                  </a:lnTo>
                  <a:lnTo>
                    <a:pt x="1057923" y="958844"/>
                  </a:lnTo>
                  <a:lnTo>
                    <a:pt x="1061326" y="961791"/>
                  </a:lnTo>
                  <a:lnTo>
                    <a:pt x="1064274" y="964965"/>
                  </a:lnTo>
                  <a:lnTo>
                    <a:pt x="1066996" y="968138"/>
                  </a:lnTo>
                  <a:lnTo>
                    <a:pt x="1069265" y="971539"/>
                  </a:lnTo>
                  <a:lnTo>
                    <a:pt x="1071306" y="975166"/>
                  </a:lnTo>
                  <a:lnTo>
                    <a:pt x="1072440" y="979020"/>
                  </a:lnTo>
                  <a:lnTo>
                    <a:pt x="1235302" y="1478657"/>
                  </a:lnTo>
                  <a:lnTo>
                    <a:pt x="1236436" y="1482058"/>
                  </a:lnTo>
                  <a:lnTo>
                    <a:pt x="1236663" y="1485685"/>
                  </a:lnTo>
                  <a:lnTo>
                    <a:pt x="1236663" y="1489085"/>
                  </a:lnTo>
                  <a:lnTo>
                    <a:pt x="1235983" y="1492259"/>
                  </a:lnTo>
                  <a:lnTo>
                    <a:pt x="1235075" y="1495659"/>
                  </a:lnTo>
                  <a:lnTo>
                    <a:pt x="1233488" y="1498607"/>
                  </a:lnTo>
                  <a:lnTo>
                    <a:pt x="1231673" y="1501327"/>
                  </a:lnTo>
                  <a:lnTo>
                    <a:pt x="1229178" y="1503821"/>
                  </a:lnTo>
                  <a:lnTo>
                    <a:pt x="1226683" y="1506087"/>
                  </a:lnTo>
                  <a:lnTo>
                    <a:pt x="1223507" y="1508128"/>
                  </a:lnTo>
                  <a:lnTo>
                    <a:pt x="1220105" y="1509941"/>
                  </a:lnTo>
                  <a:lnTo>
                    <a:pt x="1216476" y="1511528"/>
                  </a:lnTo>
                  <a:lnTo>
                    <a:pt x="1212166" y="1512888"/>
                  </a:lnTo>
                  <a:lnTo>
                    <a:pt x="1207856" y="1513568"/>
                  </a:lnTo>
                  <a:lnTo>
                    <a:pt x="1203320" y="1514022"/>
                  </a:lnTo>
                  <a:lnTo>
                    <a:pt x="1198556" y="1514475"/>
                  </a:lnTo>
                  <a:lnTo>
                    <a:pt x="224106" y="1514475"/>
                  </a:lnTo>
                  <a:lnTo>
                    <a:pt x="219115" y="1514022"/>
                  </a:lnTo>
                  <a:lnTo>
                    <a:pt x="214125" y="1513568"/>
                  </a:lnTo>
                  <a:lnTo>
                    <a:pt x="209362" y="1512888"/>
                  </a:lnTo>
                  <a:lnTo>
                    <a:pt x="204598" y="1511528"/>
                  </a:lnTo>
                  <a:lnTo>
                    <a:pt x="199608" y="1509941"/>
                  </a:lnTo>
                  <a:lnTo>
                    <a:pt x="195072" y="1508128"/>
                  </a:lnTo>
                  <a:lnTo>
                    <a:pt x="190762" y="1506087"/>
                  </a:lnTo>
                  <a:lnTo>
                    <a:pt x="186225" y="1503821"/>
                  </a:lnTo>
                  <a:lnTo>
                    <a:pt x="182596" y="1501327"/>
                  </a:lnTo>
                  <a:lnTo>
                    <a:pt x="178740" y="1498607"/>
                  </a:lnTo>
                  <a:lnTo>
                    <a:pt x="175338" y="1495659"/>
                  </a:lnTo>
                  <a:lnTo>
                    <a:pt x="172162" y="1492259"/>
                  </a:lnTo>
                  <a:lnTo>
                    <a:pt x="169667" y="1489085"/>
                  </a:lnTo>
                  <a:lnTo>
                    <a:pt x="167398" y="1485685"/>
                  </a:lnTo>
                  <a:lnTo>
                    <a:pt x="165357" y="1482058"/>
                  </a:lnTo>
                  <a:lnTo>
                    <a:pt x="163769" y="1478657"/>
                  </a:lnTo>
                  <a:lnTo>
                    <a:pt x="1361" y="979020"/>
                  </a:lnTo>
                  <a:lnTo>
                    <a:pt x="227" y="975166"/>
                  </a:lnTo>
                  <a:lnTo>
                    <a:pt x="0" y="971539"/>
                  </a:lnTo>
                  <a:lnTo>
                    <a:pt x="0" y="968138"/>
                  </a:lnTo>
                  <a:lnTo>
                    <a:pt x="454" y="964965"/>
                  </a:lnTo>
                  <a:lnTo>
                    <a:pt x="1588" y="961791"/>
                  </a:lnTo>
                  <a:lnTo>
                    <a:pt x="3175" y="958844"/>
                  </a:lnTo>
                  <a:lnTo>
                    <a:pt x="4990" y="955897"/>
                  </a:lnTo>
                  <a:lnTo>
                    <a:pt x="7258" y="953403"/>
                  </a:lnTo>
                  <a:lnTo>
                    <a:pt x="9980" y="951136"/>
                  </a:lnTo>
                  <a:lnTo>
                    <a:pt x="13156" y="949096"/>
                  </a:lnTo>
                  <a:lnTo>
                    <a:pt x="16331" y="947282"/>
                  </a:lnTo>
                  <a:lnTo>
                    <a:pt x="20188" y="945696"/>
                  </a:lnTo>
                  <a:lnTo>
                    <a:pt x="24270" y="944562"/>
                  </a:lnTo>
                  <a:lnTo>
                    <a:pt x="28580" y="943655"/>
                  </a:lnTo>
                  <a:lnTo>
                    <a:pt x="33344" y="943202"/>
                  </a:lnTo>
                  <a:lnTo>
                    <a:pt x="38107" y="942975"/>
                  </a:lnTo>
                  <a:close/>
                  <a:moveTo>
                    <a:pt x="905939" y="631825"/>
                  </a:moveTo>
                  <a:lnTo>
                    <a:pt x="911156" y="631825"/>
                  </a:lnTo>
                  <a:lnTo>
                    <a:pt x="1166117" y="631825"/>
                  </a:lnTo>
                  <a:lnTo>
                    <a:pt x="1169293" y="632052"/>
                  </a:lnTo>
                  <a:lnTo>
                    <a:pt x="1172696" y="632280"/>
                  </a:lnTo>
                  <a:lnTo>
                    <a:pt x="1175644" y="632507"/>
                  </a:lnTo>
                  <a:lnTo>
                    <a:pt x="1178593" y="632961"/>
                  </a:lnTo>
                  <a:lnTo>
                    <a:pt x="1181542" y="633870"/>
                  </a:lnTo>
                  <a:lnTo>
                    <a:pt x="1184264" y="634551"/>
                  </a:lnTo>
                  <a:lnTo>
                    <a:pt x="1189481" y="636595"/>
                  </a:lnTo>
                  <a:lnTo>
                    <a:pt x="1194698" y="639094"/>
                  </a:lnTo>
                  <a:lnTo>
                    <a:pt x="1199235" y="642047"/>
                  </a:lnTo>
                  <a:lnTo>
                    <a:pt x="1203545" y="645227"/>
                  </a:lnTo>
                  <a:lnTo>
                    <a:pt x="1207628" y="648861"/>
                  </a:lnTo>
                  <a:lnTo>
                    <a:pt x="1211257" y="652950"/>
                  </a:lnTo>
                  <a:lnTo>
                    <a:pt x="1214887" y="657266"/>
                  </a:lnTo>
                  <a:lnTo>
                    <a:pt x="1217835" y="661809"/>
                  </a:lnTo>
                  <a:lnTo>
                    <a:pt x="1221011" y="666579"/>
                  </a:lnTo>
                  <a:lnTo>
                    <a:pt x="1223506" y="671349"/>
                  </a:lnTo>
                  <a:lnTo>
                    <a:pt x="1226001" y="676346"/>
                  </a:lnTo>
                  <a:lnTo>
                    <a:pt x="1228043" y="681344"/>
                  </a:lnTo>
                  <a:lnTo>
                    <a:pt x="1230084" y="686568"/>
                  </a:lnTo>
                  <a:lnTo>
                    <a:pt x="1231899" y="691793"/>
                  </a:lnTo>
                  <a:lnTo>
                    <a:pt x="1233487" y="696790"/>
                  </a:lnTo>
                  <a:lnTo>
                    <a:pt x="1235982" y="706784"/>
                  </a:lnTo>
                  <a:lnTo>
                    <a:pt x="1238024" y="716097"/>
                  </a:lnTo>
                  <a:lnTo>
                    <a:pt x="1239612" y="724275"/>
                  </a:lnTo>
                  <a:lnTo>
                    <a:pt x="1240519" y="731089"/>
                  </a:lnTo>
                  <a:lnTo>
                    <a:pt x="1241199" y="736541"/>
                  </a:lnTo>
                  <a:lnTo>
                    <a:pt x="1241426" y="741538"/>
                  </a:lnTo>
                  <a:lnTo>
                    <a:pt x="1241426" y="1341438"/>
                  </a:lnTo>
                  <a:lnTo>
                    <a:pt x="1118936" y="964144"/>
                  </a:lnTo>
                  <a:lnTo>
                    <a:pt x="1117121" y="959601"/>
                  </a:lnTo>
                  <a:lnTo>
                    <a:pt x="1115307" y="955285"/>
                  </a:lnTo>
                  <a:lnTo>
                    <a:pt x="1113265" y="950742"/>
                  </a:lnTo>
                  <a:lnTo>
                    <a:pt x="1110997" y="946654"/>
                  </a:lnTo>
                  <a:lnTo>
                    <a:pt x="1108728" y="943246"/>
                  </a:lnTo>
                  <a:lnTo>
                    <a:pt x="1106006" y="939385"/>
                  </a:lnTo>
                  <a:lnTo>
                    <a:pt x="1103284" y="935978"/>
                  </a:lnTo>
                  <a:lnTo>
                    <a:pt x="1100336" y="932570"/>
                  </a:lnTo>
                  <a:lnTo>
                    <a:pt x="1097614" y="929617"/>
                  </a:lnTo>
                  <a:lnTo>
                    <a:pt x="1094438" y="926664"/>
                  </a:lnTo>
                  <a:lnTo>
                    <a:pt x="1091489" y="923939"/>
                  </a:lnTo>
                  <a:lnTo>
                    <a:pt x="1088313" y="921440"/>
                  </a:lnTo>
                  <a:lnTo>
                    <a:pt x="1081735" y="916216"/>
                  </a:lnTo>
                  <a:lnTo>
                    <a:pt x="1075157" y="911900"/>
                  </a:lnTo>
                  <a:lnTo>
                    <a:pt x="1067898" y="908038"/>
                  </a:lnTo>
                  <a:lnTo>
                    <a:pt x="1060866" y="904631"/>
                  </a:lnTo>
                  <a:lnTo>
                    <a:pt x="1053154" y="901678"/>
                  </a:lnTo>
                  <a:lnTo>
                    <a:pt x="1045442" y="899179"/>
                  </a:lnTo>
                  <a:lnTo>
                    <a:pt x="1037503" y="897362"/>
                  </a:lnTo>
                  <a:lnTo>
                    <a:pt x="1029337" y="895772"/>
                  </a:lnTo>
                  <a:lnTo>
                    <a:pt x="1020944" y="894864"/>
                  </a:lnTo>
                  <a:lnTo>
                    <a:pt x="1012324" y="894409"/>
                  </a:lnTo>
                  <a:lnTo>
                    <a:pt x="169863" y="894409"/>
                  </a:lnTo>
                  <a:lnTo>
                    <a:pt x="169863" y="839439"/>
                  </a:lnTo>
                  <a:lnTo>
                    <a:pt x="170090" y="834442"/>
                  </a:lnTo>
                  <a:lnTo>
                    <a:pt x="170997" y="829672"/>
                  </a:lnTo>
                  <a:lnTo>
                    <a:pt x="172131" y="824902"/>
                  </a:lnTo>
                  <a:lnTo>
                    <a:pt x="173719" y="820359"/>
                  </a:lnTo>
                  <a:lnTo>
                    <a:pt x="175761" y="816270"/>
                  </a:lnTo>
                  <a:lnTo>
                    <a:pt x="178256" y="812181"/>
                  </a:lnTo>
                  <a:lnTo>
                    <a:pt x="181205" y="808320"/>
                  </a:lnTo>
                  <a:lnTo>
                    <a:pt x="184154" y="804913"/>
                  </a:lnTo>
                  <a:lnTo>
                    <a:pt x="187556" y="801960"/>
                  </a:lnTo>
                  <a:lnTo>
                    <a:pt x="191412" y="799007"/>
                  </a:lnTo>
                  <a:lnTo>
                    <a:pt x="195495" y="796508"/>
                  </a:lnTo>
                  <a:lnTo>
                    <a:pt x="199578" y="794464"/>
                  </a:lnTo>
                  <a:lnTo>
                    <a:pt x="204115" y="792874"/>
                  </a:lnTo>
                  <a:lnTo>
                    <a:pt x="208879" y="791738"/>
                  </a:lnTo>
                  <a:lnTo>
                    <a:pt x="213642" y="790829"/>
                  </a:lnTo>
                  <a:lnTo>
                    <a:pt x="218632" y="790602"/>
                  </a:lnTo>
                  <a:lnTo>
                    <a:pt x="321388" y="790602"/>
                  </a:lnTo>
                  <a:lnTo>
                    <a:pt x="321388" y="791738"/>
                  </a:lnTo>
                  <a:lnTo>
                    <a:pt x="321161" y="795600"/>
                  </a:lnTo>
                  <a:lnTo>
                    <a:pt x="320934" y="800370"/>
                  </a:lnTo>
                  <a:lnTo>
                    <a:pt x="320934" y="812181"/>
                  </a:lnTo>
                  <a:lnTo>
                    <a:pt x="321388" y="825810"/>
                  </a:lnTo>
                  <a:lnTo>
                    <a:pt x="322522" y="838985"/>
                  </a:lnTo>
                  <a:lnTo>
                    <a:pt x="323203" y="845572"/>
                  </a:lnTo>
                  <a:lnTo>
                    <a:pt x="323883" y="851024"/>
                  </a:lnTo>
                  <a:lnTo>
                    <a:pt x="324791" y="856021"/>
                  </a:lnTo>
                  <a:lnTo>
                    <a:pt x="325698" y="859883"/>
                  </a:lnTo>
                  <a:lnTo>
                    <a:pt x="326832" y="862608"/>
                  </a:lnTo>
                  <a:lnTo>
                    <a:pt x="327286" y="863517"/>
                  </a:lnTo>
                  <a:lnTo>
                    <a:pt x="327966" y="863971"/>
                  </a:lnTo>
                  <a:lnTo>
                    <a:pt x="328647" y="863971"/>
                  </a:lnTo>
                  <a:lnTo>
                    <a:pt x="329100" y="863744"/>
                  </a:lnTo>
                  <a:lnTo>
                    <a:pt x="329781" y="862836"/>
                  </a:lnTo>
                  <a:lnTo>
                    <a:pt x="330688" y="861700"/>
                  </a:lnTo>
                  <a:lnTo>
                    <a:pt x="338854" y="843301"/>
                  </a:lnTo>
                  <a:lnTo>
                    <a:pt x="347247" y="825356"/>
                  </a:lnTo>
                  <a:lnTo>
                    <a:pt x="355640" y="807866"/>
                  </a:lnTo>
                  <a:lnTo>
                    <a:pt x="364487" y="790602"/>
                  </a:lnTo>
                  <a:lnTo>
                    <a:pt x="806813" y="790602"/>
                  </a:lnTo>
                  <a:lnTo>
                    <a:pt x="810215" y="776973"/>
                  </a:lnTo>
                  <a:lnTo>
                    <a:pt x="813844" y="763117"/>
                  </a:lnTo>
                  <a:lnTo>
                    <a:pt x="817927" y="749034"/>
                  </a:lnTo>
                  <a:lnTo>
                    <a:pt x="822237" y="735178"/>
                  </a:lnTo>
                  <a:lnTo>
                    <a:pt x="827228" y="721322"/>
                  </a:lnTo>
                  <a:lnTo>
                    <a:pt x="832445" y="708147"/>
                  </a:lnTo>
                  <a:lnTo>
                    <a:pt x="834940" y="701787"/>
                  </a:lnTo>
                  <a:lnTo>
                    <a:pt x="838116" y="695200"/>
                  </a:lnTo>
                  <a:lnTo>
                    <a:pt x="841291" y="689067"/>
                  </a:lnTo>
                  <a:lnTo>
                    <a:pt x="844240" y="683161"/>
                  </a:lnTo>
                  <a:lnTo>
                    <a:pt x="847643" y="677255"/>
                  </a:lnTo>
                  <a:lnTo>
                    <a:pt x="850818" y="672031"/>
                  </a:lnTo>
                  <a:lnTo>
                    <a:pt x="854221" y="666579"/>
                  </a:lnTo>
                  <a:lnTo>
                    <a:pt x="857850" y="661809"/>
                  </a:lnTo>
                  <a:lnTo>
                    <a:pt x="861706" y="657039"/>
                  </a:lnTo>
                  <a:lnTo>
                    <a:pt x="865563" y="652723"/>
                  </a:lnTo>
                  <a:lnTo>
                    <a:pt x="869419" y="648861"/>
                  </a:lnTo>
                  <a:lnTo>
                    <a:pt x="873502" y="645000"/>
                  </a:lnTo>
                  <a:lnTo>
                    <a:pt x="877812" y="642047"/>
                  </a:lnTo>
                  <a:lnTo>
                    <a:pt x="882121" y="639094"/>
                  </a:lnTo>
                  <a:lnTo>
                    <a:pt x="886431" y="636595"/>
                  </a:lnTo>
                  <a:lnTo>
                    <a:pt x="891195" y="634778"/>
                  </a:lnTo>
                  <a:lnTo>
                    <a:pt x="895958" y="633188"/>
                  </a:lnTo>
                  <a:lnTo>
                    <a:pt x="900722" y="632280"/>
                  </a:lnTo>
                  <a:lnTo>
                    <a:pt x="905939" y="631825"/>
                  </a:lnTo>
                  <a:close/>
                  <a:moveTo>
                    <a:pt x="1026356" y="0"/>
                  </a:moveTo>
                  <a:lnTo>
                    <a:pt x="1225551" y="293292"/>
                  </a:lnTo>
                  <a:lnTo>
                    <a:pt x="1026356" y="596558"/>
                  </a:lnTo>
                  <a:lnTo>
                    <a:pt x="1026356" y="422259"/>
                  </a:lnTo>
                  <a:lnTo>
                    <a:pt x="1021824" y="421353"/>
                  </a:lnTo>
                  <a:lnTo>
                    <a:pt x="1015932" y="419993"/>
                  </a:lnTo>
                  <a:lnTo>
                    <a:pt x="1008227" y="418180"/>
                  </a:lnTo>
                  <a:lnTo>
                    <a:pt x="998483" y="416366"/>
                  </a:lnTo>
                  <a:lnTo>
                    <a:pt x="987152" y="414553"/>
                  </a:lnTo>
                  <a:lnTo>
                    <a:pt x="973782" y="413193"/>
                  </a:lnTo>
                  <a:lnTo>
                    <a:pt x="958599" y="411607"/>
                  </a:lnTo>
                  <a:lnTo>
                    <a:pt x="942056" y="410473"/>
                  </a:lnTo>
                  <a:lnTo>
                    <a:pt x="932991" y="410020"/>
                  </a:lnTo>
                  <a:lnTo>
                    <a:pt x="923926" y="409793"/>
                  </a:lnTo>
                  <a:lnTo>
                    <a:pt x="914409" y="409793"/>
                  </a:lnTo>
                  <a:lnTo>
                    <a:pt x="904437" y="410020"/>
                  </a:lnTo>
                  <a:lnTo>
                    <a:pt x="894466" y="410247"/>
                  </a:lnTo>
                  <a:lnTo>
                    <a:pt x="884042" y="410700"/>
                  </a:lnTo>
                  <a:lnTo>
                    <a:pt x="872938" y="411607"/>
                  </a:lnTo>
                  <a:lnTo>
                    <a:pt x="862060" y="412287"/>
                  </a:lnTo>
                  <a:lnTo>
                    <a:pt x="850730" y="413646"/>
                  </a:lnTo>
                  <a:lnTo>
                    <a:pt x="839172" y="415233"/>
                  </a:lnTo>
                  <a:lnTo>
                    <a:pt x="827615" y="417046"/>
                  </a:lnTo>
                  <a:lnTo>
                    <a:pt x="815378" y="419086"/>
                  </a:lnTo>
                  <a:lnTo>
                    <a:pt x="803140" y="421579"/>
                  </a:lnTo>
                  <a:lnTo>
                    <a:pt x="790677" y="424073"/>
                  </a:lnTo>
                  <a:lnTo>
                    <a:pt x="778213" y="427472"/>
                  </a:lnTo>
                  <a:lnTo>
                    <a:pt x="765296" y="430646"/>
                  </a:lnTo>
                  <a:lnTo>
                    <a:pt x="752379" y="434499"/>
                  </a:lnTo>
                  <a:lnTo>
                    <a:pt x="739235" y="439032"/>
                  </a:lnTo>
                  <a:lnTo>
                    <a:pt x="726091" y="443565"/>
                  </a:lnTo>
                  <a:lnTo>
                    <a:pt x="712721" y="449005"/>
                  </a:lnTo>
                  <a:lnTo>
                    <a:pt x="699124" y="454218"/>
                  </a:lnTo>
                  <a:lnTo>
                    <a:pt x="685527" y="460338"/>
                  </a:lnTo>
                  <a:lnTo>
                    <a:pt x="672157" y="467137"/>
                  </a:lnTo>
                  <a:lnTo>
                    <a:pt x="658333" y="473937"/>
                  </a:lnTo>
                  <a:lnTo>
                    <a:pt x="644510" y="481643"/>
                  </a:lnTo>
                  <a:lnTo>
                    <a:pt x="630686" y="489803"/>
                  </a:lnTo>
                  <a:lnTo>
                    <a:pt x="616863" y="498416"/>
                  </a:lnTo>
                  <a:lnTo>
                    <a:pt x="603039" y="507709"/>
                  </a:lnTo>
                  <a:lnTo>
                    <a:pt x="589216" y="517455"/>
                  </a:lnTo>
                  <a:lnTo>
                    <a:pt x="575392" y="527881"/>
                  </a:lnTo>
                  <a:lnTo>
                    <a:pt x="561569" y="538987"/>
                  </a:lnTo>
                  <a:lnTo>
                    <a:pt x="547745" y="550773"/>
                  </a:lnTo>
                  <a:lnTo>
                    <a:pt x="533922" y="563012"/>
                  </a:lnTo>
                  <a:lnTo>
                    <a:pt x="520098" y="575932"/>
                  </a:lnTo>
                  <a:lnTo>
                    <a:pt x="506728" y="589758"/>
                  </a:lnTo>
                  <a:lnTo>
                    <a:pt x="493131" y="604264"/>
                  </a:lnTo>
                  <a:lnTo>
                    <a:pt x="479534" y="619450"/>
                  </a:lnTo>
                  <a:lnTo>
                    <a:pt x="466164" y="635316"/>
                  </a:lnTo>
                  <a:lnTo>
                    <a:pt x="453247" y="652089"/>
                  </a:lnTo>
                  <a:lnTo>
                    <a:pt x="440103" y="669314"/>
                  </a:lnTo>
                  <a:lnTo>
                    <a:pt x="427186" y="687447"/>
                  </a:lnTo>
                  <a:lnTo>
                    <a:pt x="414269" y="706486"/>
                  </a:lnTo>
                  <a:lnTo>
                    <a:pt x="401805" y="726205"/>
                  </a:lnTo>
                  <a:lnTo>
                    <a:pt x="389341" y="746831"/>
                  </a:lnTo>
                  <a:lnTo>
                    <a:pt x="377331" y="768363"/>
                  </a:lnTo>
                  <a:lnTo>
                    <a:pt x="365320" y="790575"/>
                  </a:lnTo>
                  <a:lnTo>
                    <a:pt x="322263" y="790575"/>
                  </a:lnTo>
                  <a:lnTo>
                    <a:pt x="324303" y="774483"/>
                  </a:lnTo>
                  <a:lnTo>
                    <a:pt x="326569" y="758617"/>
                  </a:lnTo>
                  <a:lnTo>
                    <a:pt x="328835" y="742751"/>
                  </a:lnTo>
                  <a:lnTo>
                    <a:pt x="331554" y="727338"/>
                  </a:lnTo>
                  <a:lnTo>
                    <a:pt x="334274" y="712379"/>
                  </a:lnTo>
                  <a:lnTo>
                    <a:pt x="337220" y="697420"/>
                  </a:lnTo>
                  <a:lnTo>
                    <a:pt x="340166" y="682914"/>
                  </a:lnTo>
                  <a:lnTo>
                    <a:pt x="343565" y="668634"/>
                  </a:lnTo>
                  <a:lnTo>
                    <a:pt x="347191" y="654582"/>
                  </a:lnTo>
                  <a:lnTo>
                    <a:pt x="350590" y="640756"/>
                  </a:lnTo>
                  <a:lnTo>
                    <a:pt x="354442" y="627156"/>
                  </a:lnTo>
                  <a:lnTo>
                    <a:pt x="358295" y="613783"/>
                  </a:lnTo>
                  <a:lnTo>
                    <a:pt x="362374" y="600864"/>
                  </a:lnTo>
                  <a:lnTo>
                    <a:pt x="366680" y="587945"/>
                  </a:lnTo>
                  <a:lnTo>
                    <a:pt x="371212" y="575479"/>
                  </a:lnTo>
                  <a:lnTo>
                    <a:pt x="375744" y="563239"/>
                  </a:lnTo>
                  <a:lnTo>
                    <a:pt x="380503" y="551226"/>
                  </a:lnTo>
                  <a:lnTo>
                    <a:pt x="385489" y="539440"/>
                  </a:lnTo>
                  <a:lnTo>
                    <a:pt x="390248" y="527881"/>
                  </a:lnTo>
                  <a:lnTo>
                    <a:pt x="395460" y="516775"/>
                  </a:lnTo>
                  <a:lnTo>
                    <a:pt x="400899" y="505442"/>
                  </a:lnTo>
                  <a:lnTo>
                    <a:pt x="406111" y="494789"/>
                  </a:lnTo>
                  <a:lnTo>
                    <a:pt x="411776" y="483910"/>
                  </a:lnTo>
                  <a:lnTo>
                    <a:pt x="417441" y="473710"/>
                  </a:lnTo>
                  <a:lnTo>
                    <a:pt x="423107" y="463511"/>
                  </a:lnTo>
                  <a:lnTo>
                    <a:pt x="428999" y="453538"/>
                  </a:lnTo>
                  <a:lnTo>
                    <a:pt x="435117" y="443792"/>
                  </a:lnTo>
                  <a:lnTo>
                    <a:pt x="441009" y="434045"/>
                  </a:lnTo>
                  <a:lnTo>
                    <a:pt x="447355" y="424979"/>
                  </a:lnTo>
                  <a:lnTo>
                    <a:pt x="453473" y="415913"/>
                  </a:lnTo>
                  <a:lnTo>
                    <a:pt x="459819" y="407073"/>
                  </a:lnTo>
                  <a:lnTo>
                    <a:pt x="466390" y="398234"/>
                  </a:lnTo>
                  <a:lnTo>
                    <a:pt x="473189" y="389848"/>
                  </a:lnTo>
                  <a:lnTo>
                    <a:pt x="479761" y="381461"/>
                  </a:lnTo>
                  <a:lnTo>
                    <a:pt x="486333" y="373528"/>
                  </a:lnTo>
                  <a:lnTo>
                    <a:pt x="493358" y="365595"/>
                  </a:lnTo>
                  <a:lnTo>
                    <a:pt x="500156" y="357889"/>
                  </a:lnTo>
                  <a:lnTo>
                    <a:pt x="507181" y="350410"/>
                  </a:lnTo>
                  <a:lnTo>
                    <a:pt x="514206" y="342930"/>
                  </a:lnTo>
                  <a:lnTo>
                    <a:pt x="521458" y="336130"/>
                  </a:lnTo>
                  <a:lnTo>
                    <a:pt x="528710" y="329104"/>
                  </a:lnTo>
                  <a:lnTo>
                    <a:pt x="535735" y="322304"/>
                  </a:lnTo>
                  <a:lnTo>
                    <a:pt x="543213" y="315958"/>
                  </a:lnTo>
                  <a:lnTo>
                    <a:pt x="550691" y="309612"/>
                  </a:lnTo>
                  <a:lnTo>
                    <a:pt x="557943" y="303038"/>
                  </a:lnTo>
                  <a:lnTo>
                    <a:pt x="565421" y="297145"/>
                  </a:lnTo>
                  <a:lnTo>
                    <a:pt x="573126" y="291252"/>
                  </a:lnTo>
                  <a:lnTo>
                    <a:pt x="580604" y="285813"/>
                  </a:lnTo>
                  <a:lnTo>
                    <a:pt x="588309" y="280146"/>
                  </a:lnTo>
                  <a:lnTo>
                    <a:pt x="595788" y="274707"/>
                  </a:lnTo>
                  <a:lnTo>
                    <a:pt x="611197" y="264507"/>
                  </a:lnTo>
                  <a:lnTo>
                    <a:pt x="626834" y="254988"/>
                  </a:lnTo>
                  <a:lnTo>
                    <a:pt x="642244" y="246148"/>
                  </a:lnTo>
                  <a:lnTo>
                    <a:pt x="657654" y="237535"/>
                  </a:lnTo>
                  <a:lnTo>
                    <a:pt x="673290" y="229602"/>
                  </a:lnTo>
                  <a:lnTo>
                    <a:pt x="689153" y="222576"/>
                  </a:lnTo>
                  <a:lnTo>
                    <a:pt x="704563" y="215549"/>
                  </a:lnTo>
                  <a:lnTo>
                    <a:pt x="720199" y="209430"/>
                  </a:lnTo>
                  <a:lnTo>
                    <a:pt x="735609" y="203537"/>
                  </a:lnTo>
                  <a:lnTo>
                    <a:pt x="750792" y="198550"/>
                  </a:lnTo>
                  <a:lnTo>
                    <a:pt x="766202" y="193564"/>
                  </a:lnTo>
                  <a:lnTo>
                    <a:pt x="781159" y="189257"/>
                  </a:lnTo>
                  <a:lnTo>
                    <a:pt x="796115" y="185178"/>
                  </a:lnTo>
                  <a:lnTo>
                    <a:pt x="810619" y="181551"/>
                  </a:lnTo>
                  <a:lnTo>
                    <a:pt x="824896" y="178605"/>
                  </a:lnTo>
                  <a:lnTo>
                    <a:pt x="838946" y="175658"/>
                  </a:lnTo>
                  <a:lnTo>
                    <a:pt x="852769" y="173165"/>
                  </a:lnTo>
                  <a:lnTo>
                    <a:pt x="866140" y="170898"/>
                  </a:lnTo>
                  <a:lnTo>
                    <a:pt x="879510" y="169085"/>
                  </a:lnTo>
                  <a:lnTo>
                    <a:pt x="892200" y="167498"/>
                  </a:lnTo>
                  <a:lnTo>
                    <a:pt x="904437" y="166138"/>
                  </a:lnTo>
                  <a:lnTo>
                    <a:pt x="916221" y="165005"/>
                  </a:lnTo>
                  <a:lnTo>
                    <a:pt x="927779" y="164325"/>
                  </a:lnTo>
                  <a:lnTo>
                    <a:pt x="938656" y="163419"/>
                  </a:lnTo>
                  <a:lnTo>
                    <a:pt x="949307" y="162965"/>
                  </a:lnTo>
                  <a:lnTo>
                    <a:pt x="968343" y="162512"/>
                  </a:lnTo>
                  <a:lnTo>
                    <a:pt x="985339" y="162512"/>
                  </a:lnTo>
                  <a:lnTo>
                    <a:pt x="999389" y="162739"/>
                  </a:lnTo>
                  <a:lnTo>
                    <a:pt x="1010720" y="163192"/>
                  </a:lnTo>
                  <a:lnTo>
                    <a:pt x="1019331" y="163872"/>
                  </a:lnTo>
                  <a:lnTo>
                    <a:pt x="1026356" y="164552"/>
                  </a:lnTo>
                  <a:lnTo>
                    <a:pt x="102635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477" y="4428169"/>
            <a:ext cx="1286367" cy="199888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4967231" y="3447201"/>
            <a:ext cx="4005758" cy="1262928"/>
            <a:chOff x="4958116" y="2152195"/>
            <a:chExt cx="4005758" cy="1262928"/>
          </a:xfrm>
        </p:grpSpPr>
        <p:sp>
          <p:nvSpPr>
            <p:cNvPr id="38" name="矩形 37"/>
            <p:cNvSpPr/>
            <p:nvPr/>
          </p:nvSpPr>
          <p:spPr>
            <a:xfrm>
              <a:off x="4958116" y="215219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单击此处添加内容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76346" y="2491793"/>
              <a:ext cx="3987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单击此处</a:t>
              </a:r>
              <a:r>
                <a:rPr lang="zh-CN" altLang="en-US" dirty="0"/>
                <a:t>添加内容单击此处添加内容</a:t>
              </a:r>
            </a:p>
            <a:p>
              <a:r>
                <a:rPr lang="zh-CN" altLang="en-US" dirty="0"/>
                <a:t>单击此处添加</a:t>
              </a:r>
              <a:r>
                <a:rPr lang="zh-CN" altLang="en-US" dirty="0" smtClean="0"/>
                <a:t>内容单击</a:t>
              </a:r>
              <a:r>
                <a:rPr lang="zh-CN" altLang="en-US" dirty="0"/>
                <a:t>此处添加内容</a:t>
              </a:r>
            </a:p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58116" y="4839143"/>
            <a:ext cx="4005758" cy="1262928"/>
            <a:chOff x="4958116" y="2152195"/>
            <a:chExt cx="4005758" cy="1262928"/>
          </a:xfrm>
        </p:grpSpPr>
        <p:sp>
          <p:nvSpPr>
            <p:cNvPr id="52" name="矩形 51"/>
            <p:cNvSpPr/>
            <p:nvPr/>
          </p:nvSpPr>
          <p:spPr>
            <a:xfrm>
              <a:off x="4958116" y="215219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单击此处添加内容</a:t>
              </a:r>
              <a:endParaRPr lang="zh-CN" altLang="en-US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976346" y="2491793"/>
              <a:ext cx="3987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单击此处</a:t>
              </a:r>
              <a:r>
                <a:rPr lang="zh-CN" altLang="en-US" dirty="0"/>
                <a:t>添加内容单击此处添加内容</a:t>
              </a:r>
            </a:p>
            <a:p>
              <a:r>
                <a:rPr lang="zh-CN" altLang="en-US" dirty="0"/>
                <a:t>单击此处添加</a:t>
              </a:r>
              <a:r>
                <a:rPr lang="zh-CN" altLang="en-US" dirty="0" smtClean="0"/>
                <a:t>内容单击</a:t>
              </a:r>
              <a:r>
                <a:rPr lang="zh-CN" altLang="en-US" dirty="0"/>
                <a:t>此处添加内容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>
            <a:spLocks noChangeAspect="1"/>
          </p:cNvSpPr>
          <p:nvPr/>
        </p:nvSpPr>
        <p:spPr>
          <a:xfrm>
            <a:off x="3000374" y="3399907"/>
            <a:ext cx="2592000" cy="2592000"/>
          </a:xfrm>
          <a:prstGeom prst="donut">
            <a:avLst>
              <a:gd name="adj" fmla="val 8011"/>
            </a:avLst>
          </a:prstGeom>
          <a:solidFill>
            <a:srgbClr val="35A8D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748218">
            <a:off x="3000374" y="3399907"/>
            <a:ext cx="2592000" cy="2592000"/>
          </a:xfrm>
          <a:prstGeom prst="blockArc">
            <a:avLst>
              <a:gd name="adj1" fmla="val 18522925"/>
              <a:gd name="adj2" fmla="val 21366132"/>
              <a:gd name="adj3" fmla="val 767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>
            <a:spLocks noChangeAspect="1"/>
          </p:cNvSpPr>
          <p:nvPr/>
        </p:nvSpPr>
        <p:spPr>
          <a:xfrm rot="3609238">
            <a:off x="3000374" y="3399907"/>
            <a:ext cx="2592000" cy="2592000"/>
          </a:xfrm>
          <a:prstGeom prst="blockArc">
            <a:avLst>
              <a:gd name="adj1" fmla="val 18522925"/>
              <a:gd name="adj2" fmla="val 21369390"/>
              <a:gd name="adj3" fmla="val 781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>
            <a:spLocks noChangeAspect="1"/>
          </p:cNvSpPr>
          <p:nvPr/>
        </p:nvSpPr>
        <p:spPr>
          <a:xfrm rot="10358424">
            <a:off x="3000374" y="3399907"/>
            <a:ext cx="2592000" cy="2592000"/>
          </a:xfrm>
          <a:prstGeom prst="blockArc">
            <a:avLst>
              <a:gd name="adj1" fmla="val 18522925"/>
              <a:gd name="adj2" fmla="val 21399042"/>
              <a:gd name="adj3" fmla="val 7879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>
          <a:xfrm rot="15261188">
            <a:off x="4707132" y="4616502"/>
            <a:ext cx="1506248" cy="1503526"/>
          </a:xfrm>
          <a:custGeom>
            <a:avLst/>
            <a:gdLst>
              <a:gd name="connsiteX0" fmla="*/ 100170 w 1506248"/>
              <a:gd name="connsiteY0" fmla="*/ 1403529 h 1503526"/>
              <a:gd name="connsiteX1" fmla="*/ 0 w 1506248"/>
              <a:gd name="connsiteY1" fmla="*/ 1162115 h 1503526"/>
              <a:gd name="connsiteX2" fmla="*/ 342000 w 1506248"/>
              <a:gd name="connsiteY2" fmla="*/ 820704 h 1503526"/>
              <a:gd name="connsiteX3" fmla="*/ 684000 w 1506248"/>
              <a:gd name="connsiteY3" fmla="*/ 735351 h 1503526"/>
              <a:gd name="connsiteX4" fmla="*/ 695771 w 1506248"/>
              <a:gd name="connsiteY4" fmla="*/ 728741 h 1503526"/>
              <a:gd name="connsiteX5" fmla="*/ 1506248 w 1506248"/>
              <a:gd name="connsiteY5" fmla="*/ 0 h 1503526"/>
              <a:gd name="connsiteX6" fmla="*/ 776603 w 1506248"/>
              <a:gd name="connsiteY6" fmla="*/ 809358 h 1503526"/>
              <a:gd name="connsiteX7" fmla="*/ 769500 w 1506248"/>
              <a:gd name="connsiteY7" fmla="*/ 820704 h 1503526"/>
              <a:gd name="connsiteX8" fmla="*/ 684000 w 1506248"/>
              <a:gd name="connsiteY8" fmla="*/ 1162115 h 1503526"/>
              <a:gd name="connsiteX9" fmla="*/ 342000 w 1506248"/>
              <a:gd name="connsiteY9" fmla="*/ 1503526 h 1503526"/>
              <a:gd name="connsiteX10" fmla="*/ 100170 w 1506248"/>
              <a:gd name="connsiteY10" fmla="*/ 1403529 h 15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248" h="1503526">
                <a:moveTo>
                  <a:pt x="100170" y="1403529"/>
                </a:moveTo>
                <a:cubicBezTo>
                  <a:pt x="38280" y="1341746"/>
                  <a:pt x="0" y="1256393"/>
                  <a:pt x="0" y="1162115"/>
                </a:cubicBezTo>
                <a:cubicBezTo>
                  <a:pt x="0" y="973559"/>
                  <a:pt x="153119" y="820704"/>
                  <a:pt x="342000" y="820704"/>
                </a:cubicBezTo>
                <a:cubicBezTo>
                  <a:pt x="456000" y="820704"/>
                  <a:pt x="570000" y="792253"/>
                  <a:pt x="684000" y="735351"/>
                </a:cubicBezTo>
                <a:lnTo>
                  <a:pt x="695771" y="728741"/>
                </a:lnTo>
                <a:lnTo>
                  <a:pt x="1506248" y="0"/>
                </a:lnTo>
                <a:lnTo>
                  <a:pt x="776603" y="809358"/>
                </a:lnTo>
                <a:lnTo>
                  <a:pt x="769500" y="820704"/>
                </a:lnTo>
                <a:cubicBezTo>
                  <a:pt x="712500" y="934508"/>
                  <a:pt x="684000" y="1048311"/>
                  <a:pt x="684000" y="1162115"/>
                </a:cubicBezTo>
                <a:cubicBezTo>
                  <a:pt x="684000" y="1350671"/>
                  <a:pt x="530881" y="1503526"/>
                  <a:pt x="342000" y="1503526"/>
                </a:cubicBezTo>
                <a:cubicBezTo>
                  <a:pt x="247560" y="1503526"/>
                  <a:pt x="162060" y="1465312"/>
                  <a:pt x="100170" y="1403529"/>
                </a:cubicBezTo>
                <a:close/>
              </a:path>
            </a:pathLst>
          </a:custGeom>
          <a:solidFill>
            <a:srgbClr val="36B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>
            <a:spLocks/>
          </p:cNvSpPr>
          <p:nvPr/>
        </p:nvSpPr>
        <p:spPr>
          <a:xfrm rot="8051273">
            <a:off x="3523938" y="2726767"/>
            <a:ext cx="1506248" cy="1503526"/>
          </a:xfrm>
          <a:custGeom>
            <a:avLst/>
            <a:gdLst>
              <a:gd name="connsiteX0" fmla="*/ 100170 w 1506248"/>
              <a:gd name="connsiteY0" fmla="*/ 1403529 h 1503526"/>
              <a:gd name="connsiteX1" fmla="*/ 0 w 1506248"/>
              <a:gd name="connsiteY1" fmla="*/ 1162115 h 1503526"/>
              <a:gd name="connsiteX2" fmla="*/ 342000 w 1506248"/>
              <a:gd name="connsiteY2" fmla="*/ 820704 h 1503526"/>
              <a:gd name="connsiteX3" fmla="*/ 684000 w 1506248"/>
              <a:gd name="connsiteY3" fmla="*/ 735351 h 1503526"/>
              <a:gd name="connsiteX4" fmla="*/ 695771 w 1506248"/>
              <a:gd name="connsiteY4" fmla="*/ 728741 h 1503526"/>
              <a:gd name="connsiteX5" fmla="*/ 1506248 w 1506248"/>
              <a:gd name="connsiteY5" fmla="*/ 0 h 1503526"/>
              <a:gd name="connsiteX6" fmla="*/ 776603 w 1506248"/>
              <a:gd name="connsiteY6" fmla="*/ 809358 h 1503526"/>
              <a:gd name="connsiteX7" fmla="*/ 769500 w 1506248"/>
              <a:gd name="connsiteY7" fmla="*/ 820704 h 1503526"/>
              <a:gd name="connsiteX8" fmla="*/ 684000 w 1506248"/>
              <a:gd name="connsiteY8" fmla="*/ 1162115 h 1503526"/>
              <a:gd name="connsiteX9" fmla="*/ 342000 w 1506248"/>
              <a:gd name="connsiteY9" fmla="*/ 1503526 h 1503526"/>
              <a:gd name="connsiteX10" fmla="*/ 100170 w 1506248"/>
              <a:gd name="connsiteY10" fmla="*/ 1403529 h 15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248" h="1503526">
                <a:moveTo>
                  <a:pt x="100170" y="1403529"/>
                </a:moveTo>
                <a:cubicBezTo>
                  <a:pt x="38280" y="1341746"/>
                  <a:pt x="0" y="1256393"/>
                  <a:pt x="0" y="1162115"/>
                </a:cubicBezTo>
                <a:cubicBezTo>
                  <a:pt x="0" y="973559"/>
                  <a:pt x="153119" y="820704"/>
                  <a:pt x="342000" y="820704"/>
                </a:cubicBezTo>
                <a:cubicBezTo>
                  <a:pt x="456000" y="820704"/>
                  <a:pt x="570000" y="792253"/>
                  <a:pt x="684000" y="735351"/>
                </a:cubicBezTo>
                <a:lnTo>
                  <a:pt x="695771" y="728741"/>
                </a:lnTo>
                <a:lnTo>
                  <a:pt x="1506248" y="0"/>
                </a:lnTo>
                <a:lnTo>
                  <a:pt x="776603" y="809358"/>
                </a:lnTo>
                <a:lnTo>
                  <a:pt x="769500" y="820704"/>
                </a:lnTo>
                <a:cubicBezTo>
                  <a:pt x="712500" y="934508"/>
                  <a:pt x="684000" y="1048311"/>
                  <a:pt x="684000" y="1162115"/>
                </a:cubicBezTo>
                <a:cubicBezTo>
                  <a:pt x="684000" y="1350671"/>
                  <a:pt x="530881" y="1503526"/>
                  <a:pt x="342000" y="1503526"/>
                </a:cubicBezTo>
                <a:cubicBezTo>
                  <a:pt x="247560" y="1503526"/>
                  <a:pt x="162060" y="1465312"/>
                  <a:pt x="100170" y="1403529"/>
                </a:cubicBezTo>
                <a:close/>
              </a:path>
            </a:pathLst>
          </a:custGeom>
          <a:solidFill>
            <a:srgbClr val="36B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>
          <a:xfrm rot="901356">
            <a:off x="2400424" y="4669136"/>
            <a:ext cx="1506248" cy="1503526"/>
          </a:xfrm>
          <a:custGeom>
            <a:avLst/>
            <a:gdLst>
              <a:gd name="connsiteX0" fmla="*/ 100170 w 1506248"/>
              <a:gd name="connsiteY0" fmla="*/ 1403529 h 1503526"/>
              <a:gd name="connsiteX1" fmla="*/ 0 w 1506248"/>
              <a:gd name="connsiteY1" fmla="*/ 1162115 h 1503526"/>
              <a:gd name="connsiteX2" fmla="*/ 342000 w 1506248"/>
              <a:gd name="connsiteY2" fmla="*/ 820704 h 1503526"/>
              <a:gd name="connsiteX3" fmla="*/ 684000 w 1506248"/>
              <a:gd name="connsiteY3" fmla="*/ 735351 h 1503526"/>
              <a:gd name="connsiteX4" fmla="*/ 695771 w 1506248"/>
              <a:gd name="connsiteY4" fmla="*/ 728741 h 1503526"/>
              <a:gd name="connsiteX5" fmla="*/ 1506248 w 1506248"/>
              <a:gd name="connsiteY5" fmla="*/ 0 h 1503526"/>
              <a:gd name="connsiteX6" fmla="*/ 776603 w 1506248"/>
              <a:gd name="connsiteY6" fmla="*/ 809358 h 1503526"/>
              <a:gd name="connsiteX7" fmla="*/ 769500 w 1506248"/>
              <a:gd name="connsiteY7" fmla="*/ 820704 h 1503526"/>
              <a:gd name="connsiteX8" fmla="*/ 684000 w 1506248"/>
              <a:gd name="connsiteY8" fmla="*/ 1162115 h 1503526"/>
              <a:gd name="connsiteX9" fmla="*/ 342000 w 1506248"/>
              <a:gd name="connsiteY9" fmla="*/ 1503526 h 1503526"/>
              <a:gd name="connsiteX10" fmla="*/ 100170 w 1506248"/>
              <a:gd name="connsiteY10" fmla="*/ 1403529 h 15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248" h="1503526">
                <a:moveTo>
                  <a:pt x="100170" y="1403529"/>
                </a:moveTo>
                <a:cubicBezTo>
                  <a:pt x="38280" y="1341746"/>
                  <a:pt x="0" y="1256393"/>
                  <a:pt x="0" y="1162115"/>
                </a:cubicBezTo>
                <a:cubicBezTo>
                  <a:pt x="0" y="973559"/>
                  <a:pt x="153119" y="820704"/>
                  <a:pt x="342000" y="820704"/>
                </a:cubicBezTo>
                <a:cubicBezTo>
                  <a:pt x="456000" y="820704"/>
                  <a:pt x="570000" y="792253"/>
                  <a:pt x="684000" y="735351"/>
                </a:cubicBezTo>
                <a:lnTo>
                  <a:pt x="695771" y="728741"/>
                </a:lnTo>
                <a:lnTo>
                  <a:pt x="1506248" y="0"/>
                </a:lnTo>
                <a:lnTo>
                  <a:pt x="776603" y="809358"/>
                </a:lnTo>
                <a:lnTo>
                  <a:pt x="769500" y="820704"/>
                </a:lnTo>
                <a:cubicBezTo>
                  <a:pt x="712500" y="934508"/>
                  <a:pt x="684000" y="1048311"/>
                  <a:pt x="684000" y="1162115"/>
                </a:cubicBezTo>
                <a:cubicBezTo>
                  <a:pt x="684000" y="1350671"/>
                  <a:pt x="530881" y="1503526"/>
                  <a:pt x="342000" y="1503526"/>
                </a:cubicBezTo>
                <a:cubicBezTo>
                  <a:pt x="247560" y="1503526"/>
                  <a:pt x="162060" y="1465312"/>
                  <a:pt x="100170" y="1403529"/>
                </a:cubicBezTo>
                <a:close/>
              </a:path>
            </a:pathLst>
          </a:custGeom>
          <a:solidFill>
            <a:srgbClr val="36B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720374" y="4119907"/>
            <a:ext cx="1152000" cy="1152000"/>
            <a:chOff x="3882374" y="4282822"/>
            <a:chExt cx="828000" cy="826171"/>
          </a:xfrm>
        </p:grpSpPr>
        <p:grpSp>
          <p:nvGrpSpPr>
            <p:cNvPr id="11" name="组合 10"/>
            <p:cNvGrpSpPr/>
            <p:nvPr/>
          </p:nvGrpSpPr>
          <p:grpSpPr>
            <a:xfrm>
              <a:off x="3882374" y="4282822"/>
              <a:ext cx="828000" cy="826171"/>
              <a:chOff x="3573394" y="4028026"/>
              <a:chExt cx="1251778" cy="1251778"/>
            </a:xfrm>
          </p:grpSpPr>
          <p:sp>
            <p:nvSpPr>
              <p:cNvPr id="12" name="椭圆 11"/>
              <p:cNvSpPr>
                <a:spLocks noChangeAspect="1"/>
              </p:cNvSpPr>
              <p:nvPr/>
            </p:nvSpPr>
            <p:spPr bwMode="auto">
              <a:xfrm>
                <a:off x="3573394" y="4028026"/>
                <a:ext cx="1251778" cy="1251778"/>
              </a:xfrm>
              <a:prstGeom prst="ellipse">
                <a:avLst/>
              </a:prstGeom>
              <a:gradFill>
                <a:gsLst>
                  <a:gs pos="51000">
                    <a:srgbClr val="DDDDDD"/>
                  </a:gs>
                  <a:gs pos="1000">
                    <a:srgbClr val="ECECEC"/>
                  </a:gs>
                  <a:gs pos="100000">
                    <a:srgbClr val="B2B2B2"/>
                  </a:gs>
                </a:gsLst>
                <a:path path="circle">
                  <a:fillToRect t="100000" r="100000"/>
                </a:path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椭圆 12"/>
              <p:cNvSpPr>
                <a:spLocks noChangeAspect="1"/>
              </p:cNvSpPr>
              <p:nvPr/>
            </p:nvSpPr>
            <p:spPr bwMode="auto">
              <a:xfrm>
                <a:off x="3735292" y="4189923"/>
                <a:ext cx="925227" cy="925227"/>
              </a:xfrm>
              <a:prstGeom prst="ellipse">
                <a:avLst/>
              </a:prstGeom>
              <a:solidFill>
                <a:srgbClr val="2FA9D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contourClr>
                  <a:srgbClr val="B2B2B2"/>
                </a:contourClr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4098374" y="4497907"/>
              <a:ext cx="396000" cy="396000"/>
            </a:xfrm>
            <a:custGeom>
              <a:avLst/>
              <a:gdLst>
                <a:gd name="T0" fmla="*/ 831245 w 4996"/>
                <a:gd name="T1" fmla="*/ 7628 h 4995"/>
                <a:gd name="T2" fmla="*/ 669190 w 4996"/>
                <a:gd name="T3" fmla="*/ 42715 h 4995"/>
                <a:gd name="T4" fmla="*/ 518956 w 4996"/>
                <a:gd name="T5" fmla="*/ 104117 h 4995"/>
                <a:gd name="T6" fmla="*/ 382449 w 4996"/>
                <a:gd name="T7" fmla="*/ 189165 h 4995"/>
                <a:gd name="T8" fmla="*/ 262719 w 4996"/>
                <a:gd name="T9" fmla="*/ 295189 h 4995"/>
                <a:gd name="T10" fmla="*/ 162436 w 4996"/>
                <a:gd name="T11" fmla="*/ 419901 h 4995"/>
                <a:gd name="T12" fmla="*/ 84268 w 4996"/>
                <a:gd name="T13" fmla="*/ 560249 h 4995"/>
                <a:gd name="T14" fmla="*/ 29742 w 4996"/>
                <a:gd name="T15" fmla="*/ 714327 h 4995"/>
                <a:gd name="T16" fmla="*/ 2669 w 4996"/>
                <a:gd name="T17" fmla="*/ 879084 h 4995"/>
                <a:gd name="T18" fmla="*/ 2669 w 4996"/>
                <a:gd name="T19" fmla="*/ 1025916 h 4995"/>
                <a:gd name="T20" fmla="*/ 29742 w 4996"/>
                <a:gd name="T21" fmla="*/ 1190673 h 4995"/>
                <a:gd name="T22" fmla="*/ 84268 w 4996"/>
                <a:gd name="T23" fmla="*/ 1344369 h 4995"/>
                <a:gd name="T24" fmla="*/ 162436 w 4996"/>
                <a:gd name="T25" fmla="*/ 1485099 h 4995"/>
                <a:gd name="T26" fmla="*/ 262719 w 4996"/>
                <a:gd name="T27" fmla="*/ 1609811 h 4995"/>
                <a:gd name="T28" fmla="*/ 382449 w 4996"/>
                <a:gd name="T29" fmla="*/ 1715835 h 4995"/>
                <a:gd name="T30" fmla="*/ 518956 w 4996"/>
                <a:gd name="T31" fmla="*/ 1800883 h 4995"/>
                <a:gd name="T32" fmla="*/ 669190 w 4996"/>
                <a:gd name="T33" fmla="*/ 1862285 h 4995"/>
                <a:gd name="T34" fmla="*/ 831245 w 4996"/>
                <a:gd name="T35" fmla="*/ 1897372 h 4995"/>
                <a:gd name="T36" fmla="*/ 977285 w 4996"/>
                <a:gd name="T37" fmla="*/ 1904619 h 4995"/>
                <a:gd name="T38" fmla="*/ 1144296 w 4996"/>
                <a:gd name="T39" fmla="*/ 1885550 h 4995"/>
                <a:gd name="T40" fmla="*/ 1301394 w 4996"/>
                <a:gd name="T41" fmla="*/ 1839021 h 4995"/>
                <a:gd name="T42" fmla="*/ 1446290 w 4996"/>
                <a:gd name="T43" fmla="*/ 1766940 h 4995"/>
                <a:gd name="T44" fmla="*/ 1575552 w 4996"/>
                <a:gd name="T45" fmla="*/ 1672739 h 4995"/>
                <a:gd name="T46" fmla="*/ 1687656 w 4996"/>
                <a:gd name="T47" fmla="*/ 1558324 h 4995"/>
                <a:gd name="T48" fmla="*/ 1778788 w 4996"/>
                <a:gd name="T49" fmla="*/ 1426748 h 4995"/>
                <a:gd name="T50" fmla="*/ 1847423 w 4996"/>
                <a:gd name="T51" fmla="*/ 1279916 h 4995"/>
                <a:gd name="T52" fmla="*/ 1890129 w 4996"/>
                <a:gd name="T53" fmla="*/ 1120880 h 4995"/>
                <a:gd name="T54" fmla="*/ 1905000 w 4996"/>
                <a:gd name="T55" fmla="*/ 952309 h 4995"/>
                <a:gd name="T56" fmla="*/ 1893942 w 4996"/>
                <a:gd name="T57" fmla="*/ 807384 h 4995"/>
                <a:gd name="T58" fmla="*/ 1855049 w 4996"/>
                <a:gd name="T59" fmla="*/ 647204 h 4995"/>
                <a:gd name="T60" fmla="*/ 1790227 w 4996"/>
                <a:gd name="T61" fmla="*/ 498084 h 4995"/>
                <a:gd name="T62" fmla="*/ 1701764 w 4996"/>
                <a:gd name="T63" fmla="*/ 364219 h 4995"/>
                <a:gd name="T64" fmla="*/ 1592711 w 4996"/>
                <a:gd name="T65" fmla="*/ 247135 h 4995"/>
                <a:gd name="T66" fmla="*/ 1465737 w 4996"/>
                <a:gd name="T67" fmla="*/ 149883 h 4995"/>
                <a:gd name="T68" fmla="*/ 1323129 w 4996"/>
                <a:gd name="T69" fmla="*/ 74751 h 4995"/>
                <a:gd name="T70" fmla="*/ 1167556 w 4996"/>
                <a:gd name="T71" fmla="*/ 24408 h 4995"/>
                <a:gd name="T72" fmla="*/ 1001307 w 4996"/>
                <a:gd name="T73" fmla="*/ 1144 h 4995"/>
                <a:gd name="T74" fmla="*/ 1488996 w 4996"/>
                <a:gd name="T75" fmla="*/ 1551459 h 4995"/>
                <a:gd name="T76" fmla="*/ 961651 w 4996"/>
                <a:gd name="T77" fmla="*/ 959174 h 4995"/>
                <a:gd name="T78" fmla="*/ 439645 w 4996"/>
                <a:gd name="T79" fmla="*/ 1571673 h 4995"/>
                <a:gd name="T80" fmla="*/ 344700 w 4996"/>
                <a:gd name="T81" fmla="*/ 1478997 h 4995"/>
                <a:gd name="T82" fmla="*/ 265388 w 4996"/>
                <a:gd name="T83" fmla="*/ 1371066 h 4995"/>
                <a:gd name="T84" fmla="*/ 205142 w 4996"/>
                <a:gd name="T85" fmla="*/ 1250168 h 4995"/>
                <a:gd name="T86" fmla="*/ 165868 w 4996"/>
                <a:gd name="T87" fmla="*/ 1118973 h 4995"/>
                <a:gd name="T88" fmla="*/ 149090 w 4996"/>
                <a:gd name="T89" fmla="*/ 979006 h 4995"/>
                <a:gd name="T90" fmla="*/ 636779 w 4996"/>
                <a:gd name="T91" fmla="*/ 212429 h 4995"/>
                <a:gd name="T92" fmla="*/ 801122 w 4996"/>
                <a:gd name="T93" fmla="*/ 162087 h 4995"/>
                <a:gd name="T94" fmla="*/ 952119 w 4996"/>
                <a:gd name="T95" fmla="*/ 148357 h 4995"/>
                <a:gd name="T96" fmla="*/ 1136289 w 4996"/>
                <a:gd name="T97" fmla="*/ 169715 h 4995"/>
                <a:gd name="T98" fmla="*/ 1305207 w 4996"/>
                <a:gd name="T99" fmla="*/ 229973 h 4995"/>
                <a:gd name="T100" fmla="*/ 1755147 w 4996"/>
                <a:gd name="T101" fmla="*/ 999601 h 4995"/>
                <a:gd name="T102" fmla="*/ 1734938 w 4996"/>
                <a:gd name="T103" fmla="*/ 1138423 h 4995"/>
                <a:gd name="T104" fmla="*/ 1692232 w 4996"/>
                <a:gd name="T105" fmla="*/ 1268093 h 4995"/>
                <a:gd name="T106" fmla="*/ 1628935 w 4996"/>
                <a:gd name="T107" fmla="*/ 1387084 h 4995"/>
                <a:gd name="T108" fmla="*/ 1547336 w 4996"/>
                <a:gd name="T109" fmla="*/ 1493489 h 499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996" h="4995">
                  <a:moveTo>
                    <a:pt x="2497" y="0"/>
                  </a:moveTo>
                  <a:lnTo>
                    <a:pt x="2497" y="0"/>
                  </a:lnTo>
                  <a:lnTo>
                    <a:pt x="2433" y="1"/>
                  </a:lnTo>
                  <a:lnTo>
                    <a:pt x="2369" y="3"/>
                  </a:lnTo>
                  <a:lnTo>
                    <a:pt x="2306" y="7"/>
                  </a:lnTo>
                  <a:lnTo>
                    <a:pt x="2242" y="12"/>
                  </a:lnTo>
                  <a:lnTo>
                    <a:pt x="2180" y="20"/>
                  </a:lnTo>
                  <a:lnTo>
                    <a:pt x="2117" y="28"/>
                  </a:lnTo>
                  <a:lnTo>
                    <a:pt x="2055" y="38"/>
                  </a:lnTo>
                  <a:lnTo>
                    <a:pt x="1994" y="51"/>
                  </a:lnTo>
                  <a:lnTo>
                    <a:pt x="1933" y="64"/>
                  </a:lnTo>
                  <a:lnTo>
                    <a:pt x="1873" y="78"/>
                  </a:lnTo>
                  <a:lnTo>
                    <a:pt x="1814" y="94"/>
                  </a:lnTo>
                  <a:lnTo>
                    <a:pt x="1755" y="112"/>
                  </a:lnTo>
                  <a:lnTo>
                    <a:pt x="1697" y="131"/>
                  </a:lnTo>
                  <a:lnTo>
                    <a:pt x="1639" y="151"/>
                  </a:lnTo>
                  <a:lnTo>
                    <a:pt x="1582" y="173"/>
                  </a:lnTo>
                  <a:lnTo>
                    <a:pt x="1526" y="196"/>
                  </a:lnTo>
                  <a:lnTo>
                    <a:pt x="1470" y="220"/>
                  </a:lnTo>
                  <a:lnTo>
                    <a:pt x="1415" y="246"/>
                  </a:lnTo>
                  <a:lnTo>
                    <a:pt x="1361" y="273"/>
                  </a:lnTo>
                  <a:lnTo>
                    <a:pt x="1307" y="301"/>
                  </a:lnTo>
                  <a:lnTo>
                    <a:pt x="1255" y="331"/>
                  </a:lnTo>
                  <a:lnTo>
                    <a:pt x="1203" y="361"/>
                  </a:lnTo>
                  <a:lnTo>
                    <a:pt x="1152" y="393"/>
                  </a:lnTo>
                  <a:lnTo>
                    <a:pt x="1101" y="426"/>
                  </a:lnTo>
                  <a:lnTo>
                    <a:pt x="1052" y="460"/>
                  </a:lnTo>
                  <a:lnTo>
                    <a:pt x="1003" y="496"/>
                  </a:lnTo>
                  <a:lnTo>
                    <a:pt x="955" y="532"/>
                  </a:lnTo>
                  <a:lnTo>
                    <a:pt x="908" y="570"/>
                  </a:lnTo>
                  <a:lnTo>
                    <a:pt x="863" y="609"/>
                  </a:lnTo>
                  <a:lnTo>
                    <a:pt x="818" y="648"/>
                  </a:lnTo>
                  <a:lnTo>
                    <a:pt x="774" y="689"/>
                  </a:lnTo>
                  <a:lnTo>
                    <a:pt x="731" y="731"/>
                  </a:lnTo>
                  <a:lnTo>
                    <a:pt x="689" y="774"/>
                  </a:lnTo>
                  <a:lnTo>
                    <a:pt x="648" y="818"/>
                  </a:lnTo>
                  <a:lnTo>
                    <a:pt x="609" y="862"/>
                  </a:lnTo>
                  <a:lnTo>
                    <a:pt x="570" y="908"/>
                  </a:lnTo>
                  <a:lnTo>
                    <a:pt x="532" y="955"/>
                  </a:lnTo>
                  <a:lnTo>
                    <a:pt x="496" y="1003"/>
                  </a:lnTo>
                  <a:lnTo>
                    <a:pt x="461" y="1051"/>
                  </a:lnTo>
                  <a:lnTo>
                    <a:pt x="426" y="1101"/>
                  </a:lnTo>
                  <a:lnTo>
                    <a:pt x="393" y="1151"/>
                  </a:lnTo>
                  <a:lnTo>
                    <a:pt x="361" y="1202"/>
                  </a:lnTo>
                  <a:lnTo>
                    <a:pt x="331" y="1254"/>
                  </a:lnTo>
                  <a:lnTo>
                    <a:pt x="301" y="1306"/>
                  </a:lnTo>
                  <a:lnTo>
                    <a:pt x="273" y="1360"/>
                  </a:lnTo>
                  <a:lnTo>
                    <a:pt x="246" y="1414"/>
                  </a:lnTo>
                  <a:lnTo>
                    <a:pt x="221" y="1469"/>
                  </a:lnTo>
                  <a:lnTo>
                    <a:pt x="196" y="1525"/>
                  </a:lnTo>
                  <a:lnTo>
                    <a:pt x="173" y="1581"/>
                  </a:lnTo>
                  <a:lnTo>
                    <a:pt x="151" y="1639"/>
                  </a:lnTo>
                  <a:lnTo>
                    <a:pt x="131" y="1697"/>
                  </a:lnTo>
                  <a:lnTo>
                    <a:pt x="112" y="1755"/>
                  </a:lnTo>
                  <a:lnTo>
                    <a:pt x="94" y="1814"/>
                  </a:lnTo>
                  <a:lnTo>
                    <a:pt x="78" y="1873"/>
                  </a:lnTo>
                  <a:lnTo>
                    <a:pt x="64" y="1933"/>
                  </a:lnTo>
                  <a:lnTo>
                    <a:pt x="50" y="1994"/>
                  </a:lnTo>
                  <a:lnTo>
                    <a:pt x="38" y="2055"/>
                  </a:lnTo>
                  <a:lnTo>
                    <a:pt x="28" y="2117"/>
                  </a:lnTo>
                  <a:lnTo>
                    <a:pt x="20" y="2179"/>
                  </a:lnTo>
                  <a:lnTo>
                    <a:pt x="13" y="2242"/>
                  </a:lnTo>
                  <a:lnTo>
                    <a:pt x="7" y="2305"/>
                  </a:lnTo>
                  <a:lnTo>
                    <a:pt x="3" y="2369"/>
                  </a:lnTo>
                  <a:lnTo>
                    <a:pt x="1" y="2433"/>
                  </a:lnTo>
                  <a:lnTo>
                    <a:pt x="0" y="2497"/>
                  </a:lnTo>
                  <a:lnTo>
                    <a:pt x="1" y="2561"/>
                  </a:lnTo>
                  <a:lnTo>
                    <a:pt x="3" y="2626"/>
                  </a:lnTo>
                  <a:lnTo>
                    <a:pt x="7" y="2690"/>
                  </a:lnTo>
                  <a:lnTo>
                    <a:pt x="13" y="2753"/>
                  </a:lnTo>
                  <a:lnTo>
                    <a:pt x="20" y="2815"/>
                  </a:lnTo>
                  <a:lnTo>
                    <a:pt x="28" y="2878"/>
                  </a:lnTo>
                  <a:lnTo>
                    <a:pt x="38" y="2939"/>
                  </a:lnTo>
                  <a:lnTo>
                    <a:pt x="50" y="3000"/>
                  </a:lnTo>
                  <a:lnTo>
                    <a:pt x="64" y="3061"/>
                  </a:lnTo>
                  <a:lnTo>
                    <a:pt x="78" y="3122"/>
                  </a:lnTo>
                  <a:lnTo>
                    <a:pt x="94" y="3181"/>
                  </a:lnTo>
                  <a:lnTo>
                    <a:pt x="112" y="3240"/>
                  </a:lnTo>
                  <a:lnTo>
                    <a:pt x="131" y="3299"/>
                  </a:lnTo>
                  <a:lnTo>
                    <a:pt x="151" y="3356"/>
                  </a:lnTo>
                  <a:lnTo>
                    <a:pt x="173" y="3413"/>
                  </a:lnTo>
                  <a:lnTo>
                    <a:pt x="196" y="3470"/>
                  </a:lnTo>
                  <a:lnTo>
                    <a:pt x="221" y="3525"/>
                  </a:lnTo>
                  <a:lnTo>
                    <a:pt x="246" y="3580"/>
                  </a:lnTo>
                  <a:lnTo>
                    <a:pt x="273" y="3634"/>
                  </a:lnTo>
                  <a:lnTo>
                    <a:pt x="301" y="3688"/>
                  </a:lnTo>
                  <a:lnTo>
                    <a:pt x="331" y="3741"/>
                  </a:lnTo>
                  <a:lnTo>
                    <a:pt x="361" y="3793"/>
                  </a:lnTo>
                  <a:lnTo>
                    <a:pt x="393" y="3844"/>
                  </a:lnTo>
                  <a:lnTo>
                    <a:pt x="426" y="3894"/>
                  </a:lnTo>
                  <a:lnTo>
                    <a:pt x="461" y="3944"/>
                  </a:lnTo>
                  <a:lnTo>
                    <a:pt x="496" y="3991"/>
                  </a:lnTo>
                  <a:lnTo>
                    <a:pt x="532" y="4039"/>
                  </a:lnTo>
                  <a:lnTo>
                    <a:pt x="570" y="4086"/>
                  </a:lnTo>
                  <a:lnTo>
                    <a:pt x="609" y="4132"/>
                  </a:lnTo>
                  <a:lnTo>
                    <a:pt x="648" y="4177"/>
                  </a:lnTo>
                  <a:lnTo>
                    <a:pt x="689" y="4221"/>
                  </a:lnTo>
                  <a:lnTo>
                    <a:pt x="731" y="4263"/>
                  </a:lnTo>
                  <a:lnTo>
                    <a:pt x="774" y="4305"/>
                  </a:lnTo>
                  <a:lnTo>
                    <a:pt x="818" y="4346"/>
                  </a:lnTo>
                  <a:lnTo>
                    <a:pt x="863" y="4386"/>
                  </a:lnTo>
                  <a:lnTo>
                    <a:pt x="908" y="4424"/>
                  </a:lnTo>
                  <a:lnTo>
                    <a:pt x="955" y="4462"/>
                  </a:lnTo>
                  <a:lnTo>
                    <a:pt x="1003" y="4499"/>
                  </a:lnTo>
                  <a:lnTo>
                    <a:pt x="1052" y="4534"/>
                  </a:lnTo>
                  <a:lnTo>
                    <a:pt x="1101" y="4568"/>
                  </a:lnTo>
                  <a:lnTo>
                    <a:pt x="1152" y="4602"/>
                  </a:lnTo>
                  <a:lnTo>
                    <a:pt x="1203" y="4633"/>
                  </a:lnTo>
                  <a:lnTo>
                    <a:pt x="1255" y="4664"/>
                  </a:lnTo>
                  <a:lnTo>
                    <a:pt x="1307" y="4693"/>
                  </a:lnTo>
                  <a:lnTo>
                    <a:pt x="1361" y="4722"/>
                  </a:lnTo>
                  <a:lnTo>
                    <a:pt x="1415" y="4748"/>
                  </a:lnTo>
                  <a:lnTo>
                    <a:pt x="1470" y="4775"/>
                  </a:lnTo>
                  <a:lnTo>
                    <a:pt x="1526" y="4799"/>
                  </a:lnTo>
                  <a:lnTo>
                    <a:pt x="1582" y="4822"/>
                  </a:lnTo>
                  <a:lnTo>
                    <a:pt x="1639" y="4843"/>
                  </a:lnTo>
                  <a:lnTo>
                    <a:pt x="1697" y="4863"/>
                  </a:lnTo>
                  <a:lnTo>
                    <a:pt x="1755" y="4883"/>
                  </a:lnTo>
                  <a:lnTo>
                    <a:pt x="1814" y="4900"/>
                  </a:lnTo>
                  <a:lnTo>
                    <a:pt x="1873" y="4916"/>
                  </a:lnTo>
                  <a:lnTo>
                    <a:pt x="1933" y="4931"/>
                  </a:lnTo>
                  <a:lnTo>
                    <a:pt x="1994" y="4944"/>
                  </a:lnTo>
                  <a:lnTo>
                    <a:pt x="2055" y="4956"/>
                  </a:lnTo>
                  <a:lnTo>
                    <a:pt x="2117" y="4966"/>
                  </a:lnTo>
                  <a:lnTo>
                    <a:pt x="2180" y="4975"/>
                  </a:lnTo>
                  <a:lnTo>
                    <a:pt x="2242" y="4983"/>
                  </a:lnTo>
                  <a:lnTo>
                    <a:pt x="2306" y="4988"/>
                  </a:lnTo>
                  <a:lnTo>
                    <a:pt x="2369" y="4992"/>
                  </a:lnTo>
                  <a:lnTo>
                    <a:pt x="2433" y="4994"/>
                  </a:lnTo>
                  <a:lnTo>
                    <a:pt x="2497" y="4995"/>
                  </a:lnTo>
                  <a:lnTo>
                    <a:pt x="2563" y="4994"/>
                  </a:lnTo>
                  <a:lnTo>
                    <a:pt x="2626" y="4992"/>
                  </a:lnTo>
                  <a:lnTo>
                    <a:pt x="2690" y="4988"/>
                  </a:lnTo>
                  <a:lnTo>
                    <a:pt x="2753" y="4983"/>
                  </a:lnTo>
                  <a:lnTo>
                    <a:pt x="2816" y="4975"/>
                  </a:lnTo>
                  <a:lnTo>
                    <a:pt x="2878" y="4966"/>
                  </a:lnTo>
                  <a:lnTo>
                    <a:pt x="2940" y="4956"/>
                  </a:lnTo>
                  <a:lnTo>
                    <a:pt x="3001" y="4944"/>
                  </a:lnTo>
                  <a:lnTo>
                    <a:pt x="3062" y="4931"/>
                  </a:lnTo>
                  <a:lnTo>
                    <a:pt x="3122" y="4916"/>
                  </a:lnTo>
                  <a:lnTo>
                    <a:pt x="3182" y="4900"/>
                  </a:lnTo>
                  <a:lnTo>
                    <a:pt x="3240" y="4883"/>
                  </a:lnTo>
                  <a:lnTo>
                    <a:pt x="3299" y="4863"/>
                  </a:lnTo>
                  <a:lnTo>
                    <a:pt x="3356" y="4843"/>
                  </a:lnTo>
                  <a:lnTo>
                    <a:pt x="3413" y="4822"/>
                  </a:lnTo>
                  <a:lnTo>
                    <a:pt x="3470" y="4799"/>
                  </a:lnTo>
                  <a:lnTo>
                    <a:pt x="3525" y="4775"/>
                  </a:lnTo>
                  <a:lnTo>
                    <a:pt x="3580" y="4748"/>
                  </a:lnTo>
                  <a:lnTo>
                    <a:pt x="3635" y="4722"/>
                  </a:lnTo>
                  <a:lnTo>
                    <a:pt x="3688" y="4693"/>
                  </a:lnTo>
                  <a:lnTo>
                    <a:pt x="3741" y="4664"/>
                  </a:lnTo>
                  <a:lnTo>
                    <a:pt x="3793" y="4633"/>
                  </a:lnTo>
                  <a:lnTo>
                    <a:pt x="3844" y="4602"/>
                  </a:lnTo>
                  <a:lnTo>
                    <a:pt x="3894" y="4568"/>
                  </a:lnTo>
                  <a:lnTo>
                    <a:pt x="3944" y="4534"/>
                  </a:lnTo>
                  <a:lnTo>
                    <a:pt x="3992" y="4499"/>
                  </a:lnTo>
                  <a:lnTo>
                    <a:pt x="4040" y="4462"/>
                  </a:lnTo>
                  <a:lnTo>
                    <a:pt x="4087" y="4424"/>
                  </a:lnTo>
                  <a:lnTo>
                    <a:pt x="4132" y="4386"/>
                  </a:lnTo>
                  <a:lnTo>
                    <a:pt x="4177" y="4346"/>
                  </a:lnTo>
                  <a:lnTo>
                    <a:pt x="4221" y="4305"/>
                  </a:lnTo>
                  <a:lnTo>
                    <a:pt x="4264" y="4263"/>
                  </a:lnTo>
                  <a:lnTo>
                    <a:pt x="4306" y="4221"/>
                  </a:lnTo>
                  <a:lnTo>
                    <a:pt x="4346" y="4177"/>
                  </a:lnTo>
                  <a:lnTo>
                    <a:pt x="4387" y="4132"/>
                  </a:lnTo>
                  <a:lnTo>
                    <a:pt x="4426" y="4086"/>
                  </a:lnTo>
                  <a:lnTo>
                    <a:pt x="4463" y="4039"/>
                  </a:lnTo>
                  <a:lnTo>
                    <a:pt x="4499" y="3991"/>
                  </a:lnTo>
                  <a:lnTo>
                    <a:pt x="4535" y="3944"/>
                  </a:lnTo>
                  <a:lnTo>
                    <a:pt x="4569" y="3894"/>
                  </a:lnTo>
                  <a:lnTo>
                    <a:pt x="4602" y="3844"/>
                  </a:lnTo>
                  <a:lnTo>
                    <a:pt x="4634" y="3793"/>
                  </a:lnTo>
                  <a:lnTo>
                    <a:pt x="4665" y="3741"/>
                  </a:lnTo>
                  <a:lnTo>
                    <a:pt x="4695" y="3688"/>
                  </a:lnTo>
                  <a:lnTo>
                    <a:pt x="4722" y="3634"/>
                  </a:lnTo>
                  <a:lnTo>
                    <a:pt x="4750" y="3580"/>
                  </a:lnTo>
                  <a:lnTo>
                    <a:pt x="4775" y="3525"/>
                  </a:lnTo>
                  <a:lnTo>
                    <a:pt x="4800" y="3470"/>
                  </a:lnTo>
                  <a:lnTo>
                    <a:pt x="4822" y="3413"/>
                  </a:lnTo>
                  <a:lnTo>
                    <a:pt x="4845" y="3356"/>
                  </a:lnTo>
                  <a:lnTo>
                    <a:pt x="4865" y="3299"/>
                  </a:lnTo>
                  <a:lnTo>
                    <a:pt x="4883" y="3240"/>
                  </a:lnTo>
                  <a:lnTo>
                    <a:pt x="4901" y="3181"/>
                  </a:lnTo>
                  <a:lnTo>
                    <a:pt x="4917" y="3122"/>
                  </a:lnTo>
                  <a:lnTo>
                    <a:pt x="4932" y="3061"/>
                  </a:lnTo>
                  <a:lnTo>
                    <a:pt x="4945" y="3000"/>
                  </a:lnTo>
                  <a:lnTo>
                    <a:pt x="4957" y="2939"/>
                  </a:lnTo>
                  <a:lnTo>
                    <a:pt x="4967" y="2878"/>
                  </a:lnTo>
                  <a:lnTo>
                    <a:pt x="4976" y="2815"/>
                  </a:lnTo>
                  <a:lnTo>
                    <a:pt x="4983" y="2753"/>
                  </a:lnTo>
                  <a:lnTo>
                    <a:pt x="4988" y="2690"/>
                  </a:lnTo>
                  <a:lnTo>
                    <a:pt x="4992" y="2626"/>
                  </a:lnTo>
                  <a:lnTo>
                    <a:pt x="4995" y="2561"/>
                  </a:lnTo>
                  <a:lnTo>
                    <a:pt x="4996" y="2497"/>
                  </a:lnTo>
                  <a:lnTo>
                    <a:pt x="4995" y="2433"/>
                  </a:lnTo>
                  <a:lnTo>
                    <a:pt x="4992" y="2369"/>
                  </a:lnTo>
                  <a:lnTo>
                    <a:pt x="4988" y="2305"/>
                  </a:lnTo>
                  <a:lnTo>
                    <a:pt x="4983" y="2242"/>
                  </a:lnTo>
                  <a:lnTo>
                    <a:pt x="4976" y="2179"/>
                  </a:lnTo>
                  <a:lnTo>
                    <a:pt x="4967" y="2117"/>
                  </a:lnTo>
                  <a:lnTo>
                    <a:pt x="4957" y="2055"/>
                  </a:lnTo>
                  <a:lnTo>
                    <a:pt x="4945" y="1994"/>
                  </a:lnTo>
                  <a:lnTo>
                    <a:pt x="4932" y="1933"/>
                  </a:lnTo>
                  <a:lnTo>
                    <a:pt x="4917" y="1873"/>
                  </a:lnTo>
                  <a:lnTo>
                    <a:pt x="4901" y="1814"/>
                  </a:lnTo>
                  <a:lnTo>
                    <a:pt x="4883" y="1755"/>
                  </a:lnTo>
                  <a:lnTo>
                    <a:pt x="4865" y="1697"/>
                  </a:lnTo>
                  <a:lnTo>
                    <a:pt x="4845" y="1639"/>
                  </a:lnTo>
                  <a:lnTo>
                    <a:pt x="4822" y="1581"/>
                  </a:lnTo>
                  <a:lnTo>
                    <a:pt x="4800" y="1525"/>
                  </a:lnTo>
                  <a:lnTo>
                    <a:pt x="4775" y="1469"/>
                  </a:lnTo>
                  <a:lnTo>
                    <a:pt x="4750" y="1414"/>
                  </a:lnTo>
                  <a:lnTo>
                    <a:pt x="4722" y="1360"/>
                  </a:lnTo>
                  <a:lnTo>
                    <a:pt x="4695" y="1306"/>
                  </a:lnTo>
                  <a:lnTo>
                    <a:pt x="4665" y="1254"/>
                  </a:lnTo>
                  <a:lnTo>
                    <a:pt x="4634" y="1202"/>
                  </a:lnTo>
                  <a:lnTo>
                    <a:pt x="4602" y="1151"/>
                  </a:lnTo>
                  <a:lnTo>
                    <a:pt x="4569" y="1101"/>
                  </a:lnTo>
                  <a:lnTo>
                    <a:pt x="4535" y="1051"/>
                  </a:lnTo>
                  <a:lnTo>
                    <a:pt x="4499" y="1003"/>
                  </a:lnTo>
                  <a:lnTo>
                    <a:pt x="4463" y="955"/>
                  </a:lnTo>
                  <a:lnTo>
                    <a:pt x="4426" y="908"/>
                  </a:lnTo>
                  <a:lnTo>
                    <a:pt x="4387" y="862"/>
                  </a:lnTo>
                  <a:lnTo>
                    <a:pt x="4346" y="818"/>
                  </a:lnTo>
                  <a:lnTo>
                    <a:pt x="4306" y="774"/>
                  </a:lnTo>
                  <a:lnTo>
                    <a:pt x="4264" y="731"/>
                  </a:lnTo>
                  <a:lnTo>
                    <a:pt x="4221" y="689"/>
                  </a:lnTo>
                  <a:lnTo>
                    <a:pt x="4177" y="648"/>
                  </a:lnTo>
                  <a:lnTo>
                    <a:pt x="4132" y="609"/>
                  </a:lnTo>
                  <a:lnTo>
                    <a:pt x="4087" y="570"/>
                  </a:lnTo>
                  <a:lnTo>
                    <a:pt x="4040" y="532"/>
                  </a:lnTo>
                  <a:lnTo>
                    <a:pt x="3992" y="496"/>
                  </a:lnTo>
                  <a:lnTo>
                    <a:pt x="3944" y="460"/>
                  </a:lnTo>
                  <a:lnTo>
                    <a:pt x="3894" y="426"/>
                  </a:lnTo>
                  <a:lnTo>
                    <a:pt x="3844" y="393"/>
                  </a:lnTo>
                  <a:lnTo>
                    <a:pt x="3793" y="361"/>
                  </a:lnTo>
                  <a:lnTo>
                    <a:pt x="3741" y="331"/>
                  </a:lnTo>
                  <a:lnTo>
                    <a:pt x="3688" y="301"/>
                  </a:lnTo>
                  <a:lnTo>
                    <a:pt x="3635" y="273"/>
                  </a:lnTo>
                  <a:lnTo>
                    <a:pt x="3580" y="246"/>
                  </a:lnTo>
                  <a:lnTo>
                    <a:pt x="3525" y="220"/>
                  </a:lnTo>
                  <a:lnTo>
                    <a:pt x="3470" y="196"/>
                  </a:lnTo>
                  <a:lnTo>
                    <a:pt x="3413" y="173"/>
                  </a:lnTo>
                  <a:lnTo>
                    <a:pt x="3356" y="151"/>
                  </a:lnTo>
                  <a:lnTo>
                    <a:pt x="3299" y="131"/>
                  </a:lnTo>
                  <a:lnTo>
                    <a:pt x="3240" y="112"/>
                  </a:lnTo>
                  <a:lnTo>
                    <a:pt x="3182" y="94"/>
                  </a:lnTo>
                  <a:lnTo>
                    <a:pt x="3122" y="78"/>
                  </a:lnTo>
                  <a:lnTo>
                    <a:pt x="3062" y="64"/>
                  </a:lnTo>
                  <a:lnTo>
                    <a:pt x="3001" y="51"/>
                  </a:lnTo>
                  <a:lnTo>
                    <a:pt x="2940" y="38"/>
                  </a:lnTo>
                  <a:lnTo>
                    <a:pt x="2878" y="28"/>
                  </a:lnTo>
                  <a:lnTo>
                    <a:pt x="2816" y="20"/>
                  </a:lnTo>
                  <a:lnTo>
                    <a:pt x="2753" y="12"/>
                  </a:lnTo>
                  <a:lnTo>
                    <a:pt x="2690" y="7"/>
                  </a:lnTo>
                  <a:lnTo>
                    <a:pt x="2626" y="3"/>
                  </a:lnTo>
                  <a:lnTo>
                    <a:pt x="2563" y="1"/>
                  </a:lnTo>
                  <a:lnTo>
                    <a:pt x="2497" y="0"/>
                  </a:lnTo>
                  <a:close/>
                  <a:moveTo>
                    <a:pt x="3989" y="3988"/>
                  </a:moveTo>
                  <a:lnTo>
                    <a:pt x="3989" y="3988"/>
                  </a:lnTo>
                  <a:lnTo>
                    <a:pt x="3947" y="4028"/>
                  </a:lnTo>
                  <a:lnTo>
                    <a:pt x="3905" y="4068"/>
                  </a:lnTo>
                  <a:lnTo>
                    <a:pt x="3861" y="4106"/>
                  </a:lnTo>
                  <a:lnTo>
                    <a:pt x="3817" y="4142"/>
                  </a:lnTo>
                  <a:lnTo>
                    <a:pt x="3771" y="4178"/>
                  </a:lnTo>
                  <a:lnTo>
                    <a:pt x="3724" y="4212"/>
                  </a:lnTo>
                  <a:lnTo>
                    <a:pt x="3676" y="4245"/>
                  </a:lnTo>
                  <a:lnTo>
                    <a:pt x="3628" y="4277"/>
                  </a:lnTo>
                  <a:lnTo>
                    <a:pt x="2522" y="2515"/>
                  </a:lnTo>
                  <a:lnTo>
                    <a:pt x="1422" y="4310"/>
                  </a:lnTo>
                  <a:lnTo>
                    <a:pt x="1366" y="4276"/>
                  </a:lnTo>
                  <a:lnTo>
                    <a:pt x="1311" y="4240"/>
                  </a:lnTo>
                  <a:lnTo>
                    <a:pt x="1257" y="4201"/>
                  </a:lnTo>
                  <a:lnTo>
                    <a:pt x="1204" y="4163"/>
                  </a:lnTo>
                  <a:lnTo>
                    <a:pt x="1153" y="4121"/>
                  </a:lnTo>
                  <a:lnTo>
                    <a:pt x="1103" y="4078"/>
                  </a:lnTo>
                  <a:lnTo>
                    <a:pt x="1054" y="4034"/>
                  </a:lnTo>
                  <a:lnTo>
                    <a:pt x="1007" y="3988"/>
                  </a:lnTo>
                  <a:lnTo>
                    <a:pt x="971" y="3953"/>
                  </a:lnTo>
                  <a:lnTo>
                    <a:pt x="938" y="3916"/>
                  </a:lnTo>
                  <a:lnTo>
                    <a:pt x="904" y="3878"/>
                  </a:lnTo>
                  <a:lnTo>
                    <a:pt x="872" y="3840"/>
                  </a:lnTo>
                  <a:lnTo>
                    <a:pt x="840" y="3801"/>
                  </a:lnTo>
                  <a:lnTo>
                    <a:pt x="809" y="3761"/>
                  </a:lnTo>
                  <a:lnTo>
                    <a:pt x="780" y="3721"/>
                  </a:lnTo>
                  <a:lnTo>
                    <a:pt x="751" y="3680"/>
                  </a:lnTo>
                  <a:lnTo>
                    <a:pt x="724" y="3637"/>
                  </a:lnTo>
                  <a:lnTo>
                    <a:pt x="696" y="3595"/>
                  </a:lnTo>
                  <a:lnTo>
                    <a:pt x="671" y="3551"/>
                  </a:lnTo>
                  <a:lnTo>
                    <a:pt x="646" y="3508"/>
                  </a:lnTo>
                  <a:lnTo>
                    <a:pt x="623" y="3463"/>
                  </a:lnTo>
                  <a:lnTo>
                    <a:pt x="600" y="3418"/>
                  </a:lnTo>
                  <a:lnTo>
                    <a:pt x="578" y="3372"/>
                  </a:lnTo>
                  <a:lnTo>
                    <a:pt x="558" y="3325"/>
                  </a:lnTo>
                  <a:lnTo>
                    <a:pt x="538" y="3278"/>
                  </a:lnTo>
                  <a:lnTo>
                    <a:pt x="520" y="3231"/>
                  </a:lnTo>
                  <a:lnTo>
                    <a:pt x="503" y="3183"/>
                  </a:lnTo>
                  <a:lnTo>
                    <a:pt x="486" y="3134"/>
                  </a:lnTo>
                  <a:lnTo>
                    <a:pt x="472" y="3085"/>
                  </a:lnTo>
                  <a:lnTo>
                    <a:pt x="458" y="3035"/>
                  </a:lnTo>
                  <a:lnTo>
                    <a:pt x="446" y="2985"/>
                  </a:lnTo>
                  <a:lnTo>
                    <a:pt x="435" y="2934"/>
                  </a:lnTo>
                  <a:lnTo>
                    <a:pt x="424" y="2883"/>
                  </a:lnTo>
                  <a:lnTo>
                    <a:pt x="415" y="2831"/>
                  </a:lnTo>
                  <a:lnTo>
                    <a:pt x="408" y="2779"/>
                  </a:lnTo>
                  <a:lnTo>
                    <a:pt x="402" y="2727"/>
                  </a:lnTo>
                  <a:lnTo>
                    <a:pt x="397" y="2674"/>
                  </a:lnTo>
                  <a:lnTo>
                    <a:pt x="393" y="2621"/>
                  </a:lnTo>
                  <a:lnTo>
                    <a:pt x="391" y="2567"/>
                  </a:lnTo>
                  <a:lnTo>
                    <a:pt x="390" y="2515"/>
                  </a:lnTo>
                  <a:lnTo>
                    <a:pt x="2521" y="2515"/>
                  </a:lnTo>
                  <a:lnTo>
                    <a:pt x="1499" y="639"/>
                  </a:lnTo>
                  <a:lnTo>
                    <a:pt x="1555" y="611"/>
                  </a:lnTo>
                  <a:lnTo>
                    <a:pt x="1612" y="583"/>
                  </a:lnTo>
                  <a:lnTo>
                    <a:pt x="1670" y="557"/>
                  </a:lnTo>
                  <a:lnTo>
                    <a:pt x="1729" y="533"/>
                  </a:lnTo>
                  <a:lnTo>
                    <a:pt x="1789" y="511"/>
                  </a:lnTo>
                  <a:lnTo>
                    <a:pt x="1850" y="490"/>
                  </a:lnTo>
                  <a:lnTo>
                    <a:pt x="1912" y="471"/>
                  </a:lnTo>
                  <a:lnTo>
                    <a:pt x="1974" y="454"/>
                  </a:lnTo>
                  <a:lnTo>
                    <a:pt x="2037" y="439"/>
                  </a:lnTo>
                  <a:lnTo>
                    <a:pt x="2101" y="425"/>
                  </a:lnTo>
                  <a:lnTo>
                    <a:pt x="2165" y="414"/>
                  </a:lnTo>
                  <a:lnTo>
                    <a:pt x="2231" y="405"/>
                  </a:lnTo>
                  <a:lnTo>
                    <a:pt x="2297" y="398"/>
                  </a:lnTo>
                  <a:lnTo>
                    <a:pt x="2363" y="393"/>
                  </a:lnTo>
                  <a:lnTo>
                    <a:pt x="2430" y="390"/>
                  </a:lnTo>
                  <a:lnTo>
                    <a:pt x="2497" y="389"/>
                  </a:lnTo>
                  <a:lnTo>
                    <a:pt x="2569" y="390"/>
                  </a:lnTo>
                  <a:lnTo>
                    <a:pt x="2639" y="393"/>
                  </a:lnTo>
                  <a:lnTo>
                    <a:pt x="2708" y="399"/>
                  </a:lnTo>
                  <a:lnTo>
                    <a:pt x="2778" y="407"/>
                  </a:lnTo>
                  <a:lnTo>
                    <a:pt x="2846" y="417"/>
                  </a:lnTo>
                  <a:lnTo>
                    <a:pt x="2914" y="429"/>
                  </a:lnTo>
                  <a:lnTo>
                    <a:pt x="2980" y="445"/>
                  </a:lnTo>
                  <a:lnTo>
                    <a:pt x="3047" y="461"/>
                  </a:lnTo>
                  <a:lnTo>
                    <a:pt x="3112" y="479"/>
                  </a:lnTo>
                  <a:lnTo>
                    <a:pt x="3176" y="501"/>
                  </a:lnTo>
                  <a:lnTo>
                    <a:pt x="3239" y="523"/>
                  </a:lnTo>
                  <a:lnTo>
                    <a:pt x="3301" y="548"/>
                  </a:lnTo>
                  <a:lnTo>
                    <a:pt x="3363" y="574"/>
                  </a:lnTo>
                  <a:lnTo>
                    <a:pt x="3423" y="603"/>
                  </a:lnTo>
                  <a:lnTo>
                    <a:pt x="3483" y="633"/>
                  </a:lnTo>
                  <a:lnTo>
                    <a:pt x="3541" y="665"/>
                  </a:lnTo>
                  <a:lnTo>
                    <a:pt x="2523" y="2515"/>
                  </a:lnTo>
                  <a:lnTo>
                    <a:pt x="4606" y="2515"/>
                  </a:lnTo>
                  <a:lnTo>
                    <a:pt x="4605" y="2567"/>
                  </a:lnTo>
                  <a:lnTo>
                    <a:pt x="4603" y="2621"/>
                  </a:lnTo>
                  <a:lnTo>
                    <a:pt x="4599" y="2674"/>
                  </a:lnTo>
                  <a:lnTo>
                    <a:pt x="4594" y="2727"/>
                  </a:lnTo>
                  <a:lnTo>
                    <a:pt x="4588" y="2779"/>
                  </a:lnTo>
                  <a:lnTo>
                    <a:pt x="4580" y="2831"/>
                  </a:lnTo>
                  <a:lnTo>
                    <a:pt x="4572" y="2883"/>
                  </a:lnTo>
                  <a:lnTo>
                    <a:pt x="4561" y="2934"/>
                  </a:lnTo>
                  <a:lnTo>
                    <a:pt x="4550" y="2985"/>
                  </a:lnTo>
                  <a:lnTo>
                    <a:pt x="4537" y="3035"/>
                  </a:lnTo>
                  <a:lnTo>
                    <a:pt x="4524" y="3085"/>
                  </a:lnTo>
                  <a:lnTo>
                    <a:pt x="4508" y="3134"/>
                  </a:lnTo>
                  <a:lnTo>
                    <a:pt x="4492" y="3183"/>
                  </a:lnTo>
                  <a:lnTo>
                    <a:pt x="4476" y="3231"/>
                  </a:lnTo>
                  <a:lnTo>
                    <a:pt x="4457" y="3278"/>
                  </a:lnTo>
                  <a:lnTo>
                    <a:pt x="4438" y="3325"/>
                  </a:lnTo>
                  <a:lnTo>
                    <a:pt x="4417" y="3372"/>
                  </a:lnTo>
                  <a:lnTo>
                    <a:pt x="4395" y="3418"/>
                  </a:lnTo>
                  <a:lnTo>
                    <a:pt x="4373" y="3463"/>
                  </a:lnTo>
                  <a:lnTo>
                    <a:pt x="4349" y="3508"/>
                  </a:lnTo>
                  <a:lnTo>
                    <a:pt x="4325" y="3551"/>
                  </a:lnTo>
                  <a:lnTo>
                    <a:pt x="4298" y="3595"/>
                  </a:lnTo>
                  <a:lnTo>
                    <a:pt x="4272" y="3637"/>
                  </a:lnTo>
                  <a:lnTo>
                    <a:pt x="4244" y="3680"/>
                  </a:lnTo>
                  <a:lnTo>
                    <a:pt x="4216" y="3721"/>
                  </a:lnTo>
                  <a:lnTo>
                    <a:pt x="4186" y="3761"/>
                  </a:lnTo>
                  <a:lnTo>
                    <a:pt x="4156" y="3801"/>
                  </a:lnTo>
                  <a:lnTo>
                    <a:pt x="4124" y="3840"/>
                  </a:lnTo>
                  <a:lnTo>
                    <a:pt x="4092" y="3878"/>
                  </a:lnTo>
                  <a:lnTo>
                    <a:pt x="4058" y="3916"/>
                  </a:lnTo>
                  <a:lnTo>
                    <a:pt x="4024" y="3953"/>
                  </a:lnTo>
                  <a:lnTo>
                    <a:pt x="3989" y="39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椭圆 23"/>
          <p:cNvSpPr>
            <a:spLocks/>
          </p:cNvSpPr>
          <p:nvPr/>
        </p:nvSpPr>
        <p:spPr bwMode="auto">
          <a:xfrm>
            <a:off x="4007062" y="2615981"/>
            <a:ext cx="540000" cy="540000"/>
          </a:xfrm>
          <a:prstGeom prst="ellipse">
            <a:avLst/>
          </a:prstGeom>
          <a:gradFill>
            <a:gsLst>
              <a:gs pos="51000">
                <a:srgbClr val="DDDDDD"/>
              </a:gs>
              <a:gs pos="1000">
                <a:srgbClr val="ECECEC"/>
              </a:gs>
              <a:gs pos="100000">
                <a:srgbClr val="B2B2B2"/>
              </a:gs>
            </a:gsLst>
            <a:path path="circle">
              <a:fillToRect t="100000" r="10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0650" h="25400" prst="softRound"/>
            <a:contourClr>
              <a:srgbClr val="B2B2B2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3543" y="261702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4AE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zh-CN" altLang="en-US" sz="2800" b="1" dirty="0">
              <a:solidFill>
                <a:srgbClr val="34AEE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椭圆 29"/>
          <p:cNvSpPr>
            <a:spLocks/>
          </p:cNvSpPr>
          <p:nvPr/>
        </p:nvSpPr>
        <p:spPr bwMode="auto">
          <a:xfrm>
            <a:off x="2382706" y="5434712"/>
            <a:ext cx="540000" cy="540000"/>
          </a:xfrm>
          <a:prstGeom prst="ellipse">
            <a:avLst/>
          </a:prstGeom>
          <a:gradFill>
            <a:gsLst>
              <a:gs pos="51000">
                <a:srgbClr val="DDDDDD"/>
              </a:gs>
              <a:gs pos="1000">
                <a:srgbClr val="ECECEC"/>
              </a:gs>
              <a:gs pos="100000">
                <a:srgbClr val="B2B2B2"/>
              </a:gs>
            </a:gsLst>
            <a:path path="circle">
              <a:fillToRect t="100000" r="10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0650" h="25400" prst="softRound"/>
            <a:contourClr>
              <a:srgbClr val="B2B2B2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31" name="椭圆 30"/>
          <p:cNvSpPr>
            <a:spLocks/>
          </p:cNvSpPr>
          <p:nvPr/>
        </p:nvSpPr>
        <p:spPr bwMode="auto">
          <a:xfrm>
            <a:off x="5720043" y="5389159"/>
            <a:ext cx="540000" cy="540000"/>
          </a:xfrm>
          <a:prstGeom prst="ellipse">
            <a:avLst/>
          </a:prstGeom>
          <a:gradFill>
            <a:gsLst>
              <a:gs pos="51000">
                <a:srgbClr val="DDDDDD"/>
              </a:gs>
              <a:gs pos="1000">
                <a:srgbClr val="ECECEC"/>
              </a:gs>
              <a:gs pos="100000">
                <a:srgbClr val="B2B2B2"/>
              </a:gs>
            </a:gsLst>
            <a:path path="circle">
              <a:fillToRect t="100000" r="10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0650" h="25400" prst="softRound"/>
            <a:contourClr>
              <a:srgbClr val="B2B2B2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38160" y="544868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4AE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zh-CN" altLang="en-US" sz="2800" b="1" dirty="0">
              <a:solidFill>
                <a:srgbClr val="34AEE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3733" y="5405939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4AEE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zh-CN" altLang="en-US" sz="2800" b="1" dirty="0">
              <a:solidFill>
                <a:srgbClr val="34AEE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98741" y="2607921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45036" y="5282999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89435" y="4648313"/>
            <a:ext cx="205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单击此处</a:t>
            </a:r>
            <a:r>
              <a:rPr lang="zh-CN" altLang="en-US" dirty="0"/>
              <a:t>添加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70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7941" y="1005131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单击此处添加内容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280" y="2226114"/>
            <a:ext cx="5453538" cy="370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添加内容单击此处添加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单击此处添加内容</a:t>
            </a: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内容单击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单击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r>
              <a:rPr lang="zh-CN" alt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单击此处添加</a:t>
            </a:r>
            <a:r>
              <a:rPr lang="zh-CN" alt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内容</a:t>
            </a: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zh-CN" altLang="en-US" sz="2000" b="1" dirty="0">
              <a:solidFill>
                <a:srgbClr val="257CA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" y="3272946"/>
            <a:ext cx="930908" cy="12780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" y="2226114"/>
            <a:ext cx="930908" cy="11998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6" y="4435212"/>
            <a:ext cx="930908" cy="118568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588390" y="2445657"/>
            <a:ext cx="2183827" cy="2379831"/>
            <a:chOff x="6478392" y="2044685"/>
            <a:chExt cx="2744493" cy="2854173"/>
          </a:xfrm>
        </p:grpSpPr>
        <p:grpSp>
          <p:nvGrpSpPr>
            <p:cNvPr id="13" name="组合 12"/>
            <p:cNvGrpSpPr/>
            <p:nvPr/>
          </p:nvGrpSpPr>
          <p:grpSpPr>
            <a:xfrm>
              <a:off x="6524688" y="2295174"/>
              <a:ext cx="2619312" cy="2603684"/>
              <a:chOff x="6625500" y="2142183"/>
              <a:chExt cx="2619312" cy="260368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539156" y="2142183"/>
                <a:ext cx="792000" cy="260368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 rot="3600000">
                <a:off x="7539157" y="2138652"/>
                <a:ext cx="792000" cy="261931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7200000">
                <a:off x="7539156" y="2138652"/>
                <a:ext cx="792000" cy="261931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7134606" y="2917087"/>
              <a:ext cx="1375719" cy="1359857"/>
            </a:xfrm>
            <a:prstGeom prst="ellipse">
              <a:avLst/>
            </a:prstGeom>
            <a:solidFill>
              <a:srgbClr val="2FA9D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296" y="3412937"/>
              <a:ext cx="1150337" cy="575168"/>
            </a:xfrm>
            <a:prstGeom prst="rect">
              <a:avLst/>
            </a:prstGeom>
          </p:spPr>
        </p:pic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7561194" y="2044685"/>
              <a:ext cx="546299" cy="540000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6478392" y="3902260"/>
              <a:ext cx="546299" cy="540000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8676586" y="3938966"/>
              <a:ext cx="546299" cy="540000"/>
            </a:xfrm>
            <a:prstGeom prst="ellipse">
              <a:avLst/>
            </a:prstGeom>
            <a:gradFill>
              <a:gsLst>
                <a:gs pos="51000">
                  <a:srgbClr val="DDDDDD"/>
                </a:gs>
                <a:gs pos="1000">
                  <a:srgbClr val="ECECEC"/>
                </a:gs>
                <a:gs pos="100000">
                  <a:srgbClr val="B2B2B2"/>
                </a:gs>
              </a:gsLst>
              <a:path path="circle">
                <a:fillToRect t="100000" r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0650" h="25400" prst="softRound"/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4" y="4157894"/>
            <a:ext cx="261387" cy="189445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0" y="2543350"/>
            <a:ext cx="320047" cy="282000"/>
          </a:xfrm>
          <a:prstGeom prst="rect">
            <a:avLst/>
          </a:prstGeom>
          <a:effectLst/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1" y="4091951"/>
            <a:ext cx="224890" cy="2553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9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254464" y="1660675"/>
            <a:ext cx="2055387" cy="935805"/>
            <a:chOff x="2776136" y="3875561"/>
            <a:chExt cx="1492080" cy="882209"/>
          </a:xfrm>
        </p:grpSpPr>
        <p:sp>
          <p:nvSpPr>
            <p:cNvPr id="36" name="矩形 35"/>
            <p:cNvSpPr/>
            <p:nvPr/>
          </p:nvSpPr>
          <p:spPr>
            <a:xfrm rot="20511077">
              <a:off x="2776136" y="4162018"/>
              <a:ext cx="1492080" cy="59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 rot="20511077">
              <a:off x="4210904" y="3875561"/>
              <a:ext cx="36441" cy="580785"/>
            </a:xfrm>
            <a:prstGeom prst="rect">
              <a:avLst/>
            </a:prstGeom>
            <a:solidFill>
              <a:srgbClr val="073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4" name="任意多边形 33"/>
          <p:cNvSpPr>
            <a:spLocks noChangeAspect="1"/>
          </p:cNvSpPr>
          <p:nvPr/>
        </p:nvSpPr>
        <p:spPr>
          <a:xfrm>
            <a:off x="-4491" y="1618435"/>
            <a:ext cx="2897485" cy="4261105"/>
          </a:xfrm>
          <a:custGeom>
            <a:avLst/>
            <a:gdLst>
              <a:gd name="connsiteX0" fmla="*/ 683236 w 2581276"/>
              <a:gd name="connsiteY0" fmla="*/ 0 h 3796080"/>
              <a:gd name="connsiteX1" fmla="*/ 2581276 w 2581276"/>
              <a:gd name="connsiteY1" fmla="*/ 1898040 h 3796080"/>
              <a:gd name="connsiteX2" fmla="*/ 683236 w 2581276"/>
              <a:gd name="connsiteY2" fmla="*/ 3796080 h 3796080"/>
              <a:gd name="connsiteX3" fmla="*/ 118817 w 2581276"/>
              <a:gd name="connsiteY3" fmla="*/ 3710748 h 3796080"/>
              <a:gd name="connsiteX4" fmla="*/ 0 w 2581276"/>
              <a:gd name="connsiteY4" fmla="*/ 3667261 h 3796080"/>
              <a:gd name="connsiteX5" fmla="*/ 0 w 2581276"/>
              <a:gd name="connsiteY5" fmla="*/ 128819 h 3796080"/>
              <a:gd name="connsiteX6" fmla="*/ 118817 w 2581276"/>
              <a:gd name="connsiteY6" fmla="*/ 85332 h 3796080"/>
              <a:gd name="connsiteX7" fmla="*/ 683236 w 2581276"/>
              <a:gd name="connsiteY7" fmla="*/ 0 h 379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1276" h="3796080">
                <a:moveTo>
                  <a:pt x="683236" y="0"/>
                </a:moveTo>
                <a:cubicBezTo>
                  <a:pt x="1731495" y="0"/>
                  <a:pt x="2581276" y="849781"/>
                  <a:pt x="2581276" y="1898040"/>
                </a:cubicBezTo>
                <a:cubicBezTo>
                  <a:pt x="2581276" y="2946299"/>
                  <a:pt x="1731495" y="3796080"/>
                  <a:pt x="683236" y="3796080"/>
                </a:cubicBezTo>
                <a:cubicBezTo>
                  <a:pt x="486687" y="3796080"/>
                  <a:pt x="297116" y="3766205"/>
                  <a:pt x="118817" y="3710748"/>
                </a:cubicBezTo>
                <a:lnTo>
                  <a:pt x="0" y="3667261"/>
                </a:lnTo>
                <a:lnTo>
                  <a:pt x="0" y="128819"/>
                </a:lnTo>
                <a:lnTo>
                  <a:pt x="118817" y="85332"/>
                </a:lnTo>
                <a:cubicBezTo>
                  <a:pt x="297116" y="29875"/>
                  <a:pt x="486687" y="0"/>
                  <a:pt x="683236" y="0"/>
                </a:cubicBezTo>
                <a:close/>
              </a:path>
            </a:pathLst>
          </a:custGeom>
          <a:solidFill>
            <a:srgbClr val="07344F"/>
          </a:solidFill>
          <a:ln>
            <a:solidFill>
              <a:srgbClr val="37ABE3"/>
            </a:solidFill>
          </a:ln>
          <a:effectLst>
            <a:outerShdw blurRad="1524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9" name="组合 38"/>
          <p:cNvGrpSpPr/>
          <p:nvPr/>
        </p:nvGrpSpPr>
        <p:grpSpPr>
          <a:xfrm rot="21315901">
            <a:off x="1593887" y="2642921"/>
            <a:ext cx="1968542" cy="626991"/>
            <a:chOff x="2703922" y="4383775"/>
            <a:chExt cx="1551922" cy="615000"/>
          </a:xfrm>
        </p:grpSpPr>
        <p:sp>
          <p:nvSpPr>
            <p:cNvPr id="40" name="矩形 39"/>
            <p:cNvSpPr/>
            <p:nvPr/>
          </p:nvSpPr>
          <p:spPr>
            <a:xfrm>
              <a:off x="2703922" y="4383775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218648" y="4386892"/>
              <a:ext cx="37196" cy="611883"/>
            </a:xfrm>
            <a:prstGeom prst="rect">
              <a:avLst/>
            </a:prstGeom>
            <a:solidFill>
              <a:srgbClr val="004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2" name="任意多边形 31"/>
          <p:cNvSpPr>
            <a:spLocks noChangeAspect="1"/>
          </p:cNvSpPr>
          <p:nvPr/>
        </p:nvSpPr>
        <p:spPr>
          <a:xfrm>
            <a:off x="-4491" y="1911940"/>
            <a:ext cx="2604782" cy="3677314"/>
          </a:xfrm>
          <a:custGeom>
            <a:avLst/>
            <a:gdLst>
              <a:gd name="connsiteX0" fmla="*/ 682516 w 2320516"/>
              <a:gd name="connsiteY0" fmla="*/ 0 h 3276000"/>
              <a:gd name="connsiteX1" fmla="*/ 2320516 w 2320516"/>
              <a:gd name="connsiteY1" fmla="*/ 1638000 h 3276000"/>
              <a:gd name="connsiteX2" fmla="*/ 682516 w 2320516"/>
              <a:gd name="connsiteY2" fmla="*/ 3276000 h 3276000"/>
              <a:gd name="connsiteX3" fmla="*/ 81903 w 2320516"/>
              <a:gd name="connsiteY3" fmla="*/ 3162383 h 3276000"/>
              <a:gd name="connsiteX4" fmla="*/ 0 w 2320516"/>
              <a:gd name="connsiteY4" fmla="*/ 3124158 h 3276000"/>
              <a:gd name="connsiteX5" fmla="*/ 0 w 2320516"/>
              <a:gd name="connsiteY5" fmla="*/ 151843 h 3276000"/>
              <a:gd name="connsiteX6" fmla="*/ 81903 w 2320516"/>
              <a:gd name="connsiteY6" fmla="*/ 113617 h 3276000"/>
              <a:gd name="connsiteX7" fmla="*/ 682516 w 2320516"/>
              <a:gd name="connsiteY7" fmla="*/ 0 h 32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516" h="3276000">
                <a:moveTo>
                  <a:pt x="682516" y="0"/>
                </a:moveTo>
                <a:cubicBezTo>
                  <a:pt x="1587158" y="0"/>
                  <a:pt x="2320516" y="733358"/>
                  <a:pt x="2320516" y="1638000"/>
                </a:cubicBezTo>
                <a:cubicBezTo>
                  <a:pt x="2320516" y="2542642"/>
                  <a:pt x="1587158" y="3276000"/>
                  <a:pt x="682516" y="3276000"/>
                </a:cubicBezTo>
                <a:cubicBezTo>
                  <a:pt x="470490" y="3276000"/>
                  <a:pt x="267874" y="3235716"/>
                  <a:pt x="81903" y="3162383"/>
                </a:cubicBezTo>
                <a:lnTo>
                  <a:pt x="0" y="3124158"/>
                </a:lnTo>
                <a:lnTo>
                  <a:pt x="0" y="151843"/>
                </a:lnTo>
                <a:lnTo>
                  <a:pt x="81903" y="113617"/>
                </a:lnTo>
                <a:cubicBezTo>
                  <a:pt x="267874" y="40285"/>
                  <a:pt x="470490" y="0"/>
                  <a:pt x="682516" y="0"/>
                </a:cubicBezTo>
                <a:close/>
              </a:path>
            </a:pathLst>
          </a:custGeom>
          <a:solidFill>
            <a:srgbClr val="004B76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6" name="组合 65"/>
          <p:cNvGrpSpPr/>
          <p:nvPr/>
        </p:nvGrpSpPr>
        <p:grpSpPr>
          <a:xfrm rot="500019">
            <a:off x="1585679" y="3386383"/>
            <a:ext cx="1968542" cy="626991"/>
            <a:chOff x="2695854" y="4494472"/>
            <a:chExt cx="1551922" cy="615000"/>
          </a:xfrm>
        </p:grpSpPr>
        <p:sp>
          <p:nvSpPr>
            <p:cNvPr id="67" name="矩形 66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rgbClr val="3E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0" name="任意多边形 29"/>
          <p:cNvSpPr>
            <a:spLocks noChangeAspect="1"/>
          </p:cNvSpPr>
          <p:nvPr/>
        </p:nvSpPr>
        <p:spPr>
          <a:xfrm>
            <a:off x="-3682" y="2193201"/>
            <a:ext cx="2321912" cy="3111573"/>
          </a:xfrm>
          <a:custGeom>
            <a:avLst/>
            <a:gdLst>
              <a:gd name="connsiteX0" fmla="*/ 682516 w 2068516"/>
              <a:gd name="connsiteY0" fmla="*/ 0 h 2772000"/>
              <a:gd name="connsiteX1" fmla="*/ 2068516 w 2068516"/>
              <a:gd name="connsiteY1" fmla="*/ 1386000 h 2772000"/>
              <a:gd name="connsiteX2" fmla="*/ 682516 w 2068516"/>
              <a:gd name="connsiteY2" fmla="*/ 2772000 h 2772000"/>
              <a:gd name="connsiteX3" fmla="*/ 81628 w 2068516"/>
              <a:gd name="connsiteY3" fmla="*/ 2635326 h 2772000"/>
              <a:gd name="connsiteX4" fmla="*/ 0 w 2068516"/>
              <a:gd name="connsiteY4" fmla="*/ 2588408 h 2772000"/>
              <a:gd name="connsiteX5" fmla="*/ 0 w 2068516"/>
              <a:gd name="connsiteY5" fmla="*/ 183592 h 2772000"/>
              <a:gd name="connsiteX6" fmla="*/ 81628 w 2068516"/>
              <a:gd name="connsiteY6" fmla="*/ 136675 h 2772000"/>
              <a:gd name="connsiteX7" fmla="*/ 682516 w 2068516"/>
              <a:gd name="connsiteY7" fmla="*/ 0 h 27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8516" h="2772000">
                <a:moveTo>
                  <a:pt x="682516" y="0"/>
                </a:moveTo>
                <a:cubicBezTo>
                  <a:pt x="1447983" y="0"/>
                  <a:pt x="2068516" y="620533"/>
                  <a:pt x="2068516" y="1386000"/>
                </a:cubicBezTo>
                <a:cubicBezTo>
                  <a:pt x="2068516" y="2151467"/>
                  <a:pt x="1447983" y="2772000"/>
                  <a:pt x="682516" y="2772000"/>
                </a:cubicBezTo>
                <a:cubicBezTo>
                  <a:pt x="467229" y="2772000"/>
                  <a:pt x="263405" y="2722915"/>
                  <a:pt x="81628" y="2635326"/>
                </a:cubicBezTo>
                <a:lnTo>
                  <a:pt x="0" y="2588408"/>
                </a:lnTo>
                <a:lnTo>
                  <a:pt x="0" y="183592"/>
                </a:lnTo>
                <a:lnTo>
                  <a:pt x="81628" y="136675"/>
                </a:lnTo>
                <a:cubicBezTo>
                  <a:pt x="263405" y="49086"/>
                  <a:pt x="467229" y="0"/>
                  <a:pt x="682516" y="0"/>
                </a:cubicBezTo>
                <a:close/>
              </a:path>
            </a:pathLst>
          </a:custGeom>
          <a:solidFill>
            <a:srgbClr val="3EACDF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71" name="组合 70"/>
          <p:cNvGrpSpPr/>
          <p:nvPr/>
        </p:nvGrpSpPr>
        <p:grpSpPr>
          <a:xfrm rot="1439557">
            <a:off x="1353681" y="4043027"/>
            <a:ext cx="1968542" cy="626991"/>
            <a:chOff x="2695854" y="4494472"/>
            <a:chExt cx="1551922" cy="615000"/>
          </a:xfrm>
        </p:grpSpPr>
        <p:sp>
          <p:nvSpPr>
            <p:cNvPr id="72" name="矩形 71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任意多边形 25"/>
          <p:cNvSpPr>
            <a:spLocks noChangeAspect="1"/>
          </p:cNvSpPr>
          <p:nvPr/>
        </p:nvSpPr>
        <p:spPr>
          <a:xfrm>
            <a:off x="9027" y="2457475"/>
            <a:ext cx="2059246" cy="2586243"/>
          </a:xfrm>
          <a:custGeom>
            <a:avLst/>
            <a:gdLst>
              <a:gd name="connsiteX0" fmla="*/ 682516 w 1834516"/>
              <a:gd name="connsiteY0" fmla="*/ 0 h 2304000"/>
              <a:gd name="connsiteX1" fmla="*/ 1834516 w 1834516"/>
              <a:gd name="connsiteY1" fmla="*/ 1152000 h 2304000"/>
              <a:gd name="connsiteX2" fmla="*/ 682516 w 1834516"/>
              <a:gd name="connsiteY2" fmla="*/ 2304000 h 2304000"/>
              <a:gd name="connsiteX3" fmla="*/ 38422 w 1834516"/>
              <a:gd name="connsiteY3" fmla="*/ 2107257 h 2304000"/>
              <a:gd name="connsiteX4" fmla="*/ 0 w 1834516"/>
              <a:gd name="connsiteY4" fmla="*/ 2075556 h 2304000"/>
              <a:gd name="connsiteX5" fmla="*/ 0 w 1834516"/>
              <a:gd name="connsiteY5" fmla="*/ 228445 h 2304000"/>
              <a:gd name="connsiteX6" fmla="*/ 38422 w 1834516"/>
              <a:gd name="connsiteY6" fmla="*/ 196744 h 2304000"/>
              <a:gd name="connsiteX7" fmla="*/ 682516 w 1834516"/>
              <a:gd name="connsiteY7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4516" h="2304000">
                <a:moveTo>
                  <a:pt x="682516" y="0"/>
                </a:moveTo>
                <a:cubicBezTo>
                  <a:pt x="1318748" y="0"/>
                  <a:pt x="1834516" y="515768"/>
                  <a:pt x="1834516" y="1152000"/>
                </a:cubicBezTo>
                <a:cubicBezTo>
                  <a:pt x="1834516" y="1788232"/>
                  <a:pt x="1318748" y="2304000"/>
                  <a:pt x="682516" y="2304000"/>
                </a:cubicBezTo>
                <a:cubicBezTo>
                  <a:pt x="443929" y="2304000"/>
                  <a:pt x="222282" y="2231470"/>
                  <a:pt x="38422" y="2107257"/>
                </a:cubicBezTo>
                <a:lnTo>
                  <a:pt x="0" y="2075556"/>
                </a:lnTo>
                <a:lnTo>
                  <a:pt x="0" y="228445"/>
                </a:lnTo>
                <a:lnTo>
                  <a:pt x="38422" y="196744"/>
                </a:lnTo>
                <a:cubicBezTo>
                  <a:pt x="222282" y="72530"/>
                  <a:pt x="443929" y="0"/>
                  <a:pt x="68251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43" name="组合 42"/>
          <p:cNvGrpSpPr/>
          <p:nvPr/>
        </p:nvGrpSpPr>
        <p:grpSpPr>
          <a:xfrm rot="2082905">
            <a:off x="542360" y="4677318"/>
            <a:ext cx="2342493" cy="588176"/>
            <a:chOff x="2981642" y="4552386"/>
            <a:chExt cx="1519861" cy="469621"/>
          </a:xfrm>
        </p:grpSpPr>
        <p:sp>
          <p:nvSpPr>
            <p:cNvPr id="44" name="矩形 43"/>
            <p:cNvSpPr/>
            <p:nvPr/>
          </p:nvSpPr>
          <p:spPr>
            <a:xfrm>
              <a:off x="2981642" y="4553156"/>
              <a:ext cx="1490250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58768" y="4552386"/>
              <a:ext cx="42735" cy="469621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任意多边形 23"/>
          <p:cNvSpPr>
            <a:spLocks noChangeAspect="1"/>
          </p:cNvSpPr>
          <p:nvPr/>
        </p:nvSpPr>
        <p:spPr>
          <a:xfrm>
            <a:off x="6979" y="2718532"/>
            <a:ext cx="1777210" cy="2060912"/>
          </a:xfrm>
          <a:custGeom>
            <a:avLst/>
            <a:gdLst>
              <a:gd name="connsiteX0" fmla="*/ 665258 w 1583258"/>
              <a:gd name="connsiteY0" fmla="*/ 0 h 1836000"/>
              <a:gd name="connsiteX1" fmla="*/ 1583258 w 1583258"/>
              <a:gd name="connsiteY1" fmla="*/ 918000 h 1836000"/>
              <a:gd name="connsiteX2" fmla="*/ 665258 w 1583258"/>
              <a:gd name="connsiteY2" fmla="*/ 1836000 h 1836000"/>
              <a:gd name="connsiteX3" fmla="*/ 747 w 1583258"/>
              <a:gd name="connsiteY3" fmla="*/ 1551365 h 1836000"/>
              <a:gd name="connsiteX4" fmla="*/ 0 w 1583258"/>
              <a:gd name="connsiteY4" fmla="*/ 1550471 h 1836000"/>
              <a:gd name="connsiteX5" fmla="*/ 0 w 1583258"/>
              <a:gd name="connsiteY5" fmla="*/ 285529 h 1836000"/>
              <a:gd name="connsiteX6" fmla="*/ 747 w 1583258"/>
              <a:gd name="connsiteY6" fmla="*/ 284635 h 1836000"/>
              <a:gd name="connsiteX7" fmla="*/ 665258 w 1583258"/>
              <a:gd name="connsiteY7" fmla="*/ 0 h 18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258" h="1836000">
                <a:moveTo>
                  <a:pt x="665258" y="0"/>
                </a:moveTo>
                <a:cubicBezTo>
                  <a:pt x="1172255" y="0"/>
                  <a:pt x="1583258" y="411003"/>
                  <a:pt x="1583258" y="918000"/>
                </a:cubicBezTo>
                <a:cubicBezTo>
                  <a:pt x="1583258" y="1424997"/>
                  <a:pt x="1172255" y="1836000"/>
                  <a:pt x="665258" y="1836000"/>
                </a:cubicBezTo>
                <a:cubicBezTo>
                  <a:pt x="403838" y="1836000"/>
                  <a:pt x="167939" y="1726727"/>
                  <a:pt x="747" y="1551365"/>
                </a:cubicBezTo>
                <a:lnTo>
                  <a:pt x="0" y="1550471"/>
                </a:lnTo>
                <a:lnTo>
                  <a:pt x="0" y="285529"/>
                </a:lnTo>
                <a:lnTo>
                  <a:pt x="747" y="284635"/>
                </a:lnTo>
                <a:cubicBezTo>
                  <a:pt x="167939" y="109273"/>
                  <a:pt x="403838" y="0"/>
                  <a:pt x="665258" y="0"/>
                </a:cubicBezTo>
                <a:close/>
              </a:path>
            </a:pathLst>
          </a:custGeom>
          <a:solidFill>
            <a:srgbClr val="7D7D7D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5061" y="3021607"/>
            <a:ext cx="1454762" cy="1454762"/>
          </a:xfrm>
          <a:prstGeom prst="ellipse">
            <a:avLst/>
          </a:prstGeom>
          <a:gradFill flip="none" rotWithShape="1">
            <a:gsLst>
              <a:gs pos="0">
                <a:srgbClr val="FBFBFB"/>
              </a:gs>
              <a:gs pos="100000">
                <a:srgbClr val="CBCFD0"/>
              </a:gs>
            </a:gsLst>
            <a:lin ang="16200000" scaled="0"/>
            <a:tileRect/>
          </a:gradFill>
          <a:ln>
            <a:solidFill>
              <a:schemeClr val="bg1"/>
            </a:solidFill>
          </a:ln>
          <a:effectLst>
            <a:outerShdw blurRad="1397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/>
          </a:p>
        </p:txBody>
      </p:sp>
      <p:sp>
        <p:nvSpPr>
          <p:cNvPr id="58" name="矩形 57"/>
          <p:cNvSpPr/>
          <p:nvPr/>
        </p:nvSpPr>
        <p:spPr>
          <a:xfrm>
            <a:off x="66921" y="3618507"/>
            <a:ext cx="1371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64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3032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en-US" altLang="zh-CN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2590" y="2765933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smtClean="0">
                <a:solidFill>
                  <a:schemeClr val="bg1"/>
                </a:solidFill>
              </a:rPr>
              <a:t>网络信息中心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>
            <a:off x="-31533" y="-8709"/>
            <a:ext cx="9175534" cy="6858000"/>
          </a:xfrm>
          <a:prstGeom prst="rtTriangle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816229" y="5674138"/>
            <a:ext cx="4031873" cy="79718"/>
            <a:chOff x="287383" y="6200502"/>
            <a:chExt cx="2676409" cy="113211"/>
          </a:xfrm>
        </p:grpSpPr>
        <p:sp>
          <p:nvSpPr>
            <p:cNvPr id="8" name="矩形 7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5635" y="4852223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单击</a:t>
            </a:r>
            <a:r>
              <a:rPr lang="zh-CN" altLang="en-US" sz="5000" b="1" dirty="0" smtClean="0">
                <a:solidFill>
                  <a:schemeClr val="bg1"/>
                </a:solidFill>
              </a:rPr>
              <a:t>此处添加内容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96540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A8AB8"/>
                </a:solidFill>
                <a:latin typeface="+mj-lt"/>
              </a:rPr>
              <a:t>单击此处添加内容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1175098" y="295556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772072" y="255524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236850" y="208724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1898" y="4586033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3549647" y="389996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2795665" y="347797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294164" y="264209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3609219" y="2083564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A8AB8"/>
                </a:solidFill>
                <a:latin typeface="+mj-lt"/>
              </a:rPr>
              <a:t>单击此处添加内容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1515076" y="326558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1692124" y="343424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06662" y="3350839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A8AB8"/>
                </a:solidFill>
                <a:latin typeface="+mj-lt"/>
              </a:rPr>
              <a:t>单击此处添加内容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97738" y="4831657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A8AB8"/>
                </a:solidFill>
                <a:latin typeface="+mj-lt"/>
              </a:rPr>
              <a:t>单击此处添加内容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97738" y="5448045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XXXXXXXXXXXXXXXXXXXXXXXXXXXXXXXXXXXXXXXX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57876" y="3900122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XXXXXXXXXXXXXXXXXXXXXXXXXXXXXXXXXXXXXXX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06662" y="2642094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XXXXXXXXXXXXXXXXXXXXXX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759"/>
              </p:ext>
            </p:extLst>
          </p:nvPr>
        </p:nvGraphicFramePr>
        <p:xfrm>
          <a:off x="838199" y="2011572"/>
          <a:ext cx="7820026" cy="44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042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42">
                <a:tc rowSpan="7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8A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8A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362">
                <a:tc rowSpan="6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4E7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4E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927962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表格样式</a:t>
            </a:r>
          </a:p>
        </p:txBody>
      </p:sp>
    </p:spTree>
    <p:extLst>
      <p:ext uri="{BB962C8B-B14F-4D97-AF65-F5344CB8AC3E}">
        <p14:creationId xmlns:p14="http://schemas.microsoft.com/office/powerpoint/2010/main" val="7866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6"/>
          <p:cNvSpPr>
            <a:spLocks noChangeArrowheads="1"/>
          </p:cNvSpPr>
          <p:nvPr/>
        </p:nvSpPr>
        <p:spPr bwMode="gray">
          <a:xfrm>
            <a:off x="5515673" y="3939843"/>
            <a:ext cx="33494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2557" y="3016663"/>
            <a:ext cx="797287" cy="2570649"/>
            <a:chOff x="6192000" y="3276000"/>
            <a:chExt cx="629055" cy="2628000"/>
          </a:xfrm>
        </p:grpSpPr>
        <p:sp>
          <p:nvSpPr>
            <p:cNvPr id="9" name="矩形 8"/>
            <p:cNvSpPr/>
            <p:nvPr/>
          </p:nvSpPr>
          <p:spPr>
            <a:xfrm>
              <a:off x="6281055" y="3276000"/>
              <a:ext cx="540000" cy="262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34"/>
            <p:cNvSpPr/>
            <p:nvPr/>
          </p:nvSpPr>
          <p:spPr>
            <a:xfrm>
              <a:off x="6192000" y="3276000"/>
              <a:ext cx="91142" cy="2628000"/>
            </a:xfrm>
            <a:custGeom>
              <a:avLst/>
              <a:gdLst>
                <a:gd name="connsiteX0" fmla="*/ 0 w 740229"/>
                <a:gd name="connsiteY0" fmla="*/ 0 h 2214652"/>
                <a:gd name="connsiteX1" fmla="*/ 740229 w 740229"/>
                <a:gd name="connsiteY1" fmla="*/ 0 h 2214652"/>
                <a:gd name="connsiteX2" fmla="*/ 740229 w 740229"/>
                <a:gd name="connsiteY2" fmla="*/ 2214652 h 2214652"/>
                <a:gd name="connsiteX3" fmla="*/ 0 w 740229"/>
                <a:gd name="connsiteY3" fmla="*/ 2214652 h 2214652"/>
                <a:gd name="connsiteX4" fmla="*/ 0 w 740229"/>
                <a:gd name="connsiteY4" fmla="*/ 0 h 2214652"/>
                <a:gd name="connsiteX0" fmla="*/ 0 w 740229"/>
                <a:gd name="connsiteY0" fmla="*/ 28575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0 w 740229"/>
                <a:gd name="connsiteY4" fmla="*/ 28575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0 w 749754"/>
                <a:gd name="connsiteY0" fmla="*/ 323850 h 2243227"/>
                <a:gd name="connsiteX1" fmla="*/ 749754 w 749754"/>
                <a:gd name="connsiteY1" fmla="*/ 0 h 2243227"/>
                <a:gd name="connsiteX2" fmla="*/ 749754 w 749754"/>
                <a:gd name="connsiteY2" fmla="*/ 2243227 h 2243227"/>
                <a:gd name="connsiteX3" fmla="*/ 9525 w 749754"/>
                <a:gd name="connsiteY3" fmla="*/ 2243227 h 2243227"/>
                <a:gd name="connsiteX4" fmla="*/ 0 w 749754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7 w 740229"/>
                <a:gd name="connsiteY0" fmla="*/ 186372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186372 h 22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2243227">
                  <a:moveTo>
                    <a:pt x="9527" y="186372"/>
                  </a:moveTo>
                  <a:lnTo>
                    <a:pt x="740229" y="0"/>
                  </a:lnTo>
                  <a:lnTo>
                    <a:pt x="740229" y="2243227"/>
                  </a:lnTo>
                  <a:lnTo>
                    <a:pt x="0" y="2243227"/>
                  </a:lnTo>
                  <a:cubicBezTo>
                    <a:pt x="3176" y="1557609"/>
                    <a:pt x="6351" y="871990"/>
                    <a:pt x="9527" y="186372"/>
                  </a:cubicBezTo>
                  <a:close/>
                </a:path>
              </a:pathLst>
            </a:custGeom>
            <a:solidFill>
              <a:srgbClr val="7F6627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46433" y="3521635"/>
            <a:ext cx="800023" cy="2065678"/>
            <a:chOff x="6660170" y="4175999"/>
            <a:chExt cx="631214" cy="1734419"/>
          </a:xfrm>
        </p:grpSpPr>
        <p:sp>
          <p:nvSpPr>
            <p:cNvPr id="7" name="矩形 6"/>
            <p:cNvSpPr/>
            <p:nvPr/>
          </p:nvSpPr>
          <p:spPr>
            <a:xfrm>
              <a:off x="6751384" y="4191370"/>
              <a:ext cx="540000" cy="1719048"/>
            </a:xfrm>
            <a:prstGeom prst="rect">
              <a:avLst/>
            </a:prstGeom>
            <a:solidFill>
              <a:srgbClr val="36ACE0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34"/>
            <p:cNvSpPr/>
            <p:nvPr/>
          </p:nvSpPr>
          <p:spPr>
            <a:xfrm>
              <a:off x="6660170" y="4175999"/>
              <a:ext cx="91214" cy="1734419"/>
            </a:xfrm>
            <a:custGeom>
              <a:avLst/>
              <a:gdLst>
                <a:gd name="connsiteX0" fmla="*/ 0 w 740229"/>
                <a:gd name="connsiteY0" fmla="*/ 0 h 2214652"/>
                <a:gd name="connsiteX1" fmla="*/ 740229 w 740229"/>
                <a:gd name="connsiteY1" fmla="*/ 0 h 2214652"/>
                <a:gd name="connsiteX2" fmla="*/ 740229 w 740229"/>
                <a:gd name="connsiteY2" fmla="*/ 2214652 h 2214652"/>
                <a:gd name="connsiteX3" fmla="*/ 0 w 740229"/>
                <a:gd name="connsiteY3" fmla="*/ 2214652 h 2214652"/>
                <a:gd name="connsiteX4" fmla="*/ 0 w 740229"/>
                <a:gd name="connsiteY4" fmla="*/ 0 h 2214652"/>
                <a:gd name="connsiteX0" fmla="*/ 0 w 740229"/>
                <a:gd name="connsiteY0" fmla="*/ 28575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0 w 740229"/>
                <a:gd name="connsiteY4" fmla="*/ 28575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0 w 749754"/>
                <a:gd name="connsiteY0" fmla="*/ 323850 h 2243227"/>
                <a:gd name="connsiteX1" fmla="*/ 749754 w 749754"/>
                <a:gd name="connsiteY1" fmla="*/ 0 h 2243227"/>
                <a:gd name="connsiteX2" fmla="*/ 749754 w 749754"/>
                <a:gd name="connsiteY2" fmla="*/ 2243227 h 2243227"/>
                <a:gd name="connsiteX3" fmla="*/ 9525 w 749754"/>
                <a:gd name="connsiteY3" fmla="*/ 2243227 h 2243227"/>
                <a:gd name="connsiteX4" fmla="*/ 0 w 749754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7 w 740229"/>
                <a:gd name="connsiteY0" fmla="*/ 186372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186372 h 2243227"/>
                <a:gd name="connsiteX0" fmla="*/ 9527 w 740229"/>
                <a:gd name="connsiteY0" fmla="*/ 260287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260287 h 22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2243227">
                  <a:moveTo>
                    <a:pt x="9527" y="260287"/>
                  </a:moveTo>
                  <a:lnTo>
                    <a:pt x="740229" y="0"/>
                  </a:lnTo>
                  <a:lnTo>
                    <a:pt x="740229" y="2243227"/>
                  </a:lnTo>
                  <a:lnTo>
                    <a:pt x="0" y="2243227"/>
                  </a:lnTo>
                  <a:cubicBezTo>
                    <a:pt x="3176" y="1557609"/>
                    <a:pt x="6351" y="945905"/>
                    <a:pt x="9527" y="260287"/>
                  </a:cubicBezTo>
                  <a:close/>
                </a:path>
              </a:pathLst>
            </a:custGeom>
            <a:solidFill>
              <a:srgbClr val="33584F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82805" y="4017619"/>
            <a:ext cx="808732" cy="1584730"/>
            <a:chOff x="2671630" y="4467842"/>
            <a:chExt cx="808732" cy="1166373"/>
          </a:xfrm>
        </p:grpSpPr>
        <p:sp>
          <p:nvSpPr>
            <p:cNvPr id="16" name="矩形 15"/>
            <p:cNvSpPr/>
            <p:nvPr/>
          </p:nvSpPr>
          <p:spPr>
            <a:xfrm>
              <a:off x="2795947" y="4478179"/>
              <a:ext cx="684415" cy="1156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34"/>
            <p:cNvSpPr/>
            <p:nvPr/>
          </p:nvSpPr>
          <p:spPr>
            <a:xfrm>
              <a:off x="2671630" y="4467842"/>
              <a:ext cx="115608" cy="1166373"/>
            </a:xfrm>
            <a:custGeom>
              <a:avLst/>
              <a:gdLst>
                <a:gd name="connsiteX0" fmla="*/ 0 w 740229"/>
                <a:gd name="connsiteY0" fmla="*/ 0 h 2214652"/>
                <a:gd name="connsiteX1" fmla="*/ 740229 w 740229"/>
                <a:gd name="connsiteY1" fmla="*/ 0 h 2214652"/>
                <a:gd name="connsiteX2" fmla="*/ 740229 w 740229"/>
                <a:gd name="connsiteY2" fmla="*/ 2214652 h 2214652"/>
                <a:gd name="connsiteX3" fmla="*/ 0 w 740229"/>
                <a:gd name="connsiteY3" fmla="*/ 2214652 h 2214652"/>
                <a:gd name="connsiteX4" fmla="*/ 0 w 740229"/>
                <a:gd name="connsiteY4" fmla="*/ 0 h 2214652"/>
                <a:gd name="connsiteX0" fmla="*/ 0 w 740229"/>
                <a:gd name="connsiteY0" fmla="*/ 28575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0 w 740229"/>
                <a:gd name="connsiteY4" fmla="*/ 28575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0 w 749754"/>
                <a:gd name="connsiteY0" fmla="*/ 323850 h 2243227"/>
                <a:gd name="connsiteX1" fmla="*/ 749754 w 749754"/>
                <a:gd name="connsiteY1" fmla="*/ 0 h 2243227"/>
                <a:gd name="connsiteX2" fmla="*/ 749754 w 749754"/>
                <a:gd name="connsiteY2" fmla="*/ 2243227 h 2243227"/>
                <a:gd name="connsiteX3" fmla="*/ 9525 w 749754"/>
                <a:gd name="connsiteY3" fmla="*/ 2243227 h 2243227"/>
                <a:gd name="connsiteX4" fmla="*/ 0 w 749754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7 w 740229"/>
                <a:gd name="connsiteY0" fmla="*/ 186372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186372 h 2243227"/>
                <a:gd name="connsiteX0" fmla="*/ 9527 w 740229"/>
                <a:gd name="connsiteY0" fmla="*/ 260287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260287 h 22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2243227">
                  <a:moveTo>
                    <a:pt x="9527" y="260287"/>
                  </a:moveTo>
                  <a:lnTo>
                    <a:pt x="740229" y="0"/>
                  </a:lnTo>
                  <a:lnTo>
                    <a:pt x="740229" y="2243227"/>
                  </a:lnTo>
                  <a:lnTo>
                    <a:pt x="0" y="2243227"/>
                  </a:lnTo>
                  <a:cubicBezTo>
                    <a:pt x="3176" y="1557609"/>
                    <a:pt x="6351" y="945905"/>
                    <a:pt x="9527" y="260287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rot="16200000">
            <a:off x="3076873" y="4614623"/>
            <a:ext cx="1175428" cy="800023"/>
            <a:chOff x="6154467" y="5173324"/>
            <a:chExt cx="906418" cy="631214"/>
          </a:xfrm>
        </p:grpSpPr>
        <p:sp>
          <p:nvSpPr>
            <p:cNvPr id="11" name="矩形 34"/>
            <p:cNvSpPr/>
            <p:nvPr/>
          </p:nvSpPr>
          <p:spPr>
            <a:xfrm rot="5400000">
              <a:off x="6565278" y="4768931"/>
              <a:ext cx="91214" cy="900000"/>
            </a:xfrm>
            <a:custGeom>
              <a:avLst/>
              <a:gdLst>
                <a:gd name="connsiteX0" fmla="*/ 0 w 740229"/>
                <a:gd name="connsiteY0" fmla="*/ 0 h 2214652"/>
                <a:gd name="connsiteX1" fmla="*/ 740229 w 740229"/>
                <a:gd name="connsiteY1" fmla="*/ 0 h 2214652"/>
                <a:gd name="connsiteX2" fmla="*/ 740229 w 740229"/>
                <a:gd name="connsiteY2" fmla="*/ 2214652 h 2214652"/>
                <a:gd name="connsiteX3" fmla="*/ 0 w 740229"/>
                <a:gd name="connsiteY3" fmla="*/ 2214652 h 2214652"/>
                <a:gd name="connsiteX4" fmla="*/ 0 w 740229"/>
                <a:gd name="connsiteY4" fmla="*/ 0 h 2214652"/>
                <a:gd name="connsiteX0" fmla="*/ 0 w 740229"/>
                <a:gd name="connsiteY0" fmla="*/ 28575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0 w 740229"/>
                <a:gd name="connsiteY4" fmla="*/ 28575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0 w 749754"/>
                <a:gd name="connsiteY0" fmla="*/ 323850 h 2243227"/>
                <a:gd name="connsiteX1" fmla="*/ 749754 w 749754"/>
                <a:gd name="connsiteY1" fmla="*/ 0 h 2243227"/>
                <a:gd name="connsiteX2" fmla="*/ 749754 w 749754"/>
                <a:gd name="connsiteY2" fmla="*/ 2243227 h 2243227"/>
                <a:gd name="connsiteX3" fmla="*/ 9525 w 749754"/>
                <a:gd name="connsiteY3" fmla="*/ 2243227 h 2243227"/>
                <a:gd name="connsiteX4" fmla="*/ 0 w 749754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7 w 740229"/>
                <a:gd name="connsiteY0" fmla="*/ 186372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186372 h 2243227"/>
                <a:gd name="connsiteX0" fmla="*/ 51694 w 740229"/>
                <a:gd name="connsiteY0" fmla="*/ 354717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51694 w 740229"/>
                <a:gd name="connsiteY4" fmla="*/ 354717 h 22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2243227">
                  <a:moveTo>
                    <a:pt x="51694" y="354717"/>
                  </a:moveTo>
                  <a:lnTo>
                    <a:pt x="740229" y="0"/>
                  </a:lnTo>
                  <a:lnTo>
                    <a:pt x="740229" y="2243227"/>
                  </a:lnTo>
                  <a:lnTo>
                    <a:pt x="0" y="2243227"/>
                  </a:lnTo>
                  <a:cubicBezTo>
                    <a:pt x="3176" y="1557609"/>
                    <a:pt x="48518" y="1040335"/>
                    <a:pt x="51694" y="354717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334467" y="5084538"/>
              <a:ext cx="540000" cy="899999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3988376" y="4891505"/>
            <a:ext cx="605017" cy="800023"/>
            <a:chOff x="6154467" y="5173324"/>
            <a:chExt cx="906418" cy="631214"/>
          </a:xfrm>
        </p:grpSpPr>
        <p:sp>
          <p:nvSpPr>
            <p:cNvPr id="21" name="矩形 34"/>
            <p:cNvSpPr/>
            <p:nvPr/>
          </p:nvSpPr>
          <p:spPr>
            <a:xfrm rot="5400000">
              <a:off x="6565278" y="4768931"/>
              <a:ext cx="91214" cy="900000"/>
            </a:xfrm>
            <a:custGeom>
              <a:avLst/>
              <a:gdLst>
                <a:gd name="connsiteX0" fmla="*/ 0 w 740229"/>
                <a:gd name="connsiteY0" fmla="*/ 0 h 2214652"/>
                <a:gd name="connsiteX1" fmla="*/ 740229 w 740229"/>
                <a:gd name="connsiteY1" fmla="*/ 0 h 2214652"/>
                <a:gd name="connsiteX2" fmla="*/ 740229 w 740229"/>
                <a:gd name="connsiteY2" fmla="*/ 2214652 h 2214652"/>
                <a:gd name="connsiteX3" fmla="*/ 0 w 740229"/>
                <a:gd name="connsiteY3" fmla="*/ 2214652 h 2214652"/>
                <a:gd name="connsiteX4" fmla="*/ 0 w 740229"/>
                <a:gd name="connsiteY4" fmla="*/ 0 h 2214652"/>
                <a:gd name="connsiteX0" fmla="*/ 0 w 740229"/>
                <a:gd name="connsiteY0" fmla="*/ 28575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0 w 740229"/>
                <a:gd name="connsiteY4" fmla="*/ 28575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0 w 749754"/>
                <a:gd name="connsiteY0" fmla="*/ 323850 h 2243227"/>
                <a:gd name="connsiteX1" fmla="*/ 749754 w 749754"/>
                <a:gd name="connsiteY1" fmla="*/ 0 h 2243227"/>
                <a:gd name="connsiteX2" fmla="*/ 749754 w 749754"/>
                <a:gd name="connsiteY2" fmla="*/ 2243227 h 2243227"/>
                <a:gd name="connsiteX3" fmla="*/ 9525 w 749754"/>
                <a:gd name="connsiteY3" fmla="*/ 2243227 h 2243227"/>
                <a:gd name="connsiteX4" fmla="*/ 0 w 749754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5 w 740229"/>
                <a:gd name="connsiteY0" fmla="*/ 323850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5 w 740229"/>
                <a:gd name="connsiteY4" fmla="*/ 323850 h 2243227"/>
                <a:gd name="connsiteX0" fmla="*/ 9527 w 740229"/>
                <a:gd name="connsiteY0" fmla="*/ 186372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9527 w 740229"/>
                <a:gd name="connsiteY4" fmla="*/ 186372 h 2243227"/>
                <a:gd name="connsiteX0" fmla="*/ 51694 w 740229"/>
                <a:gd name="connsiteY0" fmla="*/ 354717 h 2243227"/>
                <a:gd name="connsiteX1" fmla="*/ 740229 w 740229"/>
                <a:gd name="connsiteY1" fmla="*/ 0 h 2243227"/>
                <a:gd name="connsiteX2" fmla="*/ 740229 w 740229"/>
                <a:gd name="connsiteY2" fmla="*/ 2243227 h 2243227"/>
                <a:gd name="connsiteX3" fmla="*/ 0 w 740229"/>
                <a:gd name="connsiteY3" fmla="*/ 2243227 h 2243227"/>
                <a:gd name="connsiteX4" fmla="*/ 51694 w 740229"/>
                <a:gd name="connsiteY4" fmla="*/ 354717 h 22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29" h="2243227">
                  <a:moveTo>
                    <a:pt x="51694" y="354717"/>
                  </a:moveTo>
                  <a:lnTo>
                    <a:pt x="740229" y="0"/>
                  </a:lnTo>
                  <a:lnTo>
                    <a:pt x="740229" y="2243227"/>
                  </a:lnTo>
                  <a:lnTo>
                    <a:pt x="0" y="2243227"/>
                  </a:lnTo>
                  <a:cubicBezTo>
                    <a:pt x="3176" y="1557609"/>
                    <a:pt x="48518" y="1040335"/>
                    <a:pt x="51694" y="3547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6334467" y="5084538"/>
              <a:ext cx="540000" cy="899999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273050">
              <a:bevelB w="0" prst="coolSlant"/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00137" y="2707014"/>
            <a:ext cx="78874" cy="2883588"/>
            <a:chOff x="900137" y="2707014"/>
            <a:chExt cx="78874" cy="288358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976305" y="2707014"/>
              <a:ext cx="373" cy="288358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00137" y="2707014"/>
              <a:ext cx="72000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900137" y="3428473"/>
              <a:ext cx="72000" cy="101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901456" y="4148425"/>
              <a:ext cx="72000" cy="101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900137" y="4868377"/>
              <a:ext cx="72000" cy="101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907011" y="5587312"/>
              <a:ext cx="72000" cy="101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泪滴形 42"/>
          <p:cNvSpPr/>
          <p:nvPr/>
        </p:nvSpPr>
        <p:spPr>
          <a:xfrm rot="5400000">
            <a:off x="4822549" y="3089217"/>
            <a:ext cx="936000" cy="936000"/>
          </a:xfrm>
          <a:prstGeom prst="teardrop">
            <a:avLst/>
          </a:prstGeom>
          <a:gradFill>
            <a:gsLst>
              <a:gs pos="0">
                <a:srgbClr val="FBFBFB"/>
              </a:gs>
              <a:gs pos="100000">
                <a:srgbClr val="CBCFD0"/>
              </a:gs>
            </a:gsLst>
            <a:lin ang="13200000" scaled="0"/>
          </a:gradFill>
          <a:ln>
            <a:solidFill>
              <a:schemeClr val="bg1"/>
            </a:solidFill>
          </a:ln>
          <a:effectLst>
            <a:outerShdw blurRad="2413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60" y="3406306"/>
            <a:ext cx="412113" cy="46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70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-31533" y="0"/>
            <a:ext cx="9175534" cy="3431176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flipV="1">
            <a:off x="2556064" y="5674138"/>
            <a:ext cx="4031873" cy="79718"/>
            <a:chOff x="287383" y="6200502"/>
            <a:chExt cx="2676409" cy="113211"/>
          </a:xfrm>
        </p:grpSpPr>
        <p:sp>
          <p:nvSpPr>
            <p:cNvPr id="16" name="矩形 15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94510" y="4843847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单击</a:t>
            </a:r>
            <a:r>
              <a:rPr lang="zh-CN" altLang="en-US" sz="5000" b="1" dirty="0" smtClean="0">
                <a:solidFill>
                  <a:schemeClr val="bg1"/>
                </a:solidFill>
              </a:rPr>
              <a:t>此处添加内容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496988"/>
            <a:ext cx="9144000" cy="3415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84284" y="2751575"/>
            <a:ext cx="4323511" cy="3160526"/>
            <a:chOff x="312597" y="2737452"/>
            <a:chExt cx="3848040" cy="2740208"/>
          </a:xfrm>
        </p:grpSpPr>
        <p:grpSp>
          <p:nvGrpSpPr>
            <p:cNvPr id="96" name="组合 95"/>
            <p:cNvGrpSpPr/>
            <p:nvPr/>
          </p:nvGrpSpPr>
          <p:grpSpPr>
            <a:xfrm>
              <a:off x="2127303" y="3677114"/>
              <a:ext cx="1059636" cy="993332"/>
              <a:chOff x="299948" y="3932001"/>
              <a:chExt cx="1059636" cy="993332"/>
            </a:xfrm>
          </p:grpSpPr>
          <p:sp>
            <p:nvSpPr>
              <p:cNvPr id="35" name="直角三角形 34"/>
              <p:cNvSpPr/>
              <p:nvPr/>
            </p:nvSpPr>
            <p:spPr bwMode="auto">
              <a:xfrm>
                <a:off x="654266" y="3960361"/>
                <a:ext cx="705318" cy="930499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9948" y="3932001"/>
                <a:ext cx="704072" cy="993332"/>
                <a:chOff x="3910490" y="5492886"/>
                <a:chExt cx="1184518" cy="122662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3910490" y="5499285"/>
                  <a:ext cx="1184518" cy="1220223"/>
                  <a:chOff x="3910490" y="5169765"/>
                  <a:chExt cx="1184518" cy="1220223"/>
                </a:xfrm>
              </p:grpSpPr>
              <p:sp>
                <p:nvSpPr>
                  <p:cNvPr id="58" name="等腰三角形 54"/>
                  <p:cNvSpPr/>
                  <p:nvPr/>
                </p:nvSpPr>
                <p:spPr bwMode="auto">
                  <a:xfrm>
                    <a:off x="4217936" y="5169765"/>
                    <a:ext cx="877072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33973D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等腰三角形 55"/>
                  <p:cNvSpPr/>
                  <p:nvPr/>
                </p:nvSpPr>
                <p:spPr bwMode="auto">
                  <a:xfrm>
                    <a:off x="3910490" y="5171603"/>
                    <a:ext cx="598494" cy="1210147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494" h="1210147">
                        <a:moveTo>
                          <a:pt x="0" y="1208498"/>
                        </a:moveTo>
                        <a:lnTo>
                          <a:pt x="598494" y="0"/>
                        </a:lnTo>
                        <a:lnTo>
                          <a:pt x="323922" y="1210147"/>
                        </a:lnTo>
                        <a:lnTo>
                          <a:pt x="0" y="1208498"/>
                        </a:lnTo>
                        <a:close/>
                      </a:path>
                    </a:pathLst>
                  </a:custGeom>
                  <a:solidFill>
                    <a:srgbClr val="1F5B25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7" name="任意多边形 56"/>
                <p:cNvSpPr/>
                <p:nvPr/>
              </p:nvSpPr>
              <p:spPr bwMode="auto">
                <a:xfrm>
                  <a:off x="4249568" y="5492886"/>
                  <a:ext cx="508927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7" name="直角三角形 96"/>
            <p:cNvSpPr/>
            <p:nvPr/>
          </p:nvSpPr>
          <p:spPr bwMode="auto">
            <a:xfrm>
              <a:off x="2924876" y="3769308"/>
              <a:ext cx="1235761" cy="1508029"/>
            </a:xfrm>
            <a:prstGeom prst="rtTriangle">
              <a:avLst/>
            </a:prstGeom>
            <a:solidFill>
              <a:schemeClr val="tx1">
                <a:lumMod val="95000"/>
                <a:lumOff val="5000"/>
                <a:alpha val="41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366568" y="3750010"/>
              <a:ext cx="1042065" cy="1537654"/>
              <a:chOff x="3910490" y="5492886"/>
              <a:chExt cx="1184521" cy="1226622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910490" y="5499285"/>
                <a:ext cx="1184521" cy="1220223"/>
                <a:chOff x="3910490" y="5169765"/>
                <a:chExt cx="1184521" cy="1220223"/>
              </a:xfrm>
            </p:grpSpPr>
            <p:sp>
              <p:nvSpPr>
                <p:cNvPr id="92" name="等腰三角形 54"/>
                <p:cNvSpPr/>
                <p:nvPr/>
              </p:nvSpPr>
              <p:spPr bwMode="auto">
                <a:xfrm>
                  <a:off x="4217938" y="5169765"/>
                  <a:ext cx="877073" cy="1220223"/>
                </a:xfrm>
                <a:custGeom>
                  <a:avLst/>
                  <a:gdLst>
                    <a:gd name="connsiteX0" fmla="*/ 0 w 942975"/>
                    <a:gd name="connsiteY0" fmla="*/ 1211985 h 1211985"/>
                    <a:gd name="connsiteX1" fmla="*/ 471488 w 942975"/>
                    <a:gd name="connsiteY1" fmla="*/ 0 h 1211985"/>
                    <a:gd name="connsiteX2" fmla="*/ 942975 w 942975"/>
                    <a:gd name="connsiteY2" fmla="*/ 1211985 h 1211985"/>
                    <a:gd name="connsiteX3" fmla="*/ 0 w 942975"/>
                    <a:gd name="connsiteY3" fmla="*/ 1211985 h 1211985"/>
                    <a:gd name="connsiteX0" fmla="*/ 0 w 1058305"/>
                    <a:gd name="connsiteY0" fmla="*/ 1211985 h 1220223"/>
                    <a:gd name="connsiteX1" fmla="*/ 471488 w 1058305"/>
                    <a:gd name="connsiteY1" fmla="*/ 0 h 1220223"/>
                    <a:gd name="connsiteX2" fmla="*/ 1058305 w 1058305"/>
                    <a:gd name="connsiteY2" fmla="*/ 1220223 h 1220223"/>
                    <a:gd name="connsiteX3" fmla="*/ 0 w 1058305"/>
                    <a:gd name="connsiteY3" fmla="*/ 1211985 h 1220223"/>
                    <a:gd name="connsiteX0" fmla="*/ 0 w 877072"/>
                    <a:gd name="connsiteY0" fmla="*/ 1211985 h 1220223"/>
                    <a:gd name="connsiteX1" fmla="*/ 290255 w 877072"/>
                    <a:gd name="connsiteY1" fmla="*/ 0 h 1220223"/>
                    <a:gd name="connsiteX2" fmla="*/ 877072 w 877072"/>
                    <a:gd name="connsiteY2" fmla="*/ 1220223 h 1220223"/>
                    <a:gd name="connsiteX3" fmla="*/ 0 w 877072"/>
                    <a:gd name="connsiteY3" fmla="*/ 1211985 h 122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7072" h="1220223">
                      <a:moveTo>
                        <a:pt x="0" y="1211985"/>
                      </a:moveTo>
                      <a:lnTo>
                        <a:pt x="290255" y="0"/>
                      </a:lnTo>
                      <a:lnTo>
                        <a:pt x="877072" y="1220223"/>
                      </a:lnTo>
                      <a:lnTo>
                        <a:pt x="0" y="121198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93" name="等腰三角形 55"/>
                <p:cNvSpPr/>
                <p:nvPr/>
              </p:nvSpPr>
              <p:spPr bwMode="auto">
                <a:xfrm>
                  <a:off x="3910490" y="5171603"/>
                  <a:ext cx="598494" cy="1210147"/>
                </a:xfrm>
                <a:custGeom>
                  <a:avLst/>
                  <a:gdLst>
                    <a:gd name="connsiteX0" fmla="*/ 0 w 942975"/>
                    <a:gd name="connsiteY0" fmla="*/ 1211985 h 1211985"/>
                    <a:gd name="connsiteX1" fmla="*/ 471488 w 942975"/>
                    <a:gd name="connsiteY1" fmla="*/ 0 h 1211985"/>
                    <a:gd name="connsiteX2" fmla="*/ 942975 w 942975"/>
                    <a:gd name="connsiteY2" fmla="*/ 1211985 h 1211985"/>
                    <a:gd name="connsiteX3" fmla="*/ 0 w 942975"/>
                    <a:gd name="connsiteY3" fmla="*/ 1211985 h 1211985"/>
                    <a:gd name="connsiteX0" fmla="*/ 0 w 1400878"/>
                    <a:gd name="connsiteY0" fmla="*/ 1167015 h 1167015"/>
                    <a:gd name="connsiteX1" fmla="*/ 1400878 w 1400878"/>
                    <a:gd name="connsiteY1" fmla="*/ 0 h 1167015"/>
                    <a:gd name="connsiteX2" fmla="*/ 942975 w 1400878"/>
                    <a:gd name="connsiteY2" fmla="*/ 1167015 h 1167015"/>
                    <a:gd name="connsiteX3" fmla="*/ 0 w 1400878"/>
                    <a:gd name="connsiteY3" fmla="*/ 1167015 h 1167015"/>
                    <a:gd name="connsiteX0" fmla="*/ 0 w 831252"/>
                    <a:gd name="connsiteY0" fmla="*/ 1196996 h 1196996"/>
                    <a:gd name="connsiteX1" fmla="*/ 831252 w 831252"/>
                    <a:gd name="connsiteY1" fmla="*/ 0 h 1196996"/>
                    <a:gd name="connsiteX2" fmla="*/ 373349 w 831252"/>
                    <a:gd name="connsiteY2" fmla="*/ 1167015 h 1196996"/>
                    <a:gd name="connsiteX3" fmla="*/ 0 w 831252"/>
                    <a:gd name="connsiteY3" fmla="*/ 1196996 h 1196996"/>
                    <a:gd name="connsiteX0" fmla="*/ 0 w 845629"/>
                    <a:gd name="connsiteY0" fmla="*/ 1240128 h 1240128"/>
                    <a:gd name="connsiteX1" fmla="*/ 845629 w 845629"/>
                    <a:gd name="connsiteY1" fmla="*/ 0 h 1240128"/>
                    <a:gd name="connsiteX2" fmla="*/ 373349 w 845629"/>
                    <a:gd name="connsiteY2" fmla="*/ 1210147 h 1240128"/>
                    <a:gd name="connsiteX3" fmla="*/ 0 w 845629"/>
                    <a:gd name="connsiteY3" fmla="*/ 1240128 h 1240128"/>
                    <a:gd name="connsiteX0" fmla="*/ 0 w 845629"/>
                    <a:gd name="connsiteY0" fmla="*/ 1208498 h 1210147"/>
                    <a:gd name="connsiteX1" fmla="*/ 845629 w 845629"/>
                    <a:gd name="connsiteY1" fmla="*/ 0 h 1210147"/>
                    <a:gd name="connsiteX2" fmla="*/ 373349 w 845629"/>
                    <a:gd name="connsiteY2" fmla="*/ 1210147 h 1210147"/>
                    <a:gd name="connsiteX3" fmla="*/ 0 w 845629"/>
                    <a:gd name="connsiteY3" fmla="*/ 1208498 h 1210147"/>
                    <a:gd name="connsiteX0" fmla="*/ 0 w 845629"/>
                    <a:gd name="connsiteY0" fmla="*/ 1208498 h 1210147"/>
                    <a:gd name="connsiteX1" fmla="*/ 845629 w 845629"/>
                    <a:gd name="connsiteY1" fmla="*/ 0 h 1210147"/>
                    <a:gd name="connsiteX2" fmla="*/ 571057 w 845629"/>
                    <a:gd name="connsiteY2" fmla="*/ 1210147 h 1210147"/>
                    <a:gd name="connsiteX3" fmla="*/ 0 w 845629"/>
                    <a:gd name="connsiteY3" fmla="*/ 1208498 h 1210147"/>
                    <a:gd name="connsiteX0" fmla="*/ 0 w 598494"/>
                    <a:gd name="connsiteY0" fmla="*/ 1208498 h 1210147"/>
                    <a:gd name="connsiteX1" fmla="*/ 598494 w 598494"/>
                    <a:gd name="connsiteY1" fmla="*/ 0 h 1210147"/>
                    <a:gd name="connsiteX2" fmla="*/ 323922 w 598494"/>
                    <a:gd name="connsiteY2" fmla="*/ 1210147 h 1210147"/>
                    <a:gd name="connsiteX3" fmla="*/ 0 w 598494"/>
                    <a:gd name="connsiteY3" fmla="*/ 1208498 h 1210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494" h="1210147">
                      <a:moveTo>
                        <a:pt x="0" y="1208498"/>
                      </a:moveTo>
                      <a:lnTo>
                        <a:pt x="598494" y="0"/>
                      </a:lnTo>
                      <a:lnTo>
                        <a:pt x="323922" y="1210147"/>
                      </a:lnTo>
                      <a:lnTo>
                        <a:pt x="0" y="120849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91" name="任意多边形 90"/>
              <p:cNvSpPr/>
              <p:nvPr/>
            </p:nvSpPr>
            <p:spPr bwMode="auto">
              <a:xfrm>
                <a:off x="4249568" y="5492886"/>
                <a:ext cx="508927" cy="613310"/>
              </a:xfrm>
              <a:custGeom>
                <a:avLst/>
                <a:gdLst>
                  <a:gd name="connsiteX0" fmla="*/ 255374 w 508927"/>
                  <a:gd name="connsiteY0" fmla="*/ 0 h 613310"/>
                  <a:gd name="connsiteX1" fmla="*/ 508927 w 508927"/>
                  <a:gd name="connsiteY1" fmla="*/ 528980 h 613310"/>
                  <a:gd name="connsiteX2" fmla="*/ 268882 w 508927"/>
                  <a:gd name="connsiteY2" fmla="*/ 449114 h 613310"/>
                  <a:gd name="connsiteX3" fmla="*/ 227045 w 508927"/>
                  <a:gd name="connsiteY3" fmla="*/ 613310 h 613310"/>
                  <a:gd name="connsiteX4" fmla="*/ 188761 w 508927"/>
                  <a:gd name="connsiteY4" fmla="*/ 463055 h 613310"/>
                  <a:gd name="connsiteX5" fmla="*/ 0 w 508927"/>
                  <a:gd name="connsiteY5" fmla="*/ 528980 h 61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927" h="613310">
                    <a:moveTo>
                      <a:pt x="255374" y="0"/>
                    </a:moveTo>
                    <a:lnTo>
                      <a:pt x="508927" y="528980"/>
                    </a:lnTo>
                    <a:lnTo>
                      <a:pt x="268882" y="449114"/>
                    </a:lnTo>
                    <a:lnTo>
                      <a:pt x="227045" y="613310"/>
                    </a:lnTo>
                    <a:lnTo>
                      <a:pt x="188761" y="463055"/>
                    </a:lnTo>
                    <a:lnTo>
                      <a:pt x="0" y="528980"/>
                    </a:lnTo>
                    <a:close/>
                  </a:path>
                </a:pathLst>
              </a:custGeom>
              <a:solidFill>
                <a:srgbClr val="FFFEFE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312597" y="3657643"/>
              <a:ext cx="1572439" cy="1816021"/>
              <a:chOff x="3280617" y="3726588"/>
              <a:chExt cx="1527842" cy="1417233"/>
            </a:xfrm>
          </p:grpSpPr>
          <p:sp>
            <p:nvSpPr>
              <p:cNvPr id="60" name="直角三角形 59"/>
              <p:cNvSpPr/>
              <p:nvPr/>
            </p:nvSpPr>
            <p:spPr bwMode="auto">
              <a:xfrm>
                <a:off x="3853829" y="3733762"/>
                <a:ext cx="954630" cy="1390198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3280617" y="3726588"/>
                <a:ext cx="1144167" cy="1417233"/>
                <a:chOff x="3910490" y="5492886"/>
                <a:chExt cx="1184519" cy="1226619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3910490" y="5499282"/>
                  <a:ext cx="1184519" cy="1220223"/>
                  <a:chOff x="3910490" y="5169762"/>
                  <a:chExt cx="1184519" cy="1220223"/>
                </a:xfrm>
              </p:grpSpPr>
              <p:sp>
                <p:nvSpPr>
                  <p:cNvPr id="64" name="等腰三角形 54"/>
                  <p:cNvSpPr/>
                  <p:nvPr/>
                </p:nvSpPr>
                <p:spPr bwMode="auto">
                  <a:xfrm>
                    <a:off x="4217936" y="5169762"/>
                    <a:ext cx="877073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等腰三角形 55"/>
                  <p:cNvSpPr/>
                  <p:nvPr/>
                </p:nvSpPr>
                <p:spPr bwMode="auto">
                  <a:xfrm>
                    <a:off x="3910490" y="5171603"/>
                    <a:ext cx="598494" cy="1210147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494" h="1210147">
                        <a:moveTo>
                          <a:pt x="0" y="1208498"/>
                        </a:moveTo>
                        <a:lnTo>
                          <a:pt x="598494" y="0"/>
                        </a:lnTo>
                        <a:lnTo>
                          <a:pt x="323922" y="1210147"/>
                        </a:lnTo>
                        <a:lnTo>
                          <a:pt x="0" y="1208498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任意多边形 62"/>
                <p:cNvSpPr/>
                <p:nvPr/>
              </p:nvSpPr>
              <p:spPr bwMode="auto">
                <a:xfrm>
                  <a:off x="4249568" y="5492886"/>
                  <a:ext cx="508927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组合 94"/>
            <p:cNvGrpSpPr/>
            <p:nvPr/>
          </p:nvGrpSpPr>
          <p:grpSpPr>
            <a:xfrm>
              <a:off x="820005" y="2737452"/>
              <a:ext cx="2366933" cy="2740208"/>
              <a:chOff x="769708" y="2891188"/>
              <a:chExt cx="1704420" cy="2114442"/>
            </a:xfrm>
          </p:grpSpPr>
          <p:sp>
            <p:nvSpPr>
              <p:cNvPr id="34" name="直角三角形 33"/>
              <p:cNvSpPr/>
              <p:nvPr/>
            </p:nvSpPr>
            <p:spPr bwMode="auto">
              <a:xfrm>
                <a:off x="1522749" y="3260250"/>
                <a:ext cx="951379" cy="1739732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769708" y="3230207"/>
                <a:ext cx="1464971" cy="1775423"/>
                <a:chOff x="3874907" y="5495058"/>
                <a:chExt cx="1220101" cy="122445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3874907" y="5499285"/>
                  <a:ext cx="1220101" cy="1220223"/>
                  <a:chOff x="3874907" y="5169765"/>
                  <a:chExt cx="1220101" cy="1220223"/>
                </a:xfrm>
              </p:grpSpPr>
              <p:sp>
                <p:nvSpPr>
                  <p:cNvPr id="48" name="等腰三角形 54"/>
                  <p:cNvSpPr/>
                  <p:nvPr/>
                </p:nvSpPr>
                <p:spPr bwMode="auto">
                  <a:xfrm>
                    <a:off x="4217936" y="5169765"/>
                    <a:ext cx="877072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2189B7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等腰三角形 55"/>
                  <p:cNvSpPr/>
                  <p:nvPr/>
                </p:nvSpPr>
                <p:spPr bwMode="auto">
                  <a:xfrm>
                    <a:off x="3874907" y="5171603"/>
                    <a:ext cx="634076" cy="1214490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  <a:gd name="connsiteX0" fmla="*/ 0 w 598494"/>
                      <a:gd name="connsiteY0" fmla="*/ 1208498 h 1223953"/>
                      <a:gd name="connsiteX1" fmla="*/ 598494 w 598494"/>
                      <a:gd name="connsiteY1" fmla="*/ 0 h 1223953"/>
                      <a:gd name="connsiteX2" fmla="*/ 319474 w 598494"/>
                      <a:gd name="connsiteY2" fmla="*/ 1223953 h 1223953"/>
                      <a:gd name="connsiteX3" fmla="*/ 0 w 598494"/>
                      <a:gd name="connsiteY3" fmla="*/ 1208498 h 1223953"/>
                      <a:gd name="connsiteX0" fmla="*/ 0 w 616285"/>
                      <a:gd name="connsiteY0" fmla="*/ 1222303 h 1223953"/>
                      <a:gd name="connsiteX1" fmla="*/ 616285 w 616285"/>
                      <a:gd name="connsiteY1" fmla="*/ 0 h 1223953"/>
                      <a:gd name="connsiteX2" fmla="*/ 337265 w 616285"/>
                      <a:gd name="connsiteY2" fmla="*/ 1223953 h 1223953"/>
                      <a:gd name="connsiteX3" fmla="*/ 0 w 616285"/>
                      <a:gd name="connsiteY3" fmla="*/ 1222303 h 1223953"/>
                      <a:gd name="connsiteX0" fmla="*/ 0 w 616285"/>
                      <a:gd name="connsiteY0" fmla="*/ 1222303 h 1233157"/>
                      <a:gd name="connsiteX1" fmla="*/ 616285 w 616285"/>
                      <a:gd name="connsiteY1" fmla="*/ 0 h 1233157"/>
                      <a:gd name="connsiteX2" fmla="*/ 368399 w 616285"/>
                      <a:gd name="connsiteY2" fmla="*/ 1233157 h 1233157"/>
                      <a:gd name="connsiteX3" fmla="*/ 0 w 616285"/>
                      <a:gd name="connsiteY3" fmla="*/ 1222303 h 1233157"/>
                      <a:gd name="connsiteX0" fmla="*/ 0 w 634076"/>
                      <a:gd name="connsiteY0" fmla="*/ 1226905 h 1233157"/>
                      <a:gd name="connsiteX1" fmla="*/ 634076 w 634076"/>
                      <a:gd name="connsiteY1" fmla="*/ 0 h 1233157"/>
                      <a:gd name="connsiteX2" fmla="*/ 386190 w 634076"/>
                      <a:gd name="connsiteY2" fmla="*/ 1233157 h 1233157"/>
                      <a:gd name="connsiteX3" fmla="*/ 0 w 634076"/>
                      <a:gd name="connsiteY3" fmla="*/ 1226905 h 1233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4076" h="1233157">
                        <a:moveTo>
                          <a:pt x="0" y="1226905"/>
                        </a:moveTo>
                        <a:lnTo>
                          <a:pt x="634076" y="0"/>
                        </a:lnTo>
                        <a:lnTo>
                          <a:pt x="386190" y="1233157"/>
                        </a:lnTo>
                        <a:lnTo>
                          <a:pt x="0" y="1226905"/>
                        </a:lnTo>
                        <a:close/>
                      </a:path>
                    </a:pathLst>
                  </a:custGeom>
                  <a:solidFill>
                    <a:srgbClr val="073A57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7" name="任意多边形 46"/>
                <p:cNvSpPr/>
                <p:nvPr/>
              </p:nvSpPr>
              <p:spPr bwMode="auto">
                <a:xfrm>
                  <a:off x="4227246" y="5495058"/>
                  <a:ext cx="550363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1517006" y="2891188"/>
                <a:ext cx="252349" cy="369070"/>
                <a:chOff x="6521512" y="5551185"/>
                <a:chExt cx="370588" cy="369834"/>
              </a:xfrm>
            </p:grpSpPr>
            <p:sp>
              <p:nvSpPr>
                <p:cNvPr id="44" name="流程图: 资料带 43"/>
                <p:cNvSpPr/>
                <p:nvPr/>
              </p:nvSpPr>
              <p:spPr bwMode="auto">
                <a:xfrm>
                  <a:off x="6521512" y="5551185"/>
                  <a:ext cx="370588" cy="215899"/>
                </a:xfrm>
                <a:prstGeom prst="flowChartPunchedTape">
                  <a:avLst/>
                </a:prstGeom>
                <a:solidFill>
                  <a:srgbClr val="2189B7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45" name="直接连接符 44"/>
                <p:cNvCxnSpPr>
                  <a:stCxn id="44" idx="1"/>
                </p:cNvCxnSpPr>
                <p:nvPr/>
              </p:nvCxnSpPr>
              <p:spPr bwMode="auto">
                <a:xfrm>
                  <a:off x="6521512" y="5659134"/>
                  <a:ext cx="8414" cy="261885"/>
                </a:xfrm>
                <a:prstGeom prst="line">
                  <a:avLst/>
                </a:prstGeom>
                <a:solidFill>
                  <a:srgbClr val="FFFEFE"/>
                </a:solidFill>
                <a:ln w="285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37" name="Rectangle 16"/>
          <p:cNvSpPr>
            <a:spLocks noChangeArrowheads="1"/>
          </p:cNvSpPr>
          <p:nvPr/>
        </p:nvSpPr>
        <p:spPr bwMode="gray">
          <a:xfrm>
            <a:off x="4965938" y="3274691"/>
            <a:ext cx="3899301" cy="193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单击此处添加内容单击此处添加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此处添加内容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968103" y="4000771"/>
            <a:ext cx="1944000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 rot="21158506">
            <a:off x="4388836" y="3333306"/>
            <a:ext cx="2700000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 cap="flat" cmpd="sng" algn="ctr">
            <a:solidFill>
              <a:srgbClr val="C6C9C9"/>
            </a:solidFill>
            <a:prstDash val="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>
            <a:stCxn id="47" idx="0"/>
          </p:cNvCxnSpPr>
          <p:nvPr/>
        </p:nvCxnSpPr>
        <p:spPr>
          <a:xfrm flipV="1">
            <a:off x="1940103" y="3308215"/>
            <a:ext cx="3779017" cy="692556"/>
          </a:xfrm>
          <a:prstGeom prst="line">
            <a:avLst/>
          </a:prstGeom>
          <a:ln w="412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7" idx="4"/>
          </p:cNvCxnSpPr>
          <p:nvPr/>
        </p:nvCxnSpPr>
        <p:spPr>
          <a:xfrm>
            <a:off x="1940103" y="5944771"/>
            <a:ext cx="3719369" cy="113626"/>
          </a:xfrm>
          <a:prstGeom prst="line">
            <a:avLst/>
          </a:prstGeom>
          <a:ln w="412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SO_Shape"/>
          <p:cNvSpPr>
            <a:spLocks/>
          </p:cNvSpPr>
          <p:nvPr/>
        </p:nvSpPr>
        <p:spPr bwMode="auto">
          <a:xfrm rot="20723512">
            <a:off x="4620373" y="3585362"/>
            <a:ext cx="2232000" cy="2232000"/>
          </a:xfrm>
          <a:custGeom>
            <a:avLst/>
            <a:gdLst/>
            <a:ahLst/>
            <a:cxnLst/>
            <a:rect l="0" t="0" r="r" b="b"/>
            <a:pathLst>
              <a:path w="1360488" h="1360488">
                <a:moveTo>
                  <a:pt x="1117648" y="874543"/>
                </a:moveTo>
                <a:lnTo>
                  <a:pt x="1107331" y="874807"/>
                </a:lnTo>
                <a:lnTo>
                  <a:pt x="1097808" y="875601"/>
                </a:lnTo>
                <a:lnTo>
                  <a:pt x="1087756" y="877188"/>
                </a:lnTo>
                <a:lnTo>
                  <a:pt x="1078497" y="878775"/>
                </a:lnTo>
                <a:lnTo>
                  <a:pt x="1068974" y="880892"/>
                </a:lnTo>
                <a:lnTo>
                  <a:pt x="1059715" y="883537"/>
                </a:lnTo>
                <a:lnTo>
                  <a:pt x="1050721" y="886447"/>
                </a:lnTo>
                <a:lnTo>
                  <a:pt x="1041992" y="889886"/>
                </a:lnTo>
                <a:lnTo>
                  <a:pt x="1033262" y="893854"/>
                </a:lnTo>
                <a:lnTo>
                  <a:pt x="1025062" y="898351"/>
                </a:lnTo>
                <a:lnTo>
                  <a:pt x="1016861" y="902848"/>
                </a:lnTo>
                <a:lnTo>
                  <a:pt x="1008925" y="907874"/>
                </a:lnTo>
                <a:lnTo>
                  <a:pt x="1001518" y="913429"/>
                </a:lnTo>
                <a:lnTo>
                  <a:pt x="993847" y="919249"/>
                </a:lnTo>
                <a:lnTo>
                  <a:pt x="986969" y="925333"/>
                </a:lnTo>
                <a:lnTo>
                  <a:pt x="980356" y="931682"/>
                </a:lnTo>
                <a:lnTo>
                  <a:pt x="973742" y="938560"/>
                </a:lnTo>
                <a:lnTo>
                  <a:pt x="967658" y="945437"/>
                </a:lnTo>
                <a:lnTo>
                  <a:pt x="961839" y="952844"/>
                </a:lnTo>
                <a:lnTo>
                  <a:pt x="956283" y="960516"/>
                </a:lnTo>
                <a:lnTo>
                  <a:pt x="951257" y="968187"/>
                </a:lnTo>
                <a:lnTo>
                  <a:pt x="946760" y="976388"/>
                </a:lnTo>
                <a:lnTo>
                  <a:pt x="942528" y="984853"/>
                </a:lnTo>
                <a:lnTo>
                  <a:pt x="938295" y="993582"/>
                </a:lnTo>
                <a:lnTo>
                  <a:pt x="934856" y="1002312"/>
                </a:lnTo>
                <a:lnTo>
                  <a:pt x="931946" y="1011306"/>
                </a:lnTo>
                <a:lnTo>
                  <a:pt x="929301" y="1020565"/>
                </a:lnTo>
                <a:lnTo>
                  <a:pt x="927185" y="1030088"/>
                </a:lnTo>
                <a:lnTo>
                  <a:pt x="925598" y="1039346"/>
                </a:lnTo>
                <a:lnTo>
                  <a:pt x="924275" y="1049399"/>
                </a:lnTo>
                <a:lnTo>
                  <a:pt x="923481" y="1058922"/>
                </a:lnTo>
                <a:lnTo>
                  <a:pt x="923217" y="1069238"/>
                </a:lnTo>
                <a:lnTo>
                  <a:pt x="923481" y="1077439"/>
                </a:lnTo>
                <a:lnTo>
                  <a:pt x="924010" y="1085904"/>
                </a:lnTo>
                <a:lnTo>
                  <a:pt x="924804" y="1094104"/>
                </a:lnTo>
                <a:lnTo>
                  <a:pt x="926127" y="1102305"/>
                </a:lnTo>
                <a:lnTo>
                  <a:pt x="927714" y="1110241"/>
                </a:lnTo>
                <a:lnTo>
                  <a:pt x="929566" y="1117912"/>
                </a:lnTo>
                <a:lnTo>
                  <a:pt x="931946" y="1125848"/>
                </a:lnTo>
                <a:lnTo>
                  <a:pt x="934327" y="1133255"/>
                </a:lnTo>
                <a:lnTo>
                  <a:pt x="937237" y="1140927"/>
                </a:lnTo>
                <a:lnTo>
                  <a:pt x="940411" y="1148069"/>
                </a:lnTo>
                <a:lnTo>
                  <a:pt x="944115" y="1155211"/>
                </a:lnTo>
                <a:lnTo>
                  <a:pt x="947818" y="1162354"/>
                </a:lnTo>
                <a:lnTo>
                  <a:pt x="951786" y="1168967"/>
                </a:lnTo>
                <a:lnTo>
                  <a:pt x="956019" y="1175845"/>
                </a:lnTo>
                <a:lnTo>
                  <a:pt x="960780" y="1182194"/>
                </a:lnTo>
                <a:lnTo>
                  <a:pt x="965277" y="1188278"/>
                </a:lnTo>
                <a:lnTo>
                  <a:pt x="975859" y="1182458"/>
                </a:lnTo>
                <a:lnTo>
                  <a:pt x="986175" y="1176109"/>
                </a:lnTo>
                <a:lnTo>
                  <a:pt x="996492" y="1169496"/>
                </a:lnTo>
                <a:lnTo>
                  <a:pt x="1006544" y="1162883"/>
                </a:lnTo>
                <a:lnTo>
                  <a:pt x="1016332" y="1156269"/>
                </a:lnTo>
                <a:lnTo>
                  <a:pt x="1026384" y="1148863"/>
                </a:lnTo>
                <a:lnTo>
                  <a:pt x="1036172" y="1141720"/>
                </a:lnTo>
                <a:lnTo>
                  <a:pt x="1045431" y="1134049"/>
                </a:lnTo>
                <a:lnTo>
                  <a:pt x="1054954" y="1126377"/>
                </a:lnTo>
                <a:lnTo>
                  <a:pt x="1063948" y="1118441"/>
                </a:lnTo>
                <a:lnTo>
                  <a:pt x="1073206" y="1110505"/>
                </a:lnTo>
                <a:lnTo>
                  <a:pt x="1081936" y="1102305"/>
                </a:lnTo>
                <a:lnTo>
                  <a:pt x="1090401" y="1093840"/>
                </a:lnTo>
                <a:lnTo>
                  <a:pt x="1099131" y="1085375"/>
                </a:lnTo>
                <a:lnTo>
                  <a:pt x="1107331" y="1076381"/>
                </a:lnTo>
                <a:lnTo>
                  <a:pt x="1115532" y="1067651"/>
                </a:lnTo>
                <a:lnTo>
                  <a:pt x="1123468" y="1058393"/>
                </a:lnTo>
                <a:lnTo>
                  <a:pt x="1131403" y="1049134"/>
                </a:lnTo>
                <a:lnTo>
                  <a:pt x="1138810" y="1039611"/>
                </a:lnTo>
                <a:lnTo>
                  <a:pt x="1145953" y="1030352"/>
                </a:lnTo>
                <a:lnTo>
                  <a:pt x="1153360" y="1020300"/>
                </a:lnTo>
                <a:lnTo>
                  <a:pt x="1160237" y="1010512"/>
                </a:lnTo>
                <a:lnTo>
                  <a:pt x="1167115" y="1000460"/>
                </a:lnTo>
                <a:lnTo>
                  <a:pt x="1173729" y="990408"/>
                </a:lnTo>
                <a:lnTo>
                  <a:pt x="1180077" y="979827"/>
                </a:lnTo>
                <a:lnTo>
                  <a:pt x="1186426" y="969510"/>
                </a:lnTo>
                <a:lnTo>
                  <a:pt x="1192246" y="958929"/>
                </a:lnTo>
                <a:lnTo>
                  <a:pt x="1197801" y="948083"/>
                </a:lnTo>
                <a:lnTo>
                  <a:pt x="1203356" y="937237"/>
                </a:lnTo>
                <a:lnTo>
                  <a:pt x="1208647" y="926127"/>
                </a:lnTo>
                <a:lnTo>
                  <a:pt x="1213673" y="915281"/>
                </a:lnTo>
                <a:lnTo>
                  <a:pt x="1218435" y="903906"/>
                </a:lnTo>
                <a:lnTo>
                  <a:pt x="1212879" y="900467"/>
                </a:lnTo>
                <a:lnTo>
                  <a:pt x="1207324" y="897557"/>
                </a:lnTo>
                <a:lnTo>
                  <a:pt x="1201504" y="894383"/>
                </a:lnTo>
                <a:lnTo>
                  <a:pt x="1195420" y="891473"/>
                </a:lnTo>
                <a:lnTo>
                  <a:pt x="1189601" y="889092"/>
                </a:lnTo>
                <a:lnTo>
                  <a:pt x="1183252" y="886711"/>
                </a:lnTo>
                <a:lnTo>
                  <a:pt x="1177168" y="884595"/>
                </a:lnTo>
                <a:lnTo>
                  <a:pt x="1171083" y="882479"/>
                </a:lnTo>
                <a:lnTo>
                  <a:pt x="1164470" y="880892"/>
                </a:lnTo>
                <a:lnTo>
                  <a:pt x="1158121" y="879304"/>
                </a:lnTo>
                <a:lnTo>
                  <a:pt x="1151508" y="877982"/>
                </a:lnTo>
                <a:lnTo>
                  <a:pt x="1144630" y="876924"/>
                </a:lnTo>
                <a:lnTo>
                  <a:pt x="1138017" y="875601"/>
                </a:lnTo>
                <a:lnTo>
                  <a:pt x="1131403" y="875072"/>
                </a:lnTo>
                <a:lnTo>
                  <a:pt x="1124261" y="874807"/>
                </a:lnTo>
                <a:lnTo>
                  <a:pt x="1117648" y="874543"/>
                </a:lnTo>
                <a:close/>
                <a:moveTo>
                  <a:pt x="242841" y="874543"/>
                </a:moveTo>
                <a:lnTo>
                  <a:pt x="235963" y="874807"/>
                </a:lnTo>
                <a:lnTo>
                  <a:pt x="229349" y="875072"/>
                </a:lnTo>
                <a:lnTo>
                  <a:pt x="222207" y="875601"/>
                </a:lnTo>
                <a:lnTo>
                  <a:pt x="215594" y="876924"/>
                </a:lnTo>
                <a:lnTo>
                  <a:pt x="208981" y="877982"/>
                </a:lnTo>
                <a:lnTo>
                  <a:pt x="202367" y="879304"/>
                </a:lnTo>
                <a:lnTo>
                  <a:pt x="196018" y="880892"/>
                </a:lnTo>
                <a:lnTo>
                  <a:pt x="189405" y="882479"/>
                </a:lnTo>
                <a:lnTo>
                  <a:pt x="183321" y="884595"/>
                </a:lnTo>
                <a:lnTo>
                  <a:pt x="177237" y="886711"/>
                </a:lnTo>
                <a:lnTo>
                  <a:pt x="170888" y="889092"/>
                </a:lnTo>
                <a:lnTo>
                  <a:pt x="164804" y="891473"/>
                </a:lnTo>
                <a:lnTo>
                  <a:pt x="158984" y="894383"/>
                </a:lnTo>
                <a:lnTo>
                  <a:pt x="153429" y="897557"/>
                </a:lnTo>
                <a:lnTo>
                  <a:pt x="147344" y="900467"/>
                </a:lnTo>
                <a:lnTo>
                  <a:pt x="141789" y="903906"/>
                </a:lnTo>
                <a:lnTo>
                  <a:pt x="146551" y="915281"/>
                </a:lnTo>
                <a:lnTo>
                  <a:pt x="151577" y="926127"/>
                </a:lnTo>
                <a:lnTo>
                  <a:pt x="157132" y="937237"/>
                </a:lnTo>
                <a:lnTo>
                  <a:pt x="162687" y="948083"/>
                </a:lnTo>
                <a:lnTo>
                  <a:pt x="168242" y="958929"/>
                </a:lnTo>
                <a:lnTo>
                  <a:pt x="174327" y="969510"/>
                </a:lnTo>
                <a:lnTo>
                  <a:pt x="180411" y="979827"/>
                </a:lnTo>
                <a:lnTo>
                  <a:pt x="186760" y="990408"/>
                </a:lnTo>
                <a:lnTo>
                  <a:pt x="193373" y="1000460"/>
                </a:lnTo>
                <a:lnTo>
                  <a:pt x="200251" y="1010512"/>
                </a:lnTo>
                <a:lnTo>
                  <a:pt x="207129" y="1020300"/>
                </a:lnTo>
                <a:lnTo>
                  <a:pt x="214271" y="1030088"/>
                </a:lnTo>
                <a:lnTo>
                  <a:pt x="221678" y="1039611"/>
                </a:lnTo>
                <a:lnTo>
                  <a:pt x="229349" y="1049134"/>
                </a:lnTo>
                <a:lnTo>
                  <a:pt x="237021" y="1058393"/>
                </a:lnTo>
                <a:lnTo>
                  <a:pt x="244957" y="1067651"/>
                </a:lnTo>
                <a:lnTo>
                  <a:pt x="253157" y="1076381"/>
                </a:lnTo>
                <a:lnTo>
                  <a:pt x="261358" y="1085375"/>
                </a:lnTo>
                <a:lnTo>
                  <a:pt x="270087" y="1093840"/>
                </a:lnTo>
                <a:lnTo>
                  <a:pt x="278552" y="1102305"/>
                </a:lnTo>
                <a:lnTo>
                  <a:pt x="287547" y="1110505"/>
                </a:lnTo>
                <a:lnTo>
                  <a:pt x="296276" y="1118441"/>
                </a:lnTo>
                <a:lnTo>
                  <a:pt x="305799" y="1126377"/>
                </a:lnTo>
                <a:lnTo>
                  <a:pt x="314793" y="1134049"/>
                </a:lnTo>
                <a:lnTo>
                  <a:pt x="324581" y="1141720"/>
                </a:lnTo>
                <a:lnTo>
                  <a:pt x="334104" y="1148863"/>
                </a:lnTo>
                <a:lnTo>
                  <a:pt x="343892" y="1155740"/>
                </a:lnTo>
                <a:lnTo>
                  <a:pt x="353679" y="1162883"/>
                </a:lnTo>
                <a:lnTo>
                  <a:pt x="363996" y="1169496"/>
                </a:lnTo>
                <a:lnTo>
                  <a:pt x="374048" y="1176109"/>
                </a:lnTo>
                <a:lnTo>
                  <a:pt x="384630" y="1182458"/>
                </a:lnTo>
                <a:lnTo>
                  <a:pt x="394946" y="1188278"/>
                </a:lnTo>
                <a:lnTo>
                  <a:pt x="399973" y="1182194"/>
                </a:lnTo>
                <a:lnTo>
                  <a:pt x="404470" y="1175845"/>
                </a:lnTo>
                <a:lnTo>
                  <a:pt x="408702" y="1168967"/>
                </a:lnTo>
                <a:lnTo>
                  <a:pt x="412670" y="1162354"/>
                </a:lnTo>
                <a:lnTo>
                  <a:pt x="416638" y="1154947"/>
                </a:lnTo>
                <a:lnTo>
                  <a:pt x="420077" y="1148069"/>
                </a:lnTo>
                <a:lnTo>
                  <a:pt x="422987" y="1140927"/>
                </a:lnTo>
                <a:lnTo>
                  <a:pt x="425897" y="1133255"/>
                </a:lnTo>
                <a:lnTo>
                  <a:pt x="428542" y="1125848"/>
                </a:lnTo>
                <a:lnTo>
                  <a:pt x="430658" y="1117912"/>
                </a:lnTo>
                <a:lnTo>
                  <a:pt x="432510" y="1109976"/>
                </a:lnTo>
                <a:lnTo>
                  <a:pt x="434097" y="1102305"/>
                </a:lnTo>
                <a:lnTo>
                  <a:pt x="435684" y="1094104"/>
                </a:lnTo>
                <a:lnTo>
                  <a:pt x="436743" y="1085904"/>
                </a:lnTo>
                <a:lnTo>
                  <a:pt x="437272" y="1077439"/>
                </a:lnTo>
                <a:lnTo>
                  <a:pt x="437272" y="1069238"/>
                </a:lnTo>
                <a:lnTo>
                  <a:pt x="437007" y="1058922"/>
                </a:lnTo>
                <a:lnTo>
                  <a:pt x="436478" y="1049399"/>
                </a:lnTo>
                <a:lnTo>
                  <a:pt x="435155" y="1039346"/>
                </a:lnTo>
                <a:lnTo>
                  <a:pt x="433304" y="1030088"/>
                </a:lnTo>
                <a:lnTo>
                  <a:pt x="431187" y="1020565"/>
                </a:lnTo>
                <a:lnTo>
                  <a:pt x="428542" y="1011306"/>
                </a:lnTo>
                <a:lnTo>
                  <a:pt x="425368" y="1002312"/>
                </a:lnTo>
                <a:lnTo>
                  <a:pt x="421929" y="993582"/>
                </a:lnTo>
                <a:lnTo>
                  <a:pt x="418225" y="984853"/>
                </a:lnTo>
                <a:lnTo>
                  <a:pt x="413728" y="976388"/>
                </a:lnTo>
                <a:lnTo>
                  <a:pt x="408967" y="968187"/>
                </a:lnTo>
                <a:lnTo>
                  <a:pt x="403941" y="960516"/>
                </a:lnTo>
                <a:lnTo>
                  <a:pt x="398650" y="952844"/>
                </a:lnTo>
                <a:lnTo>
                  <a:pt x="392830" y="945437"/>
                </a:lnTo>
                <a:lnTo>
                  <a:pt x="386746" y="938560"/>
                </a:lnTo>
                <a:lnTo>
                  <a:pt x="380397" y="931682"/>
                </a:lnTo>
                <a:lnTo>
                  <a:pt x="373519" y="925333"/>
                </a:lnTo>
                <a:lnTo>
                  <a:pt x="366642" y="919249"/>
                </a:lnTo>
                <a:lnTo>
                  <a:pt x="358970" y="913429"/>
                </a:lnTo>
                <a:lnTo>
                  <a:pt x="351563" y="907874"/>
                </a:lnTo>
                <a:lnTo>
                  <a:pt x="343627" y="902848"/>
                </a:lnTo>
                <a:lnTo>
                  <a:pt x="335427" y="898351"/>
                </a:lnTo>
                <a:lnTo>
                  <a:pt x="327226" y="893854"/>
                </a:lnTo>
                <a:lnTo>
                  <a:pt x="318497" y="889886"/>
                </a:lnTo>
                <a:lnTo>
                  <a:pt x="309767" y="886447"/>
                </a:lnTo>
                <a:lnTo>
                  <a:pt x="300509" y="883537"/>
                </a:lnTo>
                <a:lnTo>
                  <a:pt x="291514" y="880892"/>
                </a:lnTo>
                <a:lnTo>
                  <a:pt x="281991" y="878775"/>
                </a:lnTo>
                <a:lnTo>
                  <a:pt x="272468" y="877188"/>
                </a:lnTo>
                <a:lnTo>
                  <a:pt x="262680" y="875601"/>
                </a:lnTo>
                <a:lnTo>
                  <a:pt x="252893" y="874807"/>
                </a:lnTo>
                <a:lnTo>
                  <a:pt x="242841" y="874543"/>
                </a:lnTo>
                <a:close/>
                <a:moveTo>
                  <a:pt x="1117868" y="631825"/>
                </a:moveTo>
                <a:lnTo>
                  <a:pt x="1122682" y="632088"/>
                </a:lnTo>
                <a:lnTo>
                  <a:pt x="1127497" y="632875"/>
                </a:lnTo>
                <a:lnTo>
                  <a:pt x="1132311" y="634449"/>
                </a:lnTo>
                <a:lnTo>
                  <a:pt x="1136858" y="636024"/>
                </a:lnTo>
                <a:lnTo>
                  <a:pt x="1141137" y="637861"/>
                </a:lnTo>
                <a:lnTo>
                  <a:pt x="1145149" y="640485"/>
                </a:lnTo>
                <a:lnTo>
                  <a:pt x="1149161" y="643110"/>
                </a:lnTo>
                <a:lnTo>
                  <a:pt x="1152638" y="646259"/>
                </a:lnTo>
                <a:lnTo>
                  <a:pt x="1155580" y="649671"/>
                </a:lnTo>
                <a:lnTo>
                  <a:pt x="1158522" y="653607"/>
                </a:lnTo>
                <a:lnTo>
                  <a:pt x="1160929" y="657281"/>
                </a:lnTo>
                <a:lnTo>
                  <a:pt x="1162801" y="661480"/>
                </a:lnTo>
                <a:lnTo>
                  <a:pt x="1164406" y="665941"/>
                </a:lnTo>
                <a:lnTo>
                  <a:pt x="1165743" y="670665"/>
                </a:lnTo>
                <a:lnTo>
                  <a:pt x="1166546" y="675389"/>
                </a:lnTo>
                <a:lnTo>
                  <a:pt x="1166813" y="680375"/>
                </a:lnTo>
                <a:lnTo>
                  <a:pt x="1166546" y="685099"/>
                </a:lnTo>
                <a:lnTo>
                  <a:pt x="1165743" y="690085"/>
                </a:lnTo>
                <a:lnTo>
                  <a:pt x="1164674" y="694809"/>
                </a:lnTo>
                <a:lnTo>
                  <a:pt x="1162801" y="699008"/>
                </a:lnTo>
                <a:lnTo>
                  <a:pt x="1160929" y="703207"/>
                </a:lnTo>
                <a:lnTo>
                  <a:pt x="1158522" y="707144"/>
                </a:lnTo>
                <a:lnTo>
                  <a:pt x="1155580" y="711080"/>
                </a:lnTo>
                <a:lnTo>
                  <a:pt x="1152638" y="714492"/>
                </a:lnTo>
                <a:lnTo>
                  <a:pt x="1149161" y="717641"/>
                </a:lnTo>
                <a:lnTo>
                  <a:pt x="1145149" y="720265"/>
                </a:lnTo>
                <a:lnTo>
                  <a:pt x="1141137" y="722627"/>
                </a:lnTo>
                <a:lnTo>
                  <a:pt x="1136858" y="724727"/>
                </a:lnTo>
                <a:lnTo>
                  <a:pt x="1132311" y="726564"/>
                </a:lnTo>
                <a:lnTo>
                  <a:pt x="1127497" y="727613"/>
                </a:lnTo>
                <a:lnTo>
                  <a:pt x="1122682" y="728401"/>
                </a:lnTo>
                <a:lnTo>
                  <a:pt x="1117868" y="728663"/>
                </a:lnTo>
                <a:lnTo>
                  <a:pt x="1112786" y="728401"/>
                </a:lnTo>
                <a:lnTo>
                  <a:pt x="1107705" y="727613"/>
                </a:lnTo>
                <a:lnTo>
                  <a:pt x="1103158" y="726564"/>
                </a:lnTo>
                <a:lnTo>
                  <a:pt x="1098611" y="724727"/>
                </a:lnTo>
                <a:lnTo>
                  <a:pt x="1094332" y="722627"/>
                </a:lnTo>
                <a:lnTo>
                  <a:pt x="1090052" y="720265"/>
                </a:lnTo>
                <a:lnTo>
                  <a:pt x="1086308" y="717641"/>
                </a:lnTo>
                <a:lnTo>
                  <a:pt x="1082831" y="714492"/>
                </a:lnTo>
                <a:lnTo>
                  <a:pt x="1079889" y="711080"/>
                </a:lnTo>
                <a:lnTo>
                  <a:pt x="1076947" y="707144"/>
                </a:lnTo>
                <a:lnTo>
                  <a:pt x="1074540" y="703207"/>
                </a:lnTo>
                <a:lnTo>
                  <a:pt x="1072668" y="699008"/>
                </a:lnTo>
                <a:lnTo>
                  <a:pt x="1070795" y="694809"/>
                </a:lnTo>
                <a:lnTo>
                  <a:pt x="1069458" y="690085"/>
                </a:lnTo>
                <a:lnTo>
                  <a:pt x="1068656" y="685099"/>
                </a:lnTo>
                <a:lnTo>
                  <a:pt x="1068388" y="680375"/>
                </a:lnTo>
                <a:lnTo>
                  <a:pt x="1068656" y="675389"/>
                </a:lnTo>
                <a:lnTo>
                  <a:pt x="1069458" y="670665"/>
                </a:lnTo>
                <a:lnTo>
                  <a:pt x="1070795" y="665941"/>
                </a:lnTo>
                <a:lnTo>
                  <a:pt x="1072668" y="661480"/>
                </a:lnTo>
                <a:lnTo>
                  <a:pt x="1074540" y="657281"/>
                </a:lnTo>
                <a:lnTo>
                  <a:pt x="1076947" y="653607"/>
                </a:lnTo>
                <a:lnTo>
                  <a:pt x="1079889" y="649671"/>
                </a:lnTo>
                <a:lnTo>
                  <a:pt x="1082831" y="646259"/>
                </a:lnTo>
                <a:lnTo>
                  <a:pt x="1086308" y="643110"/>
                </a:lnTo>
                <a:lnTo>
                  <a:pt x="1090052" y="640485"/>
                </a:lnTo>
                <a:lnTo>
                  <a:pt x="1094332" y="637861"/>
                </a:lnTo>
                <a:lnTo>
                  <a:pt x="1098611" y="636024"/>
                </a:lnTo>
                <a:lnTo>
                  <a:pt x="1103158" y="634449"/>
                </a:lnTo>
                <a:lnTo>
                  <a:pt x="1107705" y="632875"/>
                </a:lnTo>
                <a:lnTo>
                  <a:pt x="1112786" y="632088"/>
                </a:lnTo>
                <a:lnTo>
                  <a:pt x="1117868" y="631825"/>
                </a:lnTo>
                <a:close/>
                <a:moveTo>
                  <a:pt x="241962" y="631825"/>
                </a:moveTo>
                <a:lnTo>
                  <a:pt x="247240" y="632088"/>
                </a:lnTo>
                <a:lnTo>
                  <a:pt x="251989" y="632875"/>
                </a:lnTo>
                <a:lnTo>
                  <a:pt x="256475" y="634449"/>
                </a:lnTo>
                <a:lnTo>
                  <a:pt x="260961" y="636024"/>
                </a:lnTo>
                <a:lnTo>
                  <a:pt x="265446" y="637861"/>
                </a:lnTo>
                <a:lnTo>
                  <a:pt x="269404" y="640485"/>
                </a:lnTo>
                <a:lnTo>
                  <a:pt x="273098" y="643110"/>
                </a:lnTo>
                <a:lnTo>
                  <a:pt x="276265" y="646259"/>
                </a:lnTo>
                <a:lnTo>
                  <a:pt x="279431" y="649671"/>
                </a:lnTo>
                <a:lnTo>
                  <a:pt x="282333" y="653345"/>
                </a:lnTo>
                <a:lnTo>
                  <a:pt x="284972" y="657281"/>
                </a:lnTo>
                <a:lnTo>
                  <a:pt x="286819" y="661480"/>
                </a:lnTo>
                <a:lnTo>
                  <a:pt x="288402" y="665941"/>
                </a:lnTo>
                <a:lnTo>
                  <a:pt x="289722" y="670665"/>
                </a:lnTo>
                <a:lnTo>
                  <a:pt x="290513" y="675389"/>
                </a:lnTo>
                <a:lnTo>
                  <a:pt x="290513" y="680375"/>
                </a:lnTo>
                <a:lnTo>
                  <a:pt x="290249" y="685099"/>
                </a:lnTo>
                <a:lnTo>
                  <a:pt x="289722" y="690085"/>
                </a:lnTo>
                <a:lnTo>
                  <a:pt x="288402" y="694547"/>
                </a:lnTo>
                <a:lnTo>
                  <a:pt x="286819" y="699008"/>
                </a:lnTo>
                <a:lnTo>
                  <a:pt x="284972" y="703207"/>
                </a:lnTo>
                <a:lnTo>
                  <a:pt x="282070" y="707144"/>
                </a:lnTo>
                <a:lnTo>
                  <a:pt x="279431" y="711080"/>
                </a:lnTo>
                <a:lnTo>
                  <a:pt x="276265" y="714492"/>
                </a:lnTo>
                <a:lnTo>
                  <a:pt x="272834" y="717378"/>
                </a:lnTo>
                <a:lnTo>
                  <a:pt x="269404" y="720265"/>
                </a:lnTo>
                <a:lnTo>
                  <a:pt x="265446" y="722627"/>
                </a:lnTo>
                <a:lnTo>
                  <a:pt x="260961" y="724464"/>
                </a:lnTo>
                <a:lnTo>
                  <a:pt x="256475" y="726301"/>
                </a:lnTo>
                <a:lnTo>
                  <a:pt x="251989" y="727613"/>
                </a:lnTo>
                <a:lnTo>
                  <a:pt x="247240" y="728401"/>
                </a:lnTo>
                <a:lnTo>
                  <a:pt x="241962" y="728663"/>
                </a:lnTo>
                <a:lnTo>
                  <a:pt x="237213" y="728401"/>
                </a:lnTo>
                <a:lnTo>
                  <a:pt x="232463" y="727613"/>
                </a:lnTo>
                <a:lnTo>
                  <a:pt x="227714" y="726301"/>
                </a:lnTo>
                <a:lnTo>
                  <a:pt x="223228" y="724464"/>
                </a:lnTo>
                <a:lnTo>
                  <a:pt x="219006" y="722627"/>
                </a:lnTo>
                <a:lnTo>
                  <a:pt x="215048" y="720265"/>
                </a:lnTo>
                <a:lnTo>
                  <a:pt x="211354" y="717378"/>
                </a:lnTo>
                <a:lnTo>
                  <a:pt x="207660" y="714492"/>
                </a:lnTo>
                <a:lnTo>
                  <a:pt x="204494" y="711080"/>
                </a:lnTo>
                <a:lnTo>
                  <a:pt x="201855" y="707144"/>
                </a:lnTo>
                <a:lnTo>
                  <a:pt x="199480" y="703207"/>
                </a:lnTo>
                <a:lnTo>
                  <a:pt x="197369" y="699008"/>
                </a:lnTo>
                <a:lnTo>
                  <a:pt x="195786" y="694547"/>
                </a:lnTo>
                <a:lnTo>
                  <a:pt x="194731" y="690085"/>
                </a:lnTo>
                <a:lnTo>
                  <a:pt x="193939" y="685099"/>
                </a:lnTo>
                <a:lnTo>
                  <a:pt x="193675" y="680113"/>
                </a:lnTo>
                <a:lnTo>
                  <a:pt x="193939" y="675389"/>
                </a:lnTo>
                <a:lnTo>
                  <a:pt x="194731" y="670665"/>
                </a:lnTo>
                <a:lnTo>
                  <a:pt x="195786" y="665941"/>
                </a:lnTo>
                <a:lnTo>
                  <a:pt x="197369" y="661480"/>
                </a:lnTo>
                <a:lnTo>
                  <a:pt x="199480" y="657281"/>
                </a:lnTo>
                <a:lnTo>
                  <a:pt x="201855" y="653345"/>
                </a:lnTo>
                <a:lnTo>
                  <a:pt x="204758" y="649408"/>
                </a:lnTo>
                <a:lnTo>
                  <a:pt x="207660" y="645997"/>
                </a:lnTo>
                <a:lnTo>
                  <a:pt x="211354" y="643110"/>
                </a:lnTo>
                <a:lnTo>
                  <a:pt x="215048" y="640223"/>
                </a:lnTo>
                <a:lnTo>
                  <a:pt x="219006" y="637861"/>
                </a:lnTo>
                <a:lnTo>
                  <a:pt x="223228" y="636024"/>
                </a:lnTo>
                <a:lnTo>
                  <a:pt x="227714" y="634449"/>
                </a:lnTo>
                <a:lnTo>
                  <a:pt x="232463" y="632875"/>
                </a:lnTo>
                <a:lnTo>
                  <a:pt x="237213" y="632088"/>
                </a:lnTo>
                <a:lnTo>
                  <a:pt x="241962" y="631825"/>
                </a:lnTo>
                <a:close/>
                <a:moveTo>
                  <a:pt x="490538" y="446088"/>
                </a:moveTo>
                <a:lnTo>
                  <a:pt x="495854" y="450574"/>
                </a:lnTo>
                <a:lnTo>
                  <a:pt x="510474" y="462183"/>
                </a:lnTo>
                <a:lnTo>
                  <a:pt x="532536" y="480388"/>
                </a:lnTo>
                <a:lnTo>
                  <a:pt x="545560" y="491734"/>
                </a:lnTo>
                <a:lnTo>
                  <a:pt x="560180" y="504135"/>
                </a:lnTo>
                <a:lnTo>
                  <a:pt x="575597" y="517591"/>
                </a:lnTo>
                <a:lnTo>
                  <a:pt x="591545" y="532366"/>
                </a:lnTo>
                <a:lnTo>
                  <a:pt x="608025" y="547669"/>
                </a:lnTo>
                <a:lnTo>
                  <a:pt x="625037" y="563764"/>
                </a:lnTo>
                <a:lnTo>
                  <a:pt x="641783" y="580387"/>
                </a:lnTo>
                <a:lnTo>
                  <a:pt x="657997" y="597537"/>
                </a:lnTo>
                <a:lnTo>
                  <a:pt x="674211" y="614951"/>
                </a:lnTo>
                <a:lnTo>
                  <a:pt x="681920" y="623658"/>
                </a:lnTo>
                <a:lnTo>
                  <a:pt x="689362" y="632365"/>
                </a:lnTo>
                <a:lnTo>
                  <a:pt x="694147" y="633156"/>
                </a:lnTo>
                <a:lnTo>
                  <a:pt x="698666" y="633948"/>
                </a:lnTo>
                <a:lnTo>
                  <a:pt x="703184" y="635003"/>
                </a:lnTo>
                <a:lnTo>
                  <a:pt x="707437" y="636058"/>
                </a:lnTo>
                <a:lnTo>
                  <a:pt x="711690" y="637378"/>
                </a:lnTo>
                <a:lnTo>
                  <a:pt x="715943" y="638961"/>
                </a:lnTo>
                <a:lnTo>
                  <a:pt x="720196" y="640544"/>
                </a:lnTo>
                <a:lnTo>
                  <a:pt x="724183" y="642391"/>
                </a:lnTo>
                <a:lnTo>
                  <a:pt x="728170" y="644502"/>
                </a:lnTo>
                <a:lnTo>
                  <a:pt x="731892" y="646612"/>
                </a:lnTo>
                <a:lnTo>
                  <a:pt x="735879" y="648987"/>
                </a:lnTo>
                <a:lnTo>
                  <a:pt x="739334" y="651889"/>
                </a:lnTo>
                <a:lnTo>
                  <a:pt x="742790" y="654528"/>
                </a:lnTo>
                <a:lnTo>
                  <a:pt x="745979" y="657430"/>
                </a:lnTo>
                <a:lnTo>
                  <a:pt x="749169" y="660332"/>
                </a:lnTo>
                <a:lnTo>
                  <a:pt x="752093" y="663499"/>
                </a:lnTo>
                <a:lnTo>
                  <a:pt x="755283" y="666665"/>
                </a:lnTo>
                <a:lnTo>
                  <a:pt x="757941" y="670359"/>
                </a:lnTo>
                <a:lnTo>
                  <a:pt x="760599" y="673789"/>
                </a:lnTo>
                <a:lnTo>
                  <a:pt x="762991" y="677219"/>
                </a:lnTo>
                <a:lnTo>
                  <a:pt x="765117" y="680913"/>
                </a:lnTo>
                <a:lnTo>
                  <a:pt x="767244" y="684870"/>
                </a:lnTo>
                <a:lnTo>
                  <a:pt x="769105" y="689092"/>
                </a:lnTo>
                <a:lnTo>
                  <a:pt x="770965" y="693050"/>
                </a:lnTo>
                <a:lnTo>
                  <a:pt x="772294" y="697007"/>
                </a:lnTo>
                <a:lnTo>
                  <a:pt x="774155" y="701229"/>
                </a:lnTo>
                <a:lnTo>
                  <a:pt x="775218" y="705714"/>
                </a:lnTo>
                <a:lnTo>
                  <a:pt x="776016" y="710200"/>
                </a:lnTo>
                <a:lnTo>
                  <a:pt x="776813" y="714685"/>
                </a:lnTo>
                <a:lnTo>
                  <a:pt x="777345" y="719171"/>
                </a:lnTo>
                <a:lnTo>
                  <a:pt x="777876" y="723656"/>
                </a:lnTo>
                <a:lnTo>
                  <a:pt x="777876" y="728669"/>
                </a:lnTo>
                <a:lnTo>
                  <a:pt x="777610" y="734738"/>
                </a:lnTo>
                <a:lnTo>
                  <a:pt x="777079" y="740806"/>
                </a:lnTo>
                <a:lnTo>
                  <a:pt x="776016" y="746875"/>
                </a:lnTo>
                <a:lnTo>
                  <a:pt x="774687" y="752943"/>
                </a:lnTo>
                <a:lnTo>
                  <a:pt x="773092" y="758484"/>
                </a:lnTo>
                <a:lnTo>
                  <a:pt x="770965" y="764288"/>
                </a:lnTo>
                <a:lnTo>
                  <a:pt x="768573" y="769565"/>
                </a:lnTo>
                <a:lnTo>
                  <a:pt x="765915" y="774842"/>
                </a:lnTo>
                <a:lnTo>
                  <a:pt x="762991" y="779855"/>
                </a:lnTo>
                <a:lnTo>
                  <a:pt x="759801" y="784869"/>
                </a:lnTo>
                <a:lnTo>
                  <a:pt x="756080" y="789354"/>
                </a:lnTo>
                <a:lnTo>
                  <a:pt x="752093" y="793839"/>
                </a:lnTo>
                <a:lnTo>
                  <a:pt x="748106" y="798061"/>
                </a:lnTo>
                <a:lnTo>
                  <a:pt x="743853" y="802019"/>
                </a:lnTo>
                <a:lnTo>
                  <a:pt x="739334" y="805713"/>
                </a:lnTo>
                <a:lnTo>
                  <a:pt x="734284" y="809143"/>
                </a:lnTo>
                <a:lnTo>
                  <a:pt x="732955" y="809934"/>
                </a:lnTo>
                <a:lnTo>
                  <a:pt x="731360" y="810726"/>
                </a:lnTo>
                <a:lnTo>
                  <a:pt x="725778" y="813892"/>
                </a:lnTo>
                <a:lnTo>
                  <a:pt x="719930" y="816794"/>
                </a:lnTo>
                <a:lnTo>
                  <a:pt x="713551" y="819433"/>
                </a:lnTo>
                <a:lnTo>
                  <a:pt x="707437" y="821543"/>
                </a:lnTo>
                <a:lnTo>
                  <a:pt x="700792" y="823127"/>
                </a:lnTo>
                <a:lnTo>
                  <a:pt x="693881" y="824446"/>
                </a:lnTo>
                <a:lnTo>
                  <a:pt x="687236" y="825237"/>
                </a:lnTo>
                <a:lnTo>
                  <a:pt x="680325" y="825501"/>
                </a:lnTo>
                <a:lnTo>
                  <a:pt x="675009" y="825237"/>
                </a:lnTo>
                <a:lnTo>
                  <a:pt x="670224" y="824973"/>
                </a:lnTo>
                <a:lnTo>
                  <a:pt x="665440" y="824446"/>
                </a:lnTo>
                <a:lnTo>
                  <a:pt x="660655" y="823390"/>
                </a:lnTo>
                <a:lnTo>
                  <a:pt x="655605" y="822335"/>
                </a:lnTo>
                <a:lnTo>
                  <a:pt x="651086" y="821280"/>
                </a:lnTo>
                <a:lnTo>
                  <a:pt x="646567" y="819696"/>
                </a:lnTo>
                <a:lnTo>
                  <a:pt x="642314" y="817586"/>
                </a:lnTo>
                <a:lnTo>
                  <a:pt x="637796" y="815739"/>
                </a:lnTo>
                <a:lnTo>
                  <a:pt x="633543" y="813628"/>
                </a:lnTo>
                <a:lnTo>
                  <a:pt x="629556" y="811253"/>
                </a:lnTo>
                <a:lnTo>
                  <a:pt x="625568" y="808879"/>
                </a:lnTo>
                <a:lnTo>
                  <a:pt x="621581" y="806240"/>
                </a:lnTo>
                <a:lnTo>
                  <a:pt x="617860" y="803338"/>
                </a:lnTo>
                <a:lnTo>
                  <a:pt x="614405" y="800172"/>
                </a:lnTo>
                <a:lnTo>
                  <a:pt x="611215" y="797006"/>
                </a:lnTo>
                <a:lnTo>
                  <a:pt x="608025" y="793576"/>
                </a:lnTo>
                <a:lnTo>
                  <a:pt x="604836" y="790146"/>
                </a:lnTo>
                <a:lnTo>
                  <a:pt x="601912" y="786452"/>
                </a:lnTo>
                <a:lnTo>
                  <a:pt x="598988" y="782758"/>
                </a:lnTo>
                <a:lnTo>
                  <a:pt x="596595" y="778800"/>
                </a:lnTo>
                <a:lnTo>
                  <a:pt x="594203" y="774579"/>
                </a:lnTo>
                <a:lnTo>
                  <a:pt x="592077" y="770621"/>
                </a:lnTo>
                <a:lnTo>
                  <a:pt x="590216" y="766399"/>
                </a:lnTo>
                <a:lnTo>
                  <a:pt x="588621" y="761650"/>
                </a:lnTo>
                <a:lnTo>
                  <a:pt x="587026" y="757165"/>
                </a:lnTo>
                <a:lnTo>
                  <a:pt x="585697" y="752679"/>
                </a:lnTo>
                <a:lnTo>
                  <a:pt x="584634" y="748194"/>
                </a:lnTo>
                <a:lnTo>
                  <a:pt x="583571" y="743181"/>
                </a:lnTo>
                <a:lnTo>
                  <a:pt x="583039" y="738431"/>
                </a:lnTo>
                <a:lnTo>
                  <a:pt x="582508" y="733418"/>
                </a:lnTo>
                <a:lnTo>
                  <a:pt x="582508" y="728669"/>
                </a:lnTo>
                <a:lnTo>
                  <a:pt x="582508" y="724711"/>
                </a:lnTo>
                <a:lnTo>
                  <a:pt x="582773" y="721017"/>
                </a:lnTo>
                <a:lnTo>
                  <a:pt x="583837" y="714157"/>
                </a:lnTo>
                <a:lnTo>
                  <a:pt x="585432" y="707034"/>
                </a:lnTo>
                <a:lnTo>
                  <a:pt x="587292" y="700173"/>
                </a:lnTo>
                <a:lnTo>
                  <a:pt x="581976" y="689883"/>
                </a:lnTo>
                <a:lnTo>
                  <a:pt x="576660" y="679330"/>
                </a:lnTo>
                <a:lnTo>
                  <a:pt x="566825" y="657958"/>
                </a:lnTo>
                <a:lnTo>
                  <a:pt x="557256" y="636322"/>
                </a:lnTo>
                <a:lnTo>
                  <a:pt x="548218" y="614687"/>
                </a:lnTo>
                <a:lnTo>
                  <a:pt x="539447" y="592787"/>
                </a:lnTo>
                <a:lnTo>
                  <a:pt x="531738" y="571943"/>
                </a:lnTo>
                <a:lnTo>
                  <a:pt x="524296" y="551627"/>
                </a:lnTo>
                <a:lnTo>
                  <a:pt x="517651" y="532366"/>
                </a:lnTo>
                <a:lnTo>
                  <a:pt x="511537" y="514425"/>
                </a:lnTo>
                <a:lnTo>
                  <a:pt x="505955" y="497802"/>
                </a:lnTo>
                <a:lnTo>
                  <a:pt x="497715" y="470626"/>
                </a:lnTo>
                <a:lnTo>
                  <a:pt x="492399" y="452684"/>
                </a:lnTo>
                <a:lnTo>
                  <a:pt x="490538" y="446088"/>
                </a:lnTo>
                <a:close/>
                <a:moveTo>
                  <a:pt x="1057656" y="412750"/>
                </a:moveTo>
                <a:lnTo>
                  <a:pt x="1062483" y="412750"/>
                </a:lnTo>
                <a:lnTo>
                  <a:pt x="1067042" y="413278"/>
                </a:lnTo>
                <a:lnTo>
                  <a:pt x="1071602" y="414333"/>
                </a:lnTo>
                <a:lnTo>
                  <a:pt x="1076429" y="415653"/>
                </a:lnTo>
                <a:lnTo>
                  <a:pt x="1080720" y="417500"/>
                </a:lnTo>
                <a:lnTo>
                  <a:pt x="1084743" y="419874"/>
                </a:lnTo>
                <a:lnTo>
                  <a:pt x="1088498" y="422249"/>
                </a:lnTo>
                <a:lnTo>
                  <a:pt x="1092520" y="425416"/>
                </a:lnTo>
                <a:lnTo>
                  <a:pt x="1096007" y="429110"/>
                </a:lnTo>
                <a:lnTo>
                  <a:pt x="1098957" y="432804"/>
                </a:lnTo>
                <a:lnTo>
                  <a:pt x="1101639" y="436762"/>
                </a:lnTo>
                <a:lnTo>
                  <a:pt x="1103784" y="441247"/>
                </a:lnTo>
                <a:lnTo>
                  <a:pt x="1105662" y="445997"/>
                </a:lnTo>
                <a:lnTo>
                  <a:pt x="1107002" y="450483"/>
                </a:lnTo>
                <a:lnTo>
                  <a:pt x="1107807" y="454968"/>
                </a:lnTo>
                <a:lnTo>
                  <a:pt x="1108075" y="459718"/>
                </a:lnTo>
                <a:lnTo>
                  <a:pt x="1108075" y="464467"/>
                </a:lnTo>
                <a:lnTo>
                  <a:pt x="1107539" y="469217"/>
                </a:lnTo>
                <a:lnTo>
                  <a:pt x="1106466" y="473703"/>
                </a:lnTo>
                <a:lnTo>
                  <a:pt x="1105125" y="477924"/>
                </a:lnTo>
                <a:lnTo>
                  <a:pt x="1103248" y="482146"/>
                </a:lnTo>
                <a:lnTo>
                  <a:pt x="1101102" y="486632"/>
                </a:lnTo>
                <a:lnTo>
                  <a:pt x="1098420" y="490326"/>
                </a:lnTo>
                <a:lnTo>
                  <a:pt x="1095202" y="494020"/>
                </a:lnTo>
                <a:lnTo>
                  <a:pt x="1091716" y="497187"/>
                </a:lnTo>
                <a:lnTo>
                  <a:pt x="1087693" y="500353"/>
                </a:lnTo>
                <a:lnTo>
                  <a:pt x="1083670" y="503255"/>
                </a:lnTo>
                <a:lnTo>
                  <a:pt x="1079111" y="505366"/>
                </a:lnTo>
                <a:lnTo>
                  <a:pt x="1074552" y="507213"/>
                </a:lnTo>
                <a:lnTo>
                  <a:pt x="1069724" y="508533"/>
                </a:lnTo>
                <a:lnTo>
                  <a:pt x="1065165" y="509324"/>
                </a:lnTo>
                <a:lnTo>
                  <a:pt x="1060338" y="509588"/>
                </a:lnTo>
                <a:lnTo>
                  <a:pt x="1055779" y="509588"/>
                </a:lnTo>
                <a:lnTo>
                  <a:pt x="1050683" y="509060"/>
                </a:lnTo>
                <a:lnTo>
                  <a:pt x="1046124" y="508005"/>
                </a:lnTo>
                <a:lnTo>
                  <a:pt x="1041833" y="506686"/>
                </a:lnTo>
                <a:lnTo>
                  <a:pt x="1037542" y="504839"/>
                </a:lnTo>
                <a:lnTo>
                  <a:pt x="1033251" y="502464"/>
                </a:lnTo>
                <a:lnTo>
                  <a:pt x="1029228" y="499561"/>
                </a:lnTo>
                <a:lnTo>
                  <a:pt x="1025473" y="496659"/>
                </a:lnTo>
                <a:lnTo>
                  <a:pt x="1022255" y="493229"/>
                </a:lnTo>
                <a:lnTo>
                  <a:pt x="1019305" y="489534"/>
                </a:lnTo>
                <a:lnTo>
                  <a:pt x="1016355" y="485313"/>
                </a:lnTo>
                <a:lnTo>
                  <a:pt x="1013941" y="480827"/>
                </a:lnTo>
                <a:lnTo>
                  <a:pt x="1012064" y="476341"/>
                </a:lnTo>
                <a:lnTo>
                  <a:pt x="1010991" y="471856"/>
                </a:lnTo>
                <a:lnTo>
                  <a:pt x="1009918" y="467106"/>
                </a:lnTo>
                <a:lnTo>
                  <a:pt x="1009650" y="462357"/>
                </a:lnTo>
                <a:lnTo>
                  <a:pt x="1009650" y="457607"/>
                </a:lnTo>
                <a:lnTo>
                  <a:pt x="1010455" y="453121"/>
                </a:lnTo>
                <a:lnTo>
                  <a:pt x="1011259" y="448636"/>
                </a:lnTo>
                <a:lnTo>
                  <a:pt x="1012869" y="443886"/>
                </a:lnTo>
                <a:lnTo>
                  <a:pt x="1014478" y="439664"/>
                </a:lnTo>
                <a:lnTo>
                  <a:pt x="1017160" y="435706"/>
                </a:lnTo>
                <a:lnTo>
                  <a:pt x="1019841" y="432012"/>
                </a:lnTo>
                <a:lnTo>
                  <a:pt x="1022791" y="428318"/>
                </a:lnTo>
                <a:lnTo>
                  <a:pt x="1026278" y="424624"/>
                </a:lnTo>
                <a:lnTo>
                  <a:pt x="1030033" y="421721"/>
                </a:lnTo>
                <a:lnTo>
                  <a:pt x="1034324" y="419083"/>
                </a:lnTo>
                <a:lnTo>
                  <a:pt x="1038883" y="416708"/>
                </a:lnTo>
                <a:lnTo>
                  <a:pt x="1043442" y="415125"/>
                </a:lnTo>
                <a:lnTo>
                  <a:pt x="1048269" y="413806"/>
                </a:lnTo>
                <a:lnTo>
                  <a:pt x="1052829" y="413014"/>
                </a:lnTo>
                <a:lnTo>
                  <a:pt x="1057656" y="412750"/>
                </a:lnTo>
                <a:close/>
                <a:moveTo>
                  <a:pt x="297411" y="412750"/>
                </a:moveTo>
                <a:lnTo>
                  <a:pt x="301885" y="412750"/>
                </a:lnTo>
                <a:lnTo>
                  <a:pt x="306885" y="413014"/>
                </a:lnTo>
                <a:lnTo>
                  <a:pt x="311358" y="413806"/>
                </a:lnTo>
                <a:lnTo>
                  <a:pt x="316095" y="415125"/>
                </a:lnTo>
                <a:lnTo>
                  <a:pt x="320568" y="416708"/>
                </a:lnTo>
                <a:lnTo>
                  <a:pt x="325042" y="419083"/>
                </a:lnTo>
                <a:lnTo>
                  <a:pt x="329252" y="421721"/>
                </a:lnTo>
                <a:lnTo>
                  <a:pt x="332936" y="424624"/>
                </a:lnTo>
                <a:lnTo>
                  <a:pt x="336357" y="428318"/>
                </a:lnTo>
                <a:lnTo>
                  <a:pt x="339252" y="432012"/>
                </a:lnTo>
                <a:lnTo>
                  <a:pt x="342146" y="435706"/>
                </a:lnTo>
                <a:lnTo>
                  <a:pt x="344251" y="439664"/>
                </a:lnTo>
                <a:lnTo>
                  <a:pt x="346093" y="443886"/>
                </a:lnTo>
                <a:lnTo>
                  <a:pt x="347672" y="448636"/>
                </a:lnTo>
                <a:lnTo>
                  <a:pt x="348462" y="453121"/>
                </a:lnTo>
                <a:lnTo>
                  <a:pt x="348988" y="457607"/>
                </a:lnTo>
                <a:lnTo>
                  <a:pt x="349251" y="462357"/>
                </a:lnTo>
                <a:lnTo>
                  <a:pt x="348725" y="467106"/>
                </a:lnTo>
                <a:lnTo>
                  <a:pt x="347936" y="471856"/>
                </a:lnTo>
                <a:lnTo>
                  <a:pt x="346883" y="476341"/>
                </a:lnTo>
                <a:lnTo>
                  <a:pt x="345041" y="480827"/>
                </a:lnTo>
                <a:lnTo>
                  <a:pt x="342673" y="485313"/>
                </a:lnTo>
                <a:lnTo>
                  <a:pt x="339778" y="489534"/>
                </a:lnTo>
                <a:lnTo>
                  <a:pt x="336883" y="493229"/>
                </a:lnTo>
                <a:lnTo>
                  <a:pt x="333462" y="496659"/>
                </a:lnTo>
                <a:lnTo>
                  <a:pt x="330042" y="499561"/>
                </a:lnTo>
                <a:lnTo>
                  <a:pt x="326094" y="502464"/>
                </a:lnTo>
                <a:lnTo>
                  <a:pt x="322147" y="504839"/>
                </a:lnTo>
                <a:lnTo>
                  <a:pt x="317674" y="506686"/>
                </a:lnTo>
                <a:lnTo>
                  <a:pt x="313463" y="508005"/>
                </a:lnTo>
                <a:lnTo>
                  <a:pt x="308990" y="509060"/>
                </a:lnTo>
                <a:lnTo>
                  <a:pt x="304253" y="509588"/>
                </a:lnTo>
                <a:lnTo>
                  <a:pt x="299517" y="509588"/>
                </a:lnTo>
                <a:lnTo>
                  <a:pt x="294780" y="509324"/>
                </a:lnTo>
                <a:lnTo>
                  <a:pt x="290306" y="508533"/>
                </a:lnTo>
                <a:lnTo>
                  <a:pt x="285833" y="507213"/>
                </a:lnTo>
                <a:lnTo>
                  <a:pt x="281096" y="505366"/>
                </a:lnTo>
                <a:lnTo>
                  <a:pt x="276623" y="503255"/>
                </a:lnTo>
                <a:lnTo>
                  <a:pt x="272412" y="500353"/>
                </a:lnTo>
                <a:lnTo>
                  <a:pt x="268728" y="497187"/>
                </a:lnTo>
                <a:lnTo>
                  <a:pt x="265044" y="494020"/>
                </a:lnTo>
                <a:lnTo>
                  <a:pt x="262150" y="490326"/>
                </a:lnTo>
                <a:lnTo>
                  <a:pt x="259518" y="486632"/>
                </a:lnTo>
                <a:lnTo>
                  <a:pt x="257413" y="482146"/>
                </a:lnTo>
                <a:lnTo>
                  <a:pt x="255571" y="477924"/>
                </a:lnTo>
                <a:lnTo>
                  <a:pt x="254255" y="473703"/>
                </a:lnTo>
                <a:lnTo>
                  <a:pt x="253203" y="469217"/>
                </a:lnTo>
                <a:lnTo>
                  <a:pt x="252676" y="464467"/>
                </a:lnTo>
                <a:lnTo>
                  <a:pt x="252413" y="459718"/>
                </a:lnTo>
                <a:lnTo>
                  <a:pt x="252940" y="454968"/>
                </a:lnTo>
                <a:lnTo>
                  <a:pt x="253729" y="450483"/>
                </a:lnTo>
                <a:lnTo>
                  <a:pt x="255045" y="445997"/>
                </a:lnTo>
                <a:lnTo>
                  <a:pt x="256624" y="441247"/>
                </a:lnTo>
                <a:lnTo>
                  <a:pt x="258992" y="436762"/>
                </a:lnTo>
                <a:lnTo>
                  <a:pt x="261623" y="432804"/>
                </a:lnTo>
                <a:lnTo>
                  <a:pt x="264518" y="428846"/>
                </a:lnTo>
                <a:lnTo>
                  <a:pt x="268202" y="425416"/>
                </a:lnTo>
                <a:lnTo>
                  <a:pt x="271623" y="422249"/>
                </a:lnTo>
                <a:lnTo>
                  <a:pt x="275570" y="419611"/>
                </a:lnTo>
                <a:lnTo>
                  <a:pt x="279517" y="417500"/>
                </a:lnTo>
                <a:lnTo>
                  <a:pt x="283728" y="415653"/>
                </a:lnTo>
                <a:lnTo>
                  <a:pt x="288464" y="414333"/>
                </a:lnTo>
                <a:lnTo>
                  <a:pt x="292938" y="413278"/>
                </a:lnTo>
                <a:lnTo>
                  <a:pt x="297411" y="412750"/>
                </a:lnTo>
                <a:close/>
                <a:moveTo>
                  <a:pt x="900507" y="252413"/>
                </a:moveTo>
                <a:lnTo>
                  <a:pt x="905256" y="252941"/>
                </a:lnTo>
                <a:lnTo>
                  <a:pt x="910006" y="253732"/>
                </a:lnTo>
                <a:lnTo>
                  <a:pt x="914491" y="254788"/>
                </a:lnTo>
                <a:lnTo>
                  <a:pt x="918977" y="256635"/>
                </a:lnTo>
                <a:lnTo>
                  <a:pt x="923463" y="259274"/>
                </a:lnTo>
                <a:lnTo>
                  <a:pt x="927685" y="261912"/>
                </a:lnTo>
                <a:lnTo>
                  <a:pt x="931379" y="264815"/>
                </a:lnTo>
                <a:lnTo>
                  <a:pt x="934809" y="267981"/>
                </a:lnTo>
                <a:lnTo>
                  <a:pt x="937711" y="271675"/>
                </a:lnTo>
                <a:lnTo>
                  <a:pt x="940350" y="275633"/>
                </a:lnTo>
                <a:lnTo>
                  <a:pt x="942989" y="279855"/>
                </a:lnTo>
                <a:lnTo>
                  <a:pt x="944572" y="284077"/>
                </a:lnTo>
                <a:lnTo>
                  <a:pt x="946155" y="288299"/>
                </a:lnTo>
                <a:lnTo>
                  <a:pt x="946947" y="292784"/>
                </a:lnTo>
                <a:lnTo>
                  <a:pt x="947474" y="297798"/>
                </a:lnTo>
                <a:lnTo>
                  <a:pt x="947738" y="302283"/>
                </a:lnTo>
                <a:lnTo>
                  <a:pt x="947474" y="307033"/>
                </a:lnTo>
                <a:lnTo>
                  <a:pt x="946683" y="311519"/>
                </a:lnTo>
                <a:lnTo>
                  <a:pt x="945363" y="316532"/>
                </a:lnTo>
                <a:lnTo>
                  <a:pt x="943516" y="320754"/>
                </a:lnTo>
                <a:lnTo>
                  <a:pt x="941142" y="325240"/>
                </a:lnTo>
                <a:lnTo>
                  <a:pt x="938503" y="329197"/>
                </a:lnTo>
                <a:lnTo>
                  <a:pt x="935337" y="333155"/>
                </a:lnTo>
                <a:lnTo>
                  <a:pt x="932170" y="336586"/>
                </a:lnTo>
                <a:lnTo>
                  <a:pt x="928476" y="339752"/>
                </a:lnTo>
                <a:lnTo>
                  <a:pt x="924782" y="342391"/>
                </a:lnTo>
                <a:lnTo>
                  <a:pt x="920296" y="344502"/>
                </a:lnTo>
                <a:lnTo>
                  <a:pt x="916075" y="346349"/>
                </a:lnTo>
                <a:lnTo>
                  <a:pt x="911853" y="347668"/>
                </a:lnTo>
                <a:lnTo>
                  <a:pt x="907367" y="348723"/>
                </a:lnTo>
                <a:lnTo>
                  <a:pt x="902354" y="349251"/>
                </a:lnTo>
                <a:lnTo>
                  <a:pt x="897868" y="349251"/>
                </a:lnTo>
                <a:lnTo>
                  <a:pt x="893118" y="348987"/>
                </a:lnTo>
                <a:lnTo>
                  <a:pt x="888633" y="348196"/>
                </a:lnTo>
                <a:lnTo>
                  <a:pt x="883883" y="346876"/>
                </a:lnTo>
                <a:lnTo>
                  <a:pt x="879398" y="345293"/>
                </a:lnTo>
                <a:lnTo>
                  <a:pt x="874912" y="342918"/>
                </a:lnTo>
                <a:lnTo>
                  <a:pt x="870954" y="340280"/>
                </a:lnTo>
                <a:lnTo>
                  <a:pt x="866996" y="337377"/>
                </a:lnTo>
                <a:lnTo>
                  <a:pt x="863566" y="333947"/>
                </a:lnTo>
                <a:lnTo>
                  <a:pt x="860399" y="330253"/>
                </a:lnTo>
                <a:lnTo>
                  <a:pt x="857761" y="326295"/>
                </a:lnTo>
                <a:lnTo>
                  <a:pt x="855650" y="322337"/>
                </a:lnTo>
                <a:lnTo>
                  <a:pt x="853803" y="318115"/>
                </a:lnTo>
                <a:lnTo>
                  <a:pt x="852483" y="313366"/>
                </a:lnTo>
                <a:lnTo>
                  <a:pt x="851428" y="308880"/>
                </a:lnTo>
                <a:lnTo>
                  <a:pt x="850900" y="304394"/>
                </a:lnTo>
                <a:lnTo>
                  <a:pt x="850900" y="299645"/>
                </a:lnTo>
                <a:lnTo>
                  <a:pt x="851164" y="294895"/>
                </a:lnTo>
                <a:lnTo>
                  <a:pt x="851956" y="290146"/>
                </a:lnTo>
                <a:lnTo>
                  <a:pt x="853275" y="285660"/>
                </a:lnTo>
                <a:lnTo>
                  <a:pt x="854858" y="281174"/>
                </a:lnTo>
                <a:lnTo>
                  <a:pt x="857233" y="276689"/>
                </a:lnTo>
                <a:lnTo>
                  <a:pt x="859872" y="272467"/>
                </a:lnTo>
                <a:lnTo>
                  <a:pt x="862774" y="268773"/>
                </a:lnTo>
                <a:lnTo>
                  <a:pt x="866204" y="265342"/>
                </a:lnTo>
                <a:lnTo>
                  <a:pt x="869898" y="262440"/>
                </a:lnTo>
                <a:lnTo>
                  <a:pt x="873856" y="259801"/>
                </a:lnTo>
                <a:lnTo>
                  <a:pt x="877814" y="257427"/>
                </a:lnTo>
                <a:lnTo>
                  <a:pt x="882036" y="255579"/>
                </a:lnTo>
                <a:lnTo>
                  <a:pt x="886786" y="254260"/>
                </a:lnTo>
                <a:lnTo>
                  <a:pt x="891271" y="253205"/>
                </a:lnTo>
                <a:lnTo>
                  <a:pt x="895757" y="252677"/>
                </a:lnTo>
                <a:lnTo>
                  <a:pt x="900507" y="252413"/>
                </a:lnTo>
                <a:close/>
                <a:moveTo>
                  <a:pt x="459854" y="252413"/>
                </a:moveTo>
                <a:lnTo>
                  <a:pt x="464590" y="252677"/>
                </a:lnTo>
                <a:lnTo>
                  <a:pt x="469064" y="253205"/>
                </a:lnTo>
                <a:lnTo>
                  <a:pt x="473800" y="253996"/>
                </a:lnTo>
                <a:lnTo>
                  <a:pt x="478274" y="255579"/>
                </a:lnTo>
                <a:lnTo>
                  <a:pt x="482484" y="257427"/>
                </a:lnTo>
                <a:lnTo>
                  <a:pt x="486431" y="259801"/>
                </a:lnTo>
                <a:lnTo>
                  <a:pt x="490115" y="262440"/>
                </a:lnTo>
                <a:lnTo>
                  <a:pt x="494063" y="265342"/>
                </a:lnTo>
                <a:lnTo>
                  <a:pt x="497483" y="268773"/>
                </a:lnTo>
                <a:lnTo>
                  <a:pt x="500378" y="272467"/>
                </a:lnTo>
                <a:lnTo>
                  <a:pt x="503010" y="276689"/>
                </a:lnTo>
                <a:lnTo>
                  <a:pt x="505115" y="281174"/>
                </a:lnTo>
                <a:lnTo>
                  <a:pt x="506957" y="285660"/>
                </a:lnTo>
                <a:lnTo>
                  <a:pt x="508273" y="290410"/>
                </a:lnTo>
                <a:lnTo>
                  <a:pt x="509325" y="294895"/>
                </a:lnTo>
                <a:lnTo>
                  <a:pt x="509588" y="299909"/>
                </a:lnTo>
                <a:lnTo>
                  <a:pt x="509588" y="304394"/>
                </a:lnTo>
                <a:lnTo>
                  <a:pt x="508799" y="308880"/>
                </a:lnTo>
                <a:lnTo>
                  <a:pt x="507746" y="313366"/>
                </a:lnTo>
                <a:lnTo>
                  <a:pt x="506430" y="318115"/>
                </a:lnTo>
                <a:lnTo>
                  <a:pt x="504588" y="322337"/>
                </a:lnTo>
                <a:lnTo>
                  <a:pt x="502220" y="326295"/>
                </a:lnTo>
                <a:lnTo>
                  <a:pt x="499852" y="330253"/>
                </a:lnTo>
                <a:lnTo>
                  <a:pt x="496694" y="333947"/>
                </a:lnTo>
                <a:lnTo>
                  <a:pt x="493273" y="337377"/>
                </a:lnTo>
                <a:lnTo>
                  <a:pt x="489326" y="340280"/>
                </a:lnTo>
                <a:lnTo>
                  <a:pt x="485379" y="342918"/>
                </a:lnTo>
                <a:lnTo>
                  <a:pt x="480905" y="345293"/>
                </a:lnTo>
                <a:lnTo>
                  <a:pt x="476432" y="346876"/>
                </a:lnTo>
                <a:lnTo>
                  <a:pt x="471958" y="348196"/>
                </a:lnTo>
                <a:lnTo>
                  <a:pt x="466958" y="348987"/>
                </a:lnTo>
                <a:lnTo>
                  <a:pt x="462485" y="349251"/>
                </a:lnTo>
                <a:lnTo>
                  <a:pt x="457748" y="349251"/>
                </a:lnTo>
                <a:lnTo>
                  <a:pt x="453275" y="348723"/>
                </a:lnTo>
                <a:lnTo>
                  <a:pt x="448538" y="347668"/>
                </a:lnTo>
                <a:lnTo>
                  <a:pt x="444328" y="346349"/>
                </a:lnTo>
                <a:lnTo>
                  <a:pt x="440118" y="344502"/>
                </a:lnTo>
                <a:lnTo>
                  <a:pt x="435907" y="342391"/>
                </a:lnTo>
                <a:lnTo>
                  <a:pt x="431960" y="339752"/>
                </a:lnTo>
                <a:lnTo>
                  <a:pt x="428276" y="336850"/>
                </a:lnTo>
                <a:lnTo>
                  <a:pt x="425118" y="333155"/>
                </a:lnTo>
                <a:lnTo>
                  <a:pt x="421960" y="329461"/>
                </a:lnTo>
                <a:lnTo>
                  <a:pt x="419329" y="325240"/>
                </a:lnTo>
                <a:lnTo>
                  <a:pt x="417224" y="320754"/>
                </a:lnTo>
                <a:lnTo>
                  <a:pt x="415119" y="316268"/>
                </a:lnTo>
                <a:lnTo>
                  <a:pt x="413803" y="311519"/>
                </a:lnTo>
                <a:lnTo>
                  <a:pt x="413013" y="307033"/>
                </a:lnTo>
                <a:lnTo>
                  <a:pt x="412750" y="302283"/>
                </a:lnTo>
                <a:lnTo>
                  <a:pt x="413013" y="297798"/>
                </a:lnTo>
                <a:lnTo>
                  <a:pt x="413540" y="292784"/>
                </a:lnTo>
                <a:lnTo>
                  <a:pt x="414329" y="288299"/>
                </a:lnTo>
                <a:lnTo>
                  <a:pt x="416171" y="284077"/>
                </a:lnTo>
                <a:lnTo>
                  <a:pt x="417750" y="279855"/>
                </a:lnTo>
                <a:lnTo>
                  <a:pt x="420118" y="275633"/>
                </a:lnTo>
                <a:lnTo>
                  <a:pt x="422750" y="271675"/>
                </a:lnTo>
                <a:lnTo>
                  <a:pt x="425644" y="267981"/>
                </a:lnTo>
                <a:lnTo>
                  <a:pt x="429065" y="264815"/>
                </a:lnTo>
                <a:lnTo>
                  <a:pt x="432749" y="261912"/>
                </a:lnTo>
                <a:lnTo>
                  <a:pt x="437223" y="259274"/>
                </a:lnTo>
                <a:lnTo>
                  <a:pt x="441433" y="256635"/>
                </a:lnTo>
                <a:lnTo>
                  <a:pt x="445907" y="254788"/>
                </a:lnTo>
                <a:lnTo>
                  <a:pt x="450380" y="253732"/>
                </a:lnTo>
                <a:lnTo>
                  <a:pt x="455380" y="252941"/>
                </a:lnTo>
                <a:lnTo>
                  <a:pt x="459854" y="252413"/>
                </a:lnTo>
                <a:close/>
                <a:moveTo>
                  <a:pt x="680376" y="193675"/>
                </a:moveTo>
                <a:lnTo>
                  <a:pt x="685390" y="193943"/>
                </a:lnTo>
                <a:lnTo>
                  <a:pt x="690139" y="194748"/>
                </a:lnTo>
                <a:lnTo>
                  <a:pt x="694625" y="195821"/>
                </a:lnTo>
                <a:lnTo>
                  <a:pt x="699374" y="197430"/>
                </a:lnTo>
                <a:lnTo>
                  <a:pt x="703332" y="199575"/>
                </a:lnTo>
                <a:lnTo>
                  <a:pt x="707290" y="201989"/>
                </a:lnTo>
                <a:lnTo>
                  <a:pt x="710984" y="204939"/>
                </a:lnTo>
                <a:lnTo>
                  <a:pt x="714415" y="208157"/>
                </a:lnTo>
                <a:lnTo>
                  <a:pt x="717845" y="211644"/>
                </a:lnTo>
                <a:lnTo>
                  <a:pt x="720483" y="215398"/>
                </a:lnTo>
                <a:lnTo>
                  <a:pt x="722858" y="219421"/>
                </a:lnTo>
                <a:lnTo>
                  <a:pt x="724969" y="223712"/>
                </a:lnTo>
                <a:lnTo>
                  <a:pt x="726552" y="228271"/>
                </a:lnTo>
                <a:lnTo>
                  <a:pt x="727608" y="232831"/>
                </a:lnTo>
                <a:lnTo>
                  <a:pt x="728399" y="237658"/>
                </a:lnTo>
                <a:lnTo>
                  <a:pt x="728663" y="243022"/>
                </a:lnTo>
                <a:lnTo>
                  <a:pt x="728399" y="247849"/>
                </a:lnTo>
                <a:lnTo>
                  <a:pt x="727608" y="252676"/>
                </a:lnTo>
                <a:lnTo>
                  <a:pt x="726552" y="257504"/>
                </a:lnTo>
                <a:lnTo>
                  <a:pt x="724969" y="262063"/>
                </a:lnTo>
                <a:lnTo>
                  <a:pt x="722858" y="266354"/>
                </a:lnTo>
                <a:lnTo>
                  <a:pt x="720483" y="270377"/>
                </a:lnTo>
                <a:lnTo>
                  <a:pt x="717845" y="274132"/>
                </a:lnTo>
                <a:lnTo>
                  <a:pt x="714415" y="277618"/>
                </a:lnTo>
                <a:lnTo>
                  <a:pt x="710984" y="281104"/>
                </a:lnTo>
                <a:lnTo>
                  <a:pt x="707290" y="283786"/>
                </a:lnTo>
                <a:lnTo>
                  <a:pt x="703332" y="286200"/>
                </a:lnTo>
                <a:lnTo>
                  <a:pt x="699374" y="288345"/>
                </a:lnTo>
                <a:lnTo>
                  <a:pt x="694625" y="289955"/>
                </a:lnTo>
                <a:lnTo>
                  <a:pt x="690139" y="291027"/>
                </a:lnTo>
                <a:lnTo>
                  <a:pt x="685390" y="291832"/>
                </a:lnTo>
                <a:lnTo>
                  <a:pt x="680376" y="292100"/>
                </a:lnTo>
                <a:lnTo>
                  <a:pt x="675363" y="291832"/>
                </a:lnTo>
                <a:lnTo>
                  <a:pt x="670613" y="291027"/>
                </a:lnTo>
                <a:lnTo>
                  <a:pt x="665864" y="289955"/>
                </a:lnTo>
                <a:lnTo>
                  <a:pt x="661642" y="288345"/>
                </a:lnTo>
                <a:lnTo>
                  <a:pt x="657156" y="286200"/>
                </a:lnTo>
                <a:lnTo>
                  <a:pt x="653198" y="283786"/>
                </a:lnTo>
                <a:lnTo>
                  <a:pt x="649504" y="281104"/>
                </a:lnTo>
                <a:lnTo>
                  <a:pt x="646074" y="277618"/>
                </a:lnTo>
                <a:lnTo>
                  <a:pt x="642908" y="274132"/>
                </a:lnTo>
                <a:lnTo>
                  <a:pt x="640005" y="270377"/>
                </a:lnTo>
                <a:lnTo>
                  <a:pt x="637630" y="266354"/>
                </a:lnTo>
                <a:lnTo>
                  <a:pt x="635519" y="262063"/>
                </a:lnTo>
                <a:lnTo>
                  <a:pt x="633936" y="257504"/>
                </a:lnTo>
                <a:lnTo>
                  <a:pt x="632881" y="252676"/>
                </a:lnTo>
                <a:lnTo>
                  <a:pt x="632089" y="247849"/>
                </a:lnTo>
                <a:lnTo>
                  <a:pt x="631825" y="243022"/>
                </a:lnTo>
                <a:lnTo>
                  <a:pt x="632089" y="237658"/>
                </a:lnTo>
                <a:lnTo>
                  <a:pt x="632881" y="232831"/>
                </a:lnTo>
                <a:lnTo>
                  <a:pt x="633936" y="228271"/>
                </a:lnTo>
                <a:lnTo>
                  <a:pt x="635519" y="223712"/>
                </a:lnTo>
                <a:lnTo>
                  <a:pt x="637630" y="219421"/>
                </a:lnTo>
                <a:lnTo>
                  <a:pt x="640005" y="215398"/>
                </a:lnTo>
                <a:lnTo>
                  <a:pt x="642908" y="211644"/>
                </a:lnTo>
                <a:lnTo>
                  <a:pt x="646074" y="208157"/>
                </a:lnTo>
                <a:lnTo>
                  <a:pt x="649504" y="204939"/>
                </a:lnTo>
                <a:lnTo>
                  <a:pt x="653198" y="201989"/>
                </a:lnTo>
                <a:lnTo>
                  <a:pt x="657156" y="199575"/>
                </a:lnTo>
                <a:lnTo>
                  <a:pt x="661642" y="197430"/>
                </a:lnTo>
                <a:lnTo>
                  <a:pt x="665864" y="195821"/>
                </a:lnTo>
                <a:lnTo>
                  <a:pt x="670613" y="194748"/>
                </a:lnTo>
                <a:lnTo>
                  <a:pt x="675363" y="193943"/>
                </a:lnTo>
                <a:lnTo>
                  <a:pt x="680376" y="193675"/>
                </a:lnTo>
                <a:close/>
                <a:moveTo>
                  <a:pt x="665298" y="97348"/>
                </a:moveTo>
                <a:lnTo>
                  <a:pt x="650220" y="98141"/>
                </a:lnTo>
                <a:lnTo>
                  <a:pt x="635406" y="98935"/>
                </a:lnTo>
                <a:lnTo>
                  <a:pt x="620592" y="100258"/>
                </a:lnTo>
                <a:lnTo>
                  <a:pt x="606043" y="101845"/>
                </a:lnTo>
                <a:lnTo>
                  <a:pt x="591494" y="103961"/>
                </a:lnTo>
                <a:lnTo>
                  <a:pt x="577209" y="106342"/>
                </a:lnTo>
                <a:lnTo>
                  <a:pt x="562660" y="108987"/>
                </a:lnTo>
                <a:lnTo>
                  <a:pt x="548904" y="112162"/>
                </a:lnTo>
                <a:lnTo>
                  <a:pt x="534619" y="115601"/>
                </a:lnTo>
                <a:lnTo>
                  <a:pt x="520864" y="119304"/>
                </a:lnTo>
                <a:lnTo>
                  <a:pt x="506844" y="123537"/>
                </a:lnTo>
                <a:lnTo>
                  <a:pt x="493617" y="127769"/>
                </a:lnTo>
                <a:lnTo>
                  <a:pt x="479861" y="132795"/>
                </a:lnTo>
                <a:lnTo>
                  <a:pt x="466635" y="137821"/>
                </a:lnTo>
                <a:lnTo>
                  <a:pt x="453673" y="143112"/>
                </a:lnTo>
                <a:lnTo>
                  <a:pt x="440446" y="148932"/>
                </a:lnTo>
                <a:lnTo>
                  <a:pt x="427748" y="154751"/>
                </a:lnTo>
                <a:lnTo>
                  <a:pt x="414786" y="161100"/>
                </a:lnTo>
                <a:lnTo>
                  <a:pt x="402618" y="167713"/>
                </a:lnTo>
                <a:lnTo>
                  <a:pt x="390185" y="174591"/>
                </a:lnTo>
                <a:lnTo>
                  <a:pt x="378016" y="181734"/>
                </a:lnTo>
                <a:lnTo>
                  <a:pt x="366113" y="189405"/>
                </a:lnTo>
                <a:lnTo>
                  <a:pt x="354473" y="196812"/>
                </a:lnTo>
                <a:lnTo>
                  <a:pt x="343098" y="205012"/>
                </a:lnTo>
                <a:lnTo>
                  <a:pt x="331723" y="213213"/>
                </a:lnTo>
                <a:lnTo>
                  <a:pt x="320348" y="221678"/>
                </a:lnTo>
                <a:lnTo>
                  <a:pt x="309503" y="230672"/>
                </a:lnTo>
                <a:lnTo>
                  <a:pt x="298921" y="239402"/>
                </a:lnTo>
                <a:lnTo>
                  <a:pt x="288605" y="248925"/>
                </a:lnTo>
                <a:lnTo>
                  <a:pt x="278023" y="258183"/>
                </a:lnTo>
                <a:lnTo>
                  <a:pt x="268236" y="268236"/>
                </a:lnTo>
                <a:lnTo>
                  <a:pt x="258448" y="278288"/>
                </a:lnTo>
                <a:lnTo>
                  <a:pt x="248925" y="288340"/>
                </a:lnTo>
                <a:lnTo>
                  <a:pt x="239402" y="298921"/>
                </a:lnTo>
                <a:lnTo>
                  <a:pt x="230672" y="309503"/>
                </a:lnTo>
                <a:lnTo>
                  <a:pt x="221678" y="320613"/>
                </a:lnTo>
                <a:lnTo>
                  <a:pt x="213213" y="331459"/>
                </a:lnTo>
                <a:lnTo>
                  <a:pt x="204748" y="343098"/>
                </a:lnTo>
                <a:lnTo>
                  <a:pt x="196812" y="354738"/>
                </a:lnTo>
                <a:lnTo>
                  <a:pt x="189141" y="366112"/>
                </a:lnTo>
                <a:lnTo>
                  <a:pt x="181734" y="378281"/>
                </a:lnTo>
                <a:lnTo>
                  <a:pt x="174591" y="390449"/>
                </a:lnTo>
                <a:lnTo>
                  <a:pt x="167449" y="402618"/>
                </a:lnTo>
                <a:lnTo>
                  <a:pt x="161100" y="415051"/>
                </a:lnTo>
                <a:lnTo>
                  <a:pt x="154751" y="427748"/>
                </a:lnTo>
                <a:lnTo>
                  <a:pt x="148667" y="440446"/>
                </a:lnTo>
                <a:lnTo>
                  <a:pt x="143112" y="453672"/>
                </a:lnTo>
                <a:lnTo>
                  <a:pt x="137821" y="466899"/>
                </a:lnTo>
                <a:lnTo>
                  <a:pt x="132531" y="479861"/>
                </a:lnTo>
                <a:lnTo>
                  <a:pt x="127769" y="493617"/>
                </a:lnTo>
                <a:lnTo>
                  <a:pt x="123537" y="507108"/>
                </a:lnTo>
                <a:lnTo>
                  <a:pt x="119304" y="521128"/>
                </a:lnTo>
                <a:lnTo>
                  <a:pt x="115336" y="534619"/>
                </a:lnTo>
                <a:lnTo>
                  <a:pt x="111897" y="548904"/>
                </a:lnTo>
                <a:lnTo>
                  <a:pt x="108987" y="562924"/>
                </a:lnTo>
                <a:lnTo>
                  <a:pt x="106342" y="577473"/>
                </a:lnTo>
                <a:lnTo>
                  <a:pt x="103961" y="591494"/>
                </a:lnTo>
                <a:lnTo>
                  <a:pt x="101845" y="606043"/>
                </a:lnTo>
                <a:lnTo>
                  <a:pt x="100258" y="620857"/>
                </a:lnTo>
                <a:lnTo>
                  <a:pt x="98935" y="635671"/>
                </a:lnTo>
                <a:lnTo>
                  <a:pt x="98141" y="650220"/>
                </a:lnTo>
                <a:lnTo>
                  <a:pt x="97348" y="665298"/>
                </a:lnTo>
                <a:lnTo>
                  <a:pt x="97348" y="680376"/>
                </a:lnTo>
                <a:lnTo>
                  <a:pt x="97348" y="692016"/>
                </a:lnTo>
                <a:lnTo>
                  <a:pt x="97612" y="703391"/>
                </a:lnTo>
                <a:lnTo>
                  <a:pt x="98406" y="715030"/>
                </a:lnTo>
                <a:lnTo>
                  <a:pt x="99200" y="726140"/>
                </a:lnTo>
                <a:lnTo>
                  <a:pt x="99993" y="737515"/>
                </a:lnTo>
                <a:lnTo>
                  <a:pt x="101316" y="748890"/>
                </a:lnTo>
                <a:lnTo>
                  <a:pt x="102639" y="760001"/>
                </a:lnTo>
                <a:lnTo>
                  <a:pt x="104490" y="771375"/>
                </a:lnTo>
                <a:lnTo>
                  <a:pt x="106342" y="782221"/>
                </a:lnTo>
                <a:lnTo>
                  <a:pt x="108194" y="793332"/>
                </a:lnTo>
                <a:lnTo>
                  <a:pt x="110574" y="804442"/>
                </a:lnTo>
                <a:lnTo>
                  <a:pt x="112955" y="815023"/>
                </a:lnTo>
                <a:lnTo>
                  <a:pt x="115601" y="825869"/>
                </a:lnTo>
                <a:lnTo>
                  <a:pt x="118775" y="836450"/>
                </a:lnTo>
                <a:lnTo>
                  <a:pt x="121685" y="847296"/>
                </a:lnTo>
                <a:lnTo>
                  <a:pt x="124859" y="857877"/>
                </a:lnTo>
                <a:lnTo>
                  <a:pt x="131473" y="854174"/>
                </a:lnTo>
                <a:lnTo>
                  <a:pt x="138350" y="850735"/>
                </a:lnTo>
                <a:lnTo>
                  <a:pt x="145228" y="847561"/>
                </a:lnTo>
                <a:lnTo>
                  <a:pt x="152106" y="844651"/>
                </a:lnTo>
                <a:lnTo>
                  <a:pt x="159248" y="842005"/>
                </a:lnTo>
                <a:lnTo>
                  <a:pt x="166391" y="839360"/>
                </a:lnTo>
                <a:lnTo>
                  <a:pt x="173798" y="836715"/>
                </a:lnTo>
                <a:lnTo>
                  <a:pt x="180940" y="834599"/>
                </a:lnTo>
                <a:lnTo>
                  <a:pt x="188347" y="832747"/>
                </a:lnTo>
                <a:lnTo>
                  <a:pt x="196018" y="830895"/>
                </a:lnTo>
                <a:lnTo>
                  <a:pt x="203425" y="829572"/>
                </a:lnTo>
                <a:lnTo>
                  <a:pt x="211361" y="828250"/>
                </a:lnTo>
                <a:lnTo>
                  <a:pt x="219033" y="827456"/>
                </a:lnTo>
                <a:lnTo>
                  <a:pt x="226704" y="826663"/>
                </a:lnTo>
                <a:lnTo>
                  <a:pt x="234905" y="826398"/>
                </a:lnTo>
                <a:lnTo>
                  <a:pt x="242841" y="826134"/>
                </a:lnTo>
                <a:lnTo>
                  <a:pt x="255538" y="826398"/>
                </a:lnTo>
                <a:lnTo>
                  <a:pt x="267971" y="827456"/>
                </a:lnTo>
                <a:lnTo>
                  <a:pt x="279875" y="829043"/>
                </a:lnTo>
                <a:lnTo>
                  <a:pt x="291779" y="830895"/>
                </a:lnTo>
                <a:lnTo>
                  <a:pt x="303683" y="833805"/>
                </a:lnTo>
                <a:lnTo>
                  <a:pt x="315058" y="836979"/>
                </a:lnTo>
                <a:lnTo>
                  <a:pt x="326433" y="840947"/>
                </a:lnTo>
                <a:lnTo>
                  <a:pt x="337279" y="845180"/>
                </a:lnTo>
                <a:lnTo>
                  <a:pt x="348389" y="849941"/>
                </a:lnTo>
                <a:lnTo>
                  <a:pt x="358706" y="855232"/>
                </a:lnTo>
                <a:lnTo>
                  <a:pt x="368758" y="861316"/>
                </a:lnTo>
                <a:lnTo>
                  <a:pt x="378810" y="867665"/>
                </a:lnTo>
                <a:lnTo>
                  <a:pt x="388333" y="874278"/>
                </a:lnTo>
                <a:lnTo>
                  <a:pt x="397592" y="881685"/>
                </a:lnTo>
                <a:lnTo>
                  <a:pt x="406321" y="889092"/>
                </a:lnTo>
                <a:lnTo>
                  <a:pt x="414522" y="897293"/>
                </a:lnTo>
                <a:lnTo>
                  <a:pt x="422722" y="905758"/>
                </a:lnTo>
                <a:lnTo>
                  <a:pt x="430394" y="914752"/>
                </a:lnTo>
                <a:lnTo>
                  <a:pt x="437801" y="923746"/>
                </a:lnTo>
                <a:lnTo>
                  <a:pt x="444414" y="933269"/>
                </a:lnTo>
                <a:lnTo>
                  <a:pt x="450498" y="943057"/>
                </a:lnTo>
                <a:lnTo>
                  <a:pt x="456582" y="953373"/>
                </a:lnTo>
                <a:lnTo>
                  <a:pt x="461873" y="963690"/>
                </a:lnTo>
                <a:lnTo>
                  <a:pt x="466635" y="974536"/>
                </a:lnTo>
                <a:lnTo>
                  <a:pt x="470867" y="985382"/>
                </a:lnTo>
                <a:lnTo>
                  <a:pt x="475100" y="996757"/>
                </a:lnTo>
                <a:lnTo>
                  <a:pt x="478274" y="1008396"/>
                </a:lnTo>
                <a:lnTo>
                  <a:pt x="480919" y="1020035"/>
                </a:lnTo>
                <a:lnTo>
                  <a:pt x="483036" y="1032204"/>
                </a:lnTo>
                <a:lnTo>
                  <a:pt x="484623" y="1044372"/>
                </a:lnTo>
                <a:lnTo>
                  <a:pt x="485416" y="1056541"/>
                </a:lnTo>
                <a:lnTo>
                  <a:pt x="485681" y="1069238"/>
                </a:lnTo>
                <a:lnTo>
                  <a:pt x="485681" y="1078762"/>
                </a:lnTo>
                <a:lnTo>
                  <a:pt x="484887" y="1088814"/>
                </a:lnTo>
                <a:lnTo>
                  <a:pt x="484094" y="1098337"/>
                </a:lnTo>
                <a:lnTo>
                  <a:pt x="482771" y="1108125"/>
                </a:lnTo>
                <a:lnTo>
                  <a:pt x="480919" y="1117383"/>
                </a:lnTo>
                <a:lnTo>
                  <a:pt x="478803" y="1126642"/>
                </a:lnTo>
                <a:lnTo>
                  <a:pt x="476422" y="1135636"/>
                </a:lnTo>
                <a:lnTo>
                  <a:pt x="473512" y="1144895"/>
                </a:lnTo>
                <a:lnTo>
                  <a:pt x="470338" y="1153624"/>
                </a:lnTo>
                <a:lnTo>
                  <a:pt x="466899" y="1162354"/>
                </a:lnTo>
                <a:lnTo>
                  <a:pt x="462931" y="1170819"/>
                </a:lnTo>
                <a:lnTo>
                  <a:pt x="458963" y="1179284"/>
                </a:lnTo>
                <a:lnTo>
                  <a:pt x="454731" y="1187484"/>
                </a:lnTo>
                <a:lnTo>
                  <a:pt x="449705" y="1195420"/>
                </a:lnTo>
                <a:lnTo>
                  <a:pt x="444679" y="1203092"/>
                </a:lnTo>
                <a:lnTo>
                  <a:pt x="439652" y="1210763"/>
                </a:lnTo>
                <a:lnTo>
                  <a:pt x="453144" y="1216847"/>
                </a:lnTo>
                <a:lnTo>
                  <a:pt x="467428" y="1222667"/>
                </a:lnTo>
                <a:lnTo>
                  <a:pt x="481713" y="1227958"/>
                </a:lnTo>
                <a:lnTo>
                  <a:pt x="495998" y="1233248"/>
                </a:lnTo>
                <a:lnTo>
                  <a:pt x="510811" y="1237745"/>
                </a:lnTo>
                <a:lnTo>
                  <a:pt x="525361" y="1242242"/>
                </a:lnTo>
                <a:lnTo>
                  <a:pt x="540175" y="1245946"/>
                </a:lnTo>
                <a:lnTo>
                  <a:pt x="555253" y="1249914"/>
                </a:lnTo>
                <a:lnTo>
                  <a:pt x="570596" y="1252824"/>
                </a:lnTo>
                <a:lnTo>
                  <a:pt x="585939" y="1255734"/>
                </a:lnTo>
                <a:lnTo>
                  <a:pt x="601017" y="1258114"/>
                </a:lnTo>
                <a:lnTo>
                  <a:pt x="616624" y="1259966"/>
                </a:lnTo>
                <a:lnTo>
                  <a:pt x="632496" y="1261289"/>
                </a:lnTo>
                <a:lnTo>
                  <a:pt x="648368" y="1262611"/>
                </a:lnTo>
                <a:lnTo>
                  <a:pt x="664240" y="1263140"/>
                </a:lnTo>
                <a:lnTo>
                  <a:pt x="680376" y="1263405"/>
                </a:lnTo>
                <a:lnTo>
                  <a:pt x="696248" y="1263140"/>
                </a:lnTo>
                <a:lnTo>
                  <a:pt x="712120" y="1262611"/>
                </a:lnTo>
                <a:lnTo>
                  <a:pt x="727992" y="1261289"/>
                </a:lnTo>
                <a:lnTo>
                  <a:pt x="743864" y="1259966"/>
                </a:lnTo>
                <a:lnTo>
                  <a:pt x="759472" y="1258114"/>
                </a:lnTo>
                <a:lnTo>
                  <a:pt x="774814" y="1255734"/>
                </a:lnTo>
                <a:lnTo>
                  <a:pt x="789893" y="1252824"/>
                </a:lnTo>
                <a:lnTo>
                  <a:pt x="805236" y="1249914"/>
                </a:lnTo>
                <a:lnTo>
                  <a:pt x="820314" y="1245946"/>
                </a:lnTo>
                <a:lnTo>
                  <a:pt x="835128" y="1242242"/>
                </a:lnTo>
                <a:lnTo>
                  <a:pt x="849941" y="1237745"/>
                </a:lnTo>
                <a:lnTo>
                  <a:pt x="864226" y="1233248"/>
                </a:lnTo>
                <a:lnTo>
                  <a:pt x="878775" y="1227958"/>
                </a:lnTo>
                <a:lnTo>
                  <a:pt x="893060" y="1222667"/>
                </a:lnTo>
                <a:lnTo>
                  <a:pt x="907080" y="1216847"/>
                </a:lnTo>
                <a:lnTo>
                  <a:pt x="920836" y="1210763"/>
                </a:lnTo>
                <a:lnTo>
                  <a:pt x="915545" y="1203092"/>
                </a:lnTo>
                <a:lnTo>
                  <a:pt x="910784" y="1195420"/>
                </a:lnTo>
                <a:lnTo>
                  <a:pt x="906022" y="1187484"/>
                </a:lnTo>
                <a:lnTo>
                  <a:pt x="901525" y="1179284"/>
                </a:lnTo>
                <a:lnTo>
                  <a:pt x="897293" y="1170819"/>
                </a:lnTo>
                <a:lnTo>
                  <a:pt x="893589" y="1162354"/>
                </a:lnTo>
                <a:lnTo>
                  <a:pt x="890150" y="1153624"/>
                </a:lnTo>
                <a:lnTo>
                  <a:pt x="886976" y="1144895"/>
                </a:lnTo>
                <a:lnTo>
                  <a:pt x="884066" y="1135636"/>
                </a:lnTo>
                <a:lnTo>
                  <a:pt x="881685" y="1126642"/>
                </a:lnTo>
                <a:lnTo>
                  <a:pt x="879569" y="1117383"/>
                </a:lnTo>
                <a:lnTo>
                  <a:pt x="877717" y="1108125"/>
                </a:lnTo>
                <a:lnTo>
                  <a:pt x="876395" y="1098337"/>
                </a:lnTo>
                <a:lnTo>
                  <a:pt x="875337" y="1088814"/>
                </a:lnTo>
                <a:lnTo>
                  <a:pt x="874807" y="1078762"/>
                </a:lnTo>
                <a:lnTo>
                  <a:pt x="874543" y="1069238"/>
                </a:lnTo>
                <a:lnTo>
                  <a:pt x="874807" y="1056541"/>
                </a:lnTo>
                <a:lnTo>
                  <a:pt x="875866" y="1044372"/>
                </a:lnTo>
                <a:lnTo>
                  <a:pt x="877453" y="1032204"/>
                </a:lnTo>
                <a:lnTo>
                  <a:pt x="879569" y="1020035"/>
                </a:lnTo>
                <a:lnTo>
                  <a:pt x="882214" y="1008396"/>
                </a:lnTo>
                <a:lnTo>
                  <a:pt x="885653" y="996757"/>
                </a:lnTo>
                <a:lnTo>
                  <a:pt x="889357" y="985382"/>
                </a:lnTo>
                <a:lnTo>
                  <a:pt x="893589" y="974536"/>
                </a:lnTo>
                <a:lnTo>
                  <a:pt x="898615" y="963690"/>
                </a:lnTo>
                <a:lnTo>
                  <a:pt x="904171" y="953373"/>
                </a:lnTo>
                <a:lnTo>
                  <a:pt x="909726" y="943057"/>
                </a:lnTo>
                <a:lnTo>
                  <a:pt x="916074" y="933269"/>
                </a:lnTo>
                <a:lnTo>
                  <a:pt x="922952" y="923746"/>
                </a:lnTo>
                <a:lnTo>
                  <a:pt x="930095" y="914752"/>
                </a:lnTo>
                <a:lnTo>
                  <a:pt x="937502" y="905758"/>
                </a:lnTo>
                <a:lnTo>
                  <a:pt x="945702" y="897293"/>
                </a:lnTo>
                <a:lnTo>
                  <a:pt x="954167" y="889092"/>
                </a:lnTo>
                <a:lnTo>
                  <a:pt x="963161" y="881685"/>
                </a:lnTo>
                <a:lnTo>
                  <a:pt x="972155" y="874278"/>
                </a:lnTo>
                <a:lnTo>
                  <a:pt x="981678" y="867665"/>
                </a:lnTo>
                <a:lnTo>
                  <a:pt x="991466" y="861316"/>
                </a:lnTo>
                <a:lnTo>
                  <a:pt x="1001783" y="855232"/>
                </a:lnTo>
                <a:lnTo>
                  <a:pt x="1012100" y="849941"/>
                </a:lnTo>
                <a:lnTo>
                  <a:pt x="1022945" y="845180"/>
                </a:lnTo>
                <a:lnTo>
                  <a:pt x="1033791" y="840947"/>
                </a:lnTo>
                <a:lnTo>
                  <a:pt x="1045166" y="836979"/>
                </a:lnTo>
                <a:lnTo>
                  <a:pt x="1056805" y="833805"/>
                </a:lnTo>
                <a:lnTo>
                  <a:pt x="1068445" y="830895"/>
                </a:lnTo>
                <a:lnTo>
                  <a:pt x="1080613" y="829043"/>
                </a:lnTo>
                <a:lnTo>
                  <a:pt x="1092782" y="827456"/>
                </a:lnTo>
                <a:lnTo>
                  <a:pt x="1104950" y="826398"/>
                </a:lnTo>
                <a:lnTo>
                  <a:pt x="1117648" y="826134"/>
                </a:lnTo>
                <a:lnTo>
                  <a:pt x="1125584" y="826398"/>
                </a:lnTo>
                <a:lnTo>
                  <a:pt x="1133520" y="826663"/>
                </a:lnTo>
                <a:lnTo>
                  <a:pt x="1141456" y="827456"/>
                </a:lnTo>
                <a:lnTo>
                  <a:pt x="1149392" y="828250"/>
                </a:lnTo>
                <a:lnTo>
                  <a:pt x="1156799" y="829572"/>
                </a:lnTo>
                <a:lnTo>
                  <a:pt x="1164470" y="830895"/>
                </a:lnTo>
                <a:lnTo>
                  <a:pt x="1172141" y="832747"/>
                </a:lnTo>
                <a:lnTo>
                  <a:pt x="1179548" y="834599"/>
                </a:lnTo>
                <a:lnTo>
                  <a:pt x="1186955" y="836715"/>
                </a:lnTo>
                <a:lnTo>
                  <a:pt x="1194098" y="839360"/>
                </a:lnTo>
                <a:lnTo>
                  <a:pt x="1201240" y="842005"/>
                </a:lnTo>
                <a:lnTo>
                  <a:pt x="1208382" y="844651"/>
                </a:lnTo>
                <a:lnTo>
                  <a:pt x="1215260" y="847561"/>
                </a:lnTo>
                <a:lnTo>
                  <a:pt x="1221873" y="850735"/>
                </a:lnTo>
                <a:lnTo>
                  <a:pt x="1228751" y="854174"/>
                </a:lnTo>
                <a:lnTo>
                  <a:pt x="1235365" y="858142"/>
                </a:lnTo>
                <a:lnTo>
                  <a:pt x="1238539" y="847296"/>
                </a:lnTo>
                <a:lnTo>
                  <a:pt x="1241978" y="836715"/>
                </a:lnTo>
                <a:lnTo>
                  <a:pt x="1244888" y="826134"/>
                </a:lnTo>
                <a:lnTo>
                  <a:pt x="1247533" y="815023"/>
                </a:lnTo>
                <a:lnTo>
                  <a:pt x="1249914" y="804442"/>
                </a:lnTo>
                <a:lnTo>
                  <a:pt x="1252030" y="793332"/>
                </a:lnTo>
                <a:lnTo>
                  <a:pt x="1254146" y="782221"/>
                </a:lnTo>
                <a:lnTo>
                  <a:pt x="1255998" y="771375"/>
                </a:lnTo>
                <a:lnTo>
                  <a:pt x="1257585" y="760001"/>
                </a:lnTo>
                <a:lnTo>
                  <a:pt x="1259172" y="748890"/>
                </a:lnTo>
                <a:lnTo>
                  <a:pt x="1260231" y="737515"/>
                </a:lnTo>
                <a:lnTo>
                  <a:pt x="1261553" y="726140"/>
                </a:lnTo>
                <a:lnTo>
                  <a:pt x="1262347" y="715030"/>
                </a:lnTo>
                <a:lnTo>
                  <a:pt x="1262876" y="703391"/>
                </a:lnTo>
                <a:lnTo>
                  <a:pt x="1263140" y="692016"/>
                </a:lnTo>
                <a:lnTo>
                  <a:pt x="1263405" y="680376"/>
                </a:lnTo>
                <a:lnTo>
                  <a:pt x="1263140" y="665298"/>
                </a:lnTo>
                <a:lnTo>
                  <a:pt x="1262611" y="650220"/>
                </a:lnTo>
                <a:lnTo>
                  <a:pt x="1261818" y="635671"/>
                </a:lnTo>
                <a:lnTo>
                  <a:pt x="1260231" y="620857"/>
                </a:lnTo>
                <a:lnTo>
                  <a:pt x="1258379" y="606043"/>
                </a:lnTo>
                <a:lnTo>
                  <a:pt x="1256527" y="591494"/>
                </a:lnTo>
                <a:lnTo>
                  <a:pt x="1254146" y="577473"/>
                </a:lnTo>
                <a:lnTo>
                  <a:pt x="1251501" y="562924"/>
                </a:lnTo>
                <a:lnTo>
                  <a:pt x="1248327" y="548904"/>
                </a:lnTo>
                <a:lnTo>
                  <a:pt x="1244888" y="534619"/>
                </a:lnTo>
                <a:lnTo>
                  <a:pt x="1240920" y="521128"/>
                </a:lnTo>
                <a:lnTo>
                  <a:pt x="1236952" y="507108"/>
                </a:lnTo>
                <a:lnTo>
                  <a:pt x="1232719" y="493617"/>
                </a:lnTo>
                <a:lnTo>
                  <a:pt x="1227958" y="479861"/>
                </a:lnTo>
                <a:lnTo>
                  <a:pt x="1222667" y="466899"/>
                </a:lnTo>
                <a:lnTo>
                  <a:pt x="1217376" y="453672"/>
                </a:lnTo>
                <a:lnTo>
                  <a:pt x="1211821" y="440446"/>
                </a:lnTo>
                <a:lnTo>
                  <a:pt x="1205737" y="427748"/>
                </a:lnTo>
                <a:lnTo>
                  <a:pt x="1199388" y="415051"/>
                </a:lnTo>
                <a:lnTo>
                  <a:pt x="1192775" y="402618"/>
                </a:lnTo>
                <a:lnTo>
                  <a:pt x="1186162" y="390449"/>
                </a:lnTo>
                <a:lnTo>
                  <a:pt x="1178755" y="378281"/>
                </a:lnTo>
                <a:lnTo>
                  <a:pt x="1171348" y="366112"/>
                </a:lnTo>
                <a:lnTo>
                  <a:pt x="1163412" y="354738"/>
                </a:lnTo>
                <a:lnTo>
                  <a:pt x="1155476" y="343098"/>
                </a:lnTo>
                <a:lnTo>
                  <a:pt x="1147275" y="331459"/>
                </a:lnTo>
                <a:lnTo>
                  <a:pt x="1138810" y="320613"/>
                </a:lnTo>
                <a:lnTo>
                  <a:pt x="1130081" y="309503"/>
                </a:lnTo>
                <a:lnTo>
                  <a:pt x="1120822" y="298921"/>
                </a:lnTo>
                <a:lnTo>
                  <a:pt x="1111828" y="288340"/>
                </a:lnTo>
                <a:lnTo>
                  <a:pt x="1102040" y="278288"/>
                </a:lnTo>
                <a:lnTo>
                  <a:pt x="1092517" y="268236"/>
                </a:lnTo>
                <a:lnTo>
                  <a:pt x="1082201" y="258183"/>
                </a:lnTo>
                <a:lnTo>
                  <a:pt x="1071884" y="248925"/>
                </a:lnTo>
                <a:lnTo>
                  <a:pt x="1061567" y="239402"/>
                </a:lnTo>
                <a:lnTo>
                  <a:pt x="1050721" y="230672"/>
                </a:lnTo>
                <a:lnTo>
                  <a:pt x="1040140" y="221678"/>
                </a:lnTo>
                <a:lnTo>
                  <a:pt x="1028765" y="213213"/>
                </a:lnTo>
                <a:lnTo>
                  <a:pt x="1017655" y="205012"/>
                </a:lnTo>
                <a:lnTo>
                  <a:pt x="1006015" y="196812"/>
                </a:lnTo>
                <a:lnTo>
                  <a:pt x="994111" y="189405"/>
                </a:lnTo>
                <a:lnTo>
                  <a:pt x="982472" y="181734"/>
                </a:lnTo>
                <a:lnTo>
                  <a:pt x="970304" y="174591"/>
                </a:lnTo>
                <a:lnTo>
                  <a:pt x="957871" y="167713"/>
                </a:lnTo>
                <a:lnTo>
                  <a:pt x="945438" y="161100"/>
                </a:lnTo>
                <a:lnTo>
                  <a:pt x="932740" y="154751"/>
                </a:lnTo>
                <a:lnTo>
                  <a:pt x="919778" y="148932"/>
                </a:lnTo>
                <a:lnTo>
                  <a:pt x="907080" y="143112"/>
                </a:lnTo>
                <a:lnTo>
                  <a:pt x="893854" y="137821"/>
                </a:lnTo>
                <a:lnTo>
                  <a:pt x="880363" y="132795"/>
                </a:lnTo>
                <a:lnTo>
                  <a:pt x="867136" y="127769"/>
                </a:lnTo>
                <a:lnTo>
                  <a:pt x="853380" y="123537"/>
                </a:lnTo>
                <a:lnTo>
                  <a:pt x="839625" y="119304"/>
                </a:lnTo>
                <a:lnTo>
                  <a:pt x="825605" y="115601"/>
                </a:lnTo>
                <a:lnTo>
                  <a:pt x="811849" y="112162"/>
                </a:lnTo>
                <a:lnTo>
                  <a:pt x="797564" y="108987"/>
                </a:lnTo>
                <a:lnTo>
                  <a:pt x="783279" y="106342"/>
                </a:lnTo>
                <a:lnTo>
                  <a:pt x="768730" y="103961"/>
                </a:lnTo>
                <a:lnTo>
                  <a:pt x="754445" y="101845"/>
                </a:lnTo>
                <a:lnTo>
                  <a:pt x="739896" y="100258"/>
                </a:lnTo>
                <a:lnTo>
                  <a:pt x="725082" y="98935"/>
                </a:lnTo>
                <a:lnTo>
                  <a:pt x="710004" y="98141"/>
                </a:lnTo>
                <a:lnTo>
                  <a:pt x="695190" y="97348"/>
                </a:lnTo>
                <a:lnTo>
                  <a:pt x="680376" y="97348"/>
                </a:lnTo>
                <a:lnTo>
                  <a:pt x="665298" y="97348"/>
                </a:lnTo>
                <a:close/>
                <a:moveTo>
                  <a:pt x="680376" y="0"/>
                </a:moveTo>
                <a:lnTo>
                  <a:pt x="697836" y="265"/>
                </a:lnTo>
                <a:lnTo>
                  <a:pt x="715030" y="1058"/>
                </a:lnTo>
                <a:lnTo>
                  <a:pt x="732489" y="2116"/>
                </a:lnTo>
                <a:lnTo>
                  <a:pt x="749684" y="3704"/>
                </a:lnTo>
                <a:lnTo>
                  <a:pt x="766878" y="5555"/>
                </a:lnTo>
                <a:lnTo>
                  <a:pt x="783808" y="7936"/>
                </a:lnTo>
                <a:lnTo>
                  <a:pt x="800739" y="10581"/>
                </a:lnTo>
                <a:lnTo>
                  <a:pt x="817404" y="13756"/>
                </a:lnTo>
                <a:lnTo>
                  <a:pt x="833805" y="17459"/>
                </a:lnTo>
                <a:lnTo>
                  <a:pt x="850206" y="21427"/>
                </a:lnTo>
                <a:lnTo>
                  <a:pt x="866607" y="25924"/>
                </a:lnTo>
                <a:lnTo>
                  <a:pt x="882479" y="30421"/>
                </a:lnTo>
                <a:lnTo>
                  <a:pt x="898351" y="35976"/>
                </a:lnTo>
                <a:lnTo>
                  <a:pt x="914223" y="41267"/>
                </a:lnTo>
                <a:lnTo>
                  <a:pt x="929830" y="47087"/>
                </a:lnTo>
                <a:lnTo>
                  <a:pt x="945173" y="53436"/>
                </a:lnTo>
                <a:lnTo>
                  <a:pt x="959987" y="60049"/>
                </a:lnTo>
                <a:lnTo>
                  <a:pt x="975065" y="67191"/>
                </a:lnTo>
                <a:lnTo>
                  <a:pt x="989879" y="74598"/>
                </a:lnTo>
                <a:lnTo>
                  <a:pt x="1004428" y="82270"/>
                </a:lnTo>
                <a:lnTo>
                  <a:pt x="1018977" y="89941"/>
                </a:lnTo>
                <a:lnTo>
                  <a:pt x="1032998" y="98671"/>
                </a:lnTo>
                <a:lnTo>
                  <a:pt x="1046753" y="107136"/>
                </a:lnTo>
                <a:lnTo>
                  <a:pt x="1060509" y="116394"/>
                </a:lnTo>
                <a:lnTo>
                  <a:pt x="1074265" y="125388"/>
                </a:lnTo>
                <a:lnTo>
                  <a:pt x="1087227" y="135176"/>
                </a:lnTo>
                <a:lnTo>
                  <a:pt x="1100189" y="144964"/>
                </a:lnTo>
                <a:lnTo>
                  <a:pt x="1113151" y="155280"/>
                </a:lnTo>
                <a:lnTo>
                  <a:pt x="1125319" y="166126"/>
                </a:lnTo>
                <a:lnTo>
                  <a:pt x="1137752" y="176707"/>
                </a:lnTo>
                <a:lnTo>
                  <a:pt x="1149656" y="188082"/>
                </a:lnTo>
                <a:lnTo>
                  <a:pt x="1161296" y="199193"/>
                </a:lnTo>
                <a:lnTo>
                  <a:pt x="1172670" y="211097"/>
                </a:lnTo>
                <a:lnTo>
                  <a:pt x="1183781" y="223001"/>
                </a:lnTo>
                <a:lnTo>
                  <a:pt x="1194627" y="235169"/>
                </a:lnTo>
                <a:lnTo>
                  <a:pt x="1205208" y="247602"/>
                </a:lnTo>
                <a:lnTo>
                  <a:pt x="1215260" y="260564"/>
                </a:lnTo>
                <a:lnTo>
                  <a:pt x="1225312" y="273262"/>
                </a:lnTo>
                <a:lnTo>
                  <a:pt x="1234835" y="286488"/>
                </a:lnTo>
                <a:lnTo>
                  <a:pt x="1244359" y="299979"/>
                </a:lnTo>
                <a:lnTo>
                  <a:pt x="1253353" y="313471"/>
                </a:lnTo>
                <a:lnTo>
                  <a:pt x="1262082" y="327491"/>
                </a:lnTo>
                <a:lnTo>
                  <a:pt x="1270283" y="341775"/>
                </a:lnTo>
                <a:lnTo>
                  <a:pt x="1278219" y="356060"/>
                </a:lnTo>
                <a:lnTo>
                  <a:pt x="1286155" y="370609"/>
                </a:lnTo>
                <a:lnTo>
                  <a:pt x="1293297" y="385423"/>
                </a:lnTo>
                <a:lnTo>
                  <a:pt x="1300439" y="400237"/>
                </a:lnTo>
                <a:lnTo>
                  <a:pt x="1307053" y="415580"/>
                </a:lnTo>
                <a:lnTo>
                  <a:pt x="1313137" y="430923"/>
                </a:lnTo>
                <a:lnTo>
                  <a:pt x="1319221" y="446530"/>
                </a:lnTo>
                <a:lnTo>
                  <a:pt x="1324776" y="462138"/>
                </a:lnTo>
                <a:lnTo>
                  <a:pt x="1329802" y="478009"/>
                </a:lnTo>
                <a:lnTo>
                  <a:pt x="1334564" y="494146"/>
                </a:lnTo>
                <a:lnTo>
                  <a:pt x="1339061" y="510282"/>
                </a:lnTo>
                <a:lnTo>
                  <a:pt x="1343029" y="526683"/>
                </a:lnTo>
                <a:lnTo>
                  <a:pt x="1346733" y="543349"/>
                </a:lnTo>
                <a:lnTo>
                  <a:pt x="1349642" y="560014"/>
                </a:lnTo>
                <a:lnTo>
                  <a:pt x="1352552" y="576680"/>
                </a:lnTo>
                <a:lnTo>
                  <a:pt x="1355198" y="593610"/>
                </a:lnTo>
                <a:lnTo>
                  <a:pt x="1357049" y="610805"/>
                </a:lnTo>
                <a:lnTo>
                  <a:pt x="1358636" y="627999"/>
                </a:lnTo>
                <a:lnTo>
                  <a:pt x="1359695" y="645194"/>
                </a:lnTo>
                <a:lnTo>
                  <a:pt x="1360224" y="662653"/>
                </a:lnTo>
                <a:lnTo>
                  <a:pt x="1360488" y="680376"/>
                </a:lnTo>
                <a:lnTo>
                  <a:pt x="1360224" y="696513"/>
                </a:lnTo>
                <a:lnTo>
                  <a:pt x="1359695" y="712914"/>
                </a:lnTo>
                <a:lnTo>
                  <a:pt x="1358901" y="729050"/>
                </a:lnTo>
                <a:lnTo>
                  <a:pt x="1357578" y="744658"/>
                </a:lnTo>
                <a:lnTo>
                  <a:pt x="1355727" y="760530"/>
                </a:lnTo>
                <a:lnTo>
                  <a:pt x="1353346" y="776402"/>
                </a:lnTo>
                <a:lnTo>
                  <a:pt x="1350965" y="792009"/>
                </a:lnTo>
                <a:lnTo>
                  <a:pt x="1348320" y="807616"/>
                </a:lnTo>
                <a:lnTo>
                  <a:pt x="1345145" y="822959"/>
                </a:lnTo>
                <a:lnTo>
                  <a:pt x="1341706" y="838037"/>
                </a:lnTo>
                <a:lnTo>
                  <a:pt x="1338003" y="853116"/>
                </a:lnTo>
                <a:lnTo>
                  <a:pt x="1333506" y="868194"/>
                </a:lnTo>
                <a:lnTo>
                  <a:pt x="1329009" y="883272"/>
                </a:lnTo>
                <a:lnTo>
                  <a:pt x="1324247" y="897822"/>
                </a:lnTo>
                <a:lnTo>
                  <a:pt x="1319221" y="912371"/>
                </a:lnTo>
                <a:lnTo>
                  <a:pt x="1313666" y="926656"/>
                </a:lnTo>
                <a:lnTo>
                  <a:pt x="1308111" y="940676"/>
                </a:lnTo>
                <a:lnTo>
                  <a:pt x="1302291" y="954167"/>
                </a:lnTo>
                <a:lnTo>
                  <a:pt x="1296207" y="967394"/>
                </a:lnTo>
                <a:lnTo>
                  <a:pt x="1289858" y="980885"/>
                </a:lnTo>
                <a:lnTo>
                  <a:pt x="1284568" y="991202"/>
                </a:lnTo>
                <a:lnTo>
                  <a:pt x="1279012" y="1001254"/>
                </a:lnTo>
                <a:lnTo>
                  <a:pt x="1273722" y="1011570"/>
                </a:lnTo>
                <a:lnTo>
                  <a:pt x="1268167" y="1021358"/>
                </a:lnTo>
                <a:lnTo>
                  <a:pt x="1262347" y="1031410"/>
                </a:lnTo>
                <a:lnTo>
                  <a:pt x="1256263" y="1040934"/>
                </a:lnTo>
                <a:lnTo>
                  <a:pt x="1250178" y="1050721"/>
                </a:lnTo>
                <a:lnTo>
                  <a:pt x="1243830" y="1059980"/>
                </a:lnTo>
                <a:lnTo>
                  <a:pt x="1237216" y="1069503"/>
                </a:lnTo>
                <a:lnTo>
                  <a:pt x="1230868" y="1078762"/>
                </a:lnTo>
                <a:lnTo>
                  <a:pt x="1223990" y="1088020"/>
                </a:lnTo>
                <a:lnTo>
                  <a:pt x="1217112" y="1097014"/>
                </a:lnTo>
                <a:lnTo>
                  <a:pt x="1209969" y="1106008"/>
                </a:lnTo>
                <a:lnTo>
                  <a:pt x="1202827" y="1114738"/>
                </a:lnTo>
                <a:lnTo>
                  <a:pt x="1195420" y="1123732"/>
                </a:lnTo>
                <a:lnTo>
                  <a:pt x="1188013" y="1132197"/>
                </a:lnTo>
                <a:lnTo>
                  <a:pt x="1180342" y="1140662"/>
                </a:lnTo>
                <a:lnTo>
                  <a:pt x="1172670" y="1148863"/>
                </a:lnTo>
                <a:lnTo>
                  <a:pt x="1164470" y="1157328"/>
                </a:lnTo>
                <a:lnTo>
                  <a:pt x="1156534" y="1165264"/>
                </a:lnTo>
                <a:lnTo>
                  <a:pt x="1148598" y="1172935"/>
                </a:lnTo>
                <a:lnTo>
                  <a:pt x="1140133" y="1180871"/>
                </a:lnTo>
                <a:lnTo>
                  <a:pt x="1131933" y="1188542"/>
                </a:lnTo>
                <a:lnTo>
                  <a:pt x="1123203" y="1196214"/>
                </a:lnTo>
                <a:lnTo>
                  <a:pt x="1114473" y="1203356"/>
                </a:lnTo>
                <a:lnTo>
                  <a:pt x="1105479" y="1210499"/>
                </a:lnTo>
                <a:lnTo>
                  <a:pt x="1096750" y="1217641"/>
                </a:lnTo>
                <a:lnTo>
                  <a:pt x="1087491" y="1224519"/>
                </a:lnTo>
                <a:lnTo>
                  <a:pt x="1078497" y="1231397"/>
                </a:lnTo>
                <a:lnTo>
                  <a:pt x="1068974" y="1238010"/>
                </a:lnTo>
                <a:lnTo>
                  <a:pt x="1059715" y="1244359"/>
                </a:lnTo>
                <a:lnTo>
                  <a:pt x="1050192" y="1250972"/>
                </a:lnTo>
                <a:lnTo>
                  <a:pt x="1038024" y="1258643"/>
                </a:lnTo>
                <a:lnTo>
                  <a:pt x="1025591" y="1266050"/>
                </a:lnTo>
                <a:lnTo>
                  <a:pt x="1012893" y="1273722"/>
                </a:lnTo>
                <a:lnTo>
                  <a:pt x="1000196" y="1280600"/>
                </a:lnTo>
                <a:lnTo>
                  <a:pt x="982207" y="1289858"/>
                </a:lnTo>
                <a:lnTo>
                  <a:pt x="963955" y="1298588"/>
                </a:lnTo>
                <a:lnTo>
                  <a:pt x="945173" y="1307053"/>
                </a:lnTo>
                <a:lnTo>
                  <a:pt x="926391" y="1314460"/>
                </a:lnTo>
                <a:lnTo>
                  <a:pt x="907080" y="1321602"/>
                </a:lnTo>
                <a:lnTo>
                  <a:pt x="887770" y="1328480"/>
                </a:lnTo>
                <a:lnTo>
                  <a:pt x="867930" y="1334300"/>
                </a:lnTo>
                <a:lnTo>
                  <a:pt x="848090" y="1339590"/>
                </a:lnTo>
                <a:lnTo>
                  <a:pt x="827456" y="1344616"/>
                </a:lnTo>
                <a:lnTo>
                  <a:pt x="817404" y="1346733"/>
                </a:lnTo>
                <a:lnTo>
                  <a:pt x="807087" y="1348849"/>
                </a:lnTo>
                <a:lnTo>
                  <a:pt x="797035" y="1350701"/>
                </a:lnTo>
                <a:lnTo>
                  <a:pt x="786454" y="1352288"/>
                </a:lnTo>
                <a:lnTo>
                  <a:pt x="776137" y="1353875"/>
                </a:lnTo>
                <a:lnTo>
                  <a:pt x="765556" y="1355198"/>
                </a:lnTo>
                <a:lnTo>
                  <a:pt x="755239" y="1356520"/>
                </a:lnTo>
                <a:lnTo>
                  <a:pt x="744658" y="1357578"/>
                </a:lnTo>
                <a:lnTo>
                  <a:pt x="733812" y="1358372"/>
                </a:lnTo>
                <a:lnTo>
                  <a:pt x="723231" y="1359166"/>
                </a:lnTo>
                <a:lnTo>
                  <a:pt x="712385" y="1359695"/>
                </a:lnTo>
                <a:lnTo>
                  <a:pt x="701804" y="1360224"/>
                </a:lnTo>
                <a:lnTo>
                  <a:pt x="690958" y="1360488"/>
                </a:lnTo>
                <a:lnTo>
                  <a:pt x="680376" y="1360488"/>
                </a:lnTo>
                <a:lnTo>
                  <a:pt x="669266" y="1360488"/>
                </a:lnTo>
                <a:lnTo>
                  <a:pt x="658420" y="1360224"/>
                </a:lnTo>
                <a:lnTo>
                  <a:pt x="647839" y="1359695"/>
                </a:lnTo>
                <a:lnTo>
                  <a:pt x="636993" y="1359166"/>
                </a:lnTo>
                <a:lnTo>
                  <a:pt x="626676" y="1358372"/>
                </a:lnTo>
                <a:lnTo>
                  <a:pt x="615831" y="1357578"/>
                </a:lnTo>
                <a:lnTo>
                  <a:pt x="605514" y="1356520"/>
                </a:lnTo>
                <a:lnTo>
                  <a:pt x="594933" y="1355198"/>
                </a:lnTo>
                <a:lnTo>
                  <a:pt x="584351" y="1353875"/>
                </a:lnTo>
                <a:lnTo>
                  <a:pt x="574035" y="1352288"/>
                </a:lnTo>
                <a:lnTo>
                  <a:pt x="563453" y="1350701"/>
                </a:lnTo>
                <a:lnTo>
                  <a:pt x="553401" y="1348849"/>
                </a:lnTo>
                <a:lnTo>
                  <a:pt x="543084" y="1346733"/>
                </a:lnTo>
                <a:lnTo>
                  <a:pt x="533032" y="1344616"/>
                </a:lnTo>
                <a:lnTo>
                  <a:pt x="512663" y="1339590"/>
                </a:lnTo>
                <a:lnTo>
                  <a:pt x="492823" y="1334300"/>
                </a:lnTo>
                <a:lnTo>
                  <a:pt x="472983" y="1328480"/>
                </a:lnTo>
                <a:lnTo>
                  <a:pt x="453673" y="1321602"/>
                </a:lnTo>
                <a:lnTo>
                  <a:pt x="434097" y="1314460"/>
                </a:lnTo>
                <a:lnTo>
                  <a:pt x="415051" y="1307053"/>
                </a:lnTo>
                <a:lnTo>
                  <a:pt x="396534" y="1298588"/>
                </a:lnTo>
                <a:lnTo>
                  <a:pt x="378281" y="1289858"/>
                </a:lnTo>
                <a:lnTo>
                  <a:pt x="360293" y="1280600"/>
                </a:lnTo>
                <a:lnTo>
                  <a:pt x="347595" y="1273722"/>
                </a:lnTo>
                <a:lnTo>
                  <a:pt x="334898" y="1266050"/>
                </a:lnTo>
                <a:lnTo>
                  <a:pt x="322729" y="1258643"/>
                </a:lnTo>
                <a:lnTo>
                  <a:pt x="310296" y="1250972"/>
                </a:lnTo>
                <a:lnTo>
                  <a:pt x="300509" y="1244359"/>
                </a:lnTo>
                <a:lnTo>
                  <a:pt x="291250" y="1238010"/>
                </a:lnTo>
                <a:lnTo>
                  <a:pt x="281991" y="1231397"/>
                </a:lnTo>
                <a:lnTo>
                  <a:pt x="272733" y="1224519"/>
                </a:lnTo>
                <a:lnTo>
                  <a:pt x="263739" y="1217641"/>
                </a:lnTo>
                <a:lnTo>
                  <a:pt x="254745" y="1210499"/>
                </a:lnTo>
                <a:lnTo>
                  <a:pt x="245750" y="1203356"/>
                </a:lnTo>
                <a:lnTo>
                  <a:pt x="237285" y="1196214"/>
                </a:lnTo>
                <a:lnTo>
                  <a:pt x="228820" y="1188542"/>
                </a:lnTo>
                <a:lnTo>
                  <a:pt x="220355" y="1180871"/>
                </a:lnTo>
                <a:lnTo>
                  <a:pt x="212155" y="1172935"/>
                </a:lnTo>
                <a:lnTo>
                  <a:pt x="203690" y="1165264"/>
                </a:lnTo>
                <a:lnTo>
                  <a:pt x="195754" y="1157328"/>
                </a:lnTo>
                <a:lnTo>
                  <a:pt x="187818" y="1148863"/>
                </a:lnTo>
                <a:lnTo>
                  <a:pt x="180146" y="1140662"/>
                </a:lnTo>
                <a:lnTo>
                  <a:pt x="172740" y="1132197"/>
                </a:lnTo>
                <a:lnTo>
                  <a:pt x="165068" y="1123732"/>
                </a:lnTo>
                <a:lnTo>
                  <a:pt x="157661" y="1114738"/>
                </a:lnTo>
                <a:lnTo>
                  <a:pt x="150254" y="1106008"/>
                </a:lnTo>
                <a:lnTo>
                  <a:pt x="143376" y="1097014"/>
                </a:lnTo>
                <a:lnTo>
                  <a:pt x="136499" y="1088020"/>
                </a:lnTo>
                <a:lnTo>
                  <a:pt x="129621" y="1078762"/>
                </a:lnTo>
                <a:lnTo>
                  <a:pt x="123272" y="1069503"/>
                </a:lnTo>
                <a:lnTo>
                  <a:pt x="116659" y="1059980"/>
                </a:lnTo>
                <a:lnTo>
                  <a:pt x="110310" y="1050721"/>
                </a:lnTo>
                <a:lnTo>
                  <a:pt x="104226" y="1040934"/>
                </a:lnTo>
                <a:lnTo>
                  <a:pt x="98406" y="1031410"/>
                </a:lnTo>
                <a:lnTo>
                  <a:pt x="92322" y="1021358"/>
                </a:lnTo>
                <a:lnTo>
                  <a:pt x="86767" y="1011570"/>
                </a:lnTo>
                <a:lnTo>
                  <a:pt x="81211" y="1001254"/>
                </a:lnTo>
                <a:lnTo>
                  <a:pt x="75656" y="991202"/>
                </a:lnTo>
                <a:lnTo>
                  <a:pt x="70630" y="980885"/>
                </a:lnTo>
                <a:lnTo>
                  <a:pt x="64281" y="967394"/>
                </a:lnTo>
                <a:lnTo>
                  <a:pt x="57933" y="954167"/>
                </a:lnTo>
                <a:lnTo>
                  <a:pt x="52377" y="940676"/>
                </a:lnTo>
                <a:lnTo>
                  <a:pt x="46822" y="926656"/>
                </a:lnTo>
                <a:lnTo>
                  <a:pt x="41532" y="912371"/>
                </a:lnTo>
                <a:lnTo>
                  <a:pt x="36241" y="897822"/>
                </a:lnTo>
                <a:lnTo>
                  <a:pt x="31479" y="883272"/>
                </a:lnTo>
                <a:lnTo>
                  <a:pt x="26982" y="868194"/>
                </a:lnTo>
                <a:lnTo>
                  <a:pt x="22750" y="853116"/>
                </a:lnTo>
                <a:lnTo>
                  <a:pt x="18782" y="838037"/>
                </a:lnTo>
                <a:lnTo>
                  <a:pt x="15343" y="822959"/>
                </a:lnTo>
                <a:lnTo>
                  <a:pt x="12169" y="807616"/>
                </a:lnTo>
                <a:lnTo>
                  <a:pt x="9523" y="792009"/>
                </a:lnTo>
                <a:lnTo>
                  <a:pt x="6878" y="776402"/>
                </a:lnTo>
                <a:lnTo>
                  <a:pt x="5026" y="760530"/>
                </a:lnTo>
                <a:lnTo>
                  <a:pt x="2910" y="744658"/>
                </a:lnTo>
                <a:lnTo>
                  <a:pt x="1587" y="729050"/>
                </a:lnTo>
                <a:lnTo>
                  <a:pt x="529" y="712914"/>
                </a:lnTo>
                <a:lnTo>
                  <a:pt x="0" y="696513"/>
                </a:lnTo>
                <a:lnTo>
                  <a:pt x="0" y="680376"/>
                </a:lnTo>
                <a:lnTo>
                  <a:pt x="0" y="662653"/>
                </a:lnTo>
                <a:lnTo>
                  <a:pt x="794" y="645194"/>
                </a:lnTo>
                <a:lnTo>
                  <a:pt x="1852" y="627999"/>
                </a:lnTo>
                <a:lnTo>
                  <a:pt x="3704" y="610805"/>
                </a:lnTo>
                <a:lnTo>
                  <a:pt x="5555" y="593610"/>
                </a:lnTo>
                <a:lnTo>
                  <a:pt x="7936" y="576680"/>
                </a:lnTo>
                <a:lnTo>
                  <a:pt x="10581" y="560014"/>
                </a:lnTo>
                <a:lnTo>
                  <a:pt x="13756" y="543349"/>
                </a:lnTo>
                <a:lnTo>
                  <a:pt x="17195" y="526683"/>
                </a:lnTo>
                <a:lnTo>
                  <a:pt x="21163" y="510282"/>
                </a:lnTo>
                <a:lnTo>
                  <a:pt x="25924" y="494146"/>
                </a:lnTo>
                <a:lnTo>
                  <a:pt x="30421" y="478009"/>
                </a:lnTo>
                <a:lnTo>
                  <a:pt x="35712" y="462138"/>
                </a:lnTo>
                <a:lnTo>
                  <a:pt x="41267" y="446530"/>
                </a:lnTo>
                <a:lnTo>
                  <a:pt x="47087" y="430923"/>
                </a:lnTo>
                <a:lnTo>
                  <a:pt x="53436" y="415580"/>
                </a:lnTo>
                <a:lnTo>
                  <a:pt x="60049" y="400237"/>
                </a:lnTo>
                <a:lnTo>
                  <a:pt x="67191" y="385423"/>
                </a:lnTo>
                <a:lnTo>
                  <a:pt x="74334" y="370609"/>
                </a:lnTo>
                <a:lnTo>
                  <a:pt x="82270" y="356060"/>
                </a:lnTo>
                <a:lnTo>
                  <a:pt x="89941" y="341775"/>
                </a:lnTo>
                <a:lnTo>
                  <a:pt x="98671" y="327491"/>
                </a:lnTo>
                <a:lnTo>
                  <a:pt x="107136" y="313471"/>
                </a:lnTo>
                <a:lnTo>
                  <a:pt x="116394" y="299979"/>
                </a:lnTo>
                <a:lnTo>
                  <a:pt x="125388" y="286488"/>
                </a:lnTo>
                <a:lnTo>
                  <a:pt x="135176" y="273262"/>
                </a:lnTo>
                <a:lnTo>
                  <a:pt x="144964" y="260564"/>
                </a:lnTo>
                <a:lnTo>
                  <a:pt x="155280" y="247602"/>
                </a:lnTo>
                <a:lnTo>
                  <a:pt x="165862" y="235169"/>
                </a:lnTo>
                <a:lnTo>
                  <a:pt x="176707" y="223001"/>
                </a:lnTo>
                <a:lnTo>
                  <a:pt x="187818" y="211097"/>
                </a:lnTo>
                <a:lnTo>
                  <a:pt x="199193" y="199193"/>
                </a:lnTo>
                <a:lnTo>
                  <a:pt x="211097" y="188082"/>
                </a:lnTo>
                <a:lnTo>
                  <a:pt x="222736" y="176707"/>
                </a:lnTo>
                <a:lnTo>
                  <a:pt x="235169" y="166126"/>
                </a:lnTo>
                <a:lnTo>
                  <a:pt x="247602" y="155280"/>
                </a:lnTo>
                <a:lnTo>
                  <a:pt x="260300" y="144964"/>
                </a:lnTo>
                <a:lnTo>
                  <a:pt x="273262" y="135176"/>
                </a:lnTo>
                <a:lnTo>
                  <a:pt x="286488" y="125388"/>
                </a:lnTo>
                <a:lnTo>
                  <a:pt x="299715" y="116394"/>
                </a:lnTo>
                <a:lnTo>
                  <a:pt x="313471" y="107136"/>
                </a:lnTo>
                <a:lnTo>
                  <a:pt x="327491" y="98671"/>
                </a:lnTo>
                <a:lnTo>
                  <a:pt x="341776" y="89941"/>
                </a:lnTo>
                <a:lnTo>
                  <a:pt x="355796" y="82270"/>
                </a:lnTo>
                <a:lnTo>
                  <a:pt x="370610" y="74598"/>
                </a:lnTo>
                <a:lnTo>
                  <a:pt x="385423" y="67191"/>
                </a:lnTo>
                <a:lnTo>
                  <a:pt x="400237" y="60049"/>
                </a:lnTo>
                <a:lnTo>
                  <a:pt x="415315" y="53436"/>
                </a:lnTo>
                <a:lnTo>
                  <a:pt x="430658" y="47087"/>
                </a:lnTo>
                <a:lnTo>
                  <a:pt x="446266" y="41267"/>
                </a:lnTo>
                <a:lnTo>
                  <a:pt x="462138" y="35976"/>
                </a:lnTo>
                <a:lnTo>
                  <a:pt x="478010" y="30421"/>
                </a:lnTo>
                <a:lnTo>
                  <a:pt x="494146" y="25924"/>
                </a:lnTo>
                <a:lnTo>
                  <a:pt x="510282" y="21427"/>
                </a:lnTo>
                <a:lnTo>
                  <a:pt x="526419" y="17459"/>
                </a:lnTo>
                <a:lnTo>
                  <a:pt x="543084" y="13756"/>
                </a:lnTo>
                <a:lnTo>
                  <a:pt x="559750" y="10581"/>
                </a:lnTo>
                <a:lnTo>
                  <a:pt x="576680" y="7936"/>
                </a:lnTo>
                <a:lnTo>
                  <a:pt x="593610" y="5555"/>
                </a:lnTo>
                <a:lnTo>
                  <a:pt x="610805" y="3704"/>
                </a:lnTo>
                <a:lnTo>
                  <a:pt x="627999" y="2116"/>
                </a:lnTo>
                <a:lnTo>
                  <a:pt x="645194" y="1058"/>
                </a:lnTo>
                <a:lnTo>
                  <a:pt x="662653" y="265"/>
                </a:lnTo>
                <a:lnTo>
                  <a:pt x="680376" y="0"/>
                </a:lnTo>
                <a:close/>
              </a:path>
            </a:pathLst>
          </a:custGeom>
          <a:solidFill>
            <a:srgbClr val="2189B7"/>
          </a:solidFill>
          <a:ln>
            <a:noFill/>
          </a:ln>
          <a:effectLst>
            <a:innerShdw blurRad="76200">
              <a:schemeClr val="tx1">
                <a:lumMod val="95000"/>
                <a:lumOff val="5000"/>
              </a:schemeClr>
            </a:innerShdw>
          </a:effectLst>
          <a:scene3d>
            <a:camera prst="orthographicFront"/>
            <a:lightRig rig="threePt" dir="t"/>
          </a:scene3d>
          <a:sp3d prstMaterial="matte">
            <a:bevelT w="12065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7" name="饼形 16"/>
          <p:cNvSpPr/>
          <p:nvPr/>
        </p:nvSpPr>
        <p:spPr>
          <a:xfrm rot="-600000">
            <a:off x="1076103" y="4104062"/>
            <a:ext cx="1728000" cy="1728000"/>
          </a:xfrm>
          <a:prstGeom prst="pie">
            <a:avLst>
              <a:gd name="adj1" fmla="val 10796924"/>
              <a:gd name="adj2" fmla="val 16200000"/>
            </a:avLst>
          </a:prstGeom>
          <a:solidFill>
            <a:srgbClr val="34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饼形 17"/>
          <p:cNvSpPr/>
          <p:nvPr/>
        </p:nvSpPr>
        <p:spPr>
          <a:xfrm rot="4800000">
            <a:off x="1073342" y="4101966"/>
            <a:ext cx="1728000" cy="1728000"/>
          </a:xfrm>
          <a:prstGeom prst="pie">
            <a:avLst>
              <a:gd name="adj1" fmla="val 10796924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饼形 18"/>
          <p:cNvSpPr/>
          <p:nvPr/>
        </p:nvSpPr>
        <p:spPr>
          <a:xfrm rot="-6000000">
            <a:off x="1073342" y="4104061"/>
            <a:ext cx="1728000" cy="1728000"/>
          </a:xfrm>
          <a:prstGeom prst="pie">
            <a:avLst>
              <a:gd name="adj1" fmla="val 10796924"/>
              <a:gd name="adj2" fmla="val 16200000"/>
            </a:avLst>
          </a:prstGeom>
          <a:solidFill>
            <a:srgbClr val="00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饼形 24"/>
          <p:cNvSpPr/>
          <p:nvPr/>
        </p:nvSpPr>
        <p:spPr>
          <a:xfrm rot="10200000">
            <a:off x="1073341" y="4099871"/>
            <a:ext cx="1728000" cy="1728000"/>
          </a:xfrm>
          <a:prstGeom prst="pie">
            <a:avLst>
              <a:gd name="adj1" fmla="val 10796924"/>
              <a:gd name="adj2" fmla="val 16200000"/>
            </a:avLst>
          </a:prstGeom>
          <a:solidFill>
            <a:srgbClr val="008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35" y="3630665"/>
            <a:ext cx="356581" cy="258439"/>
          </a:xfrm>
          <a:prstGeom prst="rect">
            <a:avLst/>
          </a:prstGeom>
          <a:effectLst/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28" y="5065124"/>
            <a:ext cx="389837" cy="343494"/>
          </a:xfrm>
          <a:prstGeom prst="rect">
            <a:avLst/>
          </a:prstGeom>
          <a:effectLst/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99" y="4286871"/>
            <a:ext cx="334891" cy="380306"/>
          </a:xfrm>
          <a:prstGeom prst="rect">
            <a:avLst/>
          </a:prstGeom>
          <a:effectLst/>
        </p:spPr>
      </p:pic>
      <p:sp>
        <p:nvSpPr>
          <p:cNvPr id="30" name="KSO_Shape"/>
          <p:cNvSpPr>
            <a:spLocks/>
          </p:cNvSpPr>
          <p:nvPr/>
        </p:nvSpPr>
        <p:spPr bwMode="auto">
          <a:xfrm>
            <a:off x="6906497" y="5709354"/>
            <a:ext cx="351948" cy="294734"/>
          </a:xfrm>
          <a:custGeom>
            <a:avLst/>
            <a:gdLst>
              <a:gd name="T0" fmla="*/ 2147483646 w 232"/>
              <a:gd name="T1" fmla="*/ 2147483646 h 195"/>
              <a:gd name="T2" fmla="*/ 2147483646 w 232"/>
              <a:gd name="T3" fmla="*/ 0 h 195"/>
              <a:gd name="T4" fmla="*/ 2147483646 w 232"/>
              <a:gd name="T5" fmla="*/ 0 h 195"/>
              <a:gd name="T6" fmla="*/ 2147483646 w 232"/>
              <a:gd name="T7" fmla="*/ 2147483646 h 195"/>
              <a:gd name="T8" fmla="*/ 2147483646 w 232"/>
              <a:gd name="T9" fmla="*/ 2147483646 h 195"/>
              <a:gd name="T10" fmla="*/ 2147483646 w 232"/>
              <a:gd name="T11" fmla="*/ 2147483646 h 195"/>
              <a:gd name="T12" fmla="*/ 2147483646 w 232"/>
              <a:gd name="T13" fmla="*/ 2147483646 h 195"/>
              <a:gd name="T14" fmla="*/ 2147483646 w 232"/>
              <a:gd name="T15" fmla="*/ 2147483646 h 195"/>
              <a:gd name="T16" fmla="*/ 2147483646 w 232"/>
              <a:gd name="T17" fmla="*/ 2147483646 h 195"/>
              <a:gd name="T18" fmla="*/ 2147483646 w 232"/>
              <a:gd name="T19" fmla="*/ 2147483646 h 195"/>
              <a:gd name="T20" fmla="*/ 2147483646 w 232"/>
              <a:gd name="T21" fmla="*/ 2147483646 h 195"/>
              <a:gd name="T22" fmla="*/ 2147483646 w 232"/>
              <a:gd name="T23" fmla="*/ 2147483646 h 195"/>
              <a:gd name="T24" fmla="*/ 2147483646 w 232"/>
              <a:gd name="T25" fmla="*/ 2147483646 h 195"/>
              <a:gd name="T26" fmla="*/ 2147483646 w 232"/>
              <a:gd name="T27" fmla="*/ 2147483646 h 195"/>
              <a:gd name="T28" fmla="*/ 2147483646 w 232"/>
              <a:gd name="T29" fmla="*/ 2147483646 h 195"/>
              <a:gd name="T30" fmla="*/ 2147483646 w 232"/>
              <a:gd name="T31" fmla="*/ 2147483646 h 195"/>
              <a:gd name="T32" fmla="*/ 0 w 232"/>
              <a:gd name="T33" fmla="*/ 2147483646 h 195"/>
              <a:gd name="T34" fmla="*/ 0 w 232"/>
              <a:gd name="T35" fmla="*/ 2147483646 h 195"/>
              <a:gd name="T36" fmla="*/ 2147483646 w 232"/>
              <a:gd name="T37" fmla="*/ 2147483646 h 195"/>
              <a:gd name="T38" fmla="*/ 2147483646 w 232"/>
              <a:gd name="T39" fmla="*/ 2147483646 h 195"/>
              <a:gd name="T40" fmla="*/ 2147483646 w 232"/>
              <a:gd name="T41" fmla="*/ 2147483646 h 195"/>
              <a:gd name="T42" fmla="*/ 2147483646 w 232"/>
              <a:gd name="T43" fmla="*/ 2147483646 h 195"/>
              <a:gd name="T44" fmla="*/ 2147483646 w 232"/>
              <a:gd name="T45" fmla="*/ 2147483646 h 195"/>
              <a:gd name="T46" fmla="*/ 2147483646 w 232"/>
              <a:gd name="T47" fmla="*/ 2147483646 h 195"/>
              <a:gd name="T48" fmla="*/ 2147483646 w 232"/>
              <a:gd name="T49" fmla="*/ 2147483646 h 195"/>
              <a:gd name="T50" fmla="*/ 2147483646 w 232"/>
              <a:gd name="T51" fmla="*/ 2147483646 h 195"/>
              <a:gd name="T52" fmla="*/ 2147483646 w 232"/>
              <a:gd name="T53" fmla="*/ 2147483646 h 195"/>
              <a:gd name="T54" fmla="*/ 2147483646 w 232"/>
              <a:gd name="T55" fmla="*/ 2147483646 h 195"/>
              <a:gd name="T56" fmla="*/ 2147483646 w 232"/>
              <a:gd name="T57" fmla="*/ 2147483646 h 195"/>
              <a:gd name="T58" fmla="*/ 2147483646 w 232"/>
              <a:gd name="T59" fmla="*/ 2147483646 h 195"/>
              <a:gd name="T60" fmla="*/ 2147483646 w 232"/>
              <a:gd name="T61" fmla="*/ 2147483646 h 195"/>
              <a:gd name="T62" fmla="*/ 2147483646 w 232"/>
              <a:gd name="T63" fmla="*/ 2147483646 h 195"/>
              <a:gd name="T64" fmla="*/ 2147483646 w 232"/>
              <a:gd name="T65" fmla="*/ 2147483646 h 195"/>
              <a:gd name="T66" fmla="*/ 2147483646 w 232"/>
              <a:gd name="T67" fmla="*/ 2147483646 h 195"/>
              <a:gd name="T68" fmla="*/ 2147483646 w 232"/>
              <a:gd name="T69" fmla="*/ 2147483646 h 195"/>
              <a:gd name="T70" fmla="*/ 2147483646 w 232"/>
              <a:gd name="T71" fmla="*/ 2147483646 h 195"/>
              <a:gd name="T72" fmla="*/ 2147483646 w 232"/>
              <a:gd name="T73" fmla="*/ 2147483646 h 195"/>
              <a:gd name="T74" fmla="*/ 2147483646 w 232"/>
              <a:gd name="T75" fmla="*/ 2147483646 h 195"/>
              <a:gd name="T76" fmla="*/ 2147483646 w 232"/>
              <a:gd name="T77" fmla="*/ 2147483646 h 195"/>
              <a:gd name="T78" fmla="*/ 2147483646 w 232"/>
              <a:gd name="T79" fmla="*/ 2147483646 h 195"/>
              <a:gd name="T80" fmla="*/ 2147483646 w 232"/>
              <a:gd name="T81" fmla="*/ 2147483646 h 195"/>
              <a:gd name="T82" fmla="*/ 2147483646 w 232"/>
              <a:gd name="T83" fmla="*/ 2147483646 h 195"/>
              <a:gd name="T84" fmla="*/ 2147483646 w 232"/>
              <a:gd name="T85" fmla="*/ 2147483646 h 195"/>
              <a:gd name="T86" fmla="*/ 2147483646 w 232"/>
              <a:gd name="T87" fmla="*/ 2147483646 h 195"/>
              <a:gd name="T88" fmla="*/ 2147483646 w 232"/>
              <a:gd name="T89" fmla="*/ 2147483646 h 195"/>
              <a:gd name="T90" fmla="*/ 2147483646 w 232"/>
              <a:gd name="T91" fmla="*/ 2147483646 h 195"/>
              <a:gd name="T92" fmla="*/ 2147483646 w 232"/>
              <a:gd name="T93" fmla="*/ 2147483646 h 195"/>
              <a:gd name="T94" fmla="*/ 2147483646 w 232"/>
              <a:gd name="T95" fmla="*/ 2147483646 h 195"/>
              <a:gd name="T96" fmla="*/ 2147483646 w 232"/>
              <a:gd name="T97" fmla="*/ 2147483646 h 19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2" h="195">
                <a:moveTo>
                  <a:pt x="155" y="27"/>
                </a:moveTo>
                <a:cubicBezTo>
                  <a:pt x="153" y="10"/>
                  <a:pt x="142" y="0"/>
                  <a:pt x="12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0" y="0"/>
                  <a:pt x="79" y="10"/>
                  <a:pt x="77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195"/>
                  <a:pt x="58" y="195"/>
                  <a:pt x="58" y="195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8"/>
                  <a:pt x="174" y="28"/>
                  <a:pt x="174" y="28"/>
                </a:cubicBezTo>
                <a:lnTo>
                  <a:pt x="155" y="27"/>
                </a:lnTo>
                <a:close/>
                <a:moveTo>
                  <a:pt x="105" y="12"/>
                </a:moveTo>
                <a:cubicBezTo>
                  <a:pt x="127" y="12"/>
                  <a:pt x="127" y="12"/>
                  <a:pt x="127" y="12"/>
                </a:cubicBezTo>
                <a:cubicBezTo>
                  <a:pt x="135" y="12"/>
                  <a:pt x="140" y="18"/>
                  <a:pt x="14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3" y="13"/>
                  <a:pt x="102" y="12"/>
                  <a:pt x="105" y="12"/>
                </a:cubicBezTo>
                <a:close/>
                <a:moveTo>
                  <a:pt x="45" y="28"/>
                </a:moveTo>
                <a:cubicBezTo>
                  <a:pt x="21" y="28"/>
                  <a:pt x="21" y="28"/>
                  <a:pt x="21" y="28"/>
                </a:cubicBezTo>
                <a:cubicBezTo>
                  <a:pt x="9" y="28"/>
                  <a:pt x="0" y="37"/>
                  <a:pt x="0" y="49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85"/>
                  <a:pt x="9" y="195"/>
                  <a:pt x="21" y="195"/>
                </a:cubicBezTo>
                <a:cubicBezTo>
                  <a:pt x="45" y="195"/>
                  <a:pt x="45" y="195"/>
                  <a:pt x="45" y="195"/>
                </a:cubicBezTo>
                <a:lnTo>
                  <a:pt x="45" y="28"/>
                </a:lnTo>
                <a:close/>
                <a:moveTo>
                  <a:pt x="232" y="174"/>
                </a:moveTo>
                <a:cubicBezTo>
                  <a:pt x="232" y="185"/>
                  <a:pt x="223" y="195"/>
                  <a:pt x="211" y="195"/>
                </a:cubicBezTo>
                <a:cubicBezTo>
                  <a:pt x="187" y="195"/>
                  <a:pt x="187" y="195"/>
                  <a:pt x="187" y="195"/>
                </a:cubicBezTo>
                <a:cubicBezTo>
                  <a:pt x="187" y="28"/>
                  <a:pt x="187" y="28"/>
                  <a:pt x="187" y="28"/>
                </a:cubicBezTo>
                <a:cubicBezTo>
                  <a:pt x="211" y="28"/>
                  <a:pt x="211" y="28"/>
                  <a:pt x="211" y="28"/>
                </a:cubicBezTo>
                <a:cubicBezTo>
                  <a:pt x="223" y="28"/>
                  <a:pt x="232" y="37"/>
                  <a:pt x="232" y="49"/>
                </a:cubicBezTo>
                <a:lnTo>
                  <a:pt x="232" y="174"/>
                </a:lnTo>
                <a:close/>
                <a:moveTo>
                  <a:pt x="125" y="128"/>
                </a:moveTo>
                <a:cubicBezTo>
                  <a:pt x="125" y="123"/>
                  <a:pt x="121" y="120"/>
                  <a:pt x="111" y="117"/>
                </a:cubicBezTo>
                <a:cubicBezTo>
                  <a:pt x="98" y="113"/>
                  <a:pt x="89" y="107"/>
                  <a:pt x="89" y="94"/>
                </a:cubicBezTo>
                <a:cubicBezTo>
                  <a:pt x="89" y="83"/>
                  <a:pt x="97" y="75"/>
                  <a:pt x="110" y="72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71"/>
                  <a:pt x="122" y="71"/>
                  <a:pt x="122" y="71"/>
                </a:cubicBezTo>
                <a:cubicBezTo>
                  <a:pt x="131" y="72"/>
                  <a:pt x="136" y="73"/>
                  <a:pt x="141" y="75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34" y="88"/>
                  <a:pt x="128" y="85"/>
                  <a:pt x="119" y="85"/>
                </a:cubicBezTo>
                <a:cubicBezTo>
                  <a:pt x="111" y="85"/>
                  <a:pt x="108" y="89"/>
                  <a:pt x="108" y="92"/>
                </a:cubicBezTo>
                <a:cubicBezTo>
                  <a:pt x="108" y="96"/>
                  <a:pt x="112" y="99"/>
                  <a:pt x="123" y="103"/>
                </a:cubicBezTo>
                <a:cubicBezTo>
                  <a:pt x="138" y="108"/>
                  <a:pt x="144" y="115"/>
                  <a:pt x="144" y="126"/>
                </a:cubicBezTo>
                <a:cubicBezTo>
                  <a:pt x="144" y="137"/>
                  <a:pt x="136" y="147"/>
                  <a:pt x="122" y="149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9" y="150"/>
                  <a:pt x="109" y="150"/>
                  <a:pt x="109" y="150"/>
                </a:cubicBezTo>
                <a:cubicBezTo>
                  <a:pt x="101" y="150"/>
                  <a:pt x="93" y="148"/>
                  <a:pt x="88" y="145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97" y="133"/>
                  <a:pt x="105" y="136"/>
                  <a:pt x="113" y="136"/>
                </a:cubicBezTo>
                <a:cubicBezTo>
                  <a:pt x="120" y="136"/>
                  <a:pt x="125" y="133"/>
                  <a:pt x="125" y="128"/>
                </a:cubicBezTo>
                <a:close/>
              </a:path>
            </a:pathLst>
          </a:custGeom>
          <a:solidFill>
            <a:srgbClr val="E0B64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KSO_Shape"/>
          <p:cNvSpPr>
            <a:spLocks/>
          </p:cNvSpPr>
          <p:nvPr/>
        </p:nvSpPr>
        <p:spPr bwMode="auto">
          <a:xfrm>
            <a:off x="6415984" y="2744244"/>
            <a:ext cx="791609" cy="7560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" name="KSO_Shape"/>
          <p:cNvSpPr>
            <a:spLocks/>
          </p:cNvSpPr>
          <p:nvPr/>
        </p:nvSpPr>
        <p:spPr bwMode="auto">
          <a:xfrm>
            <a:off x="6966057" y="3374954"/>
            <a:ext cx="756000" cy="7560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7258445" y="4067095"/>
            <a:ext cx="756000" cy="7560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7207594" y="4850438"/>
            <a:ext cx="756000" cy="7560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6708373" y="5478721"/>
            <a:ext cx="756000" cy="756000"/>
          </a:xfrm>
          <a:custGeom>
            <a:avLst/>
            <a:gdLst>
              <a:gd name="T0" fmla="*/ 578881 w 2443615"/>
              <a:gd name="T1" fmla="*/ 210056 h 2406492"/>
              <a:gd name="T2" fmla="*/ 209403 w 2443615"/>
              <a:gd name="T3" fmla="*/ 579678 h 2406492"/>
              <a:gd name="T4" fmla="*/ 578881 w 2443615"/>
              <a:gd name="T5" fmla="*/ 949300 h 2406492"/>
              <a:gd name="T6" fmla="*/ 948359 w 2443615"/>
              <a:gd name="T7" fmla="*/ 579678 h 2406492"/>
              <a:gd name="T8" fmla="*/ 578881 w 2443615"/>
              <a:gd name="T9" fmla="*/ 210056 h 2406492"/>
              <a:gd name="T10" fmla="*/ 531473 w 2443615"/>
              <a:gd name="T11" fmla="*/ 0 h 2406492"/>
              <a:gd name="T12" fmla="*/ 626289 w 2443615"/>
              <a:gd name="T13" fmla="*/ 0 h 2406492"/>
              <a:gd name="T14" fmla="*/ 646896 w 2443615"/>
              <a:gd name="T15" fmla="*/ 116931 h 2406492"/>
              <a:gd name="T16" fmla="*/ 824112 w 2443615"/>
              <a:gd name="T17" fmla="*/ 181457 h 2406492"/>
              <a:gd name="T18" fmla="*/ 915030 w 2443615"/>
              <a:gd name="T19" fmla="*/ 105134 h 2406492"/>
              <a:gd name="T20" fmla="*/ 987663 w 2443615"/>
              <a:gd name="T21" fmla="*/ 166105 h 2406492"/>
              <a:gd name="T22" fmla="*/ 928315 w 2443615"/>
              <a:gd name="T23" fmla="*/ 268929 h 2406492"/>
              <a:gd name="T24" fmla="*/ 1022610 w 2443615"/>
              <a:gd name="T25" fmla="*/ 432315 h 2406492"/>
              <a:gd name="T26" fmla="*/ 1141298 w 2443615"/>
              <a:gd name="T27" fmla="*/ 432312 h 2406492"/>
              <a:gd name="T28" fmla="*/ 1157762 w 2443615"/>
              <a:gd name="T29" fmla="*/ 525724 h 2406492"/>
              <a:gd name="T30" fmla="*/ 1046231 w 2443615"/>
              <a:gd name="T31" fmla="*/ 566331 h 2406492"/>
              <a:gd name="T32" fmla="*/ 1013483 w 2443615"/>
              <a:gd name="T33" fmla="*/ 752127 h 2406492"/>
              <a:gd name="T34" fmla="*/ 1104405 w 2443615"/>
              <a:gd name="T35" fmla="*/ 828445 h 2406492"/>
              <a:gd name="T36" fmla="*/ 1056998 w 2443615"/>
              <a:gd name="T37" fmla="*/ 910590 h 2406492"/>
              <a:gd name="T38" fmla="*/ 945469 w 2443615"/>
              <a:gd name="T39" fmla="*/ 869977 h 2406492"/>
              <a:gd name="T40" fmla="*/ 801001 w 2443615"/>
              <a:gd name="T41" fmla="*/ 991247 h 2406492"/>
              <a:gd name="T42" fmla="*/ 821615 w 2443615"/>
              <a:gd name="T43" fmla="*/ 1108177 h 2406492"/>
              <a:gd name="T44" fmla="*/ 732517 w 2443615"/>
              <a:gd name="T45" fmla="*/ 1140619 h 2406492"/>
              <a:gd name="T46" fmla="*/ 673175 w 2443615"/>
              <a:gd name="T47" fmla="*/ 1037791 h 2406492"/>
              <a:gd name="T48" fmla="*/ 484586 w 2443615"/>
              <a:gd name="T49" fmla="*/ 1037791 h 2406492"/>
              <a:gd name="T50" fmla="*/ 425246 w 2443615"/>
              <a:gd name="T51" fmla="*/ 1140619 h 2406492"/>
              <a:gd name="T52" fmla="*/ 336148 w 2443615"/>
              <a:gd name="T53" fmla="*/ 1108177 h 2406492"/>
              <a:gd name="T54" fmla="*/ 356761 w 2443615"/>
              <a:gd name="T55" fmla="*/ 991247 h 2406492"/>
              <a:gd name="T56" fmla="*/ 212294 w 2443615"/>
              <a:gd name="T57" fmla="*/ 869977 h 2406492"/>
              <a:gd name="T58" fmla="*/ 100765 w 2443615"/>
              <a:gd name="T59" fmla="*/ 910590 h 2406492"/>
              <a:gd name="T60" fmla="*/ 53357 w 2443615"/>
              <a:gd name="T61" fmla="*/ 828445 h 2406492"/>
              <a:gd name="T62" fmla="*/ 144279 w 2443615"/>
              <a:gd name="T63" fmla="*/ 752127 h 2406492"/>
              <a:gd name="T64" fmla="*/ 111531 w 2443615"/>
              <a:gd name="T65" fmla="*/ 566331 h 2406492"/>
              <a:gd name="T66" fmla="*/ 0 w 2443615"/>
              <a:gd name="T67" fmla="*/ 525724 h 2406492"/>
              <a:gd name="T68" fmla="*/ 16464 w 2443615"/>
              <a:gd name="T69" fmla="*/ 432312 h 2406492"/>
              <a:gd name="T70" fmla="*/ 135152 w 2443615"/>
              <a:gd name="T71" fmla="*/ 432315 h 2406492"/>
              <a:gd name="T72" fmla="*/ 229447 w 2443615"/>
              <a:gd name="T73" fmla="*/ 268929 h 2406492"/>
              <a:gd name="T74" fmla="*/ 170100 w 2443615"/>
              <a:gd name="T75" fmla="*/ 166105 h 2406492"/>
              <a:gd name="T76" fmla="*/ 242733 w 2443615"/>
              <a:gd name="T77" fmla="*/ 105134 h 2406492"/>
              <a:gd name="T78" fmla="*/ 333651 w 2443615"/>
              <a:gd name="T79" fmla="*/ 181457 h 2406492"/>
              <a:gd name="T80" fmla="*/ 510866 w 2443615"/>
              <a:gd name="T81" fmla="*/ 116931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14E7A"/>
          </a:solidFill>
          <a:ln>
            <a:noFill/>
          </a:ln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99" y="2933724"/>
            <a:ext cx="390977" cy="396333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149380" y="45590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20643" y="43522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科研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23607" y="50798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08823" y="52635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1619679" y="4648771"/>
            <a:ext cx="648000" cy="64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43" name="KSO_Shape"/>
          <p:cNvSpPr>
            <a:spLocks/>
          </p:cNvSpPr>
          <p:nvPr/>
        </p:nvSpPr>
        <p:spPr bwMode="auto">
          <a:xfrm>
            <a:off x="1769600" y="4757567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单击此处添加内容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gray">
          <a:xfrm>
            <a:off x="622861" y="1537829"/>
            <a:ext cx="7527645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单击此处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添加内容单击此处添加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内容单击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683</Words>
  <Application>Microsoft Office PowerPoint</Application>
  <PresentationFormat>全屏显示(4:3)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Heiti SC Light</vt:lpstr>
      <vt:lpstr>隶书</vt:lpstr>
      <vt:lpstr>宋体</vt:lpstr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xjtuoa.test0</cp:lastModifiedBy>
  <cp:revision>50</cp:revision>
  <dcterms:created xsi:type="dcterms:W3CDTF">2014-12-22T07:22:13Z</dcterms:created>
  <dcterms:modified xsi:type="dcterms:W3CDTF">2017-08-01T09:19:38Z</dcterms:modified>
</cp:coreProperties>
</file>