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78" r:id="rId2"/>
    <p:sldMasterId id="2147483891" r:id="rId3"/>
  </p:sldMasterIdLst>
  <p:notesMasterIdLst>
    <p:notesMasterId r:id="rId27"/>
  </p:notesMasterIdLst>
  <p:sldIdLst>
    <p:sldId id="256" r:id="rId4"/>
    <p:sldId id="258" r:id="rId5"/>
    <p:sldId id="259" r:id="rId6"/>
    <p:sldId id="310" r:id="rId7"/>
    <p:sldId id="327" r:id="rId8"/>
    <p:sldId id="279" r:id="rId9"/>
    <p:sldId id="313" r:id="rId10"/>
    <p:sldId id="317" r:id="rId11"/>
    <p:sldId id="333" r:id="rId12"/>
    <p:sldId id="291" r:id="rId13"/>
    <p:sldId id="292" r:id="rId14"/>
    <p:sldId id="332" r:id="rId15"/>
    <p:sldId id="335" r:id="rId16"/>
    <p:sldId id="337" r:id="rId17"/>
    <p:sldId id="306" r:id="rId18"/>
    <p:sldId id="307" r:id="rId19"/>
    <p:sldId id="334" r:id="rId20"/>
    <p:sldId id="298" r:id="rId21"/>
    <p:sldId id="330" r:id="rId22"/>
    <p:sldId id="331" r:id="rId23"/>
    <p:sldId id="336" r:id="rId24"/>
    <p:sldId id="325" r:id="rId25"/>
    <p:sldId id="27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5E0"/>
    <a:srgbClr val="00467F"/>
    <a:srgbClr val="00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264E4-53A3-4F7C-8B3E-6A67B43EB240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E39E-CA4C-4F96-A80C-DC7C4173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1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7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725" r="54755" b="38748"/>
          <a:stretch/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228600" y="828675"/>
            <a:ext cx="8591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46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7340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702E4-5B4B-44D2-B4E9-AB93309DA927}" type="datetimeFigureOut">
              <a:rPr lang="zh-CN" altLang="en-US" smtClean="0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578CF-B660-4C4D-BA3F-1A871DE622C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4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8791D-1A4A-4DC4-916D-31E3E7710418}" type="datetimeFigureOut">
              <a:rPr lang="zh-CN" altLang="en-US" smtClean="0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F2577-69A6-4440-9579-E98975134F1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B66FA-ABD1-4AA6-8AB0-B8898EFE406B}" type="datetimeFigureOut">
              <a:rPr lang="zh-CN" altLang="en-US" smtClean="0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07911-DE89-4E11-A3E0-53000A8A5E1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53663-3234-4A49-84F7-62A33B7C3F41}" type="datetimeFigureOut">
              <a:rPr lang="zh-CN" altLang="en-US" smtClean="0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C3923-AF79-49DE-9278-7E4F2FAB6D9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5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82C926-329E-43DE-A990-3A07A2A534C7}" type="datetimeFigureOut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2017/1/13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C3CEF-B625-4558-9E75-934060632C1B}" type="slidenum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913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floa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31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8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725" r="54755" b="38748"/>
          <a:stretch/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054DB-BF26-47F3-84C2-82A987F77867}" type="datetimeFigureOut">
              <a:rPr lang="zh-CN" altLang="en-US" smtClean="0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D8A5D-BDE3-4FF2-9B57-3894A4701E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2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63838-70EB-4FDE-BE5E-AF31A2A50C14}" type="datetimeFigureOut">
              <a:rPr lang="zh-CN" altLang="en-US" smtClean="0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99B1-A192-4DDF-9497-7077F39E74D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6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36133-505A-49A3-BBB2-AECCB2D027DA}" type="datetimeFigureOut">
              <a:rPr lang="zh-CN" altLang="en-US" smtClean="0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6A631-47A4-4D31-9EE7-82FB371CEE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6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927AD-DAC4-4726-8009-12045F87B596}" type="datetimeFigureOut">
              <a:rPr lang="zh-CN" altLang="en-US" smtClean="0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8DE80-E5AF-4728-A9AD-869D2A578B4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7BC0E-0324-47A2-8716-FBB179875A17}" type="datetimeFigureOut">
              <a:rPr lang="zh-CN" altLang="en-US" smtClean="0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2BCB7-0583-456A-9CF4-413575CFCAF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9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79378-552C-4BD1-A34B-FEBB1105F1E8}" type="datetimeFigureOut">
              <a:rPr lang="zh-CN" altLang="en-US" smtClean="0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572-512D-42D6-952E-AB023F1EB21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7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3CBCA-0311-42CC-927B-2478BB14ACBB}" type="datetimeFigureOut">
              <a:rPr lang="zh-CN" altLang="en-US" smtClean="0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51423-A8E8-4FF4-BE7D-E52838590AC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4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894B06B0-B032-4DD0-9D1E-D403277F750F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F5B6FF96-A938-49B8-B295-396BB179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89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894B06B0-B032-4DD0-9D1E-D403277F750F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F5B6FF96-A938-49B8-B295-396BB179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D235F7-D91D-48E1-AEFC-AC9CD0E06714}" type="datetimeFigureOut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2017/1/13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42A982-3A61-4A3F-9BF9-00E23E2A1567}" type="slidenum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8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</p:sldLayoutIdLst>
  <p:txStyles>
    <p:titleStyle>
      <a:lvl1pPr algn="l" defTabSz="86694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36" indent="-216736" algn="l" defTabSz="86694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07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678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150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621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092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564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035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506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43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14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885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357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828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299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7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"/>
          <p:cNvGrpSpPr>
            <a:grpSpLocks/>
          </p:cNvGrpSpPr>
          <p:nvPr/>
        </p:nvGrpSpPr>
        <p:grpSpPr bwMode="auto">
          <a:xfrm>
            <a:off x="241300" y="0"/>
            <a:ext cx="11950700" cy="6858000"/>
            <a:chOff x="-184642" y="0"/>
            <a:chExt cx="11950700" cy="6858000"/>
          </a:xfrm>
        </p:grpSpPr>
        <p:pic>
          <p:nvPicPr>
            <p:cNvPr id="16392" name="图片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81"/>
            <a:stretch>
              <a:fillRect/>
            </a:stretch>
          </p:blipFill>
          <p:spPr bwMode="auto">
            <a:xfrm>
              <a:off x="-184642" y="0"/>
              <a:ext cx="119507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3" name="椭圆 13"/>
            <p:cNvSpPr>
              <a:spLocks noChangeArrowheads="1"/>
            </p:cNvSpPr>
            <p:nvPr/>
          </p:nvSpPr>
          <p:spPr bwMode="auto">
            <a:xfrm rot="3427999">
              <a:off x="4897888" y="-139662"/>
              <a:ext cx="1211327" cy="160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6387" name="文本框 4"/>
          <p:cNvSpPr txBox="1">
            <a:spLocks noChangeArrowheads="1"/>
          </p:cNvSpPr>
          <p:nvPr/>
        </p:nvSpPr>
        <p:spPr bwMode="auto">
          <a:xfrm>
            <a:off x="376238" y="669925"/>
            <a:ext cx="54879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 dirty="0" smtClean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</a:t>
            </a:r>
            <a:endParaRPr lang="zh-CN" altLang="en-US" sz="5400" b="1" dirty="0">
              <a:solidFill>
                <a:srgbClr val="00A5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椭圆 7"/>
          <p:cNvSpPr>
            <a:spLocks noChangeArrowheads="1"/>
          </p:cNvSpPr>
          <p:nvPr/>
        </p:nvSpPr>
        <p:spPr bwMode="auto">
          <a:xfrm rot="2184271">
            <a:off x="2931395" y="3298642"/>
            <a:ext cx="1211262" cy="13493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6389" name="文本框 10"/>
          <p:cNvSpPr txBox="1">
            <a:spLocks noChangeArrowheads="1"/>
          </p:cNvSpPr>
          <p:nvPr/>
        </p:nvSpPr>
        <p:spPr bwMode="auto">
          <a:xfrm>
            <a:off x="376238" y="1376445"/>
            <a:ext cx="45497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 dirty="0" smtClean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答辩汇报模板</a:t>
            </a:r>
            <a:endParaRPr lang="zh-CN" altLang="en-US" sz="5400" b="1" dirty="0">
              <a:solidFill>
                <a:srgbClr val="00A5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0" name="文本框 11"/>
          <p:cNvSpPr txBox="1">
            <a:spLocks noChangeArrowheads="1"/>
          </p:cNvSpPr>
          <p:nvPr/>
        </p:nvSpPr>
        <p:spPr bwMode="auto">
          <a:xfrm>
            <a:off x="488584" y="2721928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000" b="1" dirty="0" smtClean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：西小交</a:t>
            </a:r>
            <a:endParaRPr lang="zh-CN" altLang="en-US" sz="2000" b="1" dirty="0">
              <a:solidFill>
                <a:srgbClr val="00A5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1" name="文本框 12"/>
          <p:cNvSpPr txBox="1">
            <a:spLocks noChangeArrowheads="1"/>
          </p:cNvSpPr>
          <p:nvPr/>
        </p:nvSpPr>
        <p:spPr bwMode="auto">
          <a:xfrm>
            <a:off x="488584" y="3148965"/>
            <a:ext cx="2509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期：</a:t>
            </a:r>
            <a:r>
              <a:rPr lang="en-US" altLang="zh-CN" sz="2000" b="1" dirty="0" smtClean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b="1" dirty="0" smtClean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 smtClean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rgbClr val="00A5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8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19679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项目进展</a:t>
            </a:r>
            <a:endParaRPr lang="zh-CN" altLang="en-US" sz="3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燕尾形 6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燕尾形 7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6" name="Rectangle 141"/>
          <p:cNvSpPr>
            <a:spLocks noChangeArrowheads="1"/>
          </p:cNvSpPr>
          <p:nvPr/>
        </p:nvSpPr>
        <p:spPr bwMode="auto">
          <a:xfrm>
            <a:off x="8130934" y="4532424"/>
            <a:ext cx="3499090" cy="1736433"/>
          </a:xfrm>
          <a:prstGeom prst="rect">
            <a:avLst/>
          </a:prstGeom>
          <a:solidFill>
            <a:srgbClr val="0075BB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27" name="Rectangle 192"/>
          <p:cNvSpPr>
            <a:spLocks noChangeArrowheads="1"/>
          </p:cNvSpPr>
          <p:nvPr/>
        </p:nvSpPr>
        <p:spPr bwMode="auto">
          <a:xfrm>
            <a:off x="760786" y="2615565"/>
            <a:ext cx="3499090" cy="1736432"/>
          </a:xfrm>
          <a:prstGeom prst="rect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28" name="Rectangle 140"/>
          <p:cNvSpPr>
            <a:spLocks noChangeArrowheads="1"/>
          </p:cNvSpPr>
          <p:nvPr/>
        </p:nvSpPr>
        <p:spPr bwMode="auto">
          <a:xfrm>
            <a:off x="4427731" y="2615565"/>
            <a:ext cx="3499090" cy="1736432"/>
          </a:xfrm>
          <a:prstGeom prst="rect">
            <a:avLst/>
          </a:prstGeom>
          <a:solidFill>
            <a:srgbClr val="00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29" name="Rectangle 141"/>
          <p:cNvSpPr>
            <a:spLocks noChangeArrowheads="1"/>
          </p:cNvSpPr>
          <p:nvPr/>
        </p:nvSpPr>
        <p:spPr bwMode="auto">
          <a:xfrm>
            <a:off x="8130934" y="2615564"/>
            <a:ext cx="3499090" cy="1736433"/>
          </a:xfrm>
          <a:prstGeom prst="rect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0" name="Rectangle 149"/>
          <p:cNvSpPr>
            <a:spLocks noChangeArrowheads="1"/>
          </p:cNvSpPr>
          <p:nvPr/>
        </p:nvSpPr>
        <p:spPr bwMode="auto">
          <a:xfrm>
            <a:off x="724527" y="4519306"/>
            <a:ext cx="3499090" cy="1734808"/>
          </a:xfrm>
          <a:prstGeom prst="rect">
            <a:avLst/>
          </a:prstGeom>
          <a:solidFill>
            <a:srgbClr val="00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1" name="Rectangle 150"/>
          <p:cNvSpPr>
            <a:spLocks noChangeArrowheads="1"/>
          </p:cNvSpPr>
          <p:nvPr/>
        </p:nvSpPr>
        <p:spPr bwMode="auto">
          <a:xfrm>
            <a:off x="4427731" y="4519306"/>
            <a:ext cx="3499090" cy="1734808"/>
          </a:xfrm>
          <a:prstGeom prst="rect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2133085" y="4665368"/>
            <a:ext cx="754491" cy="490554"/>
          </a:xfrm>
          <a:custGeom>
            <a:avLst/>
            <a:gdLst>
              <a:gd name="T0" fmla="*/ 2147483646 w 1058"/>
              <a:gd name="T1" fmla="*/ 2147483646 h 771"/>
              <a:gd name="T2" fmla="*/ 2147483646 w 1058"/>
              <a:gd name="T3" fmla="*/ 2147483646 h 771"/>
              <a:gd name="T4" fmla="*/ 2147483646 w 1058"/>
              <a:gd name="T5" fmla="*/ 2147483646 h 771"/>
              <a:gd name="T6" fmla="*/ 2147483646 w 1058"/>
              <a:gd name="T7" fmla="*/ 2147483646 h 771"/>
              <a:gd name="T8" fmla="*/ 2147483646 w 1058"/>
              <a:gd name="T9" fmla="*/ 2147483646 h 771"/>
              <a:gd name="T10" fmla="*/ 2147483646 w 1058"/>
              <a:gd name="T11" fmla="*/ 2147483646 h 771"/>
              <a:gd name="T12" fmla="*/ 2147483646 w 1058"/>
              <a:gd name="T13" fmla="*/ 2147483646 h 771"/>
              <a:gd name="T14" fmla="*/ 2147483646 w 1058"/>
              <a:gd name="T15" fmla="*/ 2147483646 h 771"/>
              <a:gd name="T16" fmla="*/ 0 w 1058"/>
              <a:gd name="T17" fmla="*/ 2147483646 h 771"/>
              <a:gd name="T18" fmla="*/ 2147483646 w 1058"/>
              <a:gd name="T19" fmla="*/ 2147483646 h 771"/>
              <a:gd name="T20" fmla="*/ 2147483646 w 1058"/>
              <a:gd name="T21" fmla="*/ 2147483646 h 771"/>
              <a:gd name="T22" fmla="*/ 2147483646 w 1058"/>
              <a:gd name="T23" fmla="*/ 2147483646 h 771"/>
              <a:gd name="T24" fmla="*/ 2147483646 w 1058"/>
              <a:gd name="T25" fmla="*/ 2147483646 h 771"/>
              <a:gd name="T26" fmla="*/ 2147483646 w 1058"/>
              <a:gd name="T27" fmla="*/ 2147483646 h 771"/>
              <a:gd name="T28" fmla="*/ 2147483646 w 1058"/>
              <a:gd name="T29" fmla="*/ 2147483646 h 771"/>
              <a:gd name="T30" fmla="*/ 2147483646 w 1058"/>
              <a:gd name="T31" fmla="*/ 2147483646 h 771"/>
              <a:gd name="T32" fmla="*/ 2147483646 w 1058"/>
              <a:gd name="T33" fmla="*/ 2147483646 h 771"/>
              <a:gd name="T34" fmla="*/ 2147483646 w 1058"/>
              <a:gd name="T35" fmla="*/ 2147483646 h 771"/>
              <a:gd name="T36" fmla="*/ 2147483646 w 1058"/>
              <a:gd name="T37" fmla="*/ 2147483646 h 771"/>
              <a:gd name="T38" fmla="*/ 2147483646 w 1058"/>
              <a:gd name="T39" fmla="*/ 2147483646 h 771"/>
              <a:gd name="T40" fmla="*/ 2147483646 w 1058"/>
              <a:gd name="T41" fmla="*/ 2147483646 h 771"/>
              <a:gd name="T42" fmla="*/ 2147483646 w 1058"/>
              <a:gd name="T43" fmla="*/ 2147483646 h 771"/>
              <a:gd name="T44" fmla="*/ 2147483646 w 1058"/>
              <a:gd name="T45" fmla="*/ 2147483646 h 771"/>
              <a:gd name="T46" fmla="*/ 2147483646 w 1058"/>
              <a:gd name="T47" fmla="*/ 2147483646 h 771"/>
              <a:gd name="T48" fmla="*/ 2147483646 w 1058"/>
              <a:gd name="T49" fmla="*/ 2147483646 h 771"/>
              <a:gd name="T50" fmla="*/ 2147483646 w 1058"/>
              <a:gd name="T51" fmla="*/ 2147483646 h 771"/>
              <a:gd name="T52" fmla="*/ 2147483646 w 1058"/>
              <a:gd name="T53" fmla="*/ 2147483646 h 771"/>
              <a:gd name="T54" fmla="*/ 2147483646 w 1058"/>
              <a:gd name="T55" fmla="*/ 2147483646 h 771"/>
              <a:gd name="T56" fmla="*/ 2147483646 w 1058"/>
              <a:gd name="T57" fmla="*/ 2147483646 h 771"/>
              <a:gd name="T58" fmla="*/ 2147483646 w 1058"/>
              <a:gd name="T59" fmla="*/ 2147483646 h 771"/>
              <a:gd name="T60" fmla="*/ 2147483646 w 1058"/>
              <a:gd name="T61" fmla="*/ 2147483646 h 771"/>
              <a:gd name="T62" fmla="*/ 2147483646 w 1058"/>
              <a:gd name="T63" fmla="*/ 2147483646 h 771"/>
              <a:gd name="T64" fmla="*/ 2147483646 w 1058"/>
              <a:gd name="T65" fmla="*/ 2147483646 h 771"/>
              <a:gd name="T66" fmla="*/ 2147483646 w 1058"/>
              <a:gd name="T67" fmla="*/ 2147483646 h 771"/>
              <a:gd name="T68" fmla="*/ 2147483646 w 1058"/>
              <a:gd name="T69" fmla="*/ 2147483646 h 771"/>
              <a:gd name="T70" fmla="*/ 2147483646 w 1058"/>
              <a:gd name="T71" fmla="*/ 2147483646 h 771"/>
              <a:gd name="T72" fmla="*/ 2147483646 w 1058"/>
              <a:gd name="T73" fmla="*/ 2147483646 h 771"/>
              <a:gd name="T74" fmla="*/ 2147483646 w 1058"/>
              <a:gd name="T75" fmla="*/ 2147483646 h 771"/>
              <a:gd name="T76" fmla="*/ 2147483646 w 1058"/>
              <a:gd name="T77" fmla="*/ 2147483646 h 771"/>
              <a:gd name="T78" fmla="*/ 2147483646 w 1058"/>
              <a:gd name="T79" fmla="*/ 2147483646 h 771"/>
              <a:gd name="T80" fmla="*/ 2147483646 w 1058"/>
              <a:gd name="T81" fmla="*/ 2147483646 h 771"/>
              <a:gd name="T82" fmla="*/ 2147483646 w 1058"/>
              <a:gd name="T83" fmla="*/ 2147483646 h 771"/>
              <a:gd name="T84" fmla="*/ 2147483646 w 1058"/>
              <a:gd name="T85" fmla="*/ 2147483646 h 771"/>
              <a:gd name="T86" fmla="*/ 2147483646 w 1058"/>
              <a:gd name="T87" fmla="*/ 2147483646 h 771"/>
              <a:gd name="T88" fmla="*/ 2147483646 w 1058"/>
              <a:gd name="T89" fmla="*/ 2147483646 h 771"/>
              <a:gd name="T90" fmla="*/ 2147483646 w 1058"/>
              <a:gd name="T91" fmla="*/ 2147483646 h 771"/>
              <a:gd name="T92" fmla="*/ 2147483646 w 1058"/>
              <a:gd name="T93" fmla="*/ 2147483646 h 771"/>
              <a:gd name="T94" fmla="*/ 2147483646 w 1058"/>
              <a:gd name="T95" fmla="*/ 2147483646 h 771"/>
              <a:gd name="T96" fmla="*/ 2147483646 w 1058"/>
              <a:gd name="T97" fmla="*/ 0 h 771"/>
              <a:gd name="T98" fmla="*/ 2147483646 w 1058"/>
              <a:gd name="T99" fmla="*/ 2147483646 h 771"/>
              <a:gd name="T100" fmla="*/ 2147483646 w 1058"/>
              <a:gd name="T101" fmla="*/ 2147483646 h 771"/>
              <a:gd name="T102" fmla="*/ 2147483646 w 1058"/>
              <a:gd name="T103" fmla="*/ 2147483646 h 7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058"/>
              <a:gd name="T157" fmla="*/ 0 h 771"/>
              <a:gd name="T158" fmla="*/ 1058 w 1058"/>
              <a:gd name="T159" fmla="*/ 771 h 77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058" h="771">
                <a:moveTo>
                  <a:pt x="939" y="399"/>
                </a:moveTo>
                <a:lnTo>
                  <a:pt x="953" y="399"/>
                </a:lnTo>
                <a:lnTo>
                  <a:pt x="981" y="404"/>
                </a:lnTo>
                <a:lnTo>
                  <a:pt x="1006" y="414"/>
                </a:lnTo>
                <a:lnTo>
                  <a:pt x="1027" y="431"/>
                </a:lnTo>
                <a:lnTo>
                  <a:pt x="1043" y="452"/>
                </a:lnTo>
                <a:lnTo>
                  <a:pt x="1054" y="476"/>
                </a:lnTo>
                <a:lnTo>
                  <a:pt x="1058" y="505"/>
                </a:lnTo>
                <a:lnTo>
                  <a:pt x="1058" y="581"/>
                </a:lnTo>
                <a:lnTo>
                  <a:pt x="1054" y="609"/>
                </a:lnTo>
                <a:lnTo>
                  <a:pt x="1043" y="633"/>
                </a:lnTo>
                <a:lnTo>
                  <a:pt x="1027" y="655"/>
                </a:lnTo>
                <a:lnTo>
                  <a:pt x="1006" y="671"/>
                </a:lnTo>
                <a:lnTo>
                  <a:pt x="981" y="682"/>
                </a:lnTo>
                <a:lnTo>
                  <a:pt x="953" y="686"/>
                </a:lnTo>
                <a:lnTo>
                  <a:pt x="858" y="686"/>
                </a:lnTo>
                <a:lnTo>
                  <a:pt x="862" y="666"/>
                </a:lnTo>
                <a:lnTo>
                  <a:pt x="863" y="645"/>
                </a:lnTo>
                <a:lnTo>
                  <a:pt x="863" y="522"/>
                </a:lnTo>
                <a:lnTo>
                  <a:pt x="862" y="497"/>
                </a:lnTo>
                <a:lnTo>
                  <a:pt x="855" y="472"/>
                </a:lnTo>
                <a:lnTo>
                  <a:pt x="846" y="449"/>
                </a:lnTo>
                <a:lnTo>
                  <a:pt x="873" y="445"/>
                </a:lnTo>
                <a:lnTo>
                  <a:pt x="899" y="436"/>
                </a:lnTo>
                <a:lnTo>
                  <a:pt x="922" y="420"/>
                </a:lnTo>
                <a:lnTo>
                  <a:pt x="939" y="399"/>
                </a:lnTo>
                <a:close/>
                <a:moveTo>
                  <a:pt x="105" y="399"/>
                </a:moveTo>
                <a:lnTo>
                  <a:pt x="118" y="399"/>
                </a:lnTo>
                <a:lnTo>
                  <a:pt x="137" y="420"/>
                </a:lnTo>
                <a:lnTo>
                  <a:pt x="159" y="436"/>
                </a:lnTo>
                <a:lnTo>
                  <a:pt x="184" y="445"/>
                </a:lnTo>
                <a:lnTo>
                  <a:pt x="213" y="449"/>
                </a:lnTo>
                <a:lnTo>
                  <a:pt x="202" y="472"/>
                </a:lnTo>
                <a:lnTo>
                  <a:pt x="197" y="497"/>
                </a:lnTo>
                <a:lnTo>
                  <a:pt x="194" y="522"/>
                </a:lnTo>
                <a:lnTo>
                  <a:pt x="194" y="645"/>
                </a:lnTo>
                <a:lnTo>
                  <a:pt x="195" y="666"/>
                </a:lnTo>
                <a:lnTo>
                  <a:pt x="199" y="686"/>
                </a:lnTo>
                <a:lnTo>
                  <a:pt x="105" y="686"/>
                </a:lnTo>
                <a:lnTo>
                  <a:pt x="76" y="682"/>
                </a:lnTo>
                <a:lnTo>
                  <a:pt x="52" y="671"/>
                </a:lnTo>
                <a:lnTo>
                  <a:pt x="30" y="655"/>
                </a:lnTo>
                <a:lnTo>
                  <a:pt x="14" y="633"/>
                </a:lnTo>
                <a:lnTo>
                  <a:pt x="3" y="609"/>
                </a:lnTo>
                <a:lnTo>
                  <a:pt x="0" y="581"/>
                </a:lnTo>
                <a:lnTo>
                  <a:pt x="0" y="505"/>
                </a:lnTo>
                <a:lnTo>
                  <a:pt x="3" y="476"/>
                </a:lnTo>
                <a:lnTo>
                  <a:pt x="14" y="452"/>
                </a:lnTo>
                <a:lnTo>
                  <a:pt x="30" y="431"/>
                </a:lnTo>
                <a:lnTo>
                  <a:pt x="52" y="414"/>
                </a:lnTo>
                <a:lnTo>
                  <a:pt x="76" y="404"/>
                </a:lnTo>
                <a:lnTo>
                  <a:pt x="105" y="399"/>
                </a:lnTo>
                <a:close/>
                <a:moveTo>
                  <a:pt x="379" y="397"/>
                </a:moveTo>
                <a:lnTo>
                  <a:pt x="395" y="397"/>
                </a:lnTo>
                <a:lnTo>
                  <a:pt x="416" y="420"/>
                </a:lnTo>
                <a:lnTo>
                  <a:pt x="441" y="439"/>
                </a:lnTo>
                <a:lnTo>
                  <a:pt x="468" y="452"/>
                </a:lnTo>
                <a:lnTo>
                  <a:pt x="498" y="460"/>
                </a:lnTo>
                <a:lnTo>
                  <a:pt x="529" y="464"/>
                </a:lnTo>
                <a:lnTo>
                  <a:pt x="560" y="460"/>
                </a:lnTo>
                <a:lnTo>
                  <a:pt x="590" y="452"/>
                </a:lnTo>
                <a:lnTo>
                  <a:pt x="617" y="439"/>
                </a:lnTo>
                <a:lnTo>
                  <a:pt x="642" y="420"/>
                </a:lnTo>
                <a:lnTo>
                  <a:pt x="663" y="397"/>
                </a:lnTo>
                <a:lnTo>
                  <a:pt x="678" y="397"/>
                </a:lnTo>
                <a:lnTo>
                  <a:pt x="709" y="401"/>
                </a:lnTo>
                <a:lnTo>
                  <a:pt x="738" y="410"/>
                </a:lnTo>
                <a:lnTo>
                  <a:pt x="763" y="427"/>
                </a:lnTo>
                <a:lnTo>
                  <a:pt x="784" y="448"/>
                </a:lnTo>
                <a:lnTo>
                  <a:pt x="800" y="472"/>
                </a:lnTo>
                <a:lnTo>
                  <a:pt x="809" y="501"/>
                </a:lnTo>
                <a:lnTo>
                  <a:pt x="813" y="532"/>
                </a:lnTo>
                <a:lnTo>
                  <a:pt x="813" y="636"/>
                </a:lnTo>
                <a:lnTo>
                  <a:pt x="809" y="667"/>
                </a:lnTo>
                <a:lnTo>
                  <a:pt x="800" y="695"/>
                </a:lnTo>
                <a:lnTo>
                  <a:pt x="784" y="721"/>
                </a:lnTo>
                <a:lnTo>
                  <a:pt x="763" y="741"/>
                </a:lnTo>
                <a:lnTo>
                  <a:pt x="738" y="757"/>
                </a:lnTo>
                <a:lnTo>
                  <a:pt x="709" y="768"/>
                </a:lnTo>
                <a:lnTo>
                  <a:pt x="678" y="771"/>
                </a:lnTo>
                <a:lnTo>
                  <a:pt x="379" y="771"/>
                </a:lnTo>
                <a:lnTo>
                  <a:pt x="354" y="768"/>
                </a:lnTo>
                <a:lnTo>
                  <a:pt x="328" y="762"/>
                </a:lnTo>
                <a:lnTo>
                  <a:pt x="305" y="748"/>
                </a:lnTo>
                <a:lnTo>
                  <a:pt x="285" y="732"/>
                </a:lnTo>
                <a:lnTo>
                  <a:pt x="267" y="712"/>
                </a:lnTo>
                <a:lnTo>
                  <a:pt x="255" y="687"/>
                </a:lnTo>
                <a:lnTo>
                  <a:pt x="247" y="663"/>
                </a:lnTo>
                <a:lnTo>
                  <a:pt x="244" y="636"/>
                </a:lnTo>
                <a:lnTo>
                  <a:pt x="244" y="532"/>
                </a:lnTo>
                <a:lnTo>
                  <a:pt x="248" y="501"/>
                </a:lnTo>
                <a:lnTo>
                  <a:pt x="257" y="472"/>
                </a:lnTo>
                <a:lnTo>
                  <a:pt x="274" y="448"/>
                </a:lnTo>
                <a:lnTo>
                  <a:pt x="295" y="427"/>
                </a:lnTo>
                <a:lnTo>
                  <a:pt x="320" y="410"/>
                </a:lnTo>
                <a:lnTo>
                  <a:pt x="349" y="401"/>
                </a:lnTo>
                <a:lnTo>
                  <a:pt x="379" y="397"/>
                </a:lnTo>
                <a:close/>
                <a:moveTo>
                  <a:pt x="845" y="214"/>
                </a:moveTo>
                <a:lnTo>
                  <a:pt x="870" y="218"/>
                </a:lnTo>
                <a:lnTo>
                  <a:pt x="895" y="228"/>
                </a:lnTo>
                <a:lnTo>
                  <a:pt x="915" y="244"/>
                </a:lnTo>
                <a:lnTo>
                  <a:pt x="930" y="263"/>
                </a:lnTo>
                <a:lnTo>
                  <a:pt x="941" y="287"/>
                </a:lnTo>
                <a:lnTo>
                  <a:pt x="943" y="314"/>
                </a:lnTo>
                <a:lnTo>
                  <a:pt x="941" y="340"/>
                </a:lnTo>
                <a:lnTo>
                  <a:pt x="930" y="364"/>
                </a:lnTo>
                <a:lnTo>
                  <a:pt x="915" y="385"/>
                </a:lnTo>
                <a:lnTo>
                  <a:pt x="895" y="399"/>
                </a:lnTo>
                <a:lnTo>
                  <a:pt x="870" y="410"/>
                </a:lnTo>
                <a:lnTo>
                  <a:pt x="845" y="413"/>
                </a:lnTo>
                <a:lnTo>
                  <a:pt x="818" y="410"/>
                </a:lnTo>
                <a:lnTo>
                  <a:pt x="793" y="399"/>
                </a:lnTo>
                <a:lnTo>
                  <a:pt x="774" y="385"/>
                </a:lnTo>
                <a:lnTo>
                  <a:pt x="758" y="364"/>
                </a:lnTo>
                <a:lnTo>
                  <a:pt x="749" y="340"/>
                </a:lnTo>
                <a:lnTo>
                  <a:pt x="744" y="314"/>
                </a:lnTo>
                <a:lnTo>
                  <a:pt x="749" y="287"/>
                </a:lnTo>
                <a:lnTo>
                  <a:pt x="758" y="263"/>
                </a:lnTo>
                <a:lnTo>
                  <a:pt x="774" y="244"/>
                </a:lnTo>
                <a:lnTo>
                  <a:pt x="793" y="228"/>
                </a:lnTo>
                <a:lnTo>
                  <a:pt x="818" y="218"/>
                </a:lnTo>
                <a:lnTo>
                  <a:pt x="845" y="214"/>
                </a:lnTo>
                <a:close/>
                <a:moveTo>
                  <a:pt x="214" y="214"/>
                </a:moveTo>
                <a:lnTo>
                  <a:pt x="240" y="218"/>
                </a:lnTo>
                <a:lnTo>
                  <a:pt x="264" y="228"/>
                </a:lnTo>
                <a:lnTo>
                  <a:pt x="285" y="244"/>
                </a:lnTo>
                <a:lnTo>
                  <a:pt x="299" y="263"/>
                </a:lnTo>
                <a:lnTo>
                  <a:pt x="310" y="287"/>
                </a:lnTo>
                <a:lnTo>
                  <a:pt x="314" y="314"/>
                </a:lnTo>
                <a:lnTo>
                  <a:pt x="310" y="340"/>
                </a:lnTo>
                <a:lnTo>
                  <a:pt x="299" y="364"/>
                </a:lnTo>
                <a:lnTo>
                  <a:pt x="285" y="385"/>
                </a:lnTo>
                <a:lnTo>
                  <a:pt x="264" y="399"/>
                </a:lnTo>
                <a:lnTo>
                  <a:pt x="240" y="410"/>
                </a:lnTo>
                <a:lnTo>
                  <a:pt x="214" y="413"/>
                </a:lnTo>
                <a:lnTo>
                  <a:pt x="187" y="410"/>
                </a:lnTo>
                <a:lnTo>
                  <a:pt x="164" y="399"/>
                </a:lnTo>
                <a:lnTo>
                  <a:pt x="144" y="385"/>
                </a:lnTo>
                <a:lnTo>
                  <a:pt x="128" y="364"/>
                </a:lnTo>
                <a:lnTo>
                  <a:pt x="118" y="340"/>
                </a:lnTo>
                <a:lnTo>
                  <a:pt x="114" y="314"/>
                </a:lnTo>
                <a:lnTo>
                  <a:pt x="118" y="287"/>
                </a:lnTo>
                <a:lnTo>
                  <a:pt x="128" y="263"/>
                </a:lnTo>
                <a:lnTo>
                  <a:pt x="144" y="244"/>
                </a:lnTo>
                <a:lnTo>
                  <a:pt x="164" y="228"/>
                </a:lnTo>
                <a:lnTo>
                  <a:pt x="187" y="218"/>
                </a:lnTo>
                <a:lnTo>
                  <a:pt x="214" y="214"/>
                </a:lnTo>
                <a:close/>
                <a:moveTo>
                  <a:pt x="529" y="141"/>
                </a:moveTo>
                <a:lnTo>
                  <a:pt x="560" y="146"/>
                </a:lnTo>
                <a:lnTo>
                  <a:pt x="589" y="155"/>
                </a:lnTo>
                <a:lnTo>
                  <a:pt x="615" y="171"/>
                </a:lnTo>
                <a:lnTo>
                  <a:pt x="635" y="193"/>
                </a:lnTo>
                <a:lnTo>
                  <a:pt x="651" y="218"/>
                </a:lnTo>
                <a:lnTo>
                  <a:pt x="662" y="247"/>
                </a:lnTo>
                <a:lnTo>
                  <a:pt x="666" y="278"/>
                </a:lnTo>
                <a:lnTo>
                  <a:pt x="662" y="309"/>
                </a:lnTo>
                <a:lnTo>
                  <a:pt x="651" y="337"/>
                </a:lnTo>
                <a:lnTo>
                  <a:pt x="635" y="363"/>
                </a:lnTo>
                <a:lnTo>
                  <a:pt x="615" y="385"/>
                </a:lnTo>
                <a:lnTo>
                  <a:pt x="589" y="401"/>
                </a:lnTo>
                <a:lnTo>
                  <a:pt x="560" y="410"/>
                </a:lnTo>
                <a:lnTo>
                  <a:pt x="529" y="414"/>
                </a:lnTo>
                <a:lnTo>
                  <a:pt x="498" y="410"/>
                </a:lnTo>
                <a:lnTo>
                  <a:pt x="468" y="401"/>
                </a:lnTo>
                <a:lnTo>
                  <a:pt x="444" y="385"/>
                </a:lnTo>
                <a:lnTo>
                  <a:pt x="423" y="363"/>
                </a:lnTo>
                <a:lnTo>
                  <a:pt x="406" y="337"/>
                </a:lnTo>
                <a:lnTo>
                  <a:pt x="397" y="309"/>
                </a:lnTo>
                <a:lnTo>
                  <a:pt x="393" y="278"/>
                </a:lnTo>
                <a:lnTo>
                  <a:pt x="397" y="247"/>
                </a:lnTo>
                <a:lnTo>
                  <a:pt x="406" y="218"/>
                </a:lnTo>
                <a:lnTo>
                  <a:pt x="423" y="193"/>
                </a:lnTo>
                <a:lnTo>
                  <a:pt x="444" y="171"/>
                </a:lnTo>
                <a:lnTo>
                  <a:pt x="468" y="155"/>
                </a:lnTo>
                <a:lnTo>
                  <a:pt x="498" y="146"/>
                </a:lnTo>
                <a:lnTo>
                  <a:pt x="529" y="141"/>
                </a:lnTo>
                <a:close/>
                <a:moveTo>
                  <a:pt x="766" y="96"/>
                </a:moveTo>
                <a:lnTo>
                  <a:pt x="778" y="98"/>
                </a:lnTo>
                <a:lnTo>
                  <a:pt x="789" y="105"/>
                </a:lnTo>
                <a:lnTo>
                  <a:pt x="796" y="116"/>
                </a:lnTo>
                <a:lnTo>
                  <a:pt x="797" y="128"/>
                </a:lnTo>
                <a:lnTo>
                  <a:pt x="796" y="140"/>
                </a:lnTo>
                <a:lnTo>
                  <a:pt x="789" y="150"/>
                </a:lnTo>
                <a:lnTo>
                  <a:pt x="778" y="156"/>
                </a:lnTo>
                <a:lnTo>
                  <a:pt x="766" y="159"/>
                </a:lnTo>
                <a:lnTo>
                  <a:pt x="754" y="156"/>
                </a:lnTo>
                <a:lnTo>
                  <a:pt x="744" y="150"/>
                </a:lnTo>
                <a:lnTo>
                  <a:pt x="738" y="140"/>
                </a:lnTo>
                <a:lnTo>
                  <a:pt x="735" y="128"/>
                </a:lnTo>
                <a:lnTo>
                  <a:pt x="738" y="116"/>
                </a:lnTo>
                <a:lnTo>
                  <a:pt x="744" y="105"/>
                </a:lnTo>
                <a:lnTo>
                  <a:pt x="754" y="98"/>
                </a:lnTo>
                <a:lnTo>
                  <a:pt x="766" y="96"/>
                </a:lnTo>
                <a:close/>
                <a:moveTo>
                  <a:pt x="259" y="96"/>
                </a:moveTo>
                <a:lnTo>
                  <a:pt x="270" y="98"/>
                </a:lnTo>
                <a:lnTo>
                  <a:pt x="280" y="105"/>
                </a:lnTo>
                <a:lnTo>
                  <a:pt x="287" y="116"/>
                </a:lnTo>
                <a:lnTo>
                  <a:pt x="290" y="128"/>
                </a:lnTo>
                <a:lnTo>
                  <a:pt x="287" y="140"/>
                </a:lnTo>
                <a:lnTo>
                  <a:pt x="280" y="150"/>
                </a:lnTo>
                <a:lnTo>
                  <a:pt x="270" y="156"/>
                </a:lnTo>
                <a:lnTo>
                  <a:pt x="259" y="159"/>
                </a:lnTo>
                <a:lnTo>
                  <a:pt x="247" y="156"/>
                </a:lnTo>
                <a:lnTo>
                  <a:pt x="236" y="150"/>
                </a:lnTo>
                <a:lnTo>
                  <a:pt x="229" y="140"/>
                </a:lnTo>
                <a:lnTo>
                  <a:pt x="228" y="128"/>
                </a:lnTo>
                <a:lnTo>
                  <a:pt x="229" y="116"/>
                </a:lnTo>
                <a:lnTo>
                  <a:pt x="236" y="105"/>
                </a:lnTo>
                <a:lnTo>
                  <a:pt x="247" y="98"/>
                </a:lnTo>
                <a:lnTo>
                  <a:pt x="259" y="96"/>
                </a:lnTo>
                <a:close/>
                <a:moveTo>
                  <a:pt x="363" y="27"/>
                </a:moveTo>
                <a:lnTo>
                  <a:pt x="377" y="28"/>
                </a:lnTo>
                <a:lnTo>
                  <a:pt x="386" y="35"/>
                </a:lnTo>
                <a:lnTo>
                  <a:pt x="393" y="46"/>
                </a:lnTo>
                <a:lnTo>
                  <a:pt x="395" y="58"/>
                </a:lnTo>
                <a:lnTo>
                  <a:pt x="393" y="70"/>
                </a:lnTo>
                <a:lnTo>
                  <a:pt x="386" y="79"/>
                </a:lnTo>
                <a:lnTo>
                  <a:pt x="377" y="86"/>
                </a:lnTo>
                <a:lnTo>
                  <a:pt x="363" y="89"/>
                </a:lnTo>
                <a:lnTo>
                  <a:pt x="351" y="86"/>
                </a:lnTo>
                <a:lnTo>
                  <a:pt x="341" y="79"/>
                </a:lnTo>
                <a:lnTo>
                  <a:pt x="335" y="70"/>
                </a:lnTo>
                <a:lnTo>
                  <a:pt x="332" y="58"/>
                </a:lnTo>
                <a:lnTo>
                  <a:pt x="335" y="46"/>
                </a:lnTo>
                <a:lnTo>
                  <a:pt x="341" y="35"/>
                </a:lnTo>
                <a:lnTo>
                  <a:pt x="351" y="28"/>
                </a:lnTo>
                <a:lnTo>
                  <a:pt x="363" y="27"/>
                </a:lnTo>
                <a:close/>
                <a:moveTo>
                  <a:pt x="663" y="21"/>
                </a:moveTo>
                <a:lnTo>
                  <a:pt x="675" y="24"/>
                </a:lnTo>
                <a:lnTo>
                  <a:pt x="685" y="31"/>
                </a:lnTo>
                <a:lnTo>
                  <a:pt x="692" y="40"/>
                </a:lnTo>
                <a:lnTo>
                  <a:pt x="694" y="52"/>
                </a:lnTo>
                <a:lnTo>
                  <a:pt x="692" y="64"/>
                </a:lnTo>
                <a:lnTo>
                  <a:pt x="685" y="74"/>
                </a:lnTo>
                <a:lnTo>
                  <a:pt x="675" y="81"/>
                </a:lnTo>
                <a:lnTo>
                  <a:pt x="663" y="83"/>
                </a:lnTo>
                <a:lnTo>
                  <a:pt x="651" y="81"/>
                </a:lnTo>
                <a:lnTo>
                  <a:pt x="640" y="74"/>
                </a:lnTo>
                <a:lnTo>
                  <a:pt x="634" y="64"/>
                </a:lnTo>
                <a:lnTo>
                  <a:pt x="631" y="52"/>
                </a:lnTo>
                <a:lnTo>
                  <a:pt x="634" y="40"/>
                </a:lnTo>
                <a:lnTo>
                  <a:pt x="640" y="31"/>
                </a:lnTo>
                <a:lnTo>
                  <a:pt x="651" y="24"/>
                </a:lnTo>
                <a:lnTo>
                  <a:pt x="663" y="21"/>
                </a:lnTo>
                <a:close/>
                <a:moveTo>
                  <a:pt x="498" y="0"/>
                </a:moveTo>
                <a:lnTo>
                  <a:pt x="510" y="2"/>
                </a:lnTo>
                <a:lnTo>
                  <a:pt x="521" y="9"/>
                </a:lnTo>
                <a:lnTo>
                  <a:pt x="528" y="19"/>
                </a:lnTo>
                <a:lnTo>
                  <a:pt x="529" y="31"/>
                </a:lnTo>
                <a:lnTo>
                  <a:pt x="528" y="44"/>
                </a:lnTo>
                <a:lnTo>
                  <a:pt x="521" y="54"/>
                </a:lnTo>
                <a:lnTo>
                  <a:pt x="510" y="60"/>
                </a:lnTo>
                <a:lnTo>
                  <a:pt x="498" y="63"/>
                </a:lnTo>
                <a:lnTo>
                  <a:pt x="486" y="60"/>
                </a:lnTo>
                <a:lnTo>
                  <a:pt x="477" y="54"/>
                </a:lnTo>
                <a:lnTo>
                  <a:pt x="470" y="44"/>
                </a:lnTo>
                <a:lnTo>
                  <a:pt x="467" y="31"/>
                </a:lnTo>
                <a:lnTo>
                  <a:pt x="470" y="19"/>
                </a:lnTo>
                <a:lnTo>
                  <a:pt x="477" y="9"/>
                </a:lnTo>
                <a:lnTo>
                  <a:pt x="486" y="2"/>
                </a:lnTo>
                <a:lnTo>
                  <a:pt x="4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3" name="Freeform 9"/>
          <p:cNvSpPr>
            <a:spLocks noEditPoints="1"/>
          </p:cNvSpPr>
          <p:nvPr/>
        </p:nvSpPr>
        <p:spPr bwMode="auto">
          <a:xfrm>
            <a:off x="2133085" y="2833424"/>
            <a:ext cx="670659" cy="519793"/>
          </a:xfrm>
          <a:custGeom>
            <a:avLst/>
            <a:gdLst>
              <a:gd name="T0" fmla="*/ 2147483646 w 907"/>
              <a:gd name="T1" fmla="*/ 2147483646 h 786"/>
              <a:gd name="T2" fmla="*/ 2147483646 w 907"/>
              <a:gd name="T3" fmla="*/ 2147483646 h 786"/>
              <a:gd name="T4" fmla="*/ 2147483646 w 907"/>
              <a:gd name="T5" fmla="*/ 2147483646 h 786"/>
              <a:gd name="T6" fmla="*/ 2147483646 w 907"/>
              <a:gd name="T7" fmla="*/ 2147483646 h 786"/>
              <a:gd name="T8" fmla="*/ 2147483646 w 907"/>
              <a:gd name="T9" fmla="*/ 2147483646 h 786"/>
              <a:gd name="T10" fmla="*/ 2147483646 w 907"/>
              <a:gd name="T11" fmla="*/ 2147483646 h 786"/>
              <a:gd name="T12" fmla="*/ 2147483646 w 907"/>
              <a:gd name="T13" fmla="*/ 2147483646 h 786"/>
              <a:gd name="T14" fmla="*/ 2147483646 w 907"/>
              <a:gd name="T15" fmla="*/ 2147483646 h 786"/>
              <a:gd name="T16" fmla="*/ 2147483646 w 907"/>
              <a:gd name="T17" fmla="*/ 2147483646 h 786"/>
              <a:gd name="T18" fmla="*/ 2147483646 w 907"/>
              <a:gd name="T19" fmla="*/ 2147483646 h 786"/>
              <a:gd name="T20" fmla="*/ 2147483646 w 907"/>
              <a:gd name="T21" fmla="*/ 2147483646 h 786"/>
              <a:gd name="T22" fmla="*/ 2147483646 w 907"/>
              <a:gd name="T23" fmla="*/ 2147483646 h 786"/>
              <a:gd name="T24" fmla="*/ 2147483646 w 907"/>
              <a:gd name="T25" fmla="*/ 2147483646 h 786"/>
              <a:gd name="T26" fmla="*/ 2147483646 w 907"/>
              <a:gd name="T27" fmla="*/ 2147483646 h 786"/>
              <a:gd name="T28" fmla="*/ 2147483646 w 907"/>
              <a:gd name="T29" fmla="*/ 2147483646 h 786"/>
              <a:gd name="T30" fmla="*/ 2147483646 w 907"/>
              <a:gd name="T31" fmla="*/ 2147483646 h 786"/>
              <a:gd name="T32" fmla="*/ 2147483646 w 907"/>
              <a:gd name="T33" fmla="*/ 2147483646 h 786"/>
              <a:gd name="T34" fmla="*/ 2147483646 w 907"/>
              <a:gd name="T35" fmla="*/ 2147483646 h 786"/>
              <a:gd name="T36" fmla="*/ 2147483646 w 907"/>
              <a:gd name="T37" fmla="*/ 2147483646 h 786"/>
              <a:gd name="T38" fmla="*/ 2147483646 w 907"/>
              <a:gd name="T39" fmla="*/ 2147483646 h 786"/>
              <a:gd name="T40" fmla="*/ 2147483646 w 907"/>
              <a:gd name="T41" fmla="*/ 2147483646 h 786"/>
              <a:gd name="T42" fmla="*/ 2147483646 w 907"/>
              <a:gd name="T43" fmla="*/ 2147483646 h 786"/>
              <a:gd name="T44" fmla="*/ 2147483646 w 907"/>
              <a:gd name="T45" fmla="*/ 2147483646 h 786"/>
              <a:gd name="T46" fmla="*/ 2147483646 w 907"/>
              <a:gd name="T47" fmla="*/ 2147483646 h 786"/>
              <a:gd name="T48" fmla="*/ 2147483646 w 907"/>
              <a:gd name="T49" fmla="*/ 2147483646 h 786"/>
              <a:gd name="T50" fmla="*/ 2147483646 w 907"/>
              <a:gd name="T51" fmla="*/ 2147483646 h 786"/>
              <a:gd name="T52" fmla="*/ 2147483646 w 907"/>
              <a:gd name="T53" fmla="*/ 2147483646 h 786"/>
              <a:gd name="T54" fmla="*/ 2147483646 w 907"/>
              <a:gd name="T55" fmla="*/ 2147483646 h 786"/>
              <a:gd name="T56" fmla="*/ 2147483646 w 907"/>
              <a:gd name="T57" fmla="*/ 2147483646 h 786"/>
              <a:gd name="T58" fmla="*/ 2147483646 w 907"/>
              <a:gd name="T59" fmla="*/ 2147483646 h 786"/>
              <a:gd name="T60" fmla="*/ 2147483646 w 907"/>
              <a:gd name="T61" fmla="*/ 2147483646 h 786"/>
              <a:gd name="T62" fmla="*/ 2147483646 w 907"/>
              <a:gd name="T63" fmla="*/ 2147483646 h 786"/>
              <a:gd name="T64" fmla="*/ 2147483646 w 907"/>
              <a:gd name="T65" fmla="*/ 2147483646 h 786"/>
              <a:gd name="T66" fmla="*/ 2147483646 w 907"/>
              <a:gd name="T67" fmla="*/ 2147483646 h 786"/>
              <a:gd name="T68" fmla="*/ 2147483646 w 907"/>
              <a:gd name="T69" fmla="*/ 2147483646 h 786"/>
              <a:gd name="T70" fmla="*/ 2147483646 w 907"/>
              <a:gd name="T71" fmla="*/ 2147483646 h 786"/>
              <a:gd name="T72" fmla="*/ 2147483646 w 907"/>
              <a:gd name="T73" fmla="*/ 2147483646 h 786"/>
              <a:gd name="T74" fmla="*/ 2147483646 w 907"/>
              <a:gd name="T75" fmla="*/ 2147483646 h 786"/>
              <a:gd name="T76" fmla="*/ 2147483646 w 907"/>
              <a:gd name="T77" fmla="*/ 2147483646 h 786"/>
              <a:gd name="T78" fmla="*/ 2147483646 w 907"/>
              <a:gd name="T79" fmla="*/ 2147483646 h 786"/>
              <a:gd name="T80" fmla="*/ 2147483646 w 907"/>
              <a:gd name="T81" fmla="*/ 2147483646 h 786"/>
              <a:gd name="T82" fmla="*/ 2147483646 w 907"/>
              <a:gd name="T83" fmla="*/ 2147483646 h 786"/>
              <a:gd name="T84" fmla="*/ 2147483646 w 907"/>
              <a:gd name="T85" fmla="*/ 2147483646 h 786"/>
              <a:gd name="T86" fmla="*/ 2147483646 w 907"/>
              <a:gd name="T87" fmla="*/ 2147483646 h 786"/>
              <a:gd name="T88" fmla="*/ 2147483646 w 907"/>
              <a:gd name="T89" fmla="*/ 2147483646 h 786"/>
              <a:gd name="T90" fmla="*/ 2147483646 w 907"/>
              <a:gd name="T91" fmla="*/ 2147483646 h 786"/>
              <a:gd name="T92" fmla="*/ 2147483646 w 907"/>
              <a:gd name="T93" fmla="*/ 2147483646 h 786"/>
              <a:gd name="T94" fmla="*/ 2147483646 w 907"/>
              <a:gd name="T95" fmla="*/ 2147483646 h 786"/>
              <a:gd name="T96" fmla="*/ 0 w 907"/>
              <a:gd name="T97" fmla="*/ 2147483646 h 786"/>
              <a:gd name="T98" fmla="*/ 2147483646 w 907"/>
              <a:gd name="T99" fmla="*/ 2147483646 h 786"/>
              <a:gd name="T100" fmla="*/ 2147483646 w 907"/>
              <a:gd name="T101" fmla="*/ 2147483646 h 786"/>
              <a:gd name="T102" fmla="*/ 2147483646 w 907"/>
              <a:gd name="T103" fmla="*/ 2147483646 h 78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907"/>
              <a:gd name="T157" fmla="*/ 0 h 786"/>
              <a:gd name="T158" fmla="*/ 907 w 907"/>
              <a:gd name="T159" fmla="*/ 786 h 78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907" h="786">
                <a:moveTo>
                  <a:pt x="786" y="585"/>
                </a:moveTo>
                <a:lnTo>
                  <a:pt x="904" y="676"/>
                </a:lnTo>
                <a:lnTo>
                  <a:pt x="907" y="682"/>
                </a:lnTo>
                <a:lnTo>
                  <a:pt x="904" y="693"/>
                </a:lnTo>
                <a:lnTo>
                  <a:pt x="897" y="707"/>
                </a:lnTo>
                <a:lnTo>
                  <a:pt x="888" y="723"/>
                </a:lnTo>
                <a:lnTo>
                  <a:pt x="874" y="740"/>
                </a:lnTo>
                <a:lnTo>
                  <a:pt x="861" y="758"/>
                </a:lnTo>
                <a:lnTo>
                  <a:pt x="847" y="771"/>
                </a:lnTo>
                <a:lnTo>
                  <a:pt x="835" y="781"/>
                </a:lnTo>
                <a:lnTo>
                  <a:pt x="825" y="786"/>
                </a:lnTo>
                <a:lnTo>
                  <a:pt x="819" y="786"/>
                </a:lnTo>
                <a:lnTo>
                  <a:pt x="698" y="693"/>
                </a:lnTo>
                <a:lnTo>
                  <a:pt x="786" y="585"/>
                </a:lnTo>
                <a:close/>
                <a:moveTo>
                  <a:pt x="280" y="276"/>
                </a:moveTo>
                <a:lnTo>
                  <a:pt x="292" y="277"/>
                </a:lnTo>
                <a:lnTo>
                  <a:pt x="303" y="282"/>
                </a:lnTo>
                <a:lnTo>
                  <a:pt x="310" y="289"/>
                </a:lnTo>
                <a:lnTo>
                  <a:pt x="313" y="299"/>
                </a:lnTo>
                <a:lnTo>
                  <a:pt x="313" y="408"/>
                </a:lnTo>
                <a:lnTo>
                  <a:pt x="310" y="417"/>
                </a:lnTo>
                <a:lnTo>
                  <a:pt x="303" y="426"/>
                </a:lnTo>
                <a:lnTo>
                  <a:pt x="292" y="430"/>
                </a:lnTo>
                <a:lnTo>
                  <a:pt x="280" y="432"/>
                </a:lnTo>
                <a:lnTo>
                  <a:pt x="267" y="430"/>
                </a:lnTo>
                <a:lnTo>
                  <a:pt x="257" y="426"/>
                </a:lnTo>
                <a:lnTo>
                  <a:pt x="249" y="417"/>
                </a:lnTo>
                <a:lnTo>
                  <a:pt x="246" y="408"/>
                </a:lnTo>
                <a:lnTo>
                  <a:pt x="246" y="299"/>
                </a:lnTo>
                <a:lnTo>
                  <a:pt x="249" y="289"/>
                </a:lnTo>
                <a:lnTo>
                  <a:pt x="257" y="282"/>
                </a:lnTo>
                <a:lnTo>
                  <a:pt x="267" y="277"/>
                </a:lnTo>
                <a:lnTo>
                  <a:pt x="280" y="276"/>
                </a:lnTo>
                <a:close/>
                <a:moveTo>
                  <a:pt x="176" y="193"/>
                </a:moveTo>
                <a:lnTo>
                  <a:pt x="188" y="196"/>
                </a:lnTo>
                <a:lnTo>
                  <a:pt x="199" y="203"/>
                </a:lnTo>
                <a:lnTo>
                  <a:pt x="206" y="212"/>
                </a:lnTo>
                <a:lnTo>
                  <a:pt x="209" y="223"/>
                </a:lnTo>
                <a:lnTo>
                  <a:pt x="209" y="403"/>
                </a:lnTo>
                <a:lnTo>
                  <a:pt x="206" y="413"/>
                </a:lnTo>
                <a:lnTo>
                  <a:pt x="199" y="423"/>
                </a:lnTo>
                <a:lnTo>
                  <a:pt x="188" y="430"/>
                </a:lnTo>
                <a:lnTo>
                  <a:pt x="176" y="432"/>
                </a:lnTo>
                <a:lnTo>
                  <a:pt x="163" y="430"/>
                </a:lnTo>
                <a:lnTo>
                  <a:pt x="152" y="423"/>
                </a:lnTo>
                <a:lnTo>
                  <a:pt x="145" y="413"/>
                </a:lnTo>
                <a:lnTo>
                  <a:pt x="142" y="403"/>
                </a:lnTo>
                <a:lnTo>
                  <a:pt x="142" y="223"/>
                </a:lnTo>
                <a:lnTo>
                  <a:pt x="145" y="212"/>
                </a:lnTo>
                <a:lnTo>
                  <a:pt x="152" y="203"/>
                </a:lnTo>
                <a:lnTo>
                  <a:pt x="163" y="196"/>
                </a:lnTo>
                <a:lnTo>
                  <a:pt x="176" y="193"/>
                </a:lnTo>
                <a:close/>
                <a:moveTo>
                  <a:pt x="375" y="135"/>
                </a:moveTo>
                <a:lnTo>
                  <a:pt x="389" y="138"/>
                </a:lnTo>
                <a:lnTo>
                  <a:pt x="398" y="146"/>
                </a:lnTo>
                <a:lnTo>
                  <a:pt x="405" y="158"/>
                </a:lnTo>
                <a:lnTo>
                  <a:pt x="407" y="173"/>
                </a:lnTo>
                <a:lnTo>
                  <a:pt x="407" y="393"/>
                </a:lnTo>
                <a:lnTo>
                  <a:pt x="405" y="408"/>
                </a:lnTo>
                <a:lnTo>
                  <a:pt x="398" y="422"/>
                </a:lnTo>
                <a:lnTo>
                  <a:pt x="389" y="430"/>
                </a:lnTo>
                <a:lnTo>
                  <a:pt x="375" y="432"/>
                </a:lnTo>
                <a:lnTo>
                  <a:pt x="363" y="430"/>
                </a:lnTo>
                <a:lnTo>
                  <a:pt x="352" y="422"/>
                </a:lnTo>
                <a:lnTo>
                  <a:pt x="345" y="408"/>
                </a:lnTo>
                <a:lnTo>
                  <a:pt x="343" y="393"/>
                </a:lnTo>
                <a:lnTo>
                  <a:pt x="343" y="173"/>
                </a:lnTo>
                <a:lnTo>
                  <a:pt x="345" y="158"/>
                </a:lnTo>
                <a:lnTo>
                  <a:pt x="352" y="146"/>
                </a:lnTo>
                <a:lnTo>
                  <a:pt x="363" y="138"/>
                </a:lnTo>
                <a:lnTo>
                  <a:pt x="375" y="135"/>
                </a:lnTo>
                <a:close/>
                <a:moveTo>
                  <a:pt x="290" y="34"/>
                </a:moveTo>
                <a:lnTo>
                  <a:pt x="252" y="35"/>
                </a:lnTo>
                <a:lnTo>
                  <a:pt x="215" y="43"/>
                </a:lnTo>
                <a:lnTo>
                  <a:pt x="179" y="57"/>
                </a:lnTo>
                <a:lnTo>
                  <a:pt x="145" y="76"/>
                </a:lnTo>
                <a:lnTo>
                  <a:pt x="114" y="100"/>
                </a:lnTo>
                <a:lnTo>
                  <a:pt x="87" y="130"/>
                </a:lnTo>
                <a:lnTo>
                  <a:pt x="65" y="164"/>
                </a:lnTo>
                <a:lnTo>
                  <a:pt x="49" y="199"/>
                </a:lnTo>
                <a:lnTo>
                  <a:pt x="39" y="236"/>
                </a:lnTo>
                <a:lnTo>
                  <a:pt x="35" y="274"/>
                </a:lnTo>
                <a:lnTo>
                  <a:pt x="37" y="312"/>
                </a:lnTo>
                <a:lnTo>
                  <a:pt x="45" y="350"/>
                </a:lnTo>
                <a:lnTo>
                  <a:pt x="57" y="385"/>
                </a:lnTo>
                <a:lnTo>
                  <a:pt x="76" y="419"/>
                </a:lnTo>
                <a:lnTo>
                  <a:pt x="100" y="450"/>
                </a:lnTo>
                <a:lnTo>
                  <a:pt x="130" y="477"/>
                </a:lnTo>
                <a:lnTo>
                  <a:pt x="164" y="500"/>
                </a:lnTo>
                <a:lnTo>
                  <a:pt x="200" y="515"/>
                </a:lnTo>
                <a:lnTo>
                  <a:pt x="237" y="526"/>
                </a:lnTo>
                <a:lnTo>
                  <a:pt x="276" y="530"/>
                </a:lnTo>
                <a:lnTo>
                  <a:pt x="314" y="527"/>
                </a:lnTo>
                <a:lnTo>
                  <a:pt x="348" y="522"/>
                </a:lnTo>
                <a:lnTo>
                  <a:pt x="380" y="509"/>
                </a:lnTo>
                <a:lnTo>
                  <a:pt x="410" y="494"/>
                </a:lnTo>
                <a:lnTo>
                  <a:pt x="440" y="474"/>
                </a:lnTo>
                <a:lnTo>
                  <a:pt x="460" y="455"/>
                </a:lnTo>
                <a:lnTo>
                  <a:pt x="479" y="434"/>
                </a:lnTo>
                <a:lnTo>
                  <a:pt x="495" y="411"/>
                </a:lnTo>
                <a:lnTo>
                  <a:pt x="509" y="385"/>
                </a:lnTo>
                <a:lnTo>
                  <a:pt x="521" y="353"/>
                </a:lnTo>
                <a:lnTo>
                  <a:pt x="528" y="319"/>
                </a:lnTo>
                <a:lnTo>
                  <a:pt x="531" y="285"/>
                </a:lnTo>
                <a:lnTo>
                  <a:pt x="529" y="251"/>
                </a:lnTo>
                <a:lnTo>
                  <a:pt x="521" y="213"/>
                </a:lnTo>
                <a:lnTo>
                  <a:pt x="509" y="178"/>
                </a:lnTo>
                <a:lnTo>
                  <a:pt x="490" y="145"/>
                </a:lnTo>
                <a:lnTo>
                  <a:pt x="466" y="114"/>
                </a:lnTo>
                <a:lnTo>
                  <a:pt x="436" y="87"/>
                </a:lnTo>
                <a:lnTo>
                  <a:pt x="402" y="64"/>
                </a:lnTo>
                <a:lnTo>
                  <a:pt x="366" y="47"/>
                </a:lnTo>
                <a:lnTo>
                  <a:pt x="329" y="38"/>
                </a:lnTo>
                <a:lnTo>
                  <a:pt x="290" y="34"/>
                </a:lnTo>
                <a:close/>
                <a:moveTo>
                  <a:pt x="268" y="0"/>
                </a:moveTo>
                <a:lnTo>
                  <a:pt x="307" y="0"/>
                </a:lnTo>
                <a:lnTo>
                  <a:pt x="347" y="7"/>
                </a:lnTo>
                <a:lnTo>
                  <a:pt x="384" y="18"/>
                </a:lnTo>
                <a:lnTo>
                  <a:pt x="422" y="35"/>
                </a:lnTo>
                <a:lnTo>
                  <a:pt x="456" y="58"/>
                </a:lnTo>
                <a:lnTo>
                  <a:pt x="490" y="89"/>
                </a:lnTo>
                <a:lnTo>
                  <a:pt x="517" y="123"/>
                </a:lnTo>
                <a:lnTo>
                  <a:pt x="539" y="161"/>
                </a:lnTo>
                <a:lnTo>
                  <a:pt x="554" y="200"/>
                </a:lnTo>
                <a:lnTo>
                  <a:pt x="563" y="241"/>
                </a:lnTo>
                <a:lnTo>
                  <a:pt x="566" y="284"/>
                </a:lnTo>
                <a:lnTo>
                  <a:pt x="563" y="326"/>
                </a:lnTo>
                <a:lnTo>
                  <a:pt x="552" y="368"/>
                </a:lnTo>
                <a:lnTo>
                  <a:pt x="536" y="407"/>
                </a:lnTo>
                <a:lnTo>
                  <a:pt x="746" y="570"/>
                </a:lnTo>
                <a:lnTo>
                  <a:pt x="674" y="657"/>
                </a:lnTo>
                <a:lnTo>
                  <a:pt x="467" y="496"/>
                </a:lnTo>
                <a:lnTo>
                  <a:pt x="432" y="522"/>
                </a:lnTo>
                <a:lnTo>
                  <a:pt x="394" y="542"/>
                </a:lnTo>
                <a:lnTo>
                  <a:pt x="355" y="555"/>
                </a:lnTo>
                <a:lnTo>
                  <a:pt x="313" y="562"/>
                </a:lnTo>
                <a:lnTo>
                  <a:pt x="271" y="563"/>
                </a:lnTo>
                <a:lnTo>
                  <a:pt x="228" y="558"/>
                </a:lnTo>
                <a:lnTo>
                  <a:pt x="187" y="547"/>
                </a:lnTo>
                <a:lnTo>
                  <a:pt x="146" y="530"/>
                </a:lnTo>
                <a:lnTo>
                  <a:pt x="110" y="504"/>
                </a:lnTo>
                <a:lnTo>
                  <a:pt x="79" y="477"/>
                </a:lnTo>
                <a:lnTo>
                  <a:pt x="52" y="445"/>
                </a:lnTo>
                <a:lnTo>
                  <a:pt x="31" y="411"/>
                </a:lnTo>
                <a:lnTo>
                  <a:pt x="17" y="374"/>
                </a:lnTo>
                <a:lnTo>
                  <a:pt x="6" y="336"/>
                </a:lnTo>
                <a:lnTo>
                  <a:pt x="0" y="297"/>
                </a:lnTo>
                <a:lnTo>
                  <a:pt x="2" y="258"/>
                </a:lnTo>
                <a:lnTo>
                  <a:pt x="7" y="219"/>
                </a:lnTo>
                <a:lnTo>
                  <a:pt x="19" y="180"/>
                </a:lnTo>
                <a:lnTo>
                  <a:pt x="37" y="143"/>
                </a:lnTo>
                <a:lnTo>
                  <a:pt x="60" y="108"/>
                </a:lnTo>
                <a:lnTo>
                  <a:pt x="88" y="77"/>
                </a:lnTo>
                <a:lnTo>
                  <a:pt x="119" y="51"/>
                </a:lnTo>
                <a:lnTo>
                  <a:pt x="153" y="30"/>
                </a:lnTo>
                <a:lnTo>
                  <a:pt x="191" y="15"/>
                </a:lnTo>
                <a:lnTo>
                  <a:pt x="229" y="4"/>
                </a:lnTo>
                <a:lnTo>
                  <a:pt x="26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4" name="Freeform 13"/>
          <p:cNvSpPr>
            <a:spLocks noEditPoints="1"/>
          </p:cNvSpPr>
          <p:nvPr/>
        </p:nvSpPr>
        <p:spPr bwMode="auto">
          <a:xfrm>
            <a:off x="5944003" y="2828355"/>
            <a:ext cx="466545" cy="485682"/>
          </a:xfrm>
          <a:custGeom>
            <a:avLst/>
            <a:gdLst>
              <a:gd name="T0" fmla="*/ 2147483646 w 830"/>
              <a:gd name="T1" fmla="*/ 2147483646 h 966"/>
              <a:gd name="T2" fmla="*/ 2147483646 w 830"/>
              <a:gd name="T3" fmla="*/ 2147483646 h 966"/>
              <a:gd name="T4" fmla="*/ 2147483646 w 830"/>
              <a:gd name="T5" fmla="*/ 2147483646 h 966"/>
              <a:gd name="T6" fmla="*/ 2147483646 w 830"/>
              <a:gd name="T7" fmla="*/ 2147483646 h 966"/>
              <a:gd name="T8" fmla="*/ 2147483646 w 830"/>
              <a:gd name="T9" fmla="*/ 2147483646 h 966"/>
              <a:gd name="T10" fmla="*/ 2147483646 w 830"/>
              <a:gd name="T11" fmla="*/ 2147483646 h 966"/>
              <a:gd name="T12" fmla="*/ 2147483646 w 830"/>
              <a:gd name="T13" fmla="*/ 2147483646 h 966"/>
              <a:gd name="T14" fmla="*/ 2147483646 w 830"/>
              <a:gd name="T15" fmla="*/ 2147483646 h 966"/>
              <a:gd name="T16" fmla="*/ 2147483646 w 830"/>
              <a:gd name="T17" fmla="*/ 2147483646 h 966"/>
              <a:gd name="T18" fmla="*/ 2147483646 w 830"/>
              <a:gd name="T19" fmla="*/ 2147483646 h 966"/>
              <a:gd name="T20" fmla="*/ 2147483646 w 830"/>
              <a:gd name="T21" fmla="*/ 2147483646 h 966"/>
              <a:gd name="T22" fmla="*/ 2147483646 w 830"/>
              <a:gd name="T23" fmla="*/ 2147483646 h 966"/>
              <a:gd name="T24" fmla="*/ 2147483646 w 830"/>
              <a:gd name="T25" fmla="*/ 2147483646 h 966"/>
              <a:gd name="T26" fmla="*/ 2147483646 w 830"/>
              <a:gd name="T27" fmla="*/ 2147483646 h 966"/>
              <a:gd name="T28" fmla="*/ 2147483646 w 830"/>
              <a:gd name="T29" fmla="*/ 2147483646 h 966"/>
              <a:gd name="T30" fmla="*/ 2147483646 w 830"/>
              <a:gd name="T31" fmla="*/ 2147483646 h 966"/>
              <a:gd name="T32" fmla="*/ 2147483646 w 830"/>
              <a:gd name="T33" fmla="*/ 2147483646 h 966"/>
              <a:gd name="T34" fmla="*/ 2147483646 w 830"/>
              <a:gd name="T35" fmla="*/ 2147483646 h 966"/>
              <a:gd name="T36" fmla="*/ 2147483646 w 830"/>
              <a:gd name="T37" fmla="*/ 2147483646 h 966"/>
              <a:gd name="T38" fmla="*/ 2147483646 w 830"/>
              <a:gd name="T39" fmla="*/ 2147483646 h 966"/>
              <a:gd name="T40" fmla="*/ 2147483646 w 830"/>
              <a:gd name="T41" fmla="*/ 2147483646 h 966"/>
              <a:gd name="T42" fmla="*/ 2147483646 w 830"/>
              <a:gd name="T43" fmla="*/ 2147483646 h 966"/>
              <a:gd name="T44" fmla="*/ 2147483646 w 830"/>
              <a:gd name="T45" fmla="*/ 2147483646 h 966"/>
              <a:gd name="T46" fmla="*/ 2147483646 w 830"/>
              <a:gd name="T47" fmla="*/ 2147483646 h 966"/>
              <a:gd name="T48" fmla="*/ 2147483646 w 830"/>
              <a:gd name="T49" fmla="*/ 2147483646 h 966"/>
              <a:gd name="T50" fmla="*/ 2147483646 w 830"/>
              <a:gd name="T51" fmla="*/ 2147483646 h 966"/>
              <a:gd name="T52" fmla="*/ 2147483646 w 830"/>
              <a:gd name="T53" fmla="*/ 2147483646 h 966"/>
              <a:gd name="T54" fmla="*/ 2147483646 w 830"/>
              <a:gd name="T55" fmla="*/ 2147483646 h 966"/>
              <a:gd name="T56" fmla="*/ 2147483646 w 830"/>
              <a:gd name="T57" fmla="*/ 2147483646 h 966"/>
              <a:gd name="T58" fmla="*/ 2147483646 w 830"/>
              <a:gd name="T59" fmla="*/ 2147483646 h 966"/>
              <a:gd name="T60" fmla="*/ 2147483646 w 830"/>
              <a:gd name="T61" fmla="*/ 2147483646 h 966"/>
              <a:gd name="T62" fmla="*/ 2147483646 w 830"/>
              <a:gd name="T63" fmla="*/ 2147483646 h 966"/>
              <a:gd name="T64" fmla="*/ 2147483646 w 830"/>
              <a:gd name="T65" fmla="*/ 2147483646 h 966"/>
              <a:gd name="T66" fmla="*/ 2147483646 w 830"/>
              <a:gd name="T67" fmla="*/ 2147483646 h 966"/>
              <a:gd name="T68" fmla="*/ 2147483646 w 830"/>
              <a:gd name="T69" fmla="*/ 2147483646 h 966"/>
              <a:gd name="T70" fmla="*/ 2147483646 w 830"/>
              <a:gd name="T71" fmla="*/ 2147483646 h 966"/>
              <a:gd name="T72" fmla="*/ 2147483646 w 830"/>
              <a:gd name="T73" fmla="*/ 2147483646 h 966"/>
              <a:gd name="T74" fmla="*/ 2147483646 w 830"/>
              <a:gd name="T75" fmla="*/ 2147483646 h 966"/>
              <a:gd name="T76" fmla="*/ 2147483646 w 830"/>
              <a:gd name="T77" fmla="*/ 2147483646 h 966"/>
              <a:gd name="T78" fmla="*/ 2147483646 w 830"/>
              <a:gd name="T79" fmla="*/ 2147483646 h 966"/>
              <a:gd name="T80" fmla="*/ 2147483646 w 830"/>
              <a:gd name="T81" fmla="*/ 2147483646 h 966"/>
              <a:gd name="T82" fmla="*/ 2147483646 w 830"/>
              <a:gd name="T83" fmla="*/ 2147483646 h 966"/>
              <a:gd name="T84" fmla="*/ 2147483646 w 830"/>
              <a:gd name="T85" fmla="*/ 2147483646 h 966"/>
              <a:gd name="T86" fmla="*/ 2147483646 w 830"/>
              <a:gd name="T87" fmla="*/ 2147483646 h 966"/>
              <a:gd name="T88" fmla="*/ 2147483646 w 830"/>
              <a:gd name="T89" fmla="*/ 2147483646 h 966"/>
              <a:gd name="T90" fmla="*/ 2147483646 w 830"/>
              <a:gd name="T91" fmla="*/ 2147483646 h 966"/>
              <a:gd name="T92" fmla="*/ 2147483646 w 830"/>
              <a:gd name="T93" fmla="*/ 2147483646 h 966"/>
              <a:gd name="T94" fmla="*/ 0 w 830"/>
              <a:gd name="T95" fmla="*/ 2147483646 h 966"/>
              <a:gd name="T96" fmla="*/ 0 w 830"/>
              <a:gd name="T97" fmla="*/ 2147483646 h 966"/>
              <a:gd name="T98" fmla="*/ 2147483646 w 830"/>
              <a:gd name="T99" fmla="*/ 2147483646 h 96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30"/>
              <a:gd name="T151" fmla="*/ 0 h 966"/>
              <a:gd name="T152" fmla="*/ 830 w 830"/>
              <a:gd name="T153" fmla="*/ 966 h 96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30" h="966">
                <a:moveTo>
                  <a:pt x="264" y="486"/>
                </a:moveTo>
                <a:lnTo>
                  <a:pt x="248" y="489"/>
                </a:lnTo>
                <a:lnTo>
                  <a:pt x="236" y="497"/>
                </a:lnTo>
                <a:lnTo>
                  <a:pt x="226" y="511"/>
                </a:lnTo>
                <a:lnTo>
                  <a:pt x="224" y="527"/>
                </a:lnTo>
                <a:lnTo>
                  <a:pt x="226" y="543"/>
                </a:lnTo>
                <a:lnTo>
                  <a:pt x="236" y="555"/>
                </a:lnTo>
                <a:lnTo>
                  <a:pt x="248" y="565"/>
                </a:lnTo>
                <a:lnTo>
                  <a:pt x="264" y="567"/>
                </a:lnTo>
                <a:lnTo>
                  <a:pt x="280" y="565"/>
                </a:lnTo>
                <a:lnTo>
                  <a:pt x="294" y="555"/>
                </a:lnTo>
                <a:lnTo>
                  <a:pt x="302" y="543"/>
                </a:lnTo>
                <a:lnTo>
                  <a:pt x="306" y="527"/>
                </a:lnTo>
                <a:lnTo>
                  <a:pt x="302" y="511"/>
                </a:lnTo>
                <a:lnTo>
                  <a:pt x="294" y="497"/>
                </a:lnTo>
                <a:lnTo>
                  <a:pt x="280" y="489"/>
                </a:lnTo>
                <a:lnTo>
                  <a:pt x="264" y="486"/>
                </a:lnTo>
                <a:close/>
                <a:moveTo>
                  <a:pt x="263" y="377"/>
                </a:moveTo>
                <a:lnTo>
                  <a:pt x="265" y="377"/>
                </a:lnTo>
                <a:lnTo>
                  <a:pt x="269" y="380"/>
                </a:lnTo>
                <a:lnTo>
                  <a:pt x="272" y="382"/>
                </a:lnTo>
                <a:lnTo>
                  <a:pt x="275" y="389"/>
                </a:lnTo>
                <a:lnTo>
                  <a:pt x="286" y="420"/>
                </a:lnTo>
                <a:lnTo>
                  <a:pt x="292" y="431"/>
                </a:lnTo>
                <a:lnTo>
                  <a:pt x="302" y="438"/>
                </a:lnTo>
                <a:lnTo>
                  <a:pt x="313" y="439"/>
                </a:lnTo>
                <a:lnTo>
                  <a:pt x="325" y="436"/>
                </a:lnTo>
                <a:lnTo>
                  <a:pt x="355" y="422"/>
                </a:lnTo>
                <a:lnTo>
                  <a:pt x="360" y="420"/>
                </a:lnTo>
                <a:lnTo>
                  <a:pt x="364" y="419"/>
                </a:lnTo>
                <a:lnTo>
                  <a:pt x="368" y="419"/>
                </a:lnTo>
                <a:lnTo>
                  <a:pt x="371" y="420"/>
                </a:lnTo>
                <a:lnTo>
                  <a:pt x="372" y="423"/>
                </a:lnTo>
                <a:lnTo>
                  <a:pt x="372" y="427"/>
                </a:lnTo>
                <a:lnTo>
                  <a:pt x="371" y="431"/>
                </a:lnTo>
                <a:lnTo>
                  <a:pt x="370" y="436"/>
                </a:lnTo>
                <a:lnTo>
                  <a:pt x="355" y="466"/>
                </a:lnTo>
                <a:lnTo>
                  <a:pt x="352" y="478"/>
                </a:lnTo>
                <a:lnTo>
                  <a:pt x="355" y="489"/>
                </a:lnTo>
                <a:lnTo>
                  <a:pt x="360" y="499"/>
                </a:lnTo>
                <a:lnTo>
                  <a:pt x="371" y="505"/>
                </a:lnTo>
                <a:lnTo>
                  <a:pt x="402" y="516"/>
                </a:lnTo>
                <a:lnTo>
                  <a:pt x="409" y="519"/>
                </a:lnTo>
                <a:lnTo>
                  <a:pt x="413" y="522"/>
                </a:lnTo>
                <a:lnTo>
                  <a:pt x="414" y="526"/>
                </a:lnTo>
                <a:lnTo>
                  <a:pt x="414" y="528"/>
                </a:lnTo>
                <a:lnTo>
                  <a:pt x="413" y="531"/>
                </a:lnTo>
                <a:lnTo>
                  <a:pt x="409" y="535"/>
                </a:lnTo>
                <a:lnTo>
                  <a:pt x="402" y="538"/>
                </a:lnTo>
                <a:lnTo>
                  <a:pt x="371" y="549"/>
                </a:lnTo>
                <a:lnTo>
                  <a:pt x="360" y="554"/>
                </a:lnTo>
                <a:lnTo>
                  <a:pt x="355" y="563"/>
                </a:lnTo>
                <a:lnTo>
                  <a:pt x="352" y="576"/>
                </a:lnTo>
                <a:lnTo>
                  <a:pt x="355" y="586"/>
                </a:lnTo>
                <a:lnTo>
                  <a:pt x="370" y="617"/>
                </a:lnTo>
                <a:lnTo>
                  <a:pt x="371" y="623"/>
                </a:lnTo>
                <a:lnTo>
                  <a:pt x="372" y="627"/>
                </a:lnTo>
                <a:lnTo>
                  <a:pt x="372" y="630"/>
                </a:lnTo>
                <a:lnTo>
                  <a:pt x="371" y="632"/>
                </a:lnTo>
                <a:lnTo>
                  <a:pt x="368" y="634"/>
                </a:lnTo>
                <a:lnTo>
                  <a:pt x="364" y="635"/>
                </a:lnTo>
                <a:lnTo>
                  <a:pt x="360" y="634"/>
                </a:lnTo>
                <a:lnTo>
                  <a:pt x="355" y="631"/>
                </a:lnTo>
                <a:lnTo>
                  <a:pt x="325" y="617"/>
                </a:lnTo>
                <a:lnTo>
                  <a:pt x="313" y="615"/>
                </a:lnTo>
                <a:lnTo>
                  <a:pt x="302" y="616"/>
                </a:lnTo>
                <a:lnTo>
                  <a:pt x="292" y="623"/>
                </a:lnTo>
                <a:lnTo>
                  <a:pt x="286" y="634"/>
                </a:lnTo>
                <a:lnTo>
                  <a:pt x="275" y="665"/>
                </a:lnTo>
                <a:lnTo>
                  <a:pt x="272" y="670"/>
                </a:lnTo>
                <a:lnTo>
                  <a:pt x="269" y="674"/>
                </a:lnTo>
                <a:lnTo>
                  <a:pt x="265" y="677"/>
                </a:lnTo>
                <a:lnTo>
                  <a:pt x="263" y="677"/>
                </a:lnTo>
                <a:lnTo>
                  <a:pt x="260" y="674"/>
                </a:lnTo>
                <a:lnTo>
                  <a:pt x="257" y="670"/>
                </a:lnTo>
                <a:lnTo>
                  <a:pt x="255" y="665"/>
                </a:lnTo>
                <a:lnTo>
                  <a:pt x="242" y="634"/>
                </a:lnTo>
                <a:lnTo>
                  <a:pt x="237" y="623"/>
                </a:lnTo>
                <a:lnTo>
                  <a:pt x="228" y="616"/>
                </a:lnTo>
                <a:lnTo>
                  <a:pt x="217" y="615"/>
                </a:lnTo>
                <a:lnTo>
                  <a:pt x="205" y="617"/>
                </a:lnTo>
                <a:lnTo>
                  <a:pt x="175" y="631"/>
                </a:lnTo>
                <a:lnTo>
                  <a:pt x="169" y="634"/>
                </a:lnTo>
                <a:lnTo>
                  <a:pt x="164" y="635"/>
                </a:lnTo>
                <a:lnTo>
                  <a:pt x="161" y="634"/>
                </a:lnTo>
                <a:lnTo>
                  <a:pt x="159" y="632"/>
                </a:lnTo>
                <a:lnTo>
                  <a:pt x="157" y="630"/>
                </a:lnTo>
                <a:lnTo>
                  <a:pt x="156" y="627"/>
                </a:lnTo>
                <a:lnTo>
                  <a:pt x="157" y="623"/>
                </a:lnTo>
                <a:lnTo>
                  <a:pt x="160" y="617"/>
                </a:lnTo>
                <a:lnTo>
                  <a:pt x="173" y="586"/>
                </a:lnTo>
                <a:lnTo>
                  <a:pt x="176" y="576"/>
                </a:lnTo>
                <a:lnTo>
                  <a:pt x="175" y="563"/>
                </a:lnTo>
                <a:lnTo>
                  <a:pt x="168" y="554"/>
                </a:lnTo>
                <a:lnTo>
                  <a:pt x="159" y="549"/>
                </a:lnTo>
                <a:lnTo>
                  <a:pt x="126" y="538"/>
                </a:lnTo>
                <a:lnTo>
                  <a:pt x="121" y="535"/>
                </a:lnTo>
                <a:lnTo>
                  <a:pt x="117" y="531"/>
                </a:lnTo>
                <a:lnTo>
                  <a:pt x="114" y="528"/>
                </a:lnTo>
                <a:lnTo>
                  <a:pt x="114" y="526"/>
                </a:lnTo>
                <a:lnTo>
                  <a:pt x="117" y="522"/>
                </a:lnTo>
                <a:lnTo>
                  <a:pt x="121" y="519"/>
                </a:lnTo>
                <a:lnTo>
                  <a:pt x="126" y="516"/>
                </a:lnTo>
                <a:lnTo>
                  <a:pt x="159" y="505"/>
                </a:lnTo>
                <a:lnTo>
                  <a:pt x="168" y="499"/>
                </a:lnTo>
                <a:lnTo>
                  <a:pt x="175" y="489"/>
                </a:lnTo>
                <a:lnTo>
                  <a:pt x="176" y="478"/>
                </a:lnTo>
                <a:lnTo>
                  <a:pt x="173" y="466"/>
                </a:lnTo>
                <a:lnTo>
                  <a:pt x="160" y="436"/>
                </a:lnTo>
                <a:lnTo>
                  <a:pt x="157" y="431"/>
                </a:lnTo>
                <a:lnTo>
                  <a:pt x="156" y="427"/>
                </a:lnTo>
                <a:lnTo>
                  <a:pt x="157" y="423"/>
                </a:lnTo>
                <a:lnTo>
                  <a:pt x="159" y="420"/>
                </a:lnTo>
                <a:lnTo>
                  <a:pt x="161" y="419"/>
                </a:lnTo>
                <a:lnTo>
                  <a:pt x="164" y="419"/>
                </a:lnTo>
                <a:lnTo>
                  <a:pt x="169" y="420"/>
                </a:lnTo>
                <a:lnTo>
                  <a:pt x="175" y="422"/>
                </a:lnTo>
                <a:lnTo>
                  <a:pt x="205" y="436"/>
                </a:lnTo>
                <a:lnTo>
                  <a:pt x="217" y="439"/>
                </a:lnTo>
                <a:lnTo>
                  <a:pt x="228" y="438"/>
                </a:lnTo>
                <a:lnTo>
                  <a:pt x="237" y="431"/>
                </a:lnTo>
                <a:lnTo>
                  <a:pt x="242" y="420"/>
                </a:lnTo>
                <a:lnTo>
                  <a:pt x="255" y="389"/>
                </a:lnTo>
                <a:lnTo>
                  <a:pt x="257" y="382"/>
                </a:lnTo>
                <a:lnTo>
                  <a:pt x="260" y="380"/>
                </a:lnTo>
                <a:lnTo>
                  <a:pt x="263" y="377"/>
                </a:lnTo>
                <a:close/>
                <a:moveTo>
                  <a:pt x="322" y="315"/>
                </a:moveTo>
                <a:lnTo>
                  <a:pt x="334" y="319"/>
                </a:lnTo>
                <a:lnTo>
                  <a:pt x="344" y="328"/>
                </a:lnTo>
                <a:lnTo>
                  <a:pt x="347" y="342"/>
                </a:lnTo>
                <a:lnTo>
                  <a:pt x="343" y="354"/>
                </a:lnTo>
                <a:lnTo>
                  <a:pt x="333" y="363"/>
                </a:lnTo>
                <a:lnTo>
                  <a:pt x="320" y="366"/>
                </a:lnTo>
                <a:lnTo>
                  <a:pt x="307" y="362"/>
                </a:lnTo>
                <a:lnTo>
                  <a:pt x="298" y="353"/>
                </a:lnTo>
                <a:lnTo>
                  <a:pt x="295" y="339"/>
                </a:lnTo>
                <a:lnTo>
                  <a:pt x="299" y="327"/>
                </a:lnTo>
                <a:lnTo>
                  <a:pt x="309" y="318"/>
                </a:lnTo>
                <a:lnTo>
                  <a:pt x="322" y="315"/>
                </a:lnTo>
                <a:close/>
                <a:moveTo>
                  <a:pt x="230" y="284"/>
                </a:moveTo>
                <a:lnTo>
                  <a:pt x="242" y="288"/>
                </a:lnTo>
                <a:lnTo>
                  <a:pt x="252" y="297"/>
                </a:lnTo>
                <a:lnTo>
                  <a:pt x="255" y="311"/>
                </a:lnTo>
                <a:lnTo>
                  <a:pt x="251" y="323"/>
                </a:lnTo>
                <a:lnTo>
                  <a:pt x="241" y="332"/>
                </a:lnTo>
                <a:lnTo>
                  <a:pt x="228" y="335"/>
                </a:lnTo>
                <a:lnTo>
                  <a:pt x="215" y="331"/>
                </a:lnTo>
                <a:lnTo>
                  <a:pt x="206" y="322"/>
                </a:lnTo>
                <a:lnTo>
                  <a:pt x="203" y="308"/>
                </a:lnTo>
                <a:lnTo>
                  <a:pt x="207" y="296"/>
                </a:lnTo>
                <a:lnTo>
                  <a:pt x="217" y="288"/>
                </a:lnTo>
                <a:lnTo>
                  <a:pt x="230" y="284"/>
                </a:lnTo>
                <a:close/>
                <a:moveTo>
                  <a:pt x="138" y="254"/>
                </a:moveTo>
                <a:lnTo>
                  <a:pt x="150" y="258"/>
                </a:lnTo>
                <a:lnTo>
                  <a:pt x="160" y="268"/>
                </a:lnTo>
                <a:lnTo>
                  <a:pt x="163" y="280"/>
                </a:lnTo>
                <a:lnTo>
                  <a:pt x="159" y="292"/>
                </a:lnTo>
                <a:lnTo>
                  <a:pt x="149" y="301"/>
                </a:lnTo>
                <a:lnTo>
                  <a:pt x="136" y="304"/>
                </a:lnTo>
                <a:lnTo>
                  <a:pt x="123" y="300"/>
                </a:lnTo>
                <a:lnTo>
                  <a:pt x="114" y="291"/>
                </a:lnTo>
                <a:lnTo>
                  <a:pt x="111" y="277"/>
                </a:lnTo>
                <a:lnTo>
                  <a:pt x="115" y="265"/>
                </a:lnTo>
                <a:lnTo>
                  <a:pt x="125" y="257"/>
                </a:lnTo>
                <a:lnTo>
                  <a:pt x="138" y="254"/>
                </a:lnTo>
                <a:close/>
                <a:moveTo>
                  <a:pt x="64" y="180"/>
                </a:moveTo>
                <a:lnTo>
                  <a:pt x="64" y="650"/>
                </a:lnTo>
                <a:lnTo>
                  <a:pt x="341" y="757"/>
                </a:lnTo>
                <a:lnTo>
                  <a:pt x="451" y="532"/>
                </a:lnTo>
                <a:lnTo>
                  <a:pt x="444" y="511"/>
                </a:lnTo>
                <a:lnTo>
                  <a:pt x="444" y="486"/>
                </a:lnTo>
                <a:lnTo>
                  <a:pt x="451" y="463"/>
                </a:lnTo>
                <a:lnTo>
                  <a:pt x="463" y="446"/>
                </a:lnTo>
                <a:lnTo>
                  <a:pt x="478" y="431"/>
                </a:lnTo>
                <a:lnTo>
                  <a:pt x="494" y="422"/>
                </a:lnTo>
                <a:lnTo>
                  <a:pt x="513" y="417"/>
                </a:lnTo>
                <a:lnTo>
                  <a:pt x="478" y="467"/>
                </a:lnTo>
                <a:lnTo>
                  <a:pt x="494" y="528"/>
                </a:lnTo>
                <a:lnTo>
                  <a:pt x="555" y="526"/>
                </a:lnTo>
                <a:lnTo>
                  <a:pt x="593" y="473"/>
                </a:lnTo>
                <a:lnTo>
                  <a:pt x="594" y="490"/>
                </a:lnTo>
                <a:lnTo>
                  <a:pt x="593" y="509"/>
                </a:lnTo>
                <a:lnTo>
                  <a:pt x="586" y="528"/>
                </a:lnTo>
                <a:lnTo>
                  <a:pt x="577" y="544"/>
                </a:lnTo>
                <a:lnTo>
                  <a:pt x="563" y="557"/>
                </a:lnTo>
                <a:lnTo>
                  <a:pt x="548" y="566"/>
                </a:lnTo>
                <a:lnTo>
                  <a:pt x="532" y="573"/>
                </a:lnTo>
                <a:lnTo>
                  <a:pt x="426" y="789"/>
                </a:lnTo>
                <a:lnTo>
                  <a:pt x="648" y="873"/>
                </a:lnTo>
                <a:lnTo>
                  <a:pt x="648" y="359"/>
                </a:lnTo>
                <a:lnTo>
                  <a:pt x="64" y="180"/>
                </a:lnTo>
                <a:close/>
                <a:moveTo>
                  <a:pt x="0" y="93"/>
                </a:moveTo>
                <a:lnTo>
                  <a:pt x="712" y="312"/>
                </a:lnTo>
                <a:lnTo>
                  <a:pt x="712" y="966"/>
                </a:lnTo>
                <a:lnTo>
                  <a:pt x="0" y="694"/>
                </a:lnTo>
                <a:lnTo>
                  <a:pt x="0" y="93"/>
                </a:lnTo>
                <a:close/>
                <a:moveTo>
                  <a:pt x="118" y="0"/>
                </a:moveTo>
                <a:lnTo>
                  <a:pt x="830" y="241"/>
                </a:lnTo>
                <a:lnTo>
                  <a:pt x="830" y="842"/>
                </a:lnTo>
                <a:lnTo>
                  <a:pt x="771" y="823"/>
                </a:lnTo>
                <a:lnTo>
                  <a:pt x="771" y="280"/>
                </a:lnTo>
                <a:lnTo>
                  <a:pt x="118" y="62"/>
                </a:lnTo>
                <a:lnTo>
                  <a:pt x="11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1127982" y="3467569"/>
            <a:ext cx="2764699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标题单击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506421" y="4731880"/>
            <a:ext cx="748116" cy="472121"/>
          </a:xfrm>
          <a:custGeom>
            <a:avLst/>
            <a:gdLst>
              <a:gd name="T0" fmla="*/ 33409 w 3880"/>
              <a:gd name="T1" fmla="*/ 768452 h 3220"/>
              <a:gd name="T2" fmla="*/ 945672 w 3880"/>
              <a:gd name="T3" fmla="*/ 822745 h 3220"/>
              <a:gd name="T4" fmla="*/ 630603 w 3880"/>
              <a:gd name="T5" fmla="*/ 791190 h 3220"/>
              <a:gd name="T6" fmla="*/ 1262134 w 3880"/>
              <a:gd name="T7" fmla="*/ 549425 h 3220"/>
              <a:gd name="T8" fmla="*/ 1547042 w 3880"/>
              <a:gd name="T9" fmla="*/ 890031 h 3220"/>
              <a:gd name="T10" fmla="*/ 1800397 w 3880"/>
              <a:gd name="T11" fmla="*/ 816249 h 3220"/>
              <a:gd name="T12" fmla="*/ 1547042 w 3880"/>
              <a:gd name="T13" fmla="*/ 1494213 h 3220"/>
              <a:gd name="T14" fmla="*/ 1220836 w 3880"/>
              <a:gd name="T15" fmla="*/ 1262656 h 3220"/>
              <a:gd name="T16" fmla="*/ 44082 w 3880"/>
              <a:gd name="T17" fmla="*/ 1139685 h 3220"/>
              <a:gd name="T18" fmla="*/ 0 w 3880"/>
              <a:gd name="T19" fmla="*/ 1013930 h 3220"/>
              <a:gd name="T20" fmla="*/ 0 w 3880"/>
              <a:gd name="T21" fmla="*/ 894208 h 3220"/>
              <a:gd name="T22" fmla="*/ 818531 w 3880"/>
              <a:gd name="T23" fmla="*/ 54293 h 3220"/>
              <a:gd name="T24" fmla="*/ 883494 w 3880"/>
              <a:gd name="T25" fmla="*/ 2320 h 3220"/>
              <a:gd name="T26" fmla="*/ 979082 w 3880"/>
              <a:gd name="T27" fmla="*/ 51045 h 3220"/>
              <a:gd name="T28" fmla="*/ 812963 w 3880"/>
              <a:gd name="T29" fmla="*/ 417173 h 3220"/>
              <a:gd name="T30" fmla="*/ 718303 w 3880"/>
              <a:gd name="T31" fmla="*/ 370769 h 3220"/>
              <a:gd name="T32" fmla="*/ 760529 w 3880"/>
              <a:gd name="T33" fmla="*/ 174480 h 3220"/>
              <a:gd name="T34" fmla="*/ 786978 w 3880"/>
              <a:gd name="T35" fmla="*/ 185152 h 3220"/>
              <a:gd name="T36" fmla="*/ 744752 w 3880"/>
              <a:gd name="T37" fmla="*/ 336430 h 3220"/>
              <a:gd name="T38" fmla="*/ 818067 w 3880"/>
              <a:gd name="T39" fmla="*/ 197682 h 3220"/>
              <a:gd name="T40" fmla="*/ 860293 w 3880"/>
              <a:gd name="T41" fmla="*/ 46404 h 3220"/>
              <a:gd name="T42" fmla="*/ 638027 w 3880"/>
              <a:gd name="T43" fmla="*/ 329469 h 3220"/>
              <a:gd name="T44" fmla="*/ 498357 w 3880"/>
              <a:gd name="T45" fmla="*/ 152670 h 3220"/>
              <a:gd name="T46" fmla="*/ 390705 w 3880"/>
              <a:gd name="T47" fmla="*/ 200930 h 3220"/>
              <a:gd name="T48" fmla="*/ 587449 w 3880"/>
              <a:gd name="T49" fmla="*/ 606966 h 3220"/>
              <a:gd name="T50" fmla="*/ 697886 w 3880"/>
              <a:gd name="T51" fmla="*/ 559634 h 3220"/>
              <a:gd name="T52" fmla="*/ 699742 w 3880"/>
              <a:gd name="T53" fmla="*/ 466826 h 3220"/>
              <a:gd name="T54" fmla="*/ 667725 w 3880"/>
              <a:gd name="T55" fmla="*/ 472394 h 3220"/>
              <a:gd name="T56" fmla="*/ 651484 w 3880"/>
              <a:gd name="T57" fmla="*/ 481211 h 3220"/>
              <a:gd name="T58" fmla="*/ 518310 w 3880"/>
              <a:gd name="T59" fmla="*/ 235269 h 3220"/>
              <a:gd name="T60" fmla="*/ 534087 w 3880"/>
              <a:gd name="T61" fmla="*/ 226916 h 3220"/>
              <a:gd name="T62" fmla="*/ 667725 w 3880"/>
              <a:gd name="T63" fmla="*/ 472394 h 3220"/>
              <a:gd name="T64" fmla="*/ 187928 w 3880"/>
              <a:gd name="T65" fmla="*/ 523439 h 3220"/>
              <a:gd name="T66" fmla="*/ 97908 w 3880"/>
              <a:gd name="T67" fmla="*/ 547569 h 3220"/>
              <a:gd name="T68" fmla="*/ 77491 w 3880"/>
              <a:gd name="T69" fmla="*/ 665435 h 3220"/>
              <a:gd name="T70" fmla="*/ 518774 w 3880"/>
              <a:gd name="T71" fmla="*/ 761028 h 3220"/>
              <a:gd name="T72" fmla="*/ 539655 w 3880"/>
              <a:gd name="T73" fmla="*/ 644089 h 3220"/>
              <a:gd name="T74" fmla="*/ 335486 w 3880"/>
              <a:gd name="T75" fmla="*/ 551281 h 3220"/>
              <a:gd name="T76" fmla="*/ 327134 w 3880"/>
              <a:gd name="T77" fmla="*/ 582836 h 3220"/>
              <a:gd name="T78" fmla="*/ 153127 w 3880"/>
              <a:gd name="T79" fmla="*/ 555921 h 3220"/>
              <a:gd name="T80" fmla="*/ 317854 w 3880"/>
              <a:gd name="T81" fmla="*/ 619031 h 3220"/>
              <a:gd name="T82" fmla="*/ 492325 w 3880"/>
              <a:gd name="T83" fmla="*/ 645481 h 322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880" h="3220">
                <a:moveTo>
                  <a:pt x="0" y="1927"/>
                </a:moveTo>
                <a:cubicBezTo>
                  <a:pt x="72" y="1656"/>
                  <a:pt x="72" y="1656"/>
                  <a:pt x="72" y="1656"/>
                </a:cubicBezTo>
                <a:cubicBezTo>
                  <a:pt x="1176" y="2007"/>
                  <a:pt x="1176" y="2007"/>
                  <a:pt x="1176" y="2007"/>
                </a:cubicBezTo>
                <a:cubicBezTo>
                  <a:pt x="2038" y="1773"/>
                  <a:pt x="2038" y="1773"/>
                  <a:pt x="2038" y="1773"/>
                </a:cubicBezTo>
                <a:cubicBezTo>
                  <a:pt x="2036" y="1705"/>
                  <a:pt x="2036" y="1705"/>
                  <a:pt x="2036" y="1705"/>
                </a:cubicBezTo>
                <a:cubicBezTo>
                  <a:pt x="1359" y="1705"/>
                  <a:pt x="1359" y="1705"/>
                  <a:pt x="1359" y="1705"/>
                </a:cubicBezTo>
                <a:cubicBezTo>
                  <a:pt x="1496" y="1378"/>
                  <a:pt x="1496" y="1378"/>
                  <a:pt x="1496" y="1378"/>
                </a:cubicBezTo>
                <a:cubicBezTo>
                  <a:pt x="2720" y="1184"/>
                  <a:pt x="2720" y="1184"/>
                  <a:pt x="2720" y="1184"/>
                </a:cubicBezTo>
                <a:cubicBezTo>
                  <a:pt x="3274" y="1900"/>
                  <a:pt x="3274" y="1900"/>
                  <a:pt x="3274" y="1900"/>
                </a:cubicBezTo>
                <a:cubicBezTo>
                  <a:pt x="3334" y="1918"/>
                  <a:pt x="3334" y="1918"/>
                  <a:pt x="3334" y="1918"/>
                </a:cubicBezTo>
                <a:cubicBezTo>
                  <a:pt x="3334" y="1759"/>
                  <a:pt x="3334" y="1759"/>
                  <a:pt x="3334" y="1759"/>
                </a:cubicBezTo>
                <a:cubicBezTo>
                  <a:pt x="3880" y="1759"/>
                  <a:pt x="3880" y="1759"/>
                  <a:pt x="3880" y="1759"/>
                </a:cubicBezTo>
                <a:cubicBezTo>
                  <a:pt x="3880" y="3220"/>
                  <a:pt x="3880" y="3220"/>
                  <a:pt x="3880" y="3220"/>
                </a:cubicBezTo>
                <a:cubicBezTo>
                  <a:pt x="3334" y="3220"/>
                  <a:pt x="3334" y="3220"/>
                  <a:pt x="3334" y="3220"/>
                </a:cubicBezTo>
                <a:cubicBezTo>
                  <a:pt x="3334" y="2991"/>
                  <a:pt x="3334" y="2991"/>
                  <a:pt x="3334" y="2991"/>
                </a:cubicBezTo>
                <a:cubicBezTo>
                  <a:pt x="2631" y="2721"/>
                  <a:pt x="2631" y="2721"/>
                  <a:pt x="2631" y="2721"/>
                </a:cubicBezTo>
                <a:cubicBezTo>
                  <a:pt x="1001" y="2922"/>
                  <a:pt x="1001" y="2922"/>
                  <a:pt x="1001" y="2922"/>
                </a:cubicBezTo>
                <a:cubicBezTo>
                  <a:pt x="95" y="2456"/>
                  <a:pt x="95" y="2456"/>
                  <a:pt x="95" y="2456"/>
                </a:cubicBezTo>
                <a:cubicBezTo>
                  <a:pt x="122" y="2284"/>
                  <a:pt x="122" y="2284"/>
                  <a:pt x="122" y="2284"/>
                </a:cubicBezTo>
                <a:cubicBezTo>
                  <a:pt x="0" y="2185"/>
                  <a:pt x="0" y="2185"/>
                  <a:pt x="0" y="2185"/>
                </a:cubicBezTo>
                <a:cubicBezTo>
                  <a:pt x="18" y="2004"/>
                  <a:pt x="18" y="2004"/>
                  <a:pt x="18" y="2004"/>
                </a:cubicBezTo>
                <a:cubicBezTo>
                  <a:pt x="0" y="1927"/>
                  <a:pt x="0" y="1927"/>
                  <a:pt x="0" y="1927"/>
                </a:cubicBezTo>
                <a:close/>
                <a:moveTo>
                  <a:pt x="1639" y="376"/>
                </a:moveTo>
                <a:cubicBezTo>
                  <a:pt x="1680" y="273"/>
                  <a:pt x="1725" y="181"/>
                  <a:pt x="1764" y="117"/>
                </a:cubicBezTo>
                <a:cubicBezTo>
                  <a:pt x="1799" y="61"/>
                  <a:pt x="1833" y="23"/>
                  <a:pt x="1863" y="9"/>
                </a:cubicBezTo>
                <a:cubicBezTo>
                  <a:pt x="1880" y="1"/>
                  <a:pt x="1892" y="0"/>
                  <a:pt x="1904" y="5"/>
                </a:cubicBezTo>
                <a:cubicBezTo>
                  <a:pt x="1962" y="29"/>
                  <a:pt x="2023" y="53"/>
                  <a:pt x="2081" y="76"/>
                </a:cubicBezTo>
                <a:cubicBezTo>
                  <a:pt x="2100" y="88"/>
                  <a:pt x="2105" y="94"/>
                  <a:pt x="2110" y="110"/>
                </a:cubicBezTo>
                <a:cubicBezTo>
                  <a:pt x="2153" y="245"/>
                  <a:pt x="1930" y="828"/>
                  <a:pt x="1795" y="895"/>
                </a:cubicBezTo>
                <a:cubicBezTo>
                  <a:pt x="1778" y="903"/>
                  <a:pt x="1770" y="905"/>
                  <a:pt x="1752" y="899"/>
                </a:cubicBezTo>
                <a:cubicBezTo>
                  <a:pt x="1694" y="876"/>
                  <a:pt x="1634" y="851"/>
                  <a:pt x="1576" y="828"/>
                </a:cubicBezTo>
                <a:cubicBezTo>
                  <a:pt x="1562" y="822"/>
                  <a:pt x="1555" y="815"/>
                  <a:pt x="1548" y="799"/>
                </a:cubicBezTo>
                <a:cubicBezTo>
                  <a:pt x="1536" y="768"/>
                  <a:pt x="1537" y="716"/>
                  <a:pt x="1551" y="651"/>
                </a:cubicBezTo>
                <a:cubicBezTo>
                  <a:pt x="1567" y="577"/>
                  <a:pt x="1597" y="479"/>
                  <a:pt x="1639" y="376"/>
                </a:cubicBezTo>
                <a:close/>
                <a:moveTo>
                  <a:pt x="1813" y="157"/>
                </a:moveTo>
                <a:cubicBezTo>
                  <a:pt x="1777" y="215"/>
                  <a:pt x="1735" y="301"/>
                  <a:pt x="1696" y="399"/>
                </a:cubicBezTo>
                <a:cubicBezTo>
                  <a:pt x="1657" y="498"/>
                  <a:pt x="1628" y="588"/>
                  <a:pt x="1614" y="655"/>
                </a:cubicBezTo>
                <a:cubicBezTo>
                  <a:pt x="1604" y="702"/>
                  <a:pt x="1600" y="724"/>
                  <a:pt x="1605" y="725"/>
                </a:cubicBezTo>
                <a:cubicBezTo>
                  <a:pt x="1609" y="727"/>
                  <a:pt x="1622" y="709"/>
                  <a:pt x="1646" y="668"/>
                </a:cubicBezTo>
                <a:cubicBezTo>
                  <a:pt x="1682" y="610"/>
                  <a:pt x="1724" y="525"/>
                  <a:pt x="1763" y="426"/>
                </a:cubicBezTo>
                <a:cubicBezTo>
                  <a:pt x="1802" y="328"/>
                  <a:pt x="1831" y="237"/>
                  <a:pt x="1845" y="170"/>
                </a:cubicBezTo>
                <a:cubicBezTo>
                  <a:pt x="1855" y="124"/>
                  <a:pt x="1859" y="102"/>
                  <a:pt x="1854" y="100"/>
                </a:cubicBezTo>
                <a:cubicBezTo>
                  <a:pt x="1850" y="98"/>
                  <a:pt x="1838" y="117"/>
                  <a:pt x="1813" y="157"/>
                </a:cubicBezTo>
                <a:close/>
                <a:moveTo>
                  <a:pt x="1375" y="710"/>
                </a:moveTo>
                <a:cubicBezTo>
                  <a:pt x="1315" y="601"/>
                  <a:pt x="1253" y="504"/>
                  <a:pt x="1200" y="437"/>
                </a:cubicBezTo>
                <a:cubicBezTo>
                  <a:pt x="1154" y="379"/>
                  <a:pt x="1110" y="341"/>
                  <a:pt x="1074" y="329"/>
                </a:cubicBezTo>
                <a:cubicBezTo>
                  <a:pt x="1056" y="323"/>
                  <a:pt x="1045" y="325"/>
                  <a:pt x="1030" y="332"/>
                </a:cubicBezTo>
                <a:cubicBezTo>
                  <a:pt x="968" y="365"/>
                  <a:pt x="904" y="400"/>
                  <a:pt x="842" y="433"/>
                </a:cubicBezTo>
                <a:cubicBezTo>
                  <a:pt x="824" y="444"/>
                  <a:pt x="820" y="452"/>
                  <a:pt x="814" y="473"/>
                </a:cubicBezTo>
                <a:cubicBezTo>
                  <a:pt x="775" y="638"/>
                  <a:pt x="1119" y="1249"/>
                  <a:pt x="1266" y="1308"/>
                </a:cubicBezTo>
                <a:cubicBezTo>
                  <a:pt x="1283" y="1315"/>
                  <a:pt x="1292" y="1316"/>
                  <a:pt x="1316" y="1308"/>
                </a:cubicBezTo>
                <a:cubicBezTo>
                  <a:pt x="1378" y="1275"/>
                  <a:pt x="1442" y="1240"/>
                  <a:pt x="1504" y="1206"/>
                </a:cubicBezTo>
                <a:cubicBezTo>
                  <a:pt x="1518" y="1199"/>
                  <a:pt x="1526" y="1188"/>
                  <a:pt x="1531" y="1168"/>
                </a:cubicBezTo>
                <a:cubicBezTo>
                  <a:pt x="1540" y="1131"/>
                  <a:pt x="1532" y="1075"/>
                  <a:pt x="1508" y="1006"/>
                </a:cubicBezTo>
                <a:cubicBezTo>
                  <a:pt x="1481" y="925"/>
                  <a:pt x="1434" y="820"/>
                  <a:pt x="1375" y="710"/>
                </a:cubicBezTo>
                <a:close/>
                <a:moveTo>
                  <a:pt x="1439" y="1018"/>
                </a:moveTo>
                <a:cubicBezTo>
                  <a:pt x="1456" y="1069"/>
                  <a:pt x="1462" y="1093"/>
                  <a:pt x="1458" y="1095"/>
                </a:cubicBezTo>
                <a:cubicBezTo>
                  <a:pt x="1454" y="1098"/>
                  <a:pt x="1437" y="1079"/>
                  <a:pt x="1404" y="1037"/>
                </a:cubicBezTo>
                <a:cubicBezTo>
                  <a:pt x="1357" y="976"/>
                  <a:pt x="1299" y="887"/>
                  <a:pt x="1242" y="782"/>
                </a:cubicBezTo>
                <a:cubicBezTo>
                  <a:pt x="1185" y="678"/>
                  <a:pt x="1142" y="580"/>
                  <a:pt x="1117" y="507"/>
                </a:cubicBezTo>
                <a:cubicBezTo>
                  <a:pt x="1100" y="457"/>
                  <a:pt x="1093" y="433"/>
                  <a:pt x="1098" y="430"/>
                </a:cubicBezTo>
                <a:cubicBezTo>
                  <a:pt x="1102" y="428"/>
                  <a:pt x="1119" y="447"/>
                  <a:pt x="1151" y="489"/>
                </a:cubicBezTo>
                <a:cubicBezTo>
                  <a:pt x="1199" y="550"/>
                  <a:pt x="1257" y="639"/>
                  <a:pt x="1314" y="744"/>
                </a:cubicBezTo>
                <a:cubicBezTo>
                  <a:pt x="1370" y="848"/>
                  <a:pt x="1414" y="945"/>
                  <a:pt x="1439" y="1018"/>
                </a:cubicBezTo>
                <a:close/>
                <a:moveTo>
                  <a:pt x="723" y="1188"/>
                </a:moveTo>
                <a:cubicBezTo>
                  <a:pt x="603" y="1157"/>
                  <a:pt x="490" y="1136"/>
                  <a:pt x="405" y="1128"/>
                </a:cubicBezTo>
                <a:cubicBezTo>
                  <a:pt x="330" y="1122"/>
                  <a:pt x="273" y="1127"/>
                  <a:pt x="240" y="1146"/>
                </a:cubicBezTo>
                <a:cubicBezTo>
                  <a:pt x="223" y="1155"/>
                  <a:pt x="216" y="1164"/>
                  <a:pt x="211" y="1180"/>
                </a:cubicBezTo>
                <a:cubicBezTo>
                  <a:pt x="193" y="1248"/>
                  <a:pt x="174" y="1319"/>
                  <a:pt x="157" y="1386"/>
                </a:cubicBezTo>
                <a:cubicBezTo>
                  <a:pt x="152" y="1407"/>
                  <a:pt x="155" y="1416"/>
                  <a:pt x="167" y="1434"/>
                </a:cubicBezTo>
                <a:cubicBezTo>
                  <a:pt x="260" y="1575"/>
                  <a:pt x="940" y="1743"/>
                  <a:pt x="1085" y="1677"/>
                </a:cubicBezTo>
                <a:cubicBezTo>
                  <a:pt x="1101" y="1669"/>
                  <a:pt x="1108" y="1663"/>
                  <a:pt x="1118" y="1640"/>
                </a:cubicBezTo>
                <a:cubicBezTo>
                  <a:pt x="1136" y="1573"/>
                  <a:pt x="1155" y="1502"/>
                  <a:pt x="1173" y="1434"/>
                </a:cubicBezTo>
                <a:cubicBezTo>
                  <a:pt x="1177" y="1419"/>
                  <a:pt x="1174" y="1406"/>
                  <a:pt x="1163" y="1388"/>
                </a:cubicBezTo>
                <a:cubicBezTo>
                  <a:pt x="1143" y="1356"/>
                  <a:pt x="1096" y="1324"/>
                  <a:pt x="1030" y="1293"/>
                </a:cubicBezTo>
                <a:cubicBezTo>
                  <a:pt x="952" y="1258"/>
                  <a:pt x="844" y="1220"/>
                  <a:pt x="723" y="1188"/>
                </a:cubicBezTo>
                <a:close/>
                <a:moveTo>
                  <a:pt x="991" y="1353"/>
                </a:moveTo>
                <a:cubicBezTo>
                  <a:pt x="921" y="1321"/>
                  <a:pt x="821" y="1286"/>
                  <a:pt x="705" y="1256"/>
                </a:cubicBezTo>
                <a:cubicBezTo>
                  <a:pt x="590" y="1225"/>
                  <a:pt x="485" y="1206"/>
                  <a:pt x="409" y="1199"/>
                </a:cubicBezTo>
                <a:cubicBezTo>
                  <a:pt x="356" y="1194"/>
                  <a:pt x="331" y="1194"/>
                  <a:pt x="330" y="1198"/>
                </a:cubicBezTo>
                <a:cubicBezTo>
                  <a:pt x="328" y="1203"/>
                  <a:pt x="351" y="1215"/>
                  <a:pt x="399" y="1237"/>
                </a:cubicBezTo>
                <a:cubicBezTo>
                  <a:pt x="469" y="1269"/>
                  <a:pt x="570" y="1304"/>
                  <a:pt x="685" y="1334"/>
                </a:cubicBezTo>
                <a:cubicBezTo>
                  <a:pt x="800" y="1364"/>
                  <a:pt x="905" y="1384"/>
                  <a:pt x="981" y="1391"/>
                </a:cubicBezTo>
                <a:cubicBezTo>
                  <a:pt x="1034" y="1395"/>
                  <a:pt x="1059" y="1396"/>
                  <a:pt x="1061" y="1391"/>
                </a:cubicBezTo>
                <a:cubicBezTo>
                  <a:pt x="1062" y="1386"/>
                  <a:pt x="1039" y="1375"/>
                  <a:pt x="991" y="13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5891635" y="4617290"/>
            <a:ext cx="571277" cy="586711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" name="KSO_Shape"/>
          <p:cNvSpPr>
            <a:spLocks/>
          </p:cNvSpPr>
          <p:nvPr/>
        </p:nvSpPr>
        <p:spPr bwMode="auto">
          <a:xfrm>
            <a:off x="9586334" y="2738662"/>
            <a:ext cx="695272" cy="500204"/>
          </a:xfrm>
          <a:custGeom>
            <a:avLst/>
            <a:gdLst>
              <a:gd name="T0" fmla="*/ 1404182 w 2301875"/>
              <a:gd name="T1" fmla="*/ 160202 h 1517650"/>
              <a:gd name="T2" fmla="*/ 1454632 w 2301875"/>
              <a:gd name="T3" fmla="*/ 203392 h 1517650"/>
              <a:gd name="T4" fmla="*/ 1481695 w 2301875"/>
              <a:gd name="T5" fmla="*/ 269233 h 1517650"/>
              <a:gd name="T6" fmla="*/ 1476178 w 2301875"/>
              <a:gd name="T7" fmla="*/ 358248 h 1517650"/>
              <a:gd name="T8" fmla="*/ 1431772 w 2301875"/>
              <a:gd name="T9" fmla="*/ 449897 h 1517650"/>
              <a:gd name="T10" fmla="*/ 1361353 w 2301875"/>
              <a:gd name="T11" fmla="*/ 570516 h 1517650"/>
              <a:gd name="T12" fmla="*/ 1334026 w 2301875"/>
              <a:gd name="T13" fmla="*/ 562352 h 1517650"/>
              <a:gd name="T14" fmla="*/ 1263343 w 2301875"/>
              <a:gd name="T15" fmla="*/ 433569 h 1517650"/>
              <a:gd name="T16" fmla="*/ 1225769 w 2301875"/>
              <a:gd name="T17" fmla="*/ 338233 h 1517650"/>
              <a:gd name="T18" fmla="*/ 1227871 w 2301875"/>
              <a:gd name="T19" fmla="*/ 254748 h 1517650"/>
              <a:gd name="T20" fmla="*/ 1260190 w 2301875"/>
              <a:gd name="T21" fmla="*/ 192595 h 1517650"/>
              <a:gd name="T22" fmla="*/ 1314319 w 2301875"/>
              <a:gd name="T23" fmla="*/ 155461 h 1517650"/>
              <a:gd name="T24" fmla="*/ 1864798 w 2301875"/>
              <a:gd name="T25" fmla="*/ 31302 h 1517650"/>
              <a:gd name="T26" fmla="*/ 1902636 w 2301875"/>
              <a:gd name="T27" fmla="*/ 68926 h 1517650"/>
              <a:gd name="T28" fmla="*/ 1895278 w 2301875"/>
              <a:gd name="T29" fmla="*/ 811666 h 1517650"/>
              <a:gd name="T30" fmla="*/ 1847982 w 2301875"/>
              <a:gd name="T31" fmla="*/ 837186 h 1517650"/>
              <a:gd name="T32" fmla="*/ 1397876 w 2301875"/>
              <a:gd name="T33" fmla="*/ 950058 h 1517650"/>
              <a:gd name="T34" fmla="*/ 1362141 w 2301875"/>
              <a:gd name="T35" fmla="*/ 862181 h 1517650"/>
              <a:gd name="T36" fmla="*/ 1303808 w 2301875"/>
              <a:gd name="T37" fmla="*/ 792459 h 1517650"/>
              <a:gd name="T38" fmla="*/ 1085455 w 2301875"/>
              <a:gd name="T39" fmla="*/ 693269 h 1517650"/>
              <a:gd name="T40" fmla="*/ 1038685 w 2301875"/>
              <a:gd name="T41" fmla="*/ 609866 h 1517650"/>
              <a:gd name="T42" fmla="*/ 1119352 w 2301875"/>
              <a:gd name="T43" fmla="*/ 571189 h 1517650"/>
              <a:gd name="T44" fmla="*/ 1317209 w 2301875"/>
              <a:gd name="T45" fmla="*/ 779830 h 1517650"/>
              <a:gd name="T46" fmla="*/ 1313005 w 2301875"/>
              <a:gd name="T47" fmla="*/ 631177 h 1517650"/>
              <a:gd name="T48" fmla="*/ 1349528 w 2301875"/>
              <a:gd name="T49" fmla="*/ 583555 h 1517650"/>
              <a:gd name="T50" fmla="*/ 1395774 w 2301875"/>
              <a:gd name="T51" fmla="*/ 623284 h 1517650"/>
              <a:gd name="T52" fmla="*/ 1376855 w 2301875"/>
              <a:gd name="T53" fmla="*/ 692743 h 1517650"/>
              <a:gd name="T54" fmla="*/ 1498775 w 2301875"/>
              <a:gd name="T55" fmla="*/ 541985 h 1517650"/>
              <a:gd name="T56" fmla="*/ 1650387 w 2301875"/>
              <a:gd name="T57" fmla="*/ 594868 h 1517650"/>
              <a:gd name="T58" fmla="*/ 1684545 w 2301875"/>
              <a:gd name="T59" fmla="*/ 637491 h 1517650"/>
              <a:gd name="T60" fmla="*/ 1703464 w 2301875"/>
              <a:gd name="T61" fmla="*/ 732472 h 1517650"/>
              <a:gd name="T62" fmla="*/ 1690851 w 2301875"/>
              <a:gd name="T63" fmla="*/ 770095 h 1517650"/>
              <a:gd name="T64" fmla="*/ 933319 w 2301875"/>
              <a:gd name="T65" fmla="*/ 56297 h 1517650"/>
              <a:gd name="T66" fmla="*/ 694461 w 2301875"/>
              <a:gd name="T67" fmla="*/ 1315 h 1517650"/>
              <a:gd name="T68" fmla="*/ 808979 w 2301875"/>
              <a:gd name="T69" fmla="*/ 48914 h 1517650"/>
              <a:gd name="T70" fmla="*/ 888826 w 2301875"/>
              <a:gd name="T71" fmla="*/ 150424 h 1517650"/>
              <a:gd name="T72" fmla="*/ 919031 w 2301875"/>
              <a:gd name="T73" fmla="*/ 287436 h 1517650"/>
              <a:gd name="T74" fmla="*/ 908000 w 2301875"/>
              <a:gd name="T75" fmla="*/ 380267 h 1517650"/>
              <a:gd name="T76" fmla="*/ 877006 w 2301875"/>
              <a:gd name="T77" fmla="*/ 473888 h 1517650"/>
              <a:gd name="T78" fmla="*/ 829466 w 2301875"/>
              <a:gd name="T79" fmla="*/ 558566 h 1517650"/>
              <a:gd name="T80" fmla="*/ 1100263 w 2301875"/>
              <a:gd name="T81" fmla="*/ 792617 h 1517650"/>
              <a:gd name="T82" fmla="*/ 1254967 w 2301875"/>
              <a:gd name="T83" fmla="*/ 864410 h 1517650"/>
              <a:gd name="T84" fmla="*/ 1299619 w 2301875"/>
              <a:gd name="T85" fmla="*/ 932259 h 1517650"/>
              <a:gd name="T86" fmla="*/ 1329562 w 2301875"/>
              <a:gd name="T87" fmla="*/ 1050074 h 1517650"/>
              <a:gd name="T88" fmla="*/ 1335602 w 2301875"/>
              <a:gd name="T89" fmla="*/ 1162365 h 1517650"/>
              <a:gd name="T90" fmla="*/ 1288062 w 2301875"/>
              <a:gd name="T91" fmla="*/ 1196552 h 1517650"/>
              <a:gd name="T92" fmla="*/ 1137036 w 2301875"/>
              <a:gd name="T93" fmla="*/ 1234158 h 1517650"/>
              <a:gd name="T94" fmla="*/ 882260 w 2301875"/>
              <a:gd name="T95" fmla="*/ 1255459 h 1517650"/>
              <a:gd name="T96" fmla="*/ 367980 w 2301875"/>
              <a:gd name="T97" fmla="*/ 1251515 h 1517650"/>
              <a:gd name="T98" fmla="*/ 137894 w 2301875"/>
              <a:gd name="T99" fmla="*/ 1222850 h 1517650"/>
              <a:gd name="T100" fmla="*/ 19174 w 2301875"/>
              <a:gd name="T101" fmla="*/ 1180773 h 1517650"/>
              <a:gd name="T102" fmla="*/ 0 w 2301875"/>
              <a:gd name="T103" fmla="*/ 1154212 h 1517650"/>
              <a:gd name="T104" fmla="*/ 16810 w 2301875"/>
              <a:gd name="T105" fmla="*/ 1002474 h 1517650"/>
              <a:gd name="T106" fmla="*/ 58835 w 2301875"/>
              <a:gd name="T107" fmla="*/ 891497 h 1517650"/>
              <a:gd name="T108" fmla="*/ 98758 w 2301875"/>
              <a:gd name="T109" fmla="*/ 852839 h 1517650"/>
              <a:gd name="T110" fmla="*/ 435220 w 2301875"/>
              <a:gd name="T111" fmla="*/ 711620 h 1517650"/>
              <a:gd name="T112" fmla="*/ 487489 w 2301875"/>
              <a:gd name="T113" fmla="*/ 526483 h 1517650"/>
              <a:gd name="T114" fmla="*/ 445989 w 2301875"/>
              <a:gd name="T115" fmla="*/ 437071 h 1517650"/>
              <a:gd name="T116" fmla="*/ 422875 w 2301875"/>
              <a:gd name="T117" fmla="*/ 342398 h 1517650"/>
              <a:gd name="T118" fmla="*/ 423664 w 2301875"/>
              <a:gd name="T119" fmla="*/ 229581 h 1517650"/>
              <a:gd name="T120" fmla="*/ 475669 w 2301875"/>
              <a:gd name="T121" fmla="*/ 104402 h 1517650"/>
              <a:gd name="T122" fmla="*/ 571275 w 2301875"/>
              <a:gd name="T123" fmla="*/ 22617 h 151765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5" h="1517650">
                <a:moveTo>
                  <a:pt x="1627188" y="179387"/>
                </a:moveTo>
                <a:lnTo>
                  <a:pt x="1635125" y="179387"/>
                </a:lnTo>
                <a:lnTo>
                  <a:pt x="1643380" y="179387"/>
                </a:lnTo>
                <a:lnTo>
                  <a:pt x="1651635" y="180023"/>
                </a:lnTo>
                <a:lnTo>
                  <a:pt x="1659255" y="181295"/>
                </a:lnTo>
                <a:lnTo>
                  <a:pt x="1667510" y="183202"/>
                </a:lnTo>
                <a:lnTo>
                  <a:pt x="1674812" y="184791"/>
                </a:lnTo>
                <a:lnTo>
                  <a:pt x="1682432" y="187652"/>
                </a:lnTo>
                <a:lnTo>
                  <a:pt x="1689735" y="190514"/>
                </a:lnTo>
                <a:lnTo>
                  <a:pt x="1696720" y="193375"/>
                </a:lnTo>
                <a:lnTo>
                  <a:pt x="1703705" y="197189"/>
                </a:lnTo>
                <a:lnTo>
                  <a:pt x="1711008" y="201322"/>
                </a:lnTo>
                <a:lnTo>
                  <a:pt x="1717358" y="205455"/>
                </a:lnTo>
                <a:lnTo>
                  <a:pt x="1723708" y="210541"/>
                </a:lnTo>
                <a:lnTo>
                  <a:pt x="1730058" y="215627"/>
                </a:lnTo>
                <a:lnTo>
                  <a:pt x="1736408" y="220713"/>
                </a:lnTo>
                <a:lnTo>
                  <a:pt x="1741805" y="226753"/>
                </a:lnTo>
                <a:lnTo>
                  <a:pt x="1747520" y="232476"/>
                </a:lnTo>
                <a:lnTo>
                  <a:pt x="1752600" y="239151"/>
                </a:lnTo>
                <a:lnTo>
                  <a:pt x="1757680" y="245509"/>
                </a:lnTo>
                <a:lnTo>
                  <a:pt x="1762442" y="252503"/>
                </a:lnTo>
                <a:lnTo>
                  <a:pt x="1766888" y="259497"/>
                </a:lnTo>
                <a:lnTo>
                  <a:pt x="1771015" y="266808"/>
                </a:lnTo>
                <a:lnTo>
                  <a:pt x="1774508" y="274755"/>
                </a:lnTo>
                <a:lnTo>
                  <a:pt x="1778318" y="282385"/>
                </a:lnTo>
                <a:lnTo>
                  <a:pt x="1781175" y="290650"/>
                </a:lnTo>
                <a:lnTo>
                  <a:pt x="1784350" y="298915"/>
                </a:lnTo>
                <a:lnTo>
                  <a:pt x="1786890" y="307499"/>
                </a:lnTo>
                <a:lnTo>
                  <a:pt x="1789112" y="316082"/>
                </a:lnTo>
                <a:lnTo>
                  <a:pt x="1790382" y="324983"/>
                </a:lnTo>
                <a:lnTo>
                  <a:pt x="1791970" y="333566"/>
                </a:lnTo>
                <a:lnTo>
                  <a:pt x="1793240" y="342785"/>
                </a:lnTo>
                <a:lnTo>
                  <a:pt x="1793875" y="352322"/>
                </a:lnTo>
                <a:lnTo>
                  <a:pt x="1793875" y="361858"/>
                </a:lnTo>
                <a:lnTo>
                  <a:pt x="1793558" y="372985"/>
                </a:lnTo>
                <a:lnTo>
                  <a:pt x="1792605" y="384747"/>
                </a:lnTo>
                <a:lnTo>
                  <a:pt x="1791335" y="396509"/>
                </a:lnTo>
                <a:lnTo>
                  <a:pt x="1789430" y="408271"/>
                </a:lnTo>
                <a:lnTo>
                  <a:pt x="1786890" y="420351"/>
                </a:lnTo>
                <a:lnTo>
                  <a:pt x="1783715" y="432431"/>
                </a:lnTo>
                <a:lnTo>
                  <a:pt x="1780222" y="444511"/>
                </a:lnTo>
                <a:lnTo>
                  <a:pt x="1776412" y="456273"/>
                </a:lnTo>
                <a:lnTo>
                  <a:pt x="1771968" y="468035"/>
                </a:lnTo>
                <a:lnTo>
                  <a:pt x="1767205" y="479797"/>
                </a:lnTo>
                <a:lnTo>
                  <a:pt x="1761808" y="491241"/>
                </a:lnTo>
                <a:lnTo>
                  <a:pt x="1756092" y="502368"/>
                </a:lnTo>
                <a:lnTo>
                  <a:pt x="1750378" y="513176"/>
                </a:lnTo>
                <a:lnTo>
                  <a:pt x="1743710" y="523349"/>
                </a:lnTo>
                <a:lnTo>
                  <a:pt x="1737042" y="533521"/>
                </a:lnTo>
                <a:lnTo>
                  <a:pt x="1730058" y="543058"/>
                </a:lnTo>
                <a:lnTo>
                  <a:pt x="1730058" y="606637"/>
                </a:lnTo>
                <a:lnTo>
                  <a:pt x="1717992" y="620306"/>
                </a:lnTo>
                <a:lnTo>
                  <a:pt x="1704975" y="633976"/>
                </a:lnTo>
                <a:lnTo>
                  <a:pt x="1689735" y="649235"/>
                </a:lnTo>
                <a:lnTo>
                  <a:pt x="1681798" y="657500"/>
                </a:lnTo>
                <a:lnTo>
                  <a:pt x="1673860" y="665129"/>
                </a:lnTo>
                <a:lnTo>
                  <a:pt x="1665922" y="672123"/>
                </a:lnTo>
                <a:lnTo>
                  <a:pt x="1657985" y="678799"/>
                </a:lnTo>
                <a:lnTo>
                  <a:pt x="1651000" y="684521"/>
                </a:lnTo>
                <a:lnTo>
                  <a:pt x="1644968" y="688653"/>
                </a:lnTo>
                <a:lnTo>
                  <a:pt x="1642428" y="689925"/>
                </a:lnTo>
                <a:lnTo>
                  <a:pt x="1639570" y="691197"/>
                </a:lnTo>
                <a:lnTo>
                  <a:pt x="1637030" y="691832"/>
                </a:lnTo>
                <a:lnTo>
                  <a:pt x="1635125" y="692150"/>
                </a:lnTo>
                <a:lnTo>
                  <a:pt x="1633220" y="691832"/>
                </a:lnTo>
                <a:lnTo>
                  <a:pt x="1630998" y="691197"/>
                </a:lnTo>
                <a:lnTo>
                  <a:pt x="1628140" y="689925"/>
                </a:lnTo>
                <a:lnTo>
                  <a:pt x="1625600" y="688653"/>
                </a:lnTo>
                <a:lnTo>
                  <a:pt x="1618932" y="684521"/>
                </a:lnTo>
                <a:lnTo>
                  <a:pt x="1611948" y="678799"/>
                </a:lnTo>
                <a:lnTo>
                  <a:pt x="1604645" y="672123"/>
                </a:lnTo>
                <a:lnTo>
                  <a:pt x="1596708" y="665129"/>
                </a:lnTo>
                <a:lnTo>
                  <a:pt x="1588452" y="657500"/>
                </a:lnTo>
                <a:lnTo>
                  <a:pt x="1580198" y="649235"/>
                </a:lnTo>
                <a:lnTo>
                  <a:pt x="1565275" y="633976"/>
                </a:lnTo>
                <a:lnTo>
                  <a:pt x="1552575" y="620306"/>
                </a:lnTo>
                <a:lnTo>
                  <a:pt x="1540510" y="606637"/>
                </a:lnTo>
                <a:lnTo>
                  <a:pt x="1540510" y="543058"/>
                </a:lnTo>
                <a:lnTo>
                  <a:pt x="1533525" y="533521"/>
                </a:lnTo>
                <a:lnTo>
                  <a:pt x="1526540" y="523349"/>
                </a:lnTo>
                <a:lnTo>
                  <a:pt x="1520190" y="513176"/>
                </a:lnTo>
                <a:lnTo>
                  <a:pt x="1513840" y="502368"/>
                </a:lnTo>
                <a:lnTo>
                  <a:pt x="1508442" y="491241"/>
                </a:lnTo>
                <a:lnTo>
                  <a:pt x="1503362" y="479797"/>
                </a:lnTo>
                <a:lnTo>
                  <a:pt x="1498600" y="468035"/>
                </a:lnTo>
                <a:lnTo>
                  <a:pt x="1494155" y="456273"/>
                </a:lnTo>
                <a:lnTo>
                  <a:pt x="1490028" y="444511"/>
                </a:lnTo>
                <a:lnTo>
                  <a:pt x="1486535" y="432431"/>
                </a:lnTo>
                <a:lnTo>
                  <a:pt x="1483360" y="420351"/>
                </a:lnTo>
                <a:lnTo>
                  <a:pt x="1481138" y="408271"/>
                </a:lnTo>
                <a:lnTo>
                  <a:pt x="1478915" y="396509"/>
                </a:lnTo>
                <a:lnTo>
                  <a:pt x="1477962" y="384747"/>
                </a:lnTo>
                <a:lnTo>
                  <a:pt x="1476692" y="372985"/>
                </a:lnTo>
                <a:lnTo>
                  <a:pt x="1476375" y="361858"/>
                </a:lnTo>
                <a:lnTo>
                  <a:pt x="1476692" y="352322"/>
                </a:lnTo>
                <a:lnTo>
                  <a:pt x="1477328" y="342785"/>
                </a:lnTo>
                <a:lnTo>
                  <a:pt x="1478280" y="333566"/>
                </a:lnTo>
                <a:lnTo>
                  <a:pt x="1479550" y="324983"/>
                </a:lnTo>
                <a:lnTo>
                  <a:pt x="1481455" y="316082"/>
                </a:lnTo>
                <a:lnTo>
                  <a:pt x="1483678" y="307499"/>
                </a:lnTo>
                <a:lnTo>
                  <a:pt x="1486218" y="298915"/>
                </a:lnTo>
                <a:lnTo>
                  <a:pt x="1488758" y="290650"/>
                </a:lnTo>
                <a:lnTo>
                  <a:pt x="1492250" y="282385"/>
                </a:lnTo>
                <a:lnTo>
                  <a:pt x="1495425" y="274755"/>
                </a:lnTo>
                <a:lnTo>
                  <a:pt x="1499552" y="266808"/>
                </a:lnTo>
                <a:lnTo>
                  <a:pt x="1503680" y="259497"/>
                </a:lnTo>
                <a:lnTo>
                  <a:pt x="1508125" y="252503"/>
                </a:lnTo>
                <a:lnTo>
                  <a:pt x="1512888" y="245509"/>
                </a:lnTo>
                <a:lnTo>
                  <a:pt x="1517650" y="239151"/>
                </a:lnTo>
                <a:lnTo>
                  <a:pt x="1522730" y="232476"/>
                </a:lnTo>
                <a:lnTo>
                  <a:pt x="1528445" y="226753"/>
                </a:lnTo>
                <a:lnTo>
                  <a:pt x="1534160" y="220713"/>
                </a:lnTo>
                <a:lnTo>
                  <a:pt x="1540192" y="215627"/>
                </a:lnTo>
                <a:lnTo>
                  <a:pt x="1546542" y="210541"/>
                </a:lnTo>
                <a:lnTo>
                  <a:pt x="1553210" y="205455"/>
                </a:lnTo>
                <a:lnTo>
                  <a:pt x="1559560" y="201322"/>
                </a:lnTo>
                <a:lnTo>
                  <a:pt x="1566228" y="197189"/>
                </a:lnTo>
                <a:lnTo>
                  <a:pt x="1573212" y="193375"/>
                </a:lnTo>
                <a:lnTo>
                  <a:pt x="1580832" y="190514"/>
                </a:lnTo>
                <a:lnTo>
                  <a:pt x="1588135" y="187652"/>
                </a:lnTo>
                <a:lnTo>
                  <a:pt x="1595438" y="184791"/>
                </a:lnTo>
                <a:lnTo>
                  <a:pt x="1603058" y="183202"/>
                </a:lnTo>
                <a:lnTo>
                  <a:pt x="1610995" y="181295"/>
                </a:lnTo>
                <a:lnTo>
                  <a:pt x="1618932" y="180023"/>
                </a:lnTo>
                <a:lnTo>
                  <a:pt x="1627188" y="179387"/>
                </a:lnTo>
                <a:close/>
                <a:moveTo>
                  <a:pt x="1101725" y="34925"/>
                </a:moveTo>
                <a:lnTo>
                  <a:pt x="2232978" y="34925"/>
                </a:lnTo>
                <a:lnTo>
                  <a:pt x="2239962" y="35243"/>
                </a:lnTo>
                <a:lnTo>
                  <a:pt x="2246948" y="36196"/>
                </a:lnTo>
                <a:lnTo>
                  <a:pt x="2253298" y="37784"/>
                </a:lnTo>
                <a:lnTo>
                  <a:pt x="2259965" y="40007"/>
                </a:lnTo>
                <a:lnTo>
                  <a:pt x="2265680" y="42865"/>
                </a:lnTo>
                <a:lnTo>
                  <a:pt x="2271395" y="46676"/>
                </a:lnTo>
                <a:lnTo>
                  <a:pt x="2276792" y="50169"/>
                </a:lnTo>
                <a:lnTo>
                  <a:pt x="2281555" y="54615"/>
                </a:lnTo>
                <a:lnTo>
                  <a:pt x="2286000" y="60014"/>
                </a:lnTo>
                <a:lnTo>
                  <a:pt x="2290128" y="65096"/>
                </a:lnTo>
                <a:lnTo>
                  <a:pt x="2293302" y="71130"/>
                </a:lnTo>
                <a:lnTo>
                  <a:pt x="2296478" y="76846"/>
                </a:lnTo>
                <a:lnTo>
                  <a:pt x="2299018" y="83198"/>
                </a:lnTo>
                <a:lnTo>
                  <a:pt x="2300288" y="89867"/>
                </a:lnTo>
                <a:lnTo>
                  <a:pt x="2301558" y="96537"/>
                </a:lnTo>
                <a:lnTo>
                  <a:pt x="2301875" y="103841"/>
                </a:lnTo>
                <a:lnTo>
                  <a:pt x="2301875" y="941310"/>
                </a:lnTo>
                <a:lnTo>
                  <a:pt x="2301558" y="948614"/>
                </a:lnTo>
                <a:lnTo>
                  <a:pt x="2300288" y="954966"/>
                </a:lnTo>
                <a:lnTo>
                  <a:pt x="2299018" y="961635"/>
                </a:lnTo>
                <a:lnTo>
                  <a:pt x="2296478" y="967987"/>
                </a:lnTo>
                <a:lnTo>
                  <a:pt x="2293302" y="974339"/>
                </a:lnTo>
                <a:lnTo>
                  <a:pt x="2290128" y="979738"/>
                </a:lnTo>
                <a:lnTo>
                  <a:pt x="2286000" y="985137"/>
                </a:lnTo>
                <a:lnTo>
                  <a:pt x="2281555" y="990218"/>
                </a:lnTo>
                <a:lnTo>
                  <a:pt x="2276792" y="994664"/>
                </a:lnTo>
                <a:lnTo>
                  <a:pt x="2271395" y="998475"/>
                </a:lnTo>
                <a:lnTo>
                  <a:pt x="2265680" y="1001969"/>
                </a:lnTo>
                <a:lnTo>
                  <a:pt x="2259965" y="1004827"/>
                </a:lnTo>
                <a:lnTo>
                  <a:pt x="2253298" y="1007050"/>
                </a:lnTo>
                <a:lnTo>
                  <a:pt x="2246948" y="1008955"/>
                </a:lnTo>
                <a:lnTo>
                  <a:pt x="2239962" y="1009908"/>
                </a:lnTo>
                <a:lnTo>
                  <a:pt x="2232978" y="1010543"/>
                </a:lnTo>
                <a:lnTo>
                  <a:pt x="1762125" y="1010543"/>
                </a:lnTo>
                <a:lnTo>
                  <a:pt x="1762125" y="1154726"/>
                </a:lnTo>
                <a:lnTo>
                  <a:pt x="2059622" y="1154726"/>
                </a:lnTo>
                <a:lnTo>
                  <a:pt x="2059622" y="1235075"/>
                </a:lnTo>
                <a:lnTo>
                  <a:pt x="1762125" y="1235075"/>
                </a:lnTo>
                <a:lnTo>
                  <a:pt x="1708150" y="1235075"/>
                </a:lnTo>
                <a:lnTo>
                  <a:pt x="1704658" y="1213162"/>
                </a:lnTo>
                <a:lnTo>
                  <a:pt x="1700212" y="1191566"/>
                </a:lnTo>
                <a:lnTo>
                  <a:pt x="1694815" y="1169335"/>
                </a:lnTo>
                <a:lnTo>
                  <a:pt x="1689100" y="1146787"/>
                </a:lnTo>
                <a:lnTo>
                  <a:pt x="1685608" y="1135989"/>
                </a:lnTo>
                <a:lnTo>
                  <a:pt x="1682115" y="1124874"/>
                </a:lnTo>
                <a:lnTo>
                  <a:pt x="1678305" y="1114076"/>
                </a:lnTo>
                <a:lnTo>
                  <a:pt x="1674812" y="1102960"/>
                </a:lnTo>
                <a:lnTo>
                  <a:pt x="1670368" y="1092162"/>
                </a:lnTo>
                <a:lnTo>
                  <a:pt x="1666240" y="1081682"/>
                </a:lnTo>
                <a:lnTo>
                  <a:pt x="1661478" y="1071202"/>
                </a:lnTo>
                <a:lnTo>
                  <a:pt x="1656715" y="1061039"/>
                </a:lnTo>
                <a:lnTo>
                  <a:pt x="1651318" y="1050559"/>
                </a:lnTo>
                <a:lnTo>
                  <a:pt x="1645920" y="1040714"/>
                </a:lnTo>
                <a:lnTo>
                  <a:pt x="1640522" y="1031186"/>
                </a:lnTo>
                <a:lnTo>
                  <a:pt x="1634172" y="1021341"/>
                </a:lnTo>
                <a:lnTo>
                  <a:pt x="1627822" y="1012131"/>
                </a:lnTo>
                <a:lnTo>
                  <a:pt x="1621472" y="1003556"/>
                </a:lnTo>
                <a:lnTo>
                  <a:pt x="1614488" y="994664"/>
                </a:lnTo>
                <a:lnTo>
                  <a:pt x="1607185" y="986407"/>
                </a:lnTo>
                <a:lnTo>
                  <a:pt x="1599882" y="978467"/>
                </a:lnTo>
                <a:lnTo>
                  <a:pt x="1591945" y="970528"/>
                </a:lnTo>
                <a:lnTo>
                  <a:pt x="1584008" y="963223"/>
                </a:lnTo>
                <a:lnTo>
                  <a:pt x="1575435" y="956554"/>
                </a:lnTo>
                <a:lnTo>
                  <a:pt x="1566545" y="949885"/>
                </a:lnTo>
                <a:lnTo>
                  <a:pt x="1557338" y="943533"/>
                </a:lnTo>
                <a:lnTo>
                  <a:pt x="1548130" y="938134"/>
                </a:lnTo>
                <a:lnTo>
                  <a:pt x="1538288" y="933053"/>
                </a:lnTo>
                <a:lnTo>
                  <a:pt x="1515428" y="922255"/>
                </a:lnTo>
                <a:lnTo>
                  <a:pt x="1490980" y="911140"/>
                </a:lnTo>
                <a:lnTo>
                  <a:pt x="1464945" y="899706"/>
                </a:lnTo>
                <a:lnTo>
                  <a:pt x="1437322" y="887956"/>
                </a:lnTo>
                <a:lnTo>
                  <a:pt x="1376998" y="863184"/>
                </a:lnTo>
                <a:lnTo>
                  <a:pt x="1311592" y="836825"/>
                </a:lnTo>
                <a:lnTo>
                  <a:pt x="1225233" y="801573"/>
                </a:lnTo>
                <a:lnTo>
                  <a:pt x="1229043" y="788235"/>
                </a:lnTo>
                <a:lnTo>
                  <a:pt x="1233488" y="775214"/>
                </a:lnTo>
                <a:lnTo>
                  <a:pt x="1236028" y="768862"/>
                </a:lnTo>
                <a:lnTo>
                  <a:pt x="1238568" y="762510"/>
                </a:lnTo>
                <a:lnTo>
                  <a:pt x="1241425" y="756794"/>
                </a:lnTo>
                <a:lnTo>
                  <a:pt x="1244283" y="751077"/>
                </a:lnTo>
                <a:lnTo>
                  <a:pt x="1247775" y="745678"/>
                </a:lnTo>
                <a:lnTo>
                  <a:pt x="1251268" y="740914"/>
                </a:lnTo>
                <a:lnTo>
                  <a:pt x="1255078" y="736151"/>
                </a:lnTo>
                <a:lnTo>
                  <a:pt x="1258888" y="731705"/>
                </a:lnTo>
                <a:lnTo>
                  <a:pt x="1263333" y="727576"/>
                </a:lnTo>
                <a:lnTo>
                  <a:pt x="1267143" y="723765"/>
                </a:lnTo>
                <a:lnTo>
                  <a:pt x="1271905" y="720907"/>
                </a:lnTo>
                <a:lnTo>
                  <a:pt x="1276985" y="718048"/>
                </a:lnTo>
                <a:lnTo>
                  <a:pt x="1288415" y="712650"/>
                </a:lnTo>
                <a:lnTo>
                  <a:pt x="1300162" y="707886"/>
                </a:lnTo>
                <a:lnTo>
                  <a:pt x="1312545" y="703122"/>
                </a:lnTo>
                <a:lnTo>
                  <a:pt x="1325562" y="698676"/>
                </a:lnTo>
                <a:lnTo>
                  <a:pt x="1352550" y="689466"/>
                </a:lnTo>
                <a:lnTo>
                  <a:pt x="1381442" y="680574"/>
                </a:lnTo>
                <a:lnTo>
                  <a:pt x="1411922" y="670728"/>
                </a:lnTo>
                <a:lnTo>
                  <a:pt x="1427798" y="665647"/>
                </a:lnTo>
                <a:lnTo>
                  <a:pt x="1443355" y="659931"/>
                </a:lnTo>
                <a:lnTo>
                  <a:pt x="1460182" y="654214"/>
                </a:lnTo>
                <a:lnTo>
                  <a:pt x="1476692" y="647545"/>
                </a:lnTo>
                <a:lnTo>
                  <a:pt x="1493202" y="640558"/>
                </a:lnTo>
                <a:lnTo>
                  <a:pt x="1510665" y="632618"/>
                </a:lnTo>
                <a:lnTo>
                  <a:pt x="1561148" y="941310"/>
                </a:lnTo>
                <a:lnTo>
                  <a:pt x="1591628" y="941310"/>
                </a:lnTo>
                <a:lnTo>
                  <a:pt x="1593850" y="917491"/>
                </a:lnTo>
                <a:lnTo>
                  <a:pt x="1596390" y="894943"/>
                </a:lnTo>
                <a:lnTo>
                  <a:pt x="1599882" y="873665"/>
                </a:lnTo>
                <a:lnTo>
                  <a:pt x="1603375" y="853974"/>
                </a:lnTo>
                <a:lnTo>
                  <a:pt x="1607185" y="836190"/>
                </a:lnTo>
                <a:lnTo>
                  <a:pt x="1611630" y="820946"/>
                </a:lnTo>
                <a:lnTo>
                  <a:pt x="1615758" y="806972"/>
                </a:lnTo>
                <a:lnTo>
                  <a:pt x="1620202" y="795857"/>
                </a:lnTo>
                <a:lnTo>
                  <a:pt x="1588452" y="763781"/>
                </a:lnTo>
                <a:lnTo>
                  <a:pt x="1586548" y="761875"/>
                </a:lnTo>
                <a:lnTo>
                  <a:pt x="1585595" y="759652"/>
                </a:lnTo>
                <a:lnTo>
                  <a:pt x="1584642" y="757111"/>
                </a:lnTo>
                <a:lnTo>
                  <a:pt x="1584325" y="754571"/>
                </a:lnTo>
                <a:lnTo>
                  <a:pt x="1584642" y="752348"/>
                </a:lnTo>
                <a:lnTo>
                  <a:pt x="1585595" y="749807"/>
                </a:lnTo>
                <a:lnTo>
                  <a:pt x="1586548" y="747584"/>
                </a:lnTo>
                <a:lnTo>
                  <a:pt x="1588452" y="745361"/>
                </a:lnTo>
                <a:lnTo>
                  <a:pt x="1626235" y="707251"/>
                </a:lnTo>
                <a:lnTo>
                  <a:pt x="1628140" y="705663"/>
                </a:lnTo>
                <a:lnTo>
                  <a:pt x="1630680" y="704392"/>
                </a:lnTo>
                <a:lnTo>
                  <a:pt x="1632902" y="703440"/>
                </a:lnTo>
                <a:lnTo>
                  <a:pt x="1635442" y="703440"/>
                </a:lnTo>
                <a:lnTo>
                  <a:pt x="1638300" y="703440"/>
                </a:lnTo>
                <a:lnTo>
                  <a:pt x="1640522" y="704392"/>
                </a:lnTo>
                <a:lnTo>
                  <a:pt x="1642745" y="705663"/>
                </a:lnTo>
                <a:lnTo>
                  <a:pt x="1644968" y="707251"/>
                </a:lnTo>
                <a:lnTo>
                  <a:pt x="1682750" y="745361"/>
                </a:lnTo>
                <a:lnTo>
                  <a:pt x="1684655" y="747584"/>
                </a:lnTo>
                <a:lnTo>
                  <a:pt x="1685608" y="749807"/>
                </a:lnTo>
                <a:lnTo>
                  <a:pt x="1686560" y="752348"/>
                </a:lnTo>
                <a:lnTo>
                  <a:pt x="1686560" y="754571"/>
                </a:lnTo>
                <a:lnTo>
                  <a:pt x="1686560" y="757111"/>
                </a:lnTo>
                <a:lnTo>
                  <a:pt x="1685608" y="759652"/>
                </a:lnTo>
                <a:lnTo>
                  <a:pt x="1684655" y="761875"/>
                </a:lnTo>
                <a:lnTo>
                  <a:pt x="1682750" y="763781"/>
                </a:lnTo>
                <a:lnTo>
                  <a:pt x="1651000" y="795857"/>
                </a:lnTo>
                <a:lnTo>
                  <a:pt x="1653222" y="800938"/>
                </a:lnTo>
                <a:lnTo>
                  <a:pt x="1655445" y="807290"/>
                </a:lnTo>
                <a:lnTo>
                  <a:pt x="1659572" y="820946"/>
                </a:lnTo>
                <a:lnTo>
                  <a:pt x="1663700" y="836190"/>
                </a:lnTo>
                <a:lnTo>
                  <a:pt x="1667828" y="854292"/>
                </a:lnTo>
                <a:lnTo>
                  <a:pt x="1671320" y="873665"/>
                </a:lnTo>
                <a:lnTo>
                  <a:pt x="1674178" y="894943"/>
                </a:lnTo>
                <a:lnTo>
                  <a:pt x="1677035" y="917491"/>
                </a:lnTo>
                <a:lnTo>
                  <a:pt x="1679258" y="941310"/>
                </a:lnTo>
                <a:lnTo>
                  <a:pt x="1709738" y="941310"/>
                </a:lnTo>
                <a:lnTo>
                  <a:pt x="1760538" y="632618"/>
                </a:lnTo>
                <a:lnTo>
                  <a:pt x="1777682" y="640558"/>
                </a:lnTo>
                <a:lnTo>
                  <a:pt x="1794510" y="647545"/>
                </a:lnTo>
                <a:lnTo>
                  <a:pt x="1811020" y="654214"/>
                </a:lnTo>
                <a:lnTo>
                  <a:pt x="1827212" y="659931"/>
                </a:lnTo>
                <a:lnTo>
                  <a:pt x="1843405" y="665647"/>
                </a:lnTo>
                <a:lnTo>
                  <a:pt x="1858962" y="670728"/>
                </a:lnTo>
                <a:lnTo>
                  <a:pt x="1889760" y="680574"/>
                </a:lnTo>
                <a:lnTo>
                  <a:pt x="1918335" y="689466"/>
                </a:lnTo>
                <a:lnTo>
                  <a:pt x="1945640" y="698676"/>
                </a:lnTo>
                <a:lnTo>
                  <a:pt x="1958658" y="703122"/>
                </a:lnTo>
                <a:lnTo>
                  <a:pt x="1971040" y="707886"/>
                </a:lnTo>
                <a:lnTo>
                  <a:pt x="1982788" y="712650"/>
                </a:lnTo>
                <a:lnTo>
                  <a:pt x="1994218" y="718048"/>
                </a:lnTo>
                <a:lnTo>
                  <a:pt x="1999615" y="721224"/>
                </a:lnTo>
                <a:lnTo>
                  <a:pt x="2004695" y="724718"/>
                </a:lnTo>
                <a:lnTo>
                  <a:pt x="2009458" y="728846"/>
                </a:lnTo>
                <a:lnTo>
                  <a:pt x="2013902" y="733292"/>
                </a:lnTo>
                <a:lnTo>
                  <a:pt x="2018348" y="738691"/>
                </a:lnTo>
                <a:lnTo>
                  <a:pt x="2022475" y="744090"/>
                </a:lnTo>
                <a:lnTo>
                  <a:pt x="2025968" y="750124"/>
                </a:lnTo>
                <a:lnTo>
                  <a:pt x="2029460" y="756159"/>
                </a:lnTo>
                <a:lnTo>
                  <a:pt x="2032635" y="762828"/>
                </a:lnTo>
                <a:lnTo>
                  <a:pt x="2035492" y="769497"/>
                </a:lnTo>
                <a:lnTo>
                  <a:pt x="2038350" y="776801"/>
                </a:lnTo>
                <a:lnTo>
                  <a:pt x="2040890" y="784106"/>
                </a:lnTo>
                <a:lnTo>
                  <a:pt x="2043112" y="791410"/>
                </a:lnTo>
                <a:lnTo>
                  <a:pt x="2045335" y="799032"/>
                </a:lnTo>
                <a:lnTo>
                  <a:pt x="2048828" y="814276"/>
                </a:lnTo>
                <a:lnTo>
                  <a:pt x="2052002" y="829838"/>
                </a:lnTo>
                <a:lnTo>
                  <a:pt x="2054542" y="844447"/>
                </a:lnTo>
                <a:lnTo>
                  <a:pt x="2056448" y="858738"/>
                </a:lnTo>
                <a:lnTo>
                  <a:pt x="2057718" y="872077"/>
                </a:lnTo>
                <a:lnTo>
                  <a:pt x="2058352" y="884145"/>
                </a:lnTo>
                <a:lnTo>
                  <a:pt x="2059305" y="894943"/>
                </a:lnTo>
                <a:lnTo>
                  <a:pt x="2059622" y="910504"/>
                </a:lnTo>
                <a:lnTo>
                  <a:pt x="2059305" y="912410"/>
                </a:lnTo>
                <a:lnTo>
                  <a:pt x="2058988" y="914315"/>
                </a:lnTo>
                <a:lnTo>
                  <a:pt x="2058035" y="915903"/>
                </a:lnTo>
                <a:lnTo>
                  <a:pt x="2057082" y="918126"/>
                </a:lnTo>
                <a:lnTo>
                  <a:pt x="2055495" y="920032"/>
                </a:lnTo>
                <a:lnTo>
                  <a:pt x="2053590" y="921937"/>
                </a:lnTo>
                <a:lnTo>
                  <a:pt x="2048828" y="926066"/>
                </a:lnTo>
                <a:lnTo>
                  <a:pt x="2043112" y="929559"/>
                </a:lnTo>
                <a:lnTo>
                  <a:pt x="2036128" y="933688"/>
                </a:lnTo>
                <a:lnTo>
                  <a:pt x="2027555" y="937499"/>
                </a:lnTo>
                <a:lnTo>
                  <a:pt x="2017712" y="941310"/>
                </a:lnTo>
                <a:lnTo>
                  <a:pt x="2232978" y="941310"/>
                </a:lnTo>
                <a:lnTo>
                  <a:pt x="2232978" y="103841"/>
                </a:lnTo>
                <a:lnTo>
                  <a:pt x="1150620" y="103841"/>
                </a:lnTo>
                <a:lnTo>
                  <a:pt x="1145223" y="94631"/>
                </a:lnTo>
                <a:lnTo>
                  <a:pt x="1139825" y="85421"/>
                </a:lnTo>
                <a:lnTo>
                  <a:pt x="1133793" y="76529"/>
                </a:lnTo>
                <a:lnTo>
                  <a:pt x="1127760" y="67954"/>
                </a:lnTo>
                <a:lnTo>
                  <a:pt x="1121728" y="59062"/>
                </a:lnTo>
                <a:lnTo>
                  <a:pt x="1115060" y="51122"/>
                </a:lnTo>
                <a:lnTo>
                  <a:pt x="1108710" y="42547"/>
                </a:lnTo>
                <a:lnTo>
                  <a:pt x="1101725" y="34925"/>
                </a:lnTo>
                <a:close/>
                <a:moveTo>
                  <a:pt x="800738" y="0"/>
                </a:moveTo>
                <a:lnTo>
                  <a:pt x="808355" y="0"/>
                </a:lnTo>
                <a:lnTo>
                  <a:pt x="815972" y="0"/>
                </a:lnTo>
                <a:lnTo>
                  <a:pt x="823906" y="318"/>
                </a:lnTo>
                <a:lnTo>
                  <a:pt x="831523" y="635"/>
                </a:lnTo>
                <a:lnTo>
                  <a:pt x="839140" y="1587"/>
                </a:lnTo>
                <a:lnTo>
                  <a:pt x="854375" y="3492"/>
                </a:lnTo>
                <a:lnTo>
                  <a:pt x="869291" y="6984"/>
                </a:lnTo>
                <a:lnTo>
                  <a:pt x="883890" y="10793"/>
                </a:lnTo>
                <a:lnTo>
                  <a:pt x="898172" y="15554"/>
                </a:lnTo>
                <a:lnTo>
                  <a:pt x="912137" y="20951"/>
                </a:lnTo>
                <a:lnTo>
                  <a:pt x="925784" y="27300"/>
                </a:lnTo>
                <a:lnTo>
                  <a:pt x="939431" y="33966"/>
                </a:lnTo>
                <a:lnTo>
                  <a:pt x="952443" y="41584"/>
                </a:lnTo>
                <a:lnTo>
                  <a:pt x="964821" y="50155"/>
                </a:lnTo>
                <a:lnTo>
                  <a:pt x="977516" y="59043"/>
                </a:lnTo>
                <a:lnTo>
                  <a:pt x="989259" y="68883"/>
                </a:lnTo>
                <a:lnTo>
                  <a:pt x="1000685" y="79359"/>
                </a:lnTo>
                <a:lnTo>
                  <a:pt x="1011793" y="89834"/>
                </a:lnTo>
                <a:lnTo>
                  <a:pt x="1021949" y="101262"/>
                </a:lnTo>
                <a:lnTo>
                  <a:pt x="1032105" y="113641"/>
                </a:lnTo>
                <a:lnTo>
                  <a:pt x="1041626" y="126021"/>
                </a:lnTo>
                <a:lnTo>
                  <a:pt x="1050512" y="139354"/>
                </a:lnTo>
                <a:lnTo>
                  <a:pt x="1059082" y="153003"/>
                </a:lnTo>
                <a:lnTo>
                  <a:pt x="1067016" y="166970"/>
                </a:lnTo>
                <a:lnTo>
                  <a:pt x="1073998" y="181572"/>
                </a:lnTo>
                <a:lnTo>
                  <a:pt x="1080980" y="196492"/>
                </a:lnTo>
                <a:lnTo>
                  <a:pt x="1087011" y="212046"/>
                </a:lnTo>
                <a:lnTo>
                  <a:pt x="1092406" y="227918"/>
                </a:lnTo>
                <a:lnTo>
                  <a:pt x="1097167" y="243789"/>
                </a:lnTo>
                <a:lnTo>
                  <a:pt x="1101292" y="260296"/>
                </a:lnTo>
                <a:lnTo>
                  <a:pt x="1104784" y="277120"/>
                </a:lnTo>
                <a:lnTo>
                  <a:pt x="1107323" y="294261"/>
                </a:lnTo>
                <a:lnTo>
                  <a:pt x="1109227" y="311403"/>
                </a:lnTo>
                <a:lnTo>
                  <a:pt x="1110179" y="329179"/>
                </a:lnTo>
                <a:lnTo>
                  <a:pt x="1110496" y="346955"/>
                </a:lnTo>
                <a:lnTo>
                  <a:pt x="1110496" y="358065"/>
                </a:lnTo>
                <a:lnTo>
                  <a:pt x="1110179" y="368541"/>
                </a:lnTo>
                <a:lnTo>
                  <a:pt x="1109544" y="379651"/>
                </a:lnTo>
                <a:lnTo>
                  <a:pt x="1108275" y="390761"/>
                </a:lnTo>
                <a:lnTo>
                  <a:pt x="1107323" y="402189"/>
                </a:lnTo>
                <a:lnTo>
                  <a:pt x="1105736" y="413299"/>
                </a:lnTo>
                <a:lnTo>
                  <a:pt x="1103831" y="424726"/>
                </a:lnTo>
                <a:lnTo>
                  <a:pt x="1101927" y="436154"/>
                </a:lnTo>
                <a:lnTo>
                  <a:pt x="1099706" y="447582"/>
                </a:lnTo>
                <a:lnTo>
                  <a:pt x="1097167" y="459009"/>
                </a:lnTo>
                <a:lnTo>
                  <a:pt x="1094628" y="470437"/>
                </a:lnTo>
                <a:lnTo>
                  <a:pt x="1091771" y="481864"/>
                </a:lnTo>
                <a:lnTo>
                  <a:pt x="1088280" y="493292"/>
                </a:lnTo>
                <a:lnTo>
                  <a:pt x="1085106" y="504720"/>
                </a:lnTo>
                <a:lnTo>
                  <a:pt x="1081298" y="516147"/>
                </a:lnTo>
                <a:lnTo>
                  <a:pt x="1077489" y="527575"/>
                </a:lnTo>
                <a:lnTo>
                  <a:pt x="1073363" y="538685"/>
                </a:lnTo>
                <a:lnTo>
                  <a:pt x="1068920" y="550113"/>
                </a:lnTo>
                <a:lnTo>
                  <a:pt x="1064477" y="561223"/>
                </a:lnTo>
                <a:lnTo>
                  <a:pt x="1059716" y="572016"/>
                </a:lnTo>
                <a:lnTo>
                  <a:pt x="1054956" y="583126"/>
                </a:lnTo>
                <a:lnTo>
                  <a:pt x="1049878" y="593918"/>
                </a:lnTo>
                <a:lnTo>
                  <a:pt x="1044482" y="604711"/>
                </a:lnTo>
                <a:lnTo>
                  <a:pt x="1039087" y="614869"/>
                </a:lnTo>
                <a:lnTo>
                  <a:pt x="1033057" y="625344"/>
                </a:lnTo>
                <a:lnTo>
                  <a:pt x="1027344" y="635502"/>
                </a:lnTo>
                <a:lnTo>
                  <a:pt x="1021314" y="645660"/>
                </a:lnTo>
                <a:lnTo>
                  <a:pt x="1014966" y="655501"/>
                </a:lnTo>
                <a:lnTo>
                  <a:pt x="1008936" y="665024"/>
                </a:lnTo>
                <a:lnTo>
                  <a:pt x="1002271" y="674229"/>
                </a:lnTo>
                <a:lnTo>
                  <a:pt x="995607" y="683435"/>
                </a:lnTo>
                <a:lnTo>
                  <a:pt x="988624" y="692323"/>
                </a:lnTo>
                <a:lnTo>
                  <a:pt x="988624" y="813583"/>
                </a:lnTo>
                <a:lnTo>
                  <a:pt x="1021631" y="828819"/>
                </a:lnTo>
                <a:lnTo>
                  <a:pt x="1055908" y="843739"/>
                </a:lnTo>
                <a:lnTo>
                  <a:pt x="1090184" y="858976"/>
                </a:lnTo>
                <a:lnTo>
                  <a:pt x="1125413" y="873260"/>
                </a:lnTo>
                <a:lnTo>
                  <a:pt x="1194918" y="902464"/>
                </a:lnTo>
                <a:lnTo>
                  <a:pt x="1263471" y="930081"/>
                </a:lnTo>
                <a:lnTo>
                  <a:pt x="1329485" y="956745"/>
                </a:lnTo>
                <a:lnTo>
                  <a:pt x="1390421" y="981822"/>
                </a:lnTo>
                <a:lnTo>
                  <a:pt x="1418668" y="993567"/>
                </a:lnTo>
                <a:lnTo>
                  <a:pt x="1445327" y="1004995"/>
                </a:lnTo>
                <a:lnTo>
                  <a:pt x="1469448" y="1016105"/>
                </a:lnTo>
                <a:lnTo>
                  <a:pt x="1491981" y="1026580"/>
                </a:lnTo>
                <a:lnTo>
                  <a:pt x="1497059" y="1029437"/>
                </a:lnTo>
                <a:lnTo>
                  <a:pt x="1501820" y="1032612"/>
                </a:lnTo>
                <a:lnTo>
                  <a:pt x="1507215" y="1035786"/>
                </a:lnTo>
                <a:lnTo>
                  <a:pt x="1511976" y="1039278"/>
                </a:lnTo>
                <a:lnTo>
                  <a:pt x="1516419" y="1043404"/>
                </a:lnTo>
                <a:lnTo>
                  <a:pt x="1520862" y="1047214"/>
                </a:lnTo>
                <a:lnTo>
                  <a:pt x="1525306" y="1051340"/>
                </a:lnTo>
                <a:lnTo>
                  <a:pt x="1529749" y="1056102"/>
                </a:lnTo>
                <a:lnTo>
                  <a:pt x="1533557" y="1060546"/>
                </a:lnTo>
                <a:lnTo>
                  <a:pt x="1537683" y="1065942"/>
                </a:lnTo>
                <a:lnTo>
                  <a:pt x="1544983" y="1076100"/>
                </a:lnTo>
                <a:lnTo>
                  <a:pt x="1551965" y="1087528"/>
                </a:lnTo>
                <a:lnTo>
                  <a:pt x="1558630" y="1099273"/>
                </a:lnTo>
                <a:lnTo>
                  <a:pt x="1564978" y="1111970"/>
                </a:lnTo>
                <a:lnTo>
                  <a:pt x="1570373" y="1125302"/>
                </a:lnTo>
                <a:lnTo>
                  <a:pt x="1576086" y="1138317"/>
                </a:lnTo>
                <a:lnTo>
                  <a:pt x="1580846" y="1152284"/>
                </a:lnTo>
                <a:lnTo>
                  <a:pt x="1585290" y="1166569"/>
                </a:lnTo>
                <a:lnTo>
                  <a:pt x="1589416" y="1180853"/>
                </a:lnTo>
                <a:lnTo>
                  <a:pt x="1592907" y="1195138"/>
                </a:lnTo>
                <a:lnTo>
                  <a:pt x="1596398" y="1210057"/>
                </a:lnTo>
                <a:lnTo>
                  <a:pt x="1599254" y="1224342"/>
                </a:lnTo>
                <a:lnTo>
                  <a:pt x="1602110" y="1238943"/>
                </a:lnTo>
                <a:lnTo>
                  <a:pt x="1604332" y="1253545"/>
                </a:lnTo>
                <a:lnTo>
                  <a:pt x="1606554" y="1267513"/>
                </a:lnTo>
                <a:lnTo>
                  <a:pt x="1610362" y="1294812"/>
                </a:lnTo>
                <a:lnTo>
                  <a:pt x="1612901" y="1320524"/>
                </a:lnTo>
                <a:lnTo>
                  <a:pt x="1614488" y="1343697"/>
                </a:lnTo>
                <a:lnTo>
                  <a:pt x="1615440" y="1364012"/>
                </a:lnTo>
                <a:lnTo>
                  <a:pt x="1616075" y="1380519"/>
                </a:lnTo>
                <a:lnTo>
                  <a:pt x="1616075" y="1393216"/>
                </a:lnTo>
                <a:lnTo>
                  <a:pt x="1616075" y="1395756"/>
                </a:lnTo>
                <a:lnTo>
                  <a:pt x="1615758" y="1398295"/>
                </a:lnTo>
                <a:lnTo>
                  <a:pt x="1615123" y="1400835"/>
                </a:lnTo>
                <a:lnTo>
                  <a:pt x="1613853" y="1403057"/>
                </a:lnTo>
                <a:lnTo>
                  <a:pt x="1612584" y="1405596"/>
                </a:lnTo>
                <a:lnTo>
                  <a:pt x="1610997" y="1408136"/>
                </a:lnTo>
                <a:lnTo>
                  <a:pt x="1609093" y="1410993"/>
                </a:lnTo>
                <a:lnTo>
                  <a:pt x="1606871" y="1413532"/>
                </a:lnTo>
                <a:lnTo>
                  <a:pt x="1601476" y="1418611"/>
                </a:lnTo>
                <a:lnTo>
                  <a:pt x="1594811" y="1423690"/>
                </a:lnTo>
                <a:lnTo>
                  <a:pt x="1587194" y="1429086"/>
                </a:lnTo>
                <a:lnTo>
                  <a:pt x="1578307" y="1434165"/>
                </a:lnTo>
                <a:lnTo>
                  <a:pt x="1567834" y="1439244"/>
                </a:lnTo>
                <a:lnTo>
                  <a:pt x="1556408" y="1444323"/>
                </a:lnTo>
                <a:lnTo>
                  <a:pt x="1543713" y="1449719"/>
                </a:lnTo>
                <a:lnTo>
                  <a:pt x="1530066" y="1454481"/>
                </a:lnTo>
                <a:lnTo>
                  <a:pt x="1514832" y="1459242"/>
                </a:lnTo>
                <a:lnTo>
                  <a:pt x="1498329" y="1464004"/>
                </a:lnTo>
                <a:lnTo>
                  <a:pt x="1480873" y="1468765"/>
                </a:lnTo>
                <a:lnTo>
                  <a:pt x="1461831" y="1473209"/>
                </a:lnTo>
                <a:lnTo>
                  <a:pt x="1441836" y="1477654"/>
                </a:lnTo>
                <a:lnTo>
                  <a:pt x="1420572" y="1481780"/>
                </a:lnTo>
                <a:lnTo>
                  <a:pt x="1398038" y="1485589"/>
                </a:lnTo>
                <a:lnTo>
                  <a:pt x="1373918" y="1489716"/>
                </a:lnTo>
                <a:lnTo>
                  <a:pt x="1349162" y="1493525"/>
                </a:lnTo>
                <a:lnTo>
                  <a:pt x="1322820" y="1496700"/>
                </a:lnTo>
                <a:lnTo>
                  <a:pt x="1295209" y="1500191"/>
                </a:lnTo>
                <a:lnTo>
                  <a:pt x="1266010" y="1503048"/>
                </a:lnTo>
                <a:lnTo>
                  <a:pt x="1235860" y="1505905"/>
                </a:lnTo>
                <a:lnTo>
                  <a:pt x="1204439" y="1508445"/>
                </a:lnTo>
                <a:lnTo>
                  <a:pt x="1171750" y="1510667"/>
                </a:lnTo>
                <a:lnTo>
                  <a:pt x="1137791" y="1512571"/>
                </a:lnTo>
                <a:lnTo>
                  <a:pt x="1102562" y="1514158"/>
                </a:lnTo>
                <a:lnTo>
                  <a:pt x="1066064" y="1515428"/>
                </a:lnTo>
                <a:lnTo>
                  <a:pt x="1027979" y="1516698"/>
                </a:lnTo>
                <a:lnTo>
                  <a:pt x="988942" y="1517015"/>
                </a:lnTo>
                <a:lnTo>
                  <a:pt x="988624" y="1517650"/>
                </a:lnTo>
                <a:lnTo>
                  <a:pt x="677596" y="1517650"/>
                </a:lnTo>
                <a:lnTo>
                  <a:pt x="635068" y="1517333"/>
                </a:lnTo>
                <a:lnTo>
                  <a:pt x="594127" y="1516698"/>
                </a:lnTo>
                <a:lnTo>
                  <a:pt x="554772" y="1516063"/>
                </a:lnTo>
                <a:lnTo>
                  <a:pt x="516370" y="1514476"/>
                </a:lnTo>
                <a:lnTo>
                  <a:pt x="479872" y="1512889"/>
                </a:lnTo>
                <a:lnTo>
                  <a:pt x="444643" y="1510667"/>
                </a:lnTo>
                <a:lnTo>
                  <a:pt x="410366" y="1508445"/>
                </a:lnTo>
                <a:lnTo>
                  <a:pt x="377994" y="1505905"/>
                </a:lnTo>
                <a:lnTo>
                  <a:pt x="346574" y="1503048"/>
                </a:lnTo>
                <a:lnTo>
                  <a:pt x="316741" y="1499874"/>
                </a:lnTo>
                <a:lnTo>
                  <a:pt x="288177" y="1496382"/>
                </a:lnTo>
                <a:lnTo>
                  <a:pt x="261517" y="1492573"/>
                </a:lnTo>
                <a:lnTo>
                  <a:pt x="235493" y="1489081"/>
                </a:lnTo>
                <a:lnTo>
                  <a:pt x="211372" y="1484955"/>
                </a:lnTo>
                <a:lnTo>
                  <a:pt x="187886" y="1480510"/>
                </a:lnTo>
                <a:lnTo>
                  <a:pt x="166622" y="1476066"/>
                </a:lnTo>
                <a:lnTo>
                  <a:pt x="146310" y="1471305"/>
                </a:lnTo>
                <a:lnTo>
                  <a:pt x="127268" y="1466543"/>
                </a:lnTo>
                <a:lnTo>
                  <a:pt x="109495" y="1461782"/>
                </a:lnTo>
                <a:lnTo>
                  <a:pt x="93309" y="1456703"/>
                </a:lnTo>
                <a:lnTo>
                  <a:pt x="78075" y="1451941"/>
                </a:lnTo>
                <a:lnTo>
                  <a:pt x="64427" y="1446228"/>
                </a:lnTo>
                <a:lnTo>
                  <a:pt x="52367" y="1441149"/>
                </a:lnTo>
                <a:lnTo>
                  <a:pt x="41259" y="1436070"/>
                </a:lnTo>
                <a:lnTo>
                  <a:pt x="31738" y="1430356"/>
                </a:lnTo>
                <a:lnTo>
                  <a:pt x="23169" y="1425277"/>
                </a:lnTo>
                <a:lnTo>
                  <a:pt x="16186" y="1419563"/>
                </a:lnTo>
                <a:lnTo>
                  <a:pt x="10474" y="1414167"/>
                </a:lnTo>
                <a:lnTo>
                  <a:pt x="8252" y="1411627"/>
                </a:lnTo>
                <a:lnTo>
                  <a:pt x="6030" y="1409088"/>
                </a:lnTo>
                <a:lnTo>
                  <a:pt x="4126" y="1406548"/>
                </a:lnTo>
                <a:lnTo>
                  <a:pt x="2539" y="1403374"/>
                </a:lnTo>
                <a:lnTo>
                  <a:pt x="1587" y="1400835"/>
                </a:lnTo>
                <a:lnTo>
                  <a:pt x="952" y="1398295"/>
                </a:lnTo>
                <a:lnTo>
                  <a:pt x="318" y="1395756"/>
                </a:lnTo>
                <a:lnTo>
                  <a:pt x="0" y="1393216"/>
                </a:lnTo>
                <a:lnTo>
                  <a:pt x="318" y="1380519"/>
                </a:lnTo>
                <a:lnTo>
                  <a:pt x="952" y="1364012"/>
                </a:lnTo>
                <a:lnTo>
                  <a:pt x="1905" y="1343697"/>
                </a:lnTo>
                <a:lnTo>
                  <a:pt x="3809" y="1320524"/>
                </a:lnTo>
                <a:lnTo>
                  <a:pt x="6348" y="1294812"/>
                </a:lnTo>
                <a:lnTo>
                  <a:pt x="10156" y="1267513"/>
                </a:lnTo>
                <a:lnTo>
                  <a:pt x="11743" y="1253545"/>
                </a:lnTo>
                <a:lnTo>
                  <a:pt x="14600" y="1238943"/>
                </a:lnTo>
                <a:lnTo>
                  <a:pt x="17139" y="1224342"/>
                </a:lnTo>
                <a:lnTo>
                  <a:pt x="20312" y="1210057"/>
                </a:lnTo>
                <a:lnTo>
                  <a:pt x="23803" y="1195138"/>
                </a:lnTo>
                <a:lnTo>
                  <a:pt x="27295" y="1180853"/>
                </a:lnTo>
                <a:lnTo>
                  <a:pt x="31420" y="1166569"/>
                </a:lnTo>
                <a:lnTo>
                  <a:pt x="35864" y="1152284"/>
                </a:lnTo>
                <a:lnTo>
                  <a:pt x="40624" y="1138317"/>
                </a:lnTo>
                <a:lnTo>
                  <a:pt x="45702" y="1125302"/>
                </a:lnTo>
                <a:lnTo>
                  <a:pt x="51732" y="1111970"/>
                </a:lnTo>
                <a:lnTo>
                  <a:pt x="57445" y="1099273"/>
                </a:lnTo>
                <a:lnTo>
                  <a:pt x="64110" y="1087528"/>
                </a:lnTo>
                <a:lnTo>
                  <a:pt x="71092" y="1076100"/>
                </a:lnTo>
                <a:lnTo>
                  <a:pt x="79027" y="1065942"/>
                </a:lnTo>
                <a:lnTo>
                  <a:pt x="83153" y="1060546"/>
                </a:lnTo>
                <a:lnTo>
                  <a:pt x="86961" y="1056102"/>
                </a:lnTo>
                <a:lnTo>
                  <a:pt x="91087" y="1051340"/>
                </a:lnTo>
                <a:lnTo>
                  <a:pt x="95530" y="1047214"/>
                </a:lnTo>
                <a:lnTo>
                  <a:pt x="99973" y="1043404"/>
                </a:lnTo>
                <a:lnTo>
                  <a:pt x="104734" y="1039278"/>
                </a:lnTo>
                <a:lnTo>
                  <a:pt x="109495" y="1035786"/>
                </a:lnTo>
                <a:lnTo>
                  <a:pt x="114255" y="1032612"/>
                </a:lnTo>
                <a:lnTo>
                  <a:pt x="119333" y="1029437"/>
                </a:lnTo>
                <a:lnTo>
                  <a:pt x="124729" y="1026580"/>
                </a:lnTo>
                <a:lnTo>
                  <a:pt x="146628" y="1016105"/>
                </a:lnTo>
                <a:lnTo>
                  <a:pt x="171383" y="1004995"/>
                </a:lnTo>
                <a:lnTo>
                  <a:pt x="198042" y="993567"/>
                </a:lnTo>
                <a:lnTo>
                  <a:pt x="225971" y="981822"/>
                </a:lnTo>
                <a:lnTo>
                  <a:pt x="287225" y="956745"/>
                </a:lnTo>
                <a:lnTo>
                  <a:pt x="352922" y="930081"/>
                </a:lnTo>
                <a:lnTo>
                  <a:pt x="421475" y="902464"/>
                </a:lnTo>
                <a:lnTo>
                  <a:pt x="491297" y="873260"/>
                </a:lnTo>
                <a:lnTo>
                  <a:pt x="525891" y="858976"/>
                </a:lnTo>
                <a:lnTo>
                  <a:pt x="560802" y="843739"/>
                </a:lnTo>
                <a:lnTo>
                  <a:pt x="594444" y="828819"/>
                </a:lnTo>
                <a:lnTo>
                  <a:pt x="627769" y="813583"/>
                </a:lnTo>
                <a:lnTo>
                  <a:pt x="627769" y="692323"/>
                </a:lnTo>
                <a:lnTo>
                  <a:pt x="621104" y="683435"/>
                </a:lnTo>
                <a:lnTo>
                  <a:pt x="614121" y="674229"/>
                </a:lnTo>
                <a:lnTo>
                  <a:pt x="607774" y="665024"/>
                </a:lnTo>
                <a:lnTo>
                  <a:pt x="601109" y="655501"/>
                </a:lnTo>
                <a:lnTo>
                  <a:pt x="595079" y="645660"/>
                </a:lnTo>
                <a:lnTo>
                  <a:pt x="589049" y="635502"/>
                </a:lnTo>
                <a:lnTo>
                  <a:pt x="583019" y="625344"/>
                </a:lnTo>
                <a:lnTo>
                  <a:pt x="577623" y="614869"/>
                </a:lnTo>
                <a:lnTo>
                  <a:pt x="572228" y="604711"/>
                </a:lnTo>
                <a:lnTo>
                  <a:pt x="566515" y="593918"/>
                </a:lnTo>
                <a:lnTo>
                  <a:pt x="561754" y="583126"/>
                </a:lnTo>
                <a:lnTo>
                  <a:pt x="556676" y="572016"/>
                </a:lnTo>
                <a:lnTo>
                  <a:pt x="551916" y="561223"/>
                </a:lnTo>
                <a:lnTo>
                  <a:pt x="547473" y="550113"/>
                </a:lnTo>
                <a:lnTo>
                  <a:pt x="543347" y="538685"/>
                </a:lnTo>
                <a:lnTo>
                  <a:pt x="538903" y="527575"/>
                </a:lnTo>
                <a:lnTo>
                  <a:pt x="535095" y="516147"/>
                </a:lnTo>
                <a:lnTo>
                  <a:pt x="531604" y="504720"/>
                </a:lnTo>
                <a:lnTo>
                  <a:pt x="528113" y="493292"/>
                </a:lnTo>
                <a:lnTo>
                  <a:pt x="524939" y="481864"/>
                </a:lnTo>
                <a:lnTo>
                  <a:pt x="522083" y="470437"/>
                </a:lnTo>
                <a:lnTo>
                  <a:pt x="519226" y="459009"/>
                </a:lnTo>
                <a:lnTo>
                  <a:pt x="516687" y="447582"/>
                </a:lnTo>
                <a:lnTo>
                  <a:pt x="514466" y="436154"/>
                </a:lnTo>
                <a:lnTo>
                  <a:pt x="512244" y="424726"/>
                </a:lnTo>
                <a:lnTo>
                  <a:pt x="510974" y="413299"/>
                </a:lnTo>
                <a:lnTo>
                  <a:pt x="509388" y="402189"/>
                </a:lnTo>
                <a:lnTo>
                  <a:pt x="507801" y="390761"/>
                </a:lnTo>
                <a:lnTo>
                  <a:pt x="507166" y="379651"/>
                </a:lnTo>
                <a:lnTo>
                  <a:pt x="506531" y="368541"/>
                </a:lnTo>
                <a:lnTo>
                  <a:pt x="506214" y="358065"/>
                </a:lnTo>
                <a:lnTo>
                  <a:pt x="505579" y="346955"/>
                </a:lnTo>
                <a:lnTo>
                  <a:pt x="506214" y="329179"/>
                </a:lnTo>
                <a:lnTo>
                  <a:pt x="507166" y="311403"/>
                </a:lnTo>
                <a:lnTo>
                  <a:pt x="509388" y="294261"/>
                </a:lnTo>
                <a:lnTo>
                  <a:pt x="511927" y="277120"/>
                </a:lnTo>
                <a:lnTo>
                  <a:pt x="515418" y="260296"/>
                </a:lnTo>
                <a:lnTo>
                  <a:pt x="519226" y="243789"/>
                </a:lnTo>
                <a:lnTo>
                  <a:pt x="524304" y="227918"/>
                </a:lnTo>
                <a:lnTo>
                  <a:pt x="529700" y="212046"/>
                </a:lnTo>
                <a:lnTo>
                  <a:pt x="535730" y="196492"/>
                </a:lnTo>
                <a:lnTo>
                  <a:pt x="542077" y="181572"/>
                </a:lnTo>
                <a:lnTo>
                  <a:pt x="549694" y="166970"/>
                </a:lnTo>
                <a:lnTo>
                  <a:pt x="557311" y="153003"/>
                </a:lnTo>
                <a:lnTo>
                  <a:pt x="565880" y="139354"/>
                </a:lnTo>
                <a:lnTo>
                  <a:pt x="574767" y="126021"/>
                </a:lnTo>
                <a:lnTo>
                  <a:pt x="584288" y="113641"/>
                </a:lnTo>
                <a:lnTo>
                  <a:pt x="594127" y="101262"/>
                </a:lnTo>
                <a:lnTo>
                  <a:pt x="604918" y="89834"/>
                </a:lnTo>
                <a:lnTo>
                  <a:pt x="616026" y="79359"/>
                </a:lnTo>
                <a:lnTo>
                  <a:pt x="627451" y="68883"/>
                </a:lnTo>
                <a:lnTo>
                  <a:pt x="639194" y="59043"/>
                </a:lnTo>
                <a:lnTo>
                  <a:pt x="651254" y="50155"/>
                </a:lnTo>
                <a:lnTo>
                  <a:pt x="664267" y="41584"/>
                </a:lnTo>
                <a:lnTo>
                  <a:pt x="676962" y="33966"/>
                </a:lnTo>
                <a:lnTo>
                  <a:pt x="690291" y="27300"/>
                </a:lnTo>
                <a:lnTo>
                  <a:pt x="704256" y="20951"/>
                </a:lnTo>
                <a:lnTo>
                  <a:pt x="718538" y="15554"/>
                </a:lnTo>
                <a:lnTo>
                  <a:pt x="732820" y="10793"/>
                </a:lnTo>
                <a:lnTo>
                  <a:pt x="747102" y="6984"/>
                </a:lnTo>
                <a:lnTo>
                  <a:pt x="762336" y="3492"/>
                </a:lnTo>
                <a:lnTo>
                  <a:pt x="777252" y="1587"/>
                </a:lnTo>
                <a:lnTo>
                  <a:pt x="785187" y="635"/>
                </a:lnTo>
                <a:lnTo>
                  <a:pt x="792804" y="318"/>
                </a:lnTo>
                <a:lnTo>
                  <a:pt x="8007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71641" y="1475183"/>
            <a:ext cx="7648719" cy="9116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单击此处添加内容</a:t>
            </a:r>
          </a:p>
        </p:txBody>
      </p:sp>
      <p:sp>
        <p:nvSpPr>
          <p:cNvPr id="45" name="TextBox 13"/>
          <p:cNvSpPr txBox="1">
            <a:spLocks noChangeArrowheads="1"/>
          </p:cNvSpPr>
          <p:nvPr/>
        </p:nvSpPr>
        <p:spPr bwMode="auto">
          <a:xfrm>
            <a:off x="4794927" y="3467569"/>
            <a:ext cx="2764699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标题单击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13"/>
          <p:cNvSpPr txBox="1">
            <a:spLocks noChangeArrowheads="1"/>
          </p:cNvSpPr>
          <p:nvPr/>
        </p:nvSpPr>
        <p:spPr bwMode="auto">
          <a:xfrm>
            <a:off x="8498130" y="3496526"/>
            <a:ext cx="2764699" cy="74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标题单击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13"/>
          <p:cNvSpPr txBox="1">
            <a:spLocks noChangeArrowheads="1"/>
          </p:cNvSpPr>
          <p:nvPr/>
        </p:nvSpPr>
        <p:spPr bwMode="auto">
          <a:xfrm>
            <a:off x="1091723" y="5342748"/>
            <a:ext cx="2764699" cy="74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标题单击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13"/>
          <p:cNvSpPr txBox="1">
            <a:spLocks noChangeArrowheads="1"/>
          </p:cNvSpPr>
          <p:nvPr/>
        </p:nvSpPr>
        <p:spPr bwMode="auto">
          <a:xfrm>
            <a:off x="4794927" y="5335103"/>
            <a:ext cx="2764699" cy="74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标题单击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13"/>
          <p:cNvSpPr txBox="1">
            <a:spLocks noChangeArrowheads="1"/>
          </p:cNvSpPr>
          <p:nvPr/>
        </p:nvSpPr>
        <p:spPr bwMode="auto">
          <a:xfrm>
            <a:off x="8498130" y="5342475"/>
            <a:ext cx="2764699" cy="74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标题单击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0" y="1231747"/>
            <a:ext cx="12192000" cy="4368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19679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项目进展</a:t>
            </a:r>
            <a:endParaRPr lang="zh-CN" altLang="en-US" sz="3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燕尾形 6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燕尾形 7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3" name="Rounded Rectangle 4"/>
          <p:cNvSpPr>
            <a:spLocks noChangeArrowheads="1"/>
          </p:cNvSpPr>
          <p:nvPr/>
        </p:nvSpPr>
        <p:spPr bwMode="auto">
          <a:xfrm>
            <a:off x="448408" y="2312377"/>
            <a:ext cx="5380892" cy="4050323"/>
          </a:xfrm>
          <a:prstGeom prst="roundRect">
            <a:avLst>
              <a:gd name="adj" fmla="val 4588"/>
            </a:avLst>
          </a:prstGeom>
          <a:solidFill>
            <a:srgbClr val="00A5E0"/>
          </a:solidFill>
          <a:ln>
            <a:noFill/>
          </a:ln>
          <a:extLst/>
        </p:spPr>
        <p:txBody>
          <a:bodyPr lIns="121682" tIns="60841" rIns="121682" bIns="60841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262626"/>
              </a:solidFill>
            </a:endParaRPr>
          </a:p>
        </p:txBody>
      </p:sp>
      <p:sp>
        <p:nvSpPr>
          <p:cNvPr id="24" name="Freeform 101"/>
          <p:cNvSpPr>
            <a:spLocks noChangeAspect="1" noEditPoints="1"/>
          </p:cNvSpPr>
          <p:nvPr/>
        </p:nvSpPr>
        <p:spPr bwMode="auto">
          <a:xfrm>
            <a:off x="6872288" y="4973148"/>
            <a:ext cx="673100" cy="446088"/>
          </a:xfrm>
          <a:custGeom>
            <a:avLst/>
            <a:gdLst>
              <a:gd name="T0" fmla="*/ 2147483646 w 77"/>
              <a:gd name="T1" fmla="*/ 2147483646 h 51"/>
              <a:gd name="T2" fmla="*/ 2147483646 w 77"/>
              <a:gd name="T3" fmla="*/ 2147483646 h 51"/>
              <a:gd name="T4" fmla="*/ 2147483646 w 77"/>
              <a:gd name="T5" fmla="*/ 2147483646 h 51"/>
              <a:gd name="T6" fmla="*/ 2147483646 w 77"/>
              <a:gd name="T7" fmla="*/ 2147483646 h 51"/>
              <a:gd name="T8" fmla="*/ 0 w 77"/>
              <a:gd name="T9" fmla="*/ 2147483646 h 51"/>
              <a:gd name="T10" fmla="*/ 0 w 77"/>
              <a:gd name="T11" fmla="*/ 2147483646 h 51"/>
              <a:gd name="T12" fmla="*/ 2147483646 w 77"/>
              <a:gd name="T13" fmla="*/ 2147483646 h 51"/>
              <a:gd name="T14" fmla="*/ 2147483646 w 77"/>
              <a:gd name="T15" fmla="*/ 2147483646 h 51"/>
              <a:gd name="T16" fmla="*/ 2147483646 w 77"/>
              <a:gd name="T17" fmla="*/ 2147483646 h 51"/>
              <a:gd name="T18" fmla="*/ 2147483646 w 77"/>
              <a:gd name="T19" fmla="*/ 2147483646 h 51"/>
              <a:gd name="T20" fmla="*/ 2147483646 w 77"/>
              <a:gd name="T21" fmla="*/ 2147483646 h 51"/>
              <a:gd name="T22" fmla="*/ 2147483646 w 77"/>
              <a:gd name="T23" fmla="*/ 0 h 51"/>
              <a:gd name="T24" fmla="*/ 2147483646 w 77"/>
              <a:gd name="T25" fmla="*/ 0 h 51"/>
              <a:gd name="T26" fmla="*/ 2147483646 w 77"/>
              <a:gd name="T27" fmla="*/ 2147483646 h 51"/>
              <a:gd name="T28" fmla="*/ 2147483646 w 77"/>
              <a:gd name="T29" fmla="*/ 2147483646 h 51"/>
              <a:gd name="T30" fmla="*/ 2147483646 w 77"/>
              <a:gd name="T31" fmla="*/ 2147483646 h 51"/>
              <a:gd name="T32" fmla="*/ 2147483646 w 77"/>
              <a:gd name="T33" fmla="*/ 2147483646 h 51"/>
              <a:gd name="T34" fmla="*/ 2147483646 w 77"/>
              <a:gd name="T35" fmla="*/ 2147483646 h 51"/>
              <a:gd name="T36" fmla="*/ 2147483646 w 77"/>
              <a:gd name="T37" fmla="*/ 2147483646 h 51"/>
              <a:gd name="T38" fmla="*/ 2147483646 w 77"/>
              <a:gd name="T39" fmla="*/ 2147483646 h 51"/>
              <a:gd name="T40" fmla="*/ 2147483646 w 77"/>
              <a:gd name="T41" fmla="*/ 2147483646 h 51"/>
              <a:gd name="T42" fmla="*/ 2147483646 w 77"/>
              <a:gd name="T43" fmla="*/ 2147483646 h 51"/>
              <a:gd name="T44" fmla="*/ 2147483646 w 77"/>
              <a:gd name="T45" fmla="*/ 2147483646 h 51"/>
              <a:gd name="T46" fmla="*/ 2147483646 w 77"/>
              <a:gd name="T47" fmla="*/ 2147483646 h 51"/>
              <a:gd name="T48" fmla="*/ 2147483646 w 77"/>
              <a:gd name="T49" fmla="*/ 2147483646 h 51"/>
              <a:gd name="T50" fmla="*/ 2147483646 w 77"/>
              <a:gd name="T51" fmla="*/ 2147483646 h 51"/>
              <a:gd name="T52" fmla="*/ 2147483646 w 77"/>
              <a:gd name="T53" fmla="*/ 2147483646 h 51"/>
              <a:gd name="T54" fmla="*/ 2147483646 w 77"/>
              <a:gd name="T55" fmla="*/ 2147483646 h 51"/>
              <a:gd name="T56" fmla="*/ 2147483646 w 77"/>
              <a:gd name="T57" fmla="*/ 2147483646 h 51"/>
              <a:gd name="T58" fmla="*/ 2147483646 w 77"/>
              <a:gd name="T59" fmla="*/ 2147483646 h 51"/>
              <a:gd name="T60" fmla="*/ 2147483646 w 77"/>
              <a:gd name="T61" fmla="*/ 2147483646 h 51"/>
              <a:gd name="T62" fmla="*/ 2147483646 w 77"/>
              <a:gd name="T63" fmla="*/ 2147483646 h 51"/>
              <a:gd name="T64" fmla="*/ 2147483646 w 77"/>
              <a:gd name="T65" fmla="*/ 2147483646 h 51"/>
              <a:gd name="T66" fmla="*/ 2147483646 w 77"/>
              <a:gd name="T67" fmla="*/ 2147483646 h 5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7"/>
              <a:gd name="T103" fmla="*/ 0 h 51"/>
              <a:gd name="T104" fmla="*/ 77 w 77"/>
              <a:gd name="T105" fmla="*/ 51 h 51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25" name="TextBox 12"/>
          <p:cNvSpPr txBox="1">
            <a:spLocks noChangeArrowheads="1"/>
          </p:cNvSpPr>
          <p:nvPr/>
        </p:nvSpPr>
        <p:spPr bwMode="auto">
          <a:xfrm>
            <a:off x="6212681" y="5600211"/>
            <a:ext cx="1819275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</a:t>
            </a:r>
          </a:p>
        </p:txBody>
      </p:sp>
      <p:cxnSp>
        <p:nvCxnSpPr>
          <p:cNvPr id="30" name="Straight Connector 14"/>
          <p:cNvCxnSpPr>
            <a:cxnSpLocks noChangeShapeType="1"/>
          </p:cNvCxnSpPr>
          <p:nvPr/>
        </p:nvCxnSpPr>
        <p:spPr bwMode="auto">
          <a:xfrm>
            <a:off x="8128000" y="4570413"/>
            <a:ext cx="0" cy="1420812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8"/>
          <p:cNvCxnSpPr>
            <a:cxnSpLocks noChangeShapeType="1"/>
          </p:cNvCxnSpPr>
          <p:nvPr/>
        </p:nvCxnSpPr>
        <p:spPr bwMode="auto">
          <a:xfrm>
            <a:off x="9945688" y="4570413"/>
            <a:ext cx="0" cy="1420812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矩形 33"/>
          <p:cNvSpPr/>
          <p:nvPr/>
        </p:nvSpPr>
        <p:spPr>
          <a:xfrm>
            <a:off x="1823614" y="171939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单击此处添加内容</a:t>
            </a:r>
            <a:endParaRPr lang="zh-CN" altLang="en-US" sz="2400" b="1" dirty="0">
              <a:solidFill>
                <a:srgbClr val="00A5E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5689" y="2575897"/>
            <a:ext cx="4954380" cy="351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单击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此处编辑您要的内容，建议您在展示时采用微软雅黑字体，本模版所有图形线条及其相应素材均可自由编辑、改色、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替换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单击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此处编辑您要的内容，建议您在展示时采用微软雅黑字体，本模版所有图形线条及其相应素材均可自由编辑、改色、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替换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单击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此处编辑您要的内容，建议您在展示时采用微软雅黑字体，本模版所有图形线条及其相应素材均可自由编辑、改色、替换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8136182" y="5600211"/>
            <a:ext cx="1819275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</a:t>
            </a:r>
          </a:p>
        </p:txBody>
      </p:sp>
      <p:sp>
        <p:nvSpPr>
          <p:cNvPr id="37" name="TextBox 12"/>
          <p:cNvSpPr txBox="1">
            <a:spLocks noChangeArrowheads="1"/>
          </p:cNvSpPr>
          <p:nvPr/>
        </p:nvSpPr>
        <p:spPr bwMode="auto">
          <a:xfrm>
            <a:off x="10059683" y="5600211"/>
            <a:ext cx="1819275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</a:t>
            </a:r>
          </a:p>
        </p:txBody>
      </p:sp>
      <p:sp>
        <p:nvSpPr>
          <p:cNvPr id="38" name="Freeform 56"/>
          <p:cNvSpPr>
            <a:spLocks noChangeAspect="1"/>
          </p:cNvSpPr>
          <p:nvPr/>
        </p:nvSpPr>
        <p:spPr bwMode="auto">
          <a:xfrm>
            <a:off x="10478934" y="4922348"/>
            <a:ext cx="414337" cy="496888"/>
          </a:xfrm>
          <a:custGeom>
            <a:avLst/>
            <a:gdLst>
              <a:gd name="T0" fmla="*/ 148628 w 449768"/>
              <a:gd name="T1" fmla="*/ 307359 h 538305"/>
              <a:gd name="T2" fmla="*/ 150190 w 449768"/>
              <a:gd name="T3" fmla="*/ 315324 h 538305"/>
              <a:gd name="T4" fmla="*/ 98045 w 449768"/>
              <a:gd name="T5" fmla="*/ 383012 h 538305"/>
              <a:gd name="T6" fmla="*/ 86973 w 449768"/>
              <a:gd name="T7" fmla="*/ 375451 h 538305"/>
              <a:gd name="T8" fmla="*/ 138761 w 449768"/>
              <a:gd name="T9" fmla="*/ 307764 h 538305"/>
              <a:gd name="T10" fmla="*/ 148628 w 449768"/>
              <a:gd name="T11" fmla="*/ 307359 h 538305"/>
              <a:gd name="T12" fmla="*/ 114060 w 449768"/>
              <a:gd name="T13" fmla="*/ 280454 h 538305"/>
              <a:gd name="T14" fmla="*/ 115445 w 449768"/>
              <a:gd name="T15" fmla="*/ 288213 h 538305"/>
              <a:gd name="T16" fmla="*/ 37252 w 449768"/>
              <a:gd name="T17" fmla="*/ 389395 h 538305"/>
              <a:gd name="T18" fmla="*/ 29756 w 449768"/>
              <a:gd name="T19" fmla="*/ 381860 h 538305"/>
              <a:gd name="T20" fmla="*/ 104376 w 449768"/>
              <a:gd name="T21" fmla="*/ 281037 h 538305"/>
              <a:gd name="T22" fmla="*/ 114060 w 449768"/>
              <a:gd name="T23" fmla="*/ 280454 h 538305"/>
              <a:gd name="T24" fmla="*/ 80668 w 449768"/>
              <a:gd name="T25" fmla="*/ 254069 h 538305"/>
              <a:gd name="T26" fmla="*/ 81917 w 449768"/>
              <a:gd name="T27" fmla="*/ 263476 h 538305"/>
              <a:gd name="T28" fmla="*/ 29772 w 449768"/>
              <a:gd name="T29" fmla="*/ 330478 h 538305"/>
              <a:gd name="T30" fmla="*/ 18701 w 449768"/>
              <a:gd name="T31" fmla="*/ 322954 h 538305"/>
              <a:gd name="T32" fmla="*/ 70845 w 449768"/>
              <a:gd name="T33" fmla="*/ 255951 h 538305"/>
              <a:gd name="T34" fmla="*/ 80668 w 449768"/>
              <a:gd name="T35" fmla="*/ 254069 h 538305"/>
              <a:gd name="T36" fmla="*/ 207066 w 449768"/>
              <a:gd name="T37" fmla="*/ 111269 h 538305"/>
              <a:gd name="T38" fmla="*/ 187990 w 449768"/>
              <a:gd name="T39" fmla="*/ 120105 h 538305"/>
              <a:gd name="T40" fmla="*/ 184049 w 449768"/>
              <a:gd name="T41" fmla="*/ 127680 h 538305"/>
              <a:gd name="T42" fmla="*/ 199097 w 449768"/>
              <a:gd name="T43" fmla="*/ 168797 h 538305"/>
              <a:gd name="T44" fmla="*/ 236355 w 449768"/>
              <a:gd name="T45" fmla="*/ 165190 h 538305"/>
              <a:gd name="T46" fmla="*/ 240296 w 449768"/>
              <a:gd name="T47" fmla="*/ 157616 h 538305"/>
              <a:gd name="T48" fmla="*/ 228831 w 449768"/>
              <a:gd name="T49" fmla="*/ 116498 h 538305"/>
              <a:gd name="T50" fmla="*/ 207066 w 449768"/>
              <a:gd name="T51" fmla="*/ 111269 h 538305"/>
              <a:gd name="T52" fmla="*/ 314814 w 449768"/>
              <a:gd name="T53" fmla="*/ 0 h 538305"/>
              <a:gd name="T54" fmla="*/ 318396 w 449768"/>
              <a:gd name="T55" fmla="*/ 0 h 538305"/>
              <a:gd name="T56" fmla="*/ 322336 w 449768"/>
              <a:gd name="T57" fmla="*/ 3606 h 538305"/>
              <a:gd name="T58" fmla="*/ 322336 w 449768"/>
              <a:gd name="T59" fmla="*/ 7214 h 538305"/>
              <a:gd name="T60" fmla="*/ 322336 w 449768"/>
              <a:gd name="T61" fmla="*/ 14788 h 538305"/>
              <a:gd name="T62" fmla="*/ 322336 w 449768"/>
              <a:gd name="T63" fmla="*/ 33543 h 538305"/>
              <a:gd name="T64" fmla="*/ 318396 w 449768"/>
              <a:gd name="T65" fmla="*/ 75021 h 538305"/>
              <a:gd name="T66" fmla="*/ 318396 w 449768"/>
              <a:gd name="T67" fmla="*/ 82595 h 538305"/>
              <a:gd name="T68" fmla="*/ 314814 w 449768"/>
              <a:gd name="T69" fmla="*/ 97382 h 538305"/>
              <a:gd name="T70" fmla="*/ 303350 w 449768"/>
              <a:gd name="T71" fmla="*/ 127680 h 538305"/>
              <a:gd name="T72" fmla="*/ 254984 w 449768"/>
              <a:gd name="T73" fmla="*/ 210274 h 538305"/>
              <a:gd name="T74" fmla="*/ 247818 w 449768"/>
              <a:gd name="T75" fmla="*/ 236604 h 538305"/>
              <a:gd name="T76" fmla="*/ 199097 w 449768"/>
              <a:gd name="T77" fmla="*/ 367889 h 538305"/>
              <a:gd name="T78" fmla="*/ 187990 w 449768"/>
              <a:gd name="T79" fmla="*/ 360315 h 538305"/>
              <a:gd name="T80" fmla="*/ 12444 w 449768"/>
              <a:gd name="T81" fmla="*/ 225422 h 538305"/>
              <a:gd name="T82" fmla="*/ 1339 w 449768"/>
              <a:gd name="T83" fmla="*/ 210274 h 538305"/>
              <a:gd name="T84" fmla="*/ 117054 w 449768"/>
              <a:gd name="T85" fmla="*/ 135254 h 538305"/>
              <a:gd name="T86" fmla="*/ 139267 w 449768"/>
              <a:gd name="T87" fmla="*/ 120105 h 538305"/>
              <a:gd name="T88" fmla="*/ 225248 w 449768"/>
              <a:gd name="T89" fmla="*/ 37510 h 538305"/>
              <a:gd name="T90" fmla="*/ 288661 w 449768"/>
              <a:gd name="T91" fmla="*/ 7214 h 538305"/>
              <a:gd name="T92" fmla="*/ 307290 w 449768"/>
              <a:gd name="T93" fmla="*/ 3606 h 538305"/>
              <a:gd name="T94" fmla="*/ 314814 w 449768"/>
              <a:gd name="T95" fmla="*/ 0 h 53830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49768"/>
              <a:gd name="T145" fmla="*/ 0 h 538305"/>
              <a:gd name="T146" fmla="*/ 449768 w 449768"/>
              <a:gd name="T147" fmla="*/ 538305 h 53830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Freeform 178"/>
          <p:cNvSpPr>
            <a:spLocks noEditPoints="1"/>
          </p:cNvSpPr>
          <p:nvPr/>
        </p:nvSpPr>
        <p:spPr bwMode="auto">
          <a:xfrm>
            <a:off x="8754513" y="5008867"/>
            <a:ext cx="496888" cy="374650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62" y="1498073"/>
            <a:ext cx="3172762" cy="2379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69" y="2444760"/>
            <a:ext cx="2846330" cy="21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4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1858963"/>
            <a:ext cx="1530350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88"/>
          <p:cNvSpPr>
            <a:spLocks/>
          </p:cNvSpPr>
          <p:nvPr/>
        </p:nvSpPr>
        <p:spPr bwMode="auto">
          <a:xfrm>
            <a:off x="2470150" y="3305175"/>
            <a:ext cx="1076325" cy="1454150"/>
          </a:xfrm>
          <a:custGeom>
            <a:avLst/>
            <a:gdLst>
              <a:gd name="T0" fmla="*/ 2147483646 w 594"/>
              <a:gd name="T1" fmla="*/ 2147483646 h 804"/>
              <a:gd name="T2" fmla="*/ 2147483646 w 594"/>
              <a:gd name="T3" fmla="*/ 2147483646 h 804"/>
              <a:gd name="T4" fmla="*/ 2147483646 w 594"/>
              <a:gd name="T5" fmla="*/ 2147483646 h 804"/>
              <a:gd name="T6" fmla="*/ 2147483646 w 594"/>
              <a:gd name="T7" fmla="*/ 0 h 804"/>
              <a:gd name="T8" fmla="*/ 2147483646 w 594"/>
              <a:gd name="T9" fmla="*/ 2147483646 h 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4"/>
              <a:gd name="T16" fmla="*/ 0 h 804"/>
              <a:gd name="T17" fmla="*/ 594 w 594"/>
              <a:gd name="T18" fmla="*/ 804 h 8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4" h="804">
                <a:moveTo>
                  <a:pt x="8" y="547"/>
                </a:moveTo>
                <a:cubicBezTo>
                  <a:pt x="0" y="674"/>
                  <a:pt x="111" y="785"/>
                  <a:pt x="273" y="794"/>
                </a:cubicBezTo>
                <a:cubicBezTo>
                  <a:pt x="435" y="804"/>
                  <a:pt x="574" y="690"/>
                  <a:pt x="582" y="563"/>
                </a:cubicBezTo>
                <a:cubicBezTo>
                  <a:pt x="594" y="362"/>
                  <a:pt x="270" y="187"/>
                  <a:pt x="282" y="0"/>
                </a:cubicBezTo>
                <a:cubicBezTo>
                  <a:pt x="267" y="248"/>
                  <a:pt x="15" y="420"/>
                  <a:pt x="8" y="547"/>
                </a:cubicBezTo>
                <a:close/>
              </a:path>
            </a:pathLst>
          </a:custGeom>
          <a:solidFill>
            <a:srgbClr val="00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632075" y="4149725"/>
            <a:ext cx="7429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90%</a:t>
            </a:r>
            <a:endParaRPr lang="en-US" altLang="zh-CN" sz="1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5" name="Straight Connector 93"/>
          <p:cNvCxnSpPr>
            <a:cxnSpLocks noChangeShapeType="1"/>
          </p:cNvCxnSpPr>
          <p:nvPr/>
        </p:nvCxnSpPr>
        <p:spPr bwMode="auto">
          <a:xfrm>
            <a:off x="3783013" y="1773238"/>
            <a:ext cx="0" cy="4194175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Group 9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38" y="1858963"/>
            <a:ext cx="1530350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136"/>
          <p:cNvSpPr>
            <a:spLocks/>
          </p:cNvSpPr>
          <p:nvPr/>
        </p:nvSpPr>
        <p:spPr bwMode="auto">
          <a:xfrm>
            <a:off x="5030788" y="3305175"/>
            <a:ext cx="892175" cy="1208088"/>
          </a:xfrm>
          <a:custGeom>
            <a:avLst/>
            <a:gdLst>
              <a:gd name="T0" fmla="*/ 2147483646 w 594"/>
              <a:gd name="T1" fmla="*/ 2147483646 h 804"/>
              <a:gd name="T2" fmla="*/ 2147483646 w 594"/>
              <a:gd name="T3" fmla="*/ 2147483646 h 804"/>
              <a:gd name="T4" fmla="*/ 2147483646 w 594"/>
              <a:gd name="T5" fmla="*/ 2147483646 h 804"/>
              <a:gd name="T6" fmla="*/ 2147483646 w 594"/>
              <a:gd name="T7" fmla="*/ 0 h 804"/>
              <a:gd name="T8" fmla="*/ 2147483646 w 594"/>
              <a:gd name="T9" fmla="*/ 2147483646 h 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4"/>
              <a:gd name="T16" fmla="*/ 0 h 804"/>
              <a:gd name="T17" fmla="*/ 594 w 594"/>
              <a:gd name="T18" fmla="*/ 804 h 8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4" h="804">
                <a:moveTo>
                  <a:pt x="8" y="547"/>
                </a:moveTo>
                <a:cubicBezTo>
                  <a:pt x="0" y="674"/>
                  <a:pt x="111" y="785"/>
                  <a:pt x="273" y="794"/>
                </a:cubicBezTo>
                <a:cubicBezTo>
                  <a:pt x="435" y="804"/>
                  <a:pt x="574" y="690"/>
                  <a:pt x="582" y="563"/>
                </a:cubicBezTo>
                <a:cubicBezTo>
                  <a:pt x="594" y="362"/>
                  <a:pt x="270" y="187"/>
                  <a:pt x="282" y="0"/>
                </a:cubicBezTo>
                <a:cubicBezTo>
                  <a:pt x="267" y="248"/>
                  <a:pt x="15" y="420"/>
                  <a:pt x="8" y="547"/>
                </a:cubicBezTo>
                <a:close/>
              </a:path>
            </a:pathLst>
          </a:cu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105400" y="3968750"/>
            <a:ext cx="7429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60%</a:t>
            </a:r>
            <a:endParaRPr lang="en-US" altLang="zh-CN" sz="1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Straight Connector 141"/>
          <p:cNvCxnSpPr>
            <a:cxnSpLocks noChangeShapeType="1"/>
          </p:cNvCxnSpPr>
          <p:nvPr/>
        </p:nvCxnSpPr>
        <p:spPr bwMode="auto">
          <a:xfrm>
            <a:off x="6180138" y="1773238"/>
            <a:ext cx="0" cy="4194175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Group 14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1858963"/>
            <a:ext cx="1528762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144"/>
          <p:cNvSpPr>
            <a:spLocks/>
          </p:cNvSpPr>
          <p:nvPr/>
        </p:nvSpPr>
        <p:spPr bwMode="auto">
          <a:xfrm>
            <a:off x="7627938" y="3294063"/>
            <a:ext cx="622300" cy="839787"/>
          </a:xfrm>
          <a:custGeom>
            <a:avLst/>
            <a:gdLst>
              <a:gd name="T0" fmla="*/ 2147483646 w 594"/>
              <a:gd name="T1" fmla="*/ 2147483646 h 804"/>
              <a:gd name="T2" fmla="*/ 2147483646 w 594"/>
              <a:gd name="T3" fmla="*/ 2147483646 h 804"/>
              <a:gd name="T4" fmla="*/ 2147483646 w 594"/>
              <a:gd name="T5" fmla="*/ 2147483646 h 804"/>
              <a:gd name="T6" fmla="*/ 2147483646 w 594"/>
              <a:gd name="T7" fmla="*/ 0 h 804"/>
              <a:gd name="T8" fmla="*/ 2147483646 w 594"/>
              <a:gd name="T9" fmla="*/ 2147483646 h 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4"/>
              <a:gd name="T16" fmla="*/ 0 h 804"/>
              <a:gd name="T17" fmla="*/ 594 w 594"/>
              <a:gd name="T18" fmla="*/ 804 h 8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4" h="804">
                <a:moveTo>
                  <a:pt x="8" y="547"/>
                </a:moveTo>
                <a:cubicBezTo>
                  <a:pt x="0" y="674"/>
                  <a:pt x="111" y="785"/>
                  <a:pt x="273" y="794"/>
                </a:cubicBezTo>
                <a:cubicBezTo>
                  <a:pt x="435" y="804"/>
                  <a:pt x="574" y="690"/>
                  <a:pt x="582" y="563"/>
                </a:cubicBezTo>
                <a:cubicBezTo>
                  <a:pt x="594" y="362"/>
                  <a:pt x="270" y="187"/>
                  <a:pt x="282" y="0"/>
                </a:cubicBezTo>
                <a:cubicBezTo>
                  <a:pt x="267" y="248"/>
                  <a:pt x="15" y="420"/>
                  <a:pt x="8" y="547"/>
                </a:cubicBezTo>
                <a:close/>
              </a:path>
            </a:pathLst>
          </a:custGeom>
          <a:solidFill>
            <a:srgbClr val="00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567613" y="3721100"/>
            <a:ext cx="7429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20%</a:t>
            </a:r>
            <a:endParaRPr lang="en-US" altLang="zh-CN" sz="10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88"/>
          <p:cNvCxnSpPr>
            <a:cxnSpLocks noChangeShapeType="1"/>
          </p:cNvCxnSpPr>
          <p:nvPr/>
        </p:nvCxnSpPr>
        <p:spPr bwMode="auto">
          <a:xfrm>
            <a:off x="8577263" y="1773238"/>
            <a:ext cx="0" cy="4194175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" name="Group 190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25" y="1858963"/>
            <a:ext cx="1536700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eform 191"/>
          <p:cNvSpPr>
            <a:spLocks/>
          </p:cNvSpPr>
          <p:nvPr/>
        </p:nvSpPr>
        <p:spPr bwMode="auto">
          <a:xfrm>
            <a:off x="9791700" y="3305175"/>
            <a:ext cx="801688" cy="1084263"/>
          </a:xfrm>
          <a:custGeom>
            <a:avLst/>
            <a:gdLst>
              <a:gd name="T0" fmla="*/ 2147483646 w 594"/>
              <a:gd name="T1" fmla="*/ 2147483646 h 804"/>
              <a:gd name="T2" fmla="*/ 2147483646 w 594"/>
              <a:gd name="T3" fmla="*/ 2147483646 h 804"/>
              <a:gd name="T4" fmla="*/ 2147483646 w 594"/>
              <a:gd name="T5" fmla="*/ 2147483646 h 804"/>
              <a:gd name="T6" fmla="*/ 2147483646 w 594"/>
              <a:gd name="T7" fmla="*/ 0 h 804"/>
              <a:gd name="T8" fmla="*/ 2147483646 w 594"/>
              <a:gd name="T9" fmla="*/ 2147483646 h 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4"/>
              <a:gd name="T16" fmla="*/ 0 h 804"/>
              <a:gd name="T17" fmla="*/ 594 w 594"/>
              <a:gd name="T18" fmla="*/ 804 h 8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4" h="804">
                <a:moveTo>
                  <a:pt x="8" y="547"/>
                </a:moveTo>
                <a:cubicBezTo>
                  <a:pt x="0" y="674"/>
                  <a:pt x="111" y="785"/>
                  <a:pt x="273" y="794"/>
                </a:cubicBezTo>
                <a:cubicBezTo>
                  <a:pt x="435" y="804"/>
                  <a:pt x="574" y="690"/>
                  <a:pt x="582" y="563"/>
                </a:cubicBezTo>
                <a:cubicBezTo>
                  <a:pt x="594" y="362"/>
                  <a:pt x="270" y="187"/>
                  <a:pt x="282" y="0"/>
                </a:cubicBezTo>
                <a:cubicBezTo>
                  <a:pt x="267" y="248"/>
                  <a:pt x="15" y="420"/>
                  <a:pt x="8" y="547"/>
                </a:cubicBezTo>
                <a:close/>
              </a:path>
            </a:pathLst>
          </a:cu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9832975" y="3876675"/>
            <a:ext cx="741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50%</a:t>
            </a:r>
            <a:endParaRPr lang="en-US" altLang="zh-CN" sz="1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1411288" y="4991100"/>
            <a:ext cx="2338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1797050" y="5302250"/>
            <a:ext cx="16589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sz="12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3913188" y="4991100"/>
            <a:ext cx="2338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4298950" y="5302250"/>
            <a:ext cx="16589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sz="12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6281738" y="4991100"/>
            <a:ext cx="2338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6667500" y="5302250"/>
            <a:ext cx="16589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sz="12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8569325" y="4991100"/>
            <a:ext cx="2336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8955088" y="5302250"/>
            <a:ext cx="16573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sz="12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19679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项目进展</a:t>
            </a:r>
            <a:endParaRPr lang="zh-CN" altLang="en-US" sz="3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96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8"/>
          <p:cNvSpPr>
            <a:spLocks noChangeArrowheads="1"/>
          </p:cNvSpPr>
          <p:nvPr/>
        </p:nvSpPr>
        <p:spPr bwMode="auto">
          <a:xfrm>
            <a:off x="0" y="0"/>
            <a:ext cx="12192000" cy="4337050"/>
          </a:xfrm>
          <a:prstGeom prst="rect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77" name="Rounded Rectangle 17"/>
          <p:cNvSpPr>
            <a:spLocks noChangeArrowheads="1"/>
          </p:cNvSpPr>
          <p:nvPr/>
        </p:nvSpPr>
        <p:spPr bwMode="auto">
          <a:xfrm>
            <a:off x="7373938" y="2343150"/>
            <a:ext cx="722312" cy="7207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78" name="Freeform 82"/>
          <p:cNvSpPr>
            <a:spLocks noEditPoints="1"/>
          </p:cNvSpPr>
          <p:nvPr/>
        </p:nvSpPr>
        <p:spPr bwMode="auto">
          <a:xfrm flipH="1">
            <a:off x="7529513" y="2524125"/>
            <a:ext cx="439737" cy="385763"/>
          </a:xfrm>
          <a:custGeom>
            <a:avLst/>
            <a:gdLst>
              <a:gd name="T0" fmla="*/ 2147483646 w 111"/>
              <a:gd name="T1" fmla="*/ 2147483646 h 97"/>
              <a:gd name="T2" fmla="*/ 2147483646 w 111"/>
              <a:gd name="T3" fmla="*/ 2147483646 h 97"/>
              <a:gd name="T4" fmla="*/ 2147483646 w 111"/>
              <a:gd name="T5" fmla="*/ 2147483646 h 97"/>
              <a:gd name="T6" fmla="*/ 2147483646 w 111"/>
              <a:gd name="T7" fmla="*/ 2147483646 h 97"/>
              <a:gd name="T8" fmla="*/ 2147483646 w 111"/>
              <a:gd name="T9" fmla="*/ 2147483646 h 97"/>
              <a:gd name="T10" fmla="*/ 2147483646 w 111"/>
              <a:gd name="T11" fmla="*/ 2147483646 h 97"/>
              <a:gd name="T12" fmla="*/ 2147483646 w 111"/>
              <a:gd name="T13" fmla="*/ 2147483646 h 97"/>
              <a:gd name="T14" fmla="*/ 2147483646 w 111"/>
              <a:gd name="T15" fmla="*/ 2147483646 h 97"/>
              <a:gd name="T16" fmla="*/ 2147483646 w 111"/>
              <a:gd name="T17" fmla="*/ 2147483646 h 97"/>
              <a:gd name="T18" fmla="*/ 2147483646 w 111"/>
              <a:gd name="T19" fmla="*/ 2147483646 h 97"/>
              <a:gd name="T20" fmla="*/ 2147483646 w 111"/>
              <a:gd name="T21" fmla="*/ 2147483646 h 97"/>
              <a:gd name="T22" fmla="*/ 2147483646 w 111"/>
              <a:gd name="T23" fmla="*/ 2147483646 h 97"/>
              <a:gd name="T24" fmla="*/ 2147483646 w 111"/>
              <a:gd name="T25" fmla="*/ 2147483646 h 97"/>
              <a:gd name="T26" fmla="*/ 2147483646 w 111"/>
              <a:gd name="T27" fmla="*/ 2147483646 h 97"/>
              <a:gd name="T28" fmla="*/ 2147483646 w 111"/>
              <a:gd name="T29" fmla="*/ 2147483646 h 97"/>
              <a:gd name="T30" fmla="*/ 2147483646 w 111"/>
              <a:gd name="T31" fmla="*/ 2147483646 h 97"/>
              <a:gd name="T32" fmla="*/ 2147483646 w 111"/>
              <a:gd name="T33" fmla="*/ 2147483646 h 97"/>
              <a:gd name="T34" fmla="*/ 2147483646 w 111"/>
              <a:gd name="T35" fmla="*/ 2147483646 h 97"/>
              <a:gd name="T36" fmla="*/ 2147483646 w 111"/>
              <a:gd name="T37" fmla="*/ 2147483646 h 97"/>
              <a:gd name="T38" fmla="*/ 2147483646 w 111"/>
              <a:gd name="T39" fmla="*/ 2147483646 h 97"/>
              <a:gd name="T40" fmla="*/ 2147483646 w 111"/>
              <a:gd name="T41" fmla="*/ 2147483646 h 97"/>
              <a:gd name="T42" fmla="*/ 2147483646 w 111"/>
              <a:gd name="T43" fmla="*/ 2147483646 h 97"/>
              <a:gd name="T44" fmla="*/ 2147483646 w 111"/>
              <a:gd name="T45" fmla="*/ 2147483646 h 97"/>
              <a:gd name="T46" fmla="*/ 2147483646 w 111"/>
              <a:gd name="T47" fmla="*/ 2147483646 h 97"/>
              <a:gd name="T48" fmla="*/ 2147483646 w 111"/>
              <a:gd name="T49" fmla="*/ 2147483646 h 97"/>
              <a:gd name="T50" fmla="*/ 2147483646 w 111"/>
              <a:gd name="T51" fmla="*/ 2147483646 h 97"/>
              <a:gd name="T52" fmla="*/ 2147483646 w 111"/>
              <a:gd name="T53" fmla="*/ 2147483646 h 97"/>
              <a:gd name="T54" fmla="*/ 2147483646 w 111"/>
              <a:gd name="T55" fmla="*/ 2147483646 h 97"/>
              <a:gd name="T56" fmla="*/ 2147483646 w 111"/>
              <a:gd name="T57" fmla="*/ 2147483646 h 97"/>
              <a:gd name="T58" fmla="*/ 2147483646 w 111"/>
              <a:gd name="T59" fmla="*/ 2147483646 h 97"/>
              <a:gd name="T60" fmla="*/ 2147483646 w 111"/>
              <a:gd name="T61" fmla="*/ 2147483646 h 97"/>
              <a:gd name="T62" fmla="*/ 2147483646 w 111"/>
              <a:gd name="T63" fmla="*/ 2147483646 h 97"/>
              <a:gd name="T64" fmla="*/ 2147483646 w 111"/>
              <a:gd name="T65" fmla="*/ 2147483646 h 97"/>
              <a:gd name="T66" fmla="*/ 2147483646 w 111"/>
              <a:gd name="T67" fmla="*/ 2147483646 h 97"/>
              <a:gd name="T68" fmla="*/ 2147483646 w 111"/>
              <a:gd name="T69" fmla="*/ 2147483646 h 97"/>
              <a:gd name="T70" fmla="*/ 2147483646 w 111"/>
              <a:gd name="T71" fmla="*/ 2147483646 h 97"/>
              <a:gd name="T72" fmla="*/ 2147483646 w 111"/>
              <a:gd name="T73" fmla="*/ 2147483646 h 97"/>
              <a:gd name="T74" fmla="*/ 2147483646 w 111"/>
              <a:gd name="T75" fmla="*/ 2147483646 h 97"/>
              <a:gd name="T76" fmla="*/ 2147483646 w 111"/>
              <a:gd name="T77" fmla="*/ 2147483646 h 97"/>
              <a:gd name="T78" fmla="*/ 2147483646 w 111"/>
              <a:gd name="T79" fmla="*/ 2147483646 h 97"/>
              <a:gd name="T80" fmla="*/ 2147483646 w 111"/>
              <a:gd name="T81" fmla="*/ 2147483646 h 97"/>
              <a:gd name="T82" fmla="*/ 2147483646 w 111"/>
              <a:gd name="T83" fmla="*/ 2147483646 h 97"/>
              <a:gd name="T84" fmla="*/ 2147483646 w 111"/>
              <a:gd name="T85" fmla="*/ 2147483646 h 97"/>
              <a:gd name="T86" fmla="*/ 2147483646 w 111"/>
              <a:gd name="T87" fmla="*/ 2147483646 h 97"/>
              <a:gd name="T88" fmla="*/ 2147483646 w 111"/>
              <a:gd name="T89" fmla="*/ 2147483646 h 97"/>
              <a:gd name="T90" fmla="*/ 2147483646 w 111"/>
              <a:gd name="T91" fmla="*/ 2147483646 h 97"/>
              <a:gd name="T92" fmla="*/ 2147483646 w 111"/>
              <a:gd name="T93" fmla="*/ 2147483646 h 97"/>
              <a:gd name="T94" fmla="*/ 2147483646 w 111"/>
              <a:gd name="T95" fmla="*/ 2147483646 h 97"/>
              <a:gd name="T96" fmla="*/ 2147483646 w 111"/>
              <a:gd name="T97" fmla="*/ 2147483646 h 97"/>
              <a:gd name="T98" fmla="*/ 2147483646 w 111"/>
              <a:gd name="T99" fmla="*/ 2147483646 h 97"/>
              <a:gd name="T100" fmla="*/ 2147483646 w 111"/>
              <a:gd name="T101" fmla="*/ 2147483646 h 97"/>
              <a:gd name="T102" fmla="*/ 2147483646 w 111"/>
              <a:gd name="T103" fmla="*/ 2147483646 h 97"/>
              <a:gd name="T104" fmla="*/ 2147483646 w 111"/>
              <a:gd name="T105" fmla="*/ 2147483646 h 97"/>
              <a:gd name="T106" fmla="*/ 2147483646 w 111"/>
              <a:gd name="T107" fmla="*/ 2147483646 h 97"/>
              <a:gd name="T108" fmla="*/ 2147483646 w 111"/>
              <a:gd name="T109" fmla="*/ 2147483646 h 97"/>
              <a:gd name="T110" fmla="*/ 2147483646 w 111"/>
              <a:gd name="T111" fmla="*/ 2147483646 h 97"/>
              <a:gd name="T112" fmla="*/ 2147483646 w 111"/>
              <a:gd name="T113" fmla="*/ 2147483646 h 97"/>
              <a:gd name="T114" fmla="*/ 2147483646 w 111"/>
              <a:gd name="T115" fmla="*/ 2147483646 h 97"/>
              <a:gd name="T116" fmla="*/ 2147483646 w 111"/>
              <a:gd name="T117" fmla="*/ 2147483646 h 97"/>
              <a:gd name="T118" fmla="*/ 2147483646 w 111"/>
              <a:gd name="T119" fmla="*/ 2147483646 h 97"/>
              <a:gd name="T120" fmla="*/ 2147483646 w 111"/>
              <a:gd name="T121" fmla="*/ 2147483646 h 97"/>
              <a:gd name="T122" fmla="*/ 2147483646 w 111"/>
              <a:gd name="T123" fmla="*/ 2147483646 h 97"/>
              <a:gd name="T124" fmla="*/ 2147483646 w 111"/>
              <a:gd name="T125" fmla="*/ 2147483646 h 9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11"/>
              <a:gd name="T190" fmla="*/ 0 h 97"/>
              <a:gd name="T191" fmla="*/ 111 w 111"/>
              <a:gd name="T192" fmla="*/ 97 h 97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11" h="97">
                <a:moveTo>
                  <a:pt x="110" y="13"/>
                </a:moveTo>
                <a:cubicBezTo>
                  <a:pt x="101" y="3"/>
                  <a:pt x="101" y="3"/>
                  <a:pt x="101" y="3"/>
                </a:cubicBezTo>
                <a:cubicBezTo>
                  <a:pt x="99" y="1"/>
                  <a:pt x="97" y="1"/>
                  <a:pt x="96" y="3"/>
                </a:cubicBezTo>
                <a:cubicBezTo>
                  <a:pt x="95" y="4"/>
                  <a:pt x="95" y="4"/>
                  <a:pt x="95" y="5"/>
                </a:cubicBezTo>
                <a:cubicBezTo>
                  <a:pt x="94" y="5"/>
                  <a:pt x="93" y="6"/>
                  <a:pt x="9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67" y="32"/>
                  <a:pt x="67" y="32"/>
                  <a:pt x="67" y="32"/>
                </a:cubicBezTo>
                <a:cubicBezTo>
                  <a:pt x="67" y="33"/>
                  <a:pt x="67" y="36"/>
                  <a:pt x="66" y="37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9" y="41"/>
                  <a:pt x="69" y="41"/>
                  <a:pt x="69" y="41"/>
                </a:cubicBezTo>
                <a:cubicBezTo>
                  <a:pt x="63" y="46"/>
                  <a:pt x="63" y="46"/>
                  <a:pt x="63" y="46"/>
                </a:cubicBezTo>
                <a:cubicBezTo>
                  <a:pt x="45" y="28"/>
                  <a:pt x="45" y="28"/>
                  <a:pt x="45" y="28"/>
                </a:cubicBezTo>
                <a:cubicBezTo>
                  <a:pt x="47" y="21"/>
                  <a:pt x="45" y="13"/>
                  <a:pt x="39" y="7"/>
                </a:cubicBezTo>
                <a:cubicBezTo>
                  <a:pt x="34" y="1"/>
                  <a:pt x="25" y="0"/>
                  <a:pt x="18" y="1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6"/>
                  <a:pt x="27" y="26"/>
                  <a:pt x="27" y="26"/>
                </a:cubicBezTo>
                <a:cubicBezTo>
                  <a:pt x="15" y="29"/>
                  <a:pt x="15" y="29"/>
                  <a:pt x="15" y="29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23"/>
                  <a:pt x="3" y="32"/>
                  <a:pt x="9" y="37"/>
                </a:cubicBezTo>
                <a:cubicBezTo>
                  <a:pt x="14" y="43"/>
                  <a:pt x="23" y="46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48" y="60"/>
                  <a:pt x="48" y="60"/>
                  <a:pt x="48" y="60"/>
                </a:cubicBezTo>
                <a:cubicBezTo>
                  <a:pt x="32" y="78"/>
                  <a:pt x="32" y="78"/>
                  <a:pt x="32" y="78"/>
                </a:cubicBezTo>
                <a:cubicBezTo>
                  <a:pt x="31" y="77"/>
                  <a:pt x="31" y="77"/>
                  <a:pt x="31" y="77"/>
                </a:cubicBezTo>
                <a:cubicBezTo>
                  <a:pt x="26" y="80"/>
                  <a:pt x="26" y="80"/>
                  <a:pt x="26" y="80"/>
                </a:cubicBezTo>
                <a:cubicBezTo>
                  <a:pt x="18" y="93"/>
                  <a:pt x="18" y="93"/>
                  <a:pt x="18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33" y="87"/>
                  <a:pt x="33" y="87"/>
                  <a:pt x="33" y="87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5" y="82"/>
                  <a:pt x="35" y="82"/>
                </a:cubicBezTo>
                <a:cubicBezTo>
                  <a:pt x="53" y="64"/>
                  <a:pt x="53" y="64"/>
                  <a:pt x="53" y="64"/>
                </a:cubicBezTo>
                <a:cubicBezTo>
                  <a:pt x="82" y="93"/>
                  <a:pt x="82" y="93"/>
                  <a:pt x="82" y="93"/>
                </a:cubicBezTo>
                <a:cubicBezTo>
                  <a:pt x="84" y="96"/>
                  <a:pt x="86" y="97"/>
                  <a:pt x="89" y="97"/>
                </a:cubicBezTo>
                <a:cubicBezTo>
                  <a:pt x="91" y="97"/>
                  <a:pt x="94" y="96"/>
                  <a:pt x="96" y="93"/>
                </a:cubicBezTo>
                <a:cubicBezTo>
                  <a:pt x="101" y="89"/>
                  <a:pt x="101" y="83"/>
                  <a:pt x="96" y="79"/>
                </a:cubicBezTo>
                <a:cubicBezTo>
                  <a:pt x="67" y="50"/>
                  <a:pt x="67" y="50"/>
                  <a:pt x="67" y="50"/>
                </a:cubicBezTo>
                <a:cubicBezTo>
                  <a:pt x="72" y="45"/>
                  <a:pt x="72" y="45"/>
                  <a:pt x="72" y="45"/>
                </a:cubicBezTo>
                <a:cubicBezTo>
                  <a:pt x="75" y="47"/>
                  <a:pt x="75" y="47"/>
                  <a:pt x="75" y="47"/>
                </a:cubicBezTo>
                <a:cubicBezTo>
                  <a:pt x="77" y="46"/>
                  <a:pt x="79" y="46"/>
                  <a:pt x="82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7" y="19"/>
                  <a:pt x="107" y="19"/>
                  <a:pt x="107" y="18"/>
                </a:cubicBezTo>
                <a:cubicBezTo>
                  <a:pt x="109" y="18"/>
                  <a:pt x="110" y="18"/>
                  <a:pt x="110" y="18"/>
                </a:cubicBezTo>
                <a:cubicBezTo>
                  <a:pt x="111" y="16"/>
                  <a:pt x="111" y="14"/>
                  <a:pt x="110" y="13"/>
                </a:cubicBezTo>
                <a:close/>
                <a:moveTo>
                  <a:pt x="90" y="84"/>
                </a:moveTo>
                <a:cubicBezTo>
                  <a:pt x="92" y="84"/>
                  <a:pt x="94" y="86"/>
                  <a:pt x="94" y="87"/>
                </a:cubicBezTo>
                <a:cubicBezTo>
                  <a:pt x="94" y="90"/>
                  <a:pt x="92" y="92"/>
                  <a:pt x="90" y="92"/>
                </a:cubicBezTo>
                <a:cubicBezTo>
                  <a:pt x="87" y="92"/>
                  <a:pt x="86" y="90"/>
                  <a:pt x="86" y="87"/>
                </a:cubicBezTo>
                <a:cubicBezTo>
                  <a:pt x="86" y="86"/>
                  <a:pt x="87" y="84"/>
                  <a:pt x="90" y="84"/>
                </a:cubicBezTo>
                <a:close/>
                <a:moveTo>
                  <a:pt x="76" y="32"/>
                </a:moveTo>
                <a:cubicBezTo>
                  <a:pt x="74" y="31"/>
                  <a:pt x="74" y="31"/>
                  <a:pt x="74" y="31"/>
                </a:cubicBezTo>
                <a:cubicBezTo>
                  <a:pt x="93" y="13"/>
                  <a:pt x="93" y="13"/>
                  <a:pt x="93" y="13"/>
                </a:cubicBezTo>
                <a:cubicBezTo>
                  <a:pt x="95" y="14"/>
                  <a:pt x="95" y="14"/>
                  <a:pt x="95" y="14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32"/>
                  <a:pt x="76" y="32"/>
                  <a:pt x="76" y="32"/>
                </a:cubicBezTo>
                <a:close/>
                <a:moveTo>
                  <a:pt x="82" y="39"/>
                </a:moveTo>
                <a:cubicBezTo>
                  <a:pt x="80" y="37"/>
                  <a:pt x="80" y="37"/>
                  <a:pt x="80" y="37"/>
                </a:cubicBezTo>
                <a:cubicBezTo>
                  <a:pt x="99" y="18"/>
                  <a:pt x="99" y="18"/>
                  <a:pt x="99" y="18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39"/>
                  <a:pt x="82" y="39"/>
                  <a:pt x="82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Rounded Rectangle 14"/>
          <p:cNvSpPr>
            <a:spLocks noChangeArrowheads="1"/>
          </p:cNvSpPr>
          <p:nvPr/>
        </p:nvSpPr>
        <p:spPr bwMode="auto">
          <a:xfrm>
            <a:off x="9853613" y="2343150"/>
            <a:ext cx="720725" cy="7207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80" name="Freeform 62"/>
          <p:cNvSpPr>
            <a:spLocks noEditPoints="1"/>
          </p:cNvSpPr>
          <p:nvPr/>
        </p:nvSpPr>
        <p:spPr bwMode="auto">
          <a:xfrm>
            <a:off x="10082213" y="2489200"/>
            <a:ext cx="254000" cy="447675"/>
          </a:xfrm>
          <a:custGeom>
            <a:avLst/>
            <a:gdLst>
              <a:gd name="T0" fmla="*/ 2147483646 w 73"/>
              <a:gd name="T1" fmla="*/ 2147483646 h 129"/>
              <a:gd name="T2" fmla="*/ 2147483646 w 73"/>
              <a:gd name="T3" fmla="*/ 2147483646 h 129"/>
              <a:gd name="T4" fmla="*/ 2147483646 w 73"/>
              <a:gd name="T5" fmla="*/ 2147483646 h 129"/>
              <a:gd name="T6" fmla="*/ 2147483646 w 73"/>
              <a:gd name="T7" fmla="*/ 2147483646 h 129"/>
              <a:gd name="T8" fmla="*/ 2147483646 w 73"/>
              <a:gd name="T9" fmla="*/ 2147483646 h 129"/>
              <a:gd name="T10" fmla="*/ 2147483646 w 73"/>
              <a:gd name="T11" fmla="*/ 2147483646 h 129"/>
              <a:gd name="T12" fmla="*/ 2147483646 w 73"/>
              <a:gd name="T13" fmla="*/ 2147483646 h 129"/>
              <a:gd name="T14" fmla="*/ 2147483646 w 73"/>
              <a:gd name="T15" fmla="*/ 0 h 129"/>
              <a:gd name="T16" fmla="*/ 2147483646 w 73"/>
              <a:gd name="T17" fmla="*/ 0 h 129"/>
              <a:gd name="T18" fmla="*/ 0 w 73"/>
              <a:gd name="T19" fmla="*/ 2147483646 h 129"/>
              <a:gd name="T20" fmla="*/ 0 w 73"/>
              <a:gd name="T21" fmla="*/ 2147483646 h 129"/>
              <a:gd name="T22" fmla="*/ 2147483646 w 73"/>
              <a:gd name="T23" fmla="*/ 2147483646 h 129"/>
              <a:gd name="T24" fmla="*/ 2147483646 w 73"/>
              <a:gd name="T25" fmla="*/ 2147483646 h 129"/>
              <a:gd name="T26" fmla="*/ 2147483646 w 73"/>
              <a:gd name="T27" fmla="*/ 2147483646 h 129"/>
              <a:gd name="T28" fmla="*/ 2147483646 w 73"/>
              <a:gd name="T29" fmla="*/ 2147483646 h 129"/>
              <a:gd name="T30" fmla="*/ 2147483646 w 73"/>
              <a:gd name="T31" fmla="*/ 2147483646 h 129"/>
              <a:gd name="T32" fmla="*/ 2147483646 w 73"/>
              <a:gd name="T33" fmla="*/ 2147483646 h 129"/>
              <a:gd name="T34" fmla="*/ 2147483646 w 73"/>
              <a:gd name="T35" fmla="*/ 2147483646 h 129"/>
              <a:gd name="T36" fmla="*/ 2147483646 w 73"/>
              <a:gd name="T37" fmla="*/ 2147483646 h 129"/>
              <a:gd name="T38" fmla="*/ 2147483646 w 73"/>
              <a:gd name="T39" fmla="*/ 2147483646 h 129"/>
              <a:gd name="T40" fmla="*/ 2147483646 w 73"/>
              <a:gd name="T41" fmla="*/ 2147483646 h 129"/>
              <a:gd name="T42" fmla="*/ 2147483646 w 73"/>
              <a:gd name="T43" fmla="*/ 2147483646 h 129"/>
              <a:gd name="T44" fmla="*/ 2147483646 w 73"/>
              <a:gd name="T45" fmla="*/ 2147483646 h 129"/>
              <a:gd name="T46" fmla="*/ 2147483646 w 73"/>
              <a:gd name="T47" fmla="*/ 2147483646 h 129"/>
              <a:gd name="T48" fmla="*/ 2147483646 w 73"/>
              <a:gd name="T49" fmla="*/ 2147483646 h 129"/>
              <a:gd name="T50" fmla="*/ 2147483646 w 73"/>
              <a:gd name="T51" fmla="*/ 2147483646 h 129"/>
              <a:gd name="T52" fmla="*/ 2147483646 w 73"/>
              <a:gd name="T53" fmla="*/ 2147483646 h 129"/>
              <a:gd name="T54" fmla="*/ 2147483646 w 73"/>
              <a:gd name="T55" fmla="*/ 2147483646 h 129"/>
              <a:gd name="T56" fmla="*/ 2147483646 w 73"/>
              <a:gd name="T57" fmla="*/ 2147483646 h 129"/>
              <a:gd name="T58" fmla="*/ 2147483646 w 73"/>
              <a:gd name="T59" fmla="*/ 2147483646 h 129"/>
              <a:gd name="T60" fmla="*/ 2147483646 w 73"/>
              <a:gd name="T61" fmla="*/ 2147483646 h 129"/>
              <a:gd name="T62" fmla="*/ 2147483646 w 73"/>
              <a:gd name="T63" fmla="*/ 2147483646 h 12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73"/>
              <a:gd name="T97" fmla="*/ 0 h 129"/>
              <a:gd name="T98" fmla="*/ 73 w 73"/>
              <a:gd name="T99" fmla="*/ 129 h 12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73" h="129">
                <a:moveTo>
                  <a:pt x="66" y="105"/>
                </a:moveTo>
                <a:cubicBezTo>
                  <a:pt x="7" y="105"/>
                  <a:pt x="7" y="105"/>
                  <a:pt x="7" y="105"/>
                </a:cubicBezTo>
                <a:cubicBezTo>
                  <a:pt x="7" y="16"/>
                  <a:pt x="7" y="16"/>
                  <a:pt x="7" y="16"/>
                </a:cubicBezTo>
                <a:cubicBezTo>
                  <a:pt x="66" y="16"/>
                  <a:pt x="66" y="16"/>
                  <a:pt x="66" y="16"/>
                </a:cubicBezTo>
                <a:cubicBezTo>
                  <a:pt x="66" y="35"/>
                  <a:pt x="66" y="35"/>
                  <a:pt x="66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10"/>
                  <a:pt x="73" y="10"/>
                  <a:pt x="73" y="10"/>
                </a:cubicBezTo>
                <a:cubicBezTo>
                  <a:pt x="73" y="5"/>
                  <a:pt x="68" y="0"/>
                  <a:pt x="63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5"/>
                  <a:pt x="4" y="129"/>
                  <a:pt x="9" y="129"/>
                </a:cubicBezTo>
                <a:cubicBezTo>
                  <a:pt x="63" y="129"/>
                  <a:pt x="63" y="129"/>
                  <a:pt x="63" y="129"/>
                </a:cubicBezTo>
                <a:cubicBezTo>
                  <a:pt x="68" y="129"/>
                  <a:pt x="73" y="125"/>
                  <a:pt x="73" y="120"/>
                </a:cubicBezTo>
                <a:cubicBezTo>
                  <a:pt x="73" y="79"/>
                  <a:pt x="73" y="79"/>
                  <a:pt x="73" y="79"/>
                </a:cubicBezTo>
                <a:cubicBezTo>
                  <a:pt x="66" y="79"/>
                  <a:pt x="66" y="79"/>
                  <a:pt x="66" y="79"/>
                </a:cubicBezTo>
                <a:lnTo>
                  <a:pt x="66" y="105"/>
                </a:lnTo>
                <a:close/>
                <a:moveTo>
                  <a:pt x="57" y="6"/>
                </a:moveTo>
                <a:cubicBezTo>
                  <a:pt x="58" y="6"/>
                  <a:pt x="60" y="7"/>
                  <a:pt x="60" y="9"/>
                </a:cubicBezTo>
                <a:cubicBezTo>
                  <a:pt x="60" y="10"/>
                  <a:pt x="58" y="11"/>
                  <a:pt x="57" y="11"/>
                </a:cubicBezTo>
                <a:cubicBezTo>
                  <a:pt x="56" y="11"/>
                  <a:pt x="55" y="10"/>
                  <a:pt x="55" y="9"/>
                </a:cubicBezTo>
                <a:cubicBezTo>
                  <a:pt x="55" y="7"/>
                  <a:pt x="56" y="6"/>
                  <a:pt x="57" y="6"/>
                </a:cubicBezTo>
                <a:close/>
                <a:moveTo>
                  <a:pt x="24" y="7"/>
                </a:moveTo>
                <a:cubicBezTo>
                  <a:pt x="49" y="7"/>
                  <a:pt x="49" y="7"/>
                  <a:pt x="49" y="7"/>
                </a:cubicBezTo>
                <a:cubicBezTo>
                  <a:pt x="49" y="10"/>
                  <a:pt x="49" y="10"/>
                  <a:pt x="49" y="10"/>
                </a:cubicBezTo>
                <a:cubicBezTo>
                  <a:pt x="24" y="10"/>
                  <a:pt x="24" y="10"/>
                  <a:pt x="24" y="10"/>
                </a:cubicBezTo>
                <a:lnTo>
                  <a:pt x="24" y="7"/>
                </a:lnTo>
                <a:close/>
                <a:moveTo>
                  <a:pt x="48" y="119"/>
                </a:moveTo>
                <a:cubicBezTo>
                  <a:pt x="25" y="119"/>
                  <a:pt x="25" y="119"/>
                  <a:pt x="25" y="119"/>
                </a:cubicBezTo>
                <a:cubicBezTo>
                  <a:pt x="25" y="112"/>
                  <a:pt x="25" y="112"/>
                  <a:pt x="25" y="112"/>
                </a:cubicBezTo>
                <a:cubicBezTo>
                  <a:pt x="48" y="112"/>
                  <a:pt x="48" y="112"/>
                  <a:pt x="48" y="112"/>
                </a:cubicBezTo>
                <a:lnTo>
                  <a:pt x="48" y="1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8681" name="Freeform 63"/>
          <p:cNvSpPr>
            <a:spLocks/>
          </p:cNvSpPr>
          <p:nvPr/>
        </p:nvSpPr>
        <p:spPr bwMode="auto">
          <a:xfrm>
            <a:off x="10190163" y="2620963"/>
            <a:ext cx="188912" cy="179387"/>
          </a:xfrm>
          <a:custGeom>
            <a:avLst/>
            <a:gdLst>
              <a:gd name="T0" fmla="*/ 0 w 65"/>
              <a:gd name="T1" fmla="*/ 2147483646 h 62"/>
              <a:gd name="T2" fmla="*/ 2147483646 w 65"/>
              <a:gd name="T3" fmla="*/ 2147483646 h 62"/>
              <a:gd name="T4" fmla="*/ 0 w 65"/>
              <a:gd name="T5" fmla="*/ 2147483646 h 62"/>
              <a:gd name="T6" fmla="*/ 2147483646 w 65"/>
              <a:gd name="T7" fmla="*/ 2147483646 h 62"/>
              <a:gd name="T8" fmla="*/ 2147483646 w 65"/>
              <a:gd name="T9" fmla="*/ 2147483646 h 62"/>
              <a:gd name="T10" fmla="*/ 2147483646 w 65"/>
              <a:gd name="T11" fmla="*/ 0 h 62"/>
              <a:gd name="T12" fmla="*/ 0 w 65"/>
              <a:gd name="T13" fmla="*/ 0 h 62"/>
              <a:gd name="T14" fmla="*/ 0 w 65"/>
              <a:gd name="T15" fmla="*/ 2147483646 h 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5"/>
              <a:gd name="T25" fmla="*/ 0 h 62"/>
              <a:gd name="T26" fmla="*/ 65 w 65"/>
              <a:gd name="T27" fmla="*/ 62 h 6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5" h="62">
                <a:moveTo>
                  <a:pt x="0" y="44"/>
                </a:moveTo>
                <a:lnTo>
                  <a:pt x="8" y="44"/>
                </a:lnTo>
                <a:lnTo>
                  <a:pt x="0" y="62"/>
                </a:lnTo>
                <a:lnTo>
                  <a:pt x="22" y="44"/>
                </a:lnTo>
                <a:lnTo>
                  <a:pt x="65" y="44"/>
                </a:lnTo>
                <a:lnTo>
                  <a:pt x="65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8682" name="Rounded Rectangle 9"/>
          <p:cNvSpPr>
            <a:spLocks noChangeArrowheads="1"/>
          </p:cNvSpPr>
          <p:nvPr/>
        </p:nvSpPr>
        <p:spPr bwMode="auto">
          <a:xfrm>
            <a:off x="4895850" y="2343150"/>
            <a:ext cx="720725" cy="7207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83" name="Freeform 101"/>
          <p:cNvSpPr>
            <a:spLocks noEditPoints="1"/>
          </p:cNvSpPr>
          <p:nvPr/>
        </p:nvSpPr>
        <p:spPr bwMode="auto">
          <a:xfrm>
            <a:off x="5035550" y="2513013"/>
            <a:ext cx="425450" cy="392112"/>
          </a:xfrm>
          <a:custGeom>
            <a:avLst/>
            <a:gdLst>
              <a:gd name="T0" fmla="*/ 2147483646 w 68"/>
              <a:gd name="T1" fmla="*/ 2147483646 h 63"/>
              <a:gd name="T2" fmla="*/ 2147483646 w 68"/>
              <a:gd name="T3" fmla="*/ 2147483646 h 63"/>
              <a:gd name="T4" fmla="*/ 2147483646 w 68"/>
              <a:gd name="T5" fmla="*/ 2147483646 h 63"/>
              <a:gd name="T6" fmla="*/ 2147483646 w 68"/>
              <a:gd name="T7" fmla="*/ 2147483646 h 63"/>
              <a:gd name="T8" fmla="*/ 2147483646 w 68"/>
              <a:gd name="T9" fmla="*/ 2147483646 h 63"/>
              <a:gd name="T10" fmla="*/ 2147483646 w 68"/>
              <a:gd name="T11" fmla="*/ 2147483646 h 63"/>
              <a:gd name="T12" fmla="*/ 2147483646 w 68"/>
              <a:gd name="T13" fmla="*/ 2147483646 h 63"/>
              <a:gd name="T14" fmla="*/ 2147483646 w 68"/>
              <a:gd name="T15" fmla="*/ 2147483646 h 63"/>
              <a:gd name="T16" fmla="*/ 0 w 68"/>
              <a:gd name="T17" fmla="*/ 2147483646 h 63"/>
              <a:gd name="T18" fmla="*/ 2147483646 w 68"/>
              <a:gd name="T19" fmla="*/ 2147483646 h 63"/>
              <a:gd name="T20" fmla="*/ 2147483646 w 68"/>
              <a:gd name="T21" fmla="*/ 2147483646 h 63"/>
              <a:gd name="T22" fmla="*/ 2147483646 w 68"/>
              <a:gd name="T23" fmla="*/ 2147483646 h 63"/>
              <a:gd name="T24" fmla="*/ 2147483646 w 68"/>
              <a:gd name="T25" fmla="*/ 2147483646 h 63"/>
              <a:gd name="T26" fmla="*/ 2147483646 w 68"/>
              <a:gd name="T27" fmla="*/ 2147483646 h 63"/>
              <a:gd name="T28" fmla="*/ 2147483646 w 68"/>
              <a:gd name="T29" fmla="*/ 2147483646 h 63"/>
              <a:gd name="T30" fmla="*/ 2147483646 w 68"/>
              <a:gd name="T31" fmla="*/ 2147483646 h 63"/>
              <a:gd name="T32" fmla="*/ 2147483646 w 68"/>
              <a:gd name="T33" fmla="*/ 2147483646 h 63"/>
              <a:gd name="T34" fmla="*/ 2147483646 w 68"/>
              <a:gd name="T35" fmla="*/ 2147483646 h 63"/>
              <a:gd name="T36" fmla="*/ 2147483646 w 68"/>
              <a:gd name="T37" fmla="*/ 2147483646 h 63"/>
              <a:gd name="T38" fmla="*/ 2147483646 w 68"/>
              <a:gd name="T39" fmla="*/ 2147483646 h 63"/>
              <a:gd name="T40" fmla="*/ 2147483646 w 68"/>
              <a:gd name="T41" fmla="*/ 2147483646 h 63"/>
              <a:gd name="T42" fmla="*/ 2147483646 w 68"/>
              <a:gd name="T43" fmla="*/ 2147483646 h 63"/>
              <a:gd name="T44" fmla="*/ 2147483646 w 68"/>
              <a:gd name="T45" fmla="*/ 2147483646 h 63"/>
              <a:gd name="T46" fmla="*/ 2147483646 w 68"/>
              <a:gd name="T47" fmla="*/ 2147483646 h 63"/>
              <a:gd name="T48" fmla="*/ 2147483646 w 68"/>
              <a:gd name="T49" fmla="*/ 2147483646 h 63"/>
              <a:gd name="T50" fmla="*/ 2147483646 w 68"/>
              <a:gd name="T51" fmla="*/ 2147483646 h 63"/>
              <a:gd name="T52" fmla="*/ 2147483646 w 68"/>
              <a:gd name="T53" fmla="*/ 2147483646 h 63"/>
              <a:gd name="T54" fmla="*/ 2147483646 w 68"/>
              <a:gd name="T55" fmla="*/ 0 h 63"/>
              <a:gd name="T56" fmla="*/ 2147483646 w 68"/>
              <a:gd name="T57" fmla="*/ 2147483646 h 63"/>
              <a:gd name="T58" fmla="*/ 2147483646 w 68"/>
              <a:gd name="T59" fmla="*/ 2147483646 h 63"/>
              <a:gd name="T60" fmla="*/ 2147483646 w 68"/>
              <a:gd name="T61" fmla="*/ 2147483646 h 63"/>
              <a:gd name="T62" fmla="*/ 2147483646 w 68"/>
              <a:gd name="T63" fmla="*/ 2147483646 h 63"/>
              <a:gd name="T64" fmla="*/ 2147483646 w 68"/>
              <a:gd name="T65" fmla="*/ 2147483646 h 63"/>
              <a:gd name="T66" fmla="*/ 2147483646 w 68"/>
              <a:gd name="T67" fmla="*/ 2147483646 h 63"/>
              <a:gd name="T68" fmla="*/ 2147483646 w 68"/>
              <a:gd name="T69" fmla="*/ 2147483646 h 63"/>
              <a:gd name="T70" fmla="*/ 2147483646 w 68"/>
              <a:gd name="T71" fmla="*/ 2147483646 h 63"/>
              <a:gd name="T72" fmla="*/ 2147483646 w 68"/>
              <a:gd name="T73" fmla="*/ 2147483646 h 63"/>
              <a:gd name="T74" fmla="*/ 2147483646 w 68"/>
              <a:gd name="T75" fmla="*/ 2147483646 h 63"/>
              <a:gd name="T76" fmla="*/ 2147483646 w 68"/>
              <a:gd name="T77" fmla="*/ 2147483646 h 63"/>
              <a:gd name="T78" fmla="*/ 2147483646 w 68"/>
              <a:gd name="T79" fmla="*/ 2147483646 h 63"/>
              <a:gd name="T80" fmla="*/ 2147483646 w 68"/>
              <a:gd name="T81" fmla="*/ 2147483646 h 63"/>
              <a:gd name="T82" fmla="*/ 2147483646 w 68"/>
              <a:gd name="T83" fmla="*/ 2147483646 h 63"/>
              <a:gd name="T84" fmla="*/ 2147483646 w 68"/>
              <a:gd name="T85" fmla="*/ 2147483646 h 63"/>
              <a:gd name="T86" fmla="*/ 2147483646 w 68"/>
              <a:gd name="T87" fmla="*/ 2147483646 h 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8"/>
              <a:gd name="T133" fmla="*/ 0 h 63"/>
              <a:gd name="T134" fmla="*/ 68 w 68"/>
              <a:gd name="T135" fmla="*/ 63 h 63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AutoShape 33"/>
          <p:cNvSpPr>
            <a:spLocks noChangeArrowheads="1"/>
          </p:cNvSpPr>
          <p:nvPr/>
        </p:nvSpPr>
        <p:spPr bwMode="auto">
          <a:xfrm>
            <a:off x="6318250" y="939022"/>
            <a:ext cx="5908675" cy="14922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>
            <a:lvl1pPr defTabSz="412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12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12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12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12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12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12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12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12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单击此处添加内容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86" name="TextBox 13"/>
          <p:cNvSpPr txBox="1">
            <a:spLocks noChangeArrowheads="1"/>
          </p:cNvSpPr>
          <p:nvPr/>
        </p:nvSpPr>
        <p:spPr bwMode="auto">
          <a:xfrm>
            <a:off x="4519613" y="3348038"/>
            <a:ext cx="137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87" name="TextBox 13"/>
          <p:cNvSpPr txBox="1">
            <a:spLocks noChangeArrowheads="1"/>
          </p:cNvSpPr>
          <p:nvPr/>
        </p:nvSpPr>
        <p:spPr bwMode="auto">
          <a:xfrm>
            <a:off x="4524375" y="3622675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88" name="TextBox 13"/>
          <p:cNvSpPr txBox="1">
            <a:spLocks noChangeArrowheads="1"/>
          </p:cNvSpPr>
          <p:nvPr/>
        </p:nvSpPr>
        <p:spPr bwMode="auto">
          <a:xfrm>
            <a:off x="6983413" y="3348038"/>
            <a:ext cx="137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89" name="TextBox 13"/>
          <p:cNvSpPr txBox="1">
            <a:spLocks noChangeArrowheads="1"/>
          </p:cNvSpPr>
          <p:nvPr/>
        </p:nvSpPr>
        <p:spPr bwMode="auto">
          <a:xfrm>
            <a:off x="6986588" y="3622675"/>
            <a:ext cx="23352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90" name="TextBox 13"/>
          <p:cNvSpPr txBox="1">
            <a:spLocks noChangeArrowheads="1"/>
          </p:cNvSpPr>
          <p:nvPr/>
        </p:nvSpPr>
        <p:spPr bwMode="auto">
          <a:xfrm>
            <a:off x="9445625" y="3348038"/>
            <a:ext cx="1373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91" name="TextBox 13"/>
          <p:cNvSpPr txBox="1">
            <a:spLocks noChangeArrowheads="1"/>
          </p:cNvSpPr>
          <p:nvPr/>
        </p:nvSpPr>
        <p:spPr bwMode="auto">
          <a:xfrm>
            <a:off x="9450388" y="3622675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92" name="矩形 21"/>
          <p:cNvSpPr>
            <a:spLocks noChangeArrowheads="1"/>
          </p:cNvSpPr>
          <p:nvPr/>
        </p:nvSpPr>
        <p:spPr bwMode="auto">
          <a:xfrm>
            <a:off x="4519613" y="4775200"/>
            <a:ext cx="629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" y="1030288"/>
            <a:ext cx="2728913" cy="2076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3" y="3348038"/>
            <a:ext cx="3346655" cy="3083703"/>
          </a:xfrm>
          <a:prstGeom prst="rect">
            <a:avLst/>
          </a:prstGeom>
        </p:spPr>
      </p:pic>
      <p:sp>
        <p:nvSpPr>
          <p:cNvPr id="20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19679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项目进展</a:t>
            </a:r>
            <a:endParaRPr lang="zh-CN" altLang="en-US" sz="3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2" name="燕尾形 2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228600" y="828675"/>
            <a:ext cx="118014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77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95" name="Straight Connector 19"/>
          <p:cNvCxnSpPr>
            <a:cxnSpLocks noChangeShapeType="1"/>
          </p:cNvCxnSpPr>
          <p:nvPr/>
        </p:nvCxnSpPr>
        <p:spPr bwMode="auto">
          <a:xfrm>
            <a:off x="7967663" y="2222500"/>
            <a:ext cx="1563687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6" name="Straight Connector 18"/>
          <p:cNvCxnSpPr>
            <a:cxnSpLocks noChangeShapeType="1"/>
          </p:cNvCxnSpPr>
          <p:nvPr/>
        </p:nvCxnSpPr>
        <p:spPr bwMode="auto">
          <a:xfrm flipV="1">
            <a:off x="7469188" y="2222500"/>
            <a:ext cx="498475" cy="3159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7" name="Freeform 2"/>
          <p:cNvSpPr>
            <a:spLocks/>
          </p:cNvSpPr>
          <p:nvPr/>
        </p:nvSpPr>
        <p:spPr bwMode="auto">
          <a:xfrm>
            <a:off x="6099175" y="2157413"/>
            <a:ext cx="1485900" cy="1485900"/>
          </a:xfrm>
          <a:custGeom>
            <a:avLst/>
            <a:gdLst>
              <a:gd name="T0" fmla="*/ 0 w 972"/>
              <a:gd name="T1" fmla="*/ 2147483646 h 972"/>
              <a:gd name="T2" fmla="*/ 0 w 972"/>
              <a:gd name="T3" fmla="*/ 2147483646 h 972"/>
              <a:gd name="T4" fmla="*/ 2147483646 w 972"/>
              <a:gd name="T5" fmla="*/ 0 h 972"/>
              <a:gd name="T6" fmla="*/ 2147483646 w 972"/>
              <a:gd name="T7" fmla="*/ 2147483646 h 972"/>
              <a:gd name="T8" fmla="*/ 2147483646 w 972"/>
              <a:gd name="T9" fmla="*/ 2147483646 h 972"/>
              <a:gd name="T10" fmla="*/ 0 w 972"/>
              <a:gd name="T11" fmla="*/ 2147483646 h 9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2"/>
              <a:gd name="T19" fmla="*/ 0 h 972"/>
              <a:gd name="T20" fmla="*/ 972 w 972"/>
              <a:gd name="T21" fmla="*/ 972 h 9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00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Freeform 3"/>
          <p:cNvSpPr>
            <a:spLocks/>
          </p:cNvSpPr>
          <p:nvPr/>
        </p:nvSpPr>
        <p:spPr bwMode="auto">
          <a:xfrm>
            <a:off x="6205538" y="2262188"/>
            <a:ext cx="1263650" cy="1263650"/>
          </a:xfrm>
          <a:custGeom>
            <a:avLst/>
            <a:gdLst>
              <a:gd name="T0" fmla="*/ 2147483646 w 916"/>
              <a:gd name="T1" fmla="*/ 2147483646 h 917"/>
              <a:gd name="T2" fmla="*/ 2147483646 w 916"/>
              <a:gd name="T3" fmla="*/ 2147483646 h 917"/>
              <a:gd name="T4" fmla="*/ 2147483646 w 916"/>
              <a:gd name="T5" fmla="*/ 2147483646 h 917"/>
              <a:gd name="T6" fmla="*/ 2147483646 w 916"/>
              <a:gd name="T7" fmla="*/ 2147483646 h 917"/>
              <a:gd name="T8" fmla="*/ 2147483646 w 916"/>
              <a:gd name="T9" fmla="*/ 2147483646 h 917"/>
              <a:gd name="T10" fmla="*/ 2147483646 w 916"/>
              <a:gd name="T11" fmla="*/ 2147483646 h 917"/>
              <a:gd name="T12" fmla="*/ 2147483646 w 916"/>
              <a:gd name="T13" fmla="*/ 2147483646 h 917"/>
              <a:gd name="T14" fmla="*/ 2147483646 w 916"/>
              <a:gd name="T15" fmla="*/ 2147483646 h 917"/>
              <a:gd name="T16" fmla="*/ 2147483646 w 916"/>
              <a:gd name="T17" fmla="*/ 2147483646 h 917"/>
              <a:gd name="T18" fmla="*/ 2147483646 w 916"/>
              <a:gd name="T19" fmla="*/ 2147483646 h 917"/>
              <a:gd name="T20" fmla="*/ 2147483646 w 916"/>
              <a:gd name="T21" fmla="*/ 2147483646 h 917"/>
              <a:gd name="T22" fmla="*/ 2147483646 w 916"/>
              <a:gd name="T23" fmla="*/ 2147483646 h 917"/>
              <a:gd name="T24" fmla="*/ 2147483646 w 916"/>
              <a:gd name="T25" fmla="*/ 2147483646 h 917"/>
              <a:gd name="T26" fmla="*/ 2147483646 w 916"/>
              <a:gd name="T27" fmla="*/ 2147483646 h 917"/>
              <a:gd name="T28" fmla="*/ 2147483646 w 916"/>
              <a:gd name="T29" fmla="*/ 2147483646 h 917"/>
              <a:gd name="T30" fmla="*/ 2147483646 w 916"/>
              <a:gd name="T31" fmla="*/ 2147483646 h 917"/>
              <a:gd name="T32" fmla="*/ 2147483646 w 916"/>
              <a:gd name="T33" fmla="*/ 2147483646 h 917"/>
              <a:gd name="T34" fmla="*/ 2147483646 w 916"/>
              <a:gd name="T35" fmla="*/ 2147483646 h 917"/>
              <a:gd name="T36" fmla="*/ 2147483646 w 916"/>
              <a:gd name="T37" fmla="*/ 2147483646 h 917"/>
              <a:gd name="T38" fmla="*/ 2147483646 w 916"/>
              <a:gd name="T39" fmla="*/ 2147483646 h 917"/>
              <a:gd name="T40" fmla="*/ 2147483646 w 916"/>
              <a:gd name="T41" fmla="*/ 2147483646 h 917"/>
              <a:gd name="T42" fmla="*/ 2147483646 w 916"/>
              <a:gd name="T43" fmla="*/ 2147483646 h 917"/>
              <a:gd name="T44" fmla="*/ 2147483646 w 916"/>
              <a:gd name="T45" fmla="*/ 2147483646 h 917"/>
              <a:gd name="T46" fmla="*/ 2147483646 w 916"/>
              <a:gd name="T47" fmla="*/ 2147483646 h 917"/>
              <a:gd name="T48" fmla="*/ 2147483646 w 916"/>
              <a:gd name="T49" fmla="*/ 2147483646 h 917"/>
              <a:gd name="T50" fmla="*/ 2147483646 w 916"/>
              <a:gd name="T51" fmla="*/ 2147483646 h 917"/>
              <a:gd name="T52" fmla="*/ 2147483646 w 916"/>
              <a:gd name="T53" fmla="*/ 2147483646 h 917"/>
              <a:gd name="T54" fmla="*/ 2147483646 w 916"/>
              <a:gd name="T55" fmla="*/ 2147483646 h 917"/>
              <a:gd name="T56" fmla="*/ 2147483646 w 916"/>
              <a:gd name="T57" fmla="*/ 2147483646 h 917"/>
              <a:gd name="T58" fmla="*/ 2147483646 w 916"/>
              <a:gd name="T59" fmla="*/ 2147483646 h 917"/>
              <a:gd name="T60" fmla="*/ 2147483646 w 916"/>
              <a:gd name="T61" fmla="*/ 2147483646 h 917"/>
              <a:gd name="T62" fmla="*/ 2147483646 w 916"/>
              <a:gd name="T63" fmla="*/ 2147483646 h 917"/>
              <a:gd name="T64" fmla="*/ 2147483646 w 916"/>
              <a:gd name="T65" fmla="*/ 2147483646 h 917"/>
              <a:gd name="T66" fmla="*/ 2147483646 w 916"/>
              <a:gd name="T67" fmla="*/ 2147483646 h 917"/>
              <a:gd name="T68" fmla="*/ 2147483646 w 916"/>
              <a:gd name="T69" fmla="*/ 2147483646 h 917"/>
              <a:gd name="T70" fmla="*/ 2147483646 w 916"/>
              <a:gd name="T71" fmla="*/ 2147483646 h 917"/>
              <a:gd name="T72" fmla="*/ 2147483646 w 916"/>
              <a:gd name="T73" fmla="*/ 2147483646 h 917"/>
              <a:gd name="T74" fmla="*/ 2147483646 w 916"/>
              <a:gd name="T75" fmla="*/ 2147483646 h 917"/>
              <a:gd name="T76" fmla="*/ 2147483646 w 916"/>
              <a:gd name="T77" fmla="*/ 2147483646 h 917"/>
              <a:gd name="T78" fmla="*/ 2147483646 w 916"/>
              <a:gd name="T79" fmla="*/ 2147483646 h 917"/>
              <a:gd name="T80" fmla="*/ 2147483646 w 916"/>
              <a:gd name="T81" fmla="*/ 2147483646 h 917"/>
              <a:gd name="T82" fmla="*/ 2147483646 w 916"/>
              <a:gd name="T83" fmla="*/ 2147483646 h 917"/>
              <a:gd name="T84" fmla="*/ 2147483646 w 916"/>
              <a:gd name="T85" fmla="*/ 2147483646 h 917"/>
              <a:gd name="T86" fmla="*/ 2147483646 w 916"/>
              <a:gd name="T87" fmla="*/ 2147483646 h 917"/>
              <a:gd name="T88" fmla="*/ 2147483646 w 916"/>
              <a:gd name="T89" fmla="*/ 2147483646 h 917"/>
              <a:gd name="T90" fmla="*/ 2147483646 w 916"/>
              <a:gd name="T91" fmla="*/ 2147483646 h 917"/>
              <a:gd name="T92" fmla="*/ 2147483646 w 916"/>
              <a:gd name="T93" fmla="*/ 2147483646 h 917"/>
              <a:gd name="T94" fmla="*/ 2147483646 w 916"/>
              <a:gd name="T95" fmla="*/ 2147483646 h 917"/>
              <a:gd name="T96" fmla="*/ 2147483646 w 916"/>
              <a:gd name="T97" fmla="*/ 2147483646 h 917"/>
              <a:gd name="T98" fmla="*/ 2147483646 w 916"/>
              <a:gd name="T99" fmla="*/ 2147483646 h 917"/>
              <a:gd name="T100" fmla="*/ 2147483646 w 916"/>
              <a:gd name="T101" fmla="*/ 2147483646 h 917"/>
              <a:gd name="T102" fmla="*/ 2147483646 w 916"/>
              <a:gd name="T103" fmla="*/ 2147483646 h 917"/>
              <a:gd name="T104" fmla="*/ 2147483646 w 916"/>
              <a:gd name="T105" fmla="*/ 2147483646 h 917"/>
              <a:gd name="T106" fmla="*/ 2147483646 w 916"/>
              <a:gd name="T107" fmla="*/ 2147483646 h 91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16"/>
              <a:gd name="T163" fmla="*/ 0 h 917"/>
              <a:gd name="T164" fmla="*/ 916 w 916"/>
              <a:gd name="T165" fmla="*/ 917 h 917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 rotWithShape="0">
            <a:gsLst>
              <a:gs pos="0">
                <a:srgbClr val="D9D9D9"/>
              </a:gs>
              <a:gs pos="100000">
                <a:schemeClr val="bg1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Oval 4"/>
          <p:cNvSpPr>
            <a:spLocks noChangeArrowheads="1"/>
          </p:cNvSpPr>
          <p:nvPr/>
        </p:nvSpPr>
        <p:spPr bwMode="auto">
          <a:xfrm>
            <a:off x="6365875" y="2420938"/>
            <a:ext cx="942975" cy="944562"/>
          </a:xfrm>
          <a:prstGeom prst="ellipse">
            <a:avLst/>
          </a:prstGeom>
          <a:gradFill rotWithShape="0">
            <a:gsLst>
              <a:gs pos="0">
                <a:srgbClr val="D9D9D9"/>
              </a:gs>
              <a:gs pos="100000">
                <a:schemeClr val="bg1"/>
              </a:gs>
            </a:gsLst>
            <a:lin ang="19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id-ID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00" name="Freeform 273"/>
          <p:cNvSpPr>
            <a:spLocks/>
          </p:cNvSpPr>
          <p:nvPr/>
        </p:nvSpPr>
        <p:spPr bwMode="auto">
          <a:xfrm>
            <a:off x="6645275" y="2760663"/>
            <a:ext cx="390525" cy="266700"/>
          </a:xfrm>
          <a:custGeom>
            <a:avLst/>
            <a:gdLst>
              <a:gd name="T0" fmla="*/ 2147483646 w 949"/>
              <a:gd name="T1" fmla="*/ 2147483646 h 647"/>
              <a:gd name="T2" fmla="*/ 2147483646 w 949"/>
              <a:gd name="T3" fmla="*/ 2147483646 h 647"/>
              <a:gd name="T4" fmla="*/ 2147483646 w 949"/>
              <a:gd name="T5" fmla="*/ 0 h 647"/>
              <a:gd name="T6" fmla="*/ 2147483646 w 949"/>
              <a:gd name="T7" fmla="*/ 2147483646 h 647"/>
              <a:gd name="T8" fmla="*/ 2147483646 w 949"/>
              <a:gd name="T9" fmla="*/ 2147483646 h 647"/>
              <a:gd name="T10" fmla="*/ 2147483646 w 949"/>
              <a:gd name="T11" fmla="*/ 0 h 647"/>
              <a:gd name="T12" fmla="*/ 2147483646 w 949"/>
              <a:gd name="T13" fmla="*/ 2147483646 h 647"/>
              <a:gd name="T14" fmla="*/ 0 w 949"/>
              <a:gd name="T15" fmla="*/ 2147483646 h 647"/>
              <a:gd name="T16" fmla="*/ 2147483646 w 949"/>
              <a:gd name="T17" fmla="*/ 2147483646 h 647"/>
              <a:gd name="T18" fmla="*/ 2147483646 w 949"/>
              <a:gd name="T19" fmla="*/ 2147483646 h 647"/>
              <a:gd name="T20" fmla="*/ 2147483646 w 949"/>
              <a:gd name="T21" fmla="*/ 2147483646 h 647"/>
              <a:gd name="T22" fmla="*/ 2147483646 w 949"/>
              <a:gd name="T23" fmla="*/ 2147483646 h 647"/>
              <a:gd name="T24" fmla="*/ 2147483646 w 949"/>
              <a:gd name="T25" fmla="*/ 2147483646 h 647"/>
              <a:gd name="T26" fmla="*/ 2147483646 w 949"/>
              <a:gd name="T27" fmla="*/ 2147483646 h 647"/>
              <a:gd name="T28" fmla="*/ 2147483646 w 949"/>
              <a:gd name="T29" fmla="*/ 2147483646 h 647"/>
              <a:gd name="T30" fmla="*/ 2147483646 w 949"/>
              <a:gd name="T31" fmla="*/ 2147483646 h 647"/>
              <a:gd name="T32" fmla="*/ 2147483646 w 949"/>
              <a:gd name="T33" fmla="*/ 2147483646 h 647"/>
              <a:gd name="T34" fmla="*/ 2147483646 w 949"/>
              <a:gd name="T35" fmla="*/ 2147483646 h 647"/>
              <a:gd name="T36" fmla="*/ 2147483646 w 949"/>
              <a:gd name="T37" fmla="*/ 2147483646 h 647"/>
              <a:gd name="T38" fmla="*/ 2147483646 w 949"/>
              <a:gd name="T39" fmla="*/ 2147483646 h 647"/>
              <a:gd name="T40" fmla="*/ 2147483646 w 949"/>
              <a:gd name="T41" fmla="*/ 2147483646 h 647"/>
              <a:gd name="T42" fmla="*/ 2147483646 w 949"/>
              <a:gd name="T43" fmla="*/ 2147483646 h 647"/>
              <a:gd name="T44" fmla="*/ 2147483646 w 949"/>
              <a:gd name="T45" fmla="*/ 2147483646 h 647"/>
              <a:gd name="T46" fmla="*/ 2147483646 w 949"/>
              <a:gd name="T47" fmla="*/ 2147483646 h 647"/>
              <a:gd name="T48" fmla="*/ 2147483646 w 949"/>
              <a:gd name="T49" fmla="*/ 2147483646 h 647"/>
              <a:gd name="T50" fmla="*/ 2147483646 w 949"/>
              <a:gd name="T51" fmla="*/ 2147483646 h 647"/>
              <a:gd name="T52" fmla="*/ 2147483646 w 949"/>
              <a:gd name="T53" fmla="*/ 2147483646 h 647"/>
              <a:gd name="T54" fmla="*/ 2147483646 w 949"/>
              <a:gd name="T55" fmla="*/ 2147483646 h 647"/>
              <a:gd name="T56" fmla="*/ 2147483646 w 949"/>
              <a:gd name="T57" fmla="*/ 2147483646 h 647"/>
              <a:gd name="T58" fmla="*/ 2147483646 w 949"/>
              <a:gd name="T59" fmla="*/ 2147483646 h 647"/>
              <a:gd name="T60" fmla="*/ 2147483646 w 949"/>
              <a:gd name="T61" fmla="*/ 2147483646 h 647"/>
              <a:gd name="T62" fmla="*/ 2147483646 w 949"/>
              <a:gd name="T63" fmla="*/ 2147483646 h 64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949"/>
              <a:gd name="T97" fmla="*/ 0 h 647"/>
              <a:gd name="T98" fmla="*/ 949 w 949"/>
              <a:gd name="T99" fmla="*/ 647 h 647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949" h="647">
                <a:moveTo>
                  <a:pt x="925" y="40"/>
                </a:moveTo>
                <a:lnTo>
                  <a:pt x="925" y="40"/>
                </a:lnTo>
                <a:cubicBezTo>
                  <a:pt x="868" y="40"/>
                  <a:pt x="868" y="40"/>
                  <a:pt x="868" y="40"/>
                </a:cubicBezTo>
                <a:cubicBezTo>
                  <a:pt x="868" y="17"/>
                  <a:pt x="868" y="17"/>
                  <a:pt x="868" y="17"/>
                </a:cubicBezTo>
                <a:cubicBezTo>
                  <a:pt x="868" y="6"/>
                  <a:pt x="862" y="0"/>
                  <a:pt x="851" y="0"/>
                </a:cubicBezTo>
                <a:cubicBezTo>
                  <a:pt x="742" y="0"/>
                  <a:pt x="742" y="0"/>
                  <a:pt x="742" y="0"/>
                </a:cubicBezTo>
                <a:cubicBezTo>
                  <a:pt x="731" y="0"/>
                  <a:pt x="725" y="6"/>
                  <a:pt x="725" y="17"/>
                </a:cubicBezTo>
                <a:cubicBezTo>
                  <a:pt x="725" y="40"/>
                  <a:pt x="725" y="40"/>
                  <a:pt x="725" y="40"/>
                </a:cubicBezTo>
                <a:cubicBezTo>
                  <a:pt x="148" y="40"/>
                  <a:pt x="148" y="40"/>
                  <a:pt x="148" y="40"/>
                </a:cubicBezTo>
                <a:cubicBezTo>
                  <a:pt x="148" y="17"/>
                  <a:pt x="148" y="17"/>
                  <a:pt x="148" y="17"/>
                </a:cubicBezTo>
                <a:cubicBezTo>
                  <a:pt x="148" y="6"/>
                  <a:pt x="148" y="0"/>
                  <a:pt x="13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1" y="0"/>
                  <a:pt x="85" y="6"/>
                  <a:pt x="85" y="17"/>
                </a:cubicBezTo>
                <a:cubicBezTo>
                  <a:pt x="85" y="40"/>
                  <a:pt x="85" y="40"/>
                  <a:pt x="85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11" y="40"/>
                  <a:pt x="0" y="51"/>
                  <a:pt x="0" y="69"/>
                </a:cubicBezTo>
                <a:cubicBezTo>
                  <a:pt x="0" y="617"/>
                  <a:pt x="0" y="617"/>
                  <a:pt x="0" y="617"/>
                </a:cubicBezTo>
                <a:cubicBezTo>
                  <a:pt x="0" y="634"/>
                  <a:pt x="11" y="646"/>
                  <a:pt x="28" y="646"/>
                </a:cubicBezTo>
                <a:cubicBezTo>
                  <a:pt x="925" y="646"/>
                  <a:pt x="925" y="646"/>
                  <a:pt x="925" y="646"/>
                </a:cubicBezTo>
                <a:cubicBezTo>
                  <a:pt x="942" y="646"/>
                  <a:pt x="948" y="634"/>
                  <a:pt x="948" y="617"/>
                </a:cubicBezTo>
                <a:cubicBezTo>
                  <a:pt x="948" y="69"/>
                  <a:pt x="948" y="69"/>
                  <a:pt x="948" y="69"/>
                </a:cubicBezTo>
                <a:cubicBezTo>
                  <a:pt x="948" y="51"/>
                  <a:pt x="942" y="40"/>
                  <a:pt x="925" y="40"/>
                </a:cubicBezTo>
                <a:close/>
                <a:moveTo>
                  <a:pt x="114" y="80"/>
                </a:moveTo>
                <a:lnTo>
                  <a:pt x="114" y="80"/>
                </a:lnTo>
                <a:cubicBezTo>
                  <a:pt x="97" y="80"/>
                  <a:pt x="74" y="97"/>
                  <a:pt x="74" y="120"/>
                </a:cubicBezTo>
                <a:cubicBezTo>
                  <a:pt x="74" y="143"/>
                  <a:pt x="97" y="160"/>
                  <a:pt x="114" y="160"/>
                </a:cubicBezTo>
                <a:cubicBezTo>
                  <a:pt x="143" y="160"/>
                  <a:pt x="160" y="143"/>
                  <a:pt x="160" y="120"/>
                </a:cubicBezTo>
                <a:cubicBezTo>
                  <a:pt x="160" y="97"/>
                  <a:pt x="143" y="80"/>
                  <a:pt x="114" y="80"/>
                </a:cubicBezTo>
                <a:close/>
                <a:moveTo>
                  <a:pt x="851" y="97"/>
                </a:moveTo>
                <a:lnTo>
                  <a:pt x="851" y="97"/>
                </a:lnTo>
                <a:cubicBezTo>
                  <a:pt x="742" y="97"/>
                  <a:pt x="742" y="97"/>
                  <a:pt x="742" y="97"/>
                </a:cubicBezTo>
                <a:cubicBezTo>
                  <a:pt x="731" y="97"/>
                  <a:pt x="725" y="103"/>
                  <a:pt x="725" y="114"/>
                </a:cubicBezTo>
                <a:cubicBezTo>
                  <a:pt x="725" y="131"/>
                  <a:pt x="725" y="131"/>
                  <a:pt x="725" y="131"/>
                </a:cubicBezTo>
                <a:cubicBezTo>
                  <a:pt x="725" y="137"/>
                  <a:pt x="731" y="143"/>
                  <a:pt x="742" y="143"/>
                </a:cubicBezTo>
                <a:cubicBezTo>
                  <a:pt x="851" y="143"/>
                  <a:pt x="851" y="143"/>
                  <a:pt x="851" y="143"/>
                </a:cubicBezTo>
                <a:cubicBezTo>
                  <a:pt x="862" y="143"/>
                  <a:pt x="868" y="137"/>
                  <a:pt x="868" y="131"/>
                </a:cubicBezTo>
                <a:cubicBezTo>
                  <a:pt x="868" y="114"/>
                  <a:pt x="868" y="114"/>
                  <a:pt x="868" y="114"/>
                </a:cubicBezTo>
                <a:cubicBezTo>
                  <a:pt x="868" y="103"/>
                  <a:pt x="862" y="97"/>
                  <a:pt x="851" y="97"/>
                </a:cubicBezTo>
                <a:close/>
                <a:moveTo>
                  <a:pt x="474" y="74"/>
                </a:moveTo>
                <a:lnTo>
                  <a:pt x="474" y="74"/>
                </a:lnTo>
                <a:cubicBezTo>
                  <a:pt x="623" y="74"/>
                  <a:pt x="742" y="194"/>
                  <a:pt x="742" y="343"/>
                </a:cubicBezTo>
                <a:cubicBezTo>
                  <a:pt x="742" y="491"/>
                  <a:pt x="623" y="611"/>
                  <a:pt x="474" y="611"/>
                </a:cubicBezTo>
                <a:cubicBezTo>
                  <a:pt x="331" y="611"/>
                  <a:pt x="206" y="491"/>
                  <a:pt x="206" y="343"/>
                </a:cubicBezTo>
                <a:cubicBezTo>
                  <a:pt x="206" y="194"/>
                  <a:pt x="331" y="74"/>
                  <a:pt x="474" y="74"/>
                </a:cubicBezTo>
                <a:close/>
                <a:moveTo>
                  <a:pt x="474" y="131"/>
                </a:moveTo>
                <a:lnTo>
                  <a:pt x="474" y="131"/>
                </a:lnTo>
                <a:cubicBezTo>
                  <a:pt x="594" y="131"/>
                  <a:pt x="691" y="223"/>
                  <a:pt x="691" y="343"/>
                </a:cubicBezTo>
                <a:cubicBezTo>
                  <a:pt x="691" y="463"/>
                  <a:pt x="594" y="560"/>
                  <a:pt x="474" y="560"/>
                </a:cubicBezTo>
                <a:cubicBezTo>
                  <a:pt x="360" y="560"/>
                  <a:pt x="263" y="463"/>
                  <a:pt x="263" y="343"/>
                </a:cubicBezTo>
                <a:cubicBezTo>
                  <a:pt x="263" y="223"/>
                  <a:pt x="360" y="131"/>
                  <a:pt x="474" y="131"/>
                </a:cubicBezTo>
                <a:close/>
                <a:moveTo>
                  <a:pt x="474" y="188"/>
                </a:moveTo>
                <a:lnTo>
                  <a:pt x="474" y="188"/>
                </a:lnTo>
                <a:cubicBezTo>
                  <a:pt x="560" y="188"/>
                  <a:pt x="628" y="257"/>
                  <a:pt x="628" y="343"/>
                </a:cubicBezTo>
                <a:cubicBezTo>
                  <a:pt x="628" y="428"/>
                  <a:pt x="560" y="497"/>
                  <a:pt x="474" y="497"/>
                </a:cubicBezTo>
                <a:cubicBezTo>
                  <a:pt x="394" y="497"/>
                  <a:pt x="325" y="428"/>
                  <a:pt x="325" y="343"/>
                </a:cubicBezTo>
                <a:cubicBezTo>
                  <a:pt x="325" y="257"/>
                  <a:pt x="394" y="188"/>
                  <a:pt x="474" y="188"/>
                </a:cubicBezTo>
                <a:close/>
                <a:moveTo>
                  <a:pt x="474" y="229"/>
                </a:moveTo>
                <a:lnTo>
                  <a:pt x="474" y="229"/>
                </a:lnTo>
                <a:cubicBezTo>
                  <a:pt x="514" y="229"/>
                  <a:pt x="542" y="246"/>
                  <a:pt x="565" y="268"/>
                </a:cubicBezTo>
                <a:cubicBezTo>
                  <a:pt x="548" y="257"/>
                  <a:pt x="520" y="251"/>
                  <a:pt x="497" y="251"/>
                </a:cubicBezTo>
                <a:cubicBezTo>
                  <a:pt x="434" y="251"/>
                  <a:pt x="377" y="303"/>
                  <a:pt x="377" y="366"/>
                </a:cubicBezTo>
                <a:cubicBezTo>
                  <a:pt x="377" y="388"/>
                  <a:pt x="382" y="405"/>
                  <a:pt x="394" y="423"/>
                </a:cubicBezTo>
                <a:cubicBezTo>
                  <a:pt x="371" y="405"/>
                  <a:pt x="360" y="377"/>
                  <a:pt x="360" y="343"/>
                </a:cubicBezTo>
                <a:cubicBezTo>
                  <a:pt x="360" y="280"/>
                  <a:pt x="411" y="229"/>
                  <a:pt x="474" y="229"/>
                </a:cubicBezTo>
                <a:close/>
              </a:path>
            </a:pathLst>
          </a:custGeom>
          <a:solidFill>
            <a:srgbClr val="00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3801" name="Straight Connector 15"/>
          <p:cNvCxnSpPr>
            <a:cxnSpLocks noChangeShapeType="1"/>
          </p:cNvCxnSpPr>
          <p:nvPr/>
        </p:nvCxnSpPr>
        <p:spPr bwMode="auto">
          <a:xfrm flipH="1">
            <a:off x="1833563" y="2238375"/>
            <a:ext cx="1812925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Straight Connector 14"/>
          <p:cNvCxnSpPr>
            <a:cxnSpLocks noChangeShapeType="1"/>
          </p:cNvCxnSpPr>
          <p:nvPr/>
        </p:nvCxnSpPr>
        <p:spPr bwMode="auto">
          <a:xfrm flipH="1" flipV="1">
            <a:off x="3646488" y="2238375"/>
            <a:ext cx="498475" cy="31750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3" name="Freeform 5"/>
          <p:cNvSpPr>
            <a:spLocks/>
          </p:cNvSpPr>
          <p:nvPr/>
        </p:nvSpPr>
        <p:spPr bwMode="auto">
          <a:xfrm rot="-5400000">
            <a:off x="4096544" y="1704181"/>
            <a:ext cx="1938338" cy="1939925"/>
          </a:xfrm>
          <a:custGeom>
            <a:avLst/>
            <a:gdLst>
              <a:gd name="T0" fmla="*/ 0 w 972"/>
              <a:gd name="T1" fmla="*/ 2147483646 h 972"/>
              <a:gd name="T2" fmla="*/ 0 w 972"/>
              <a:gd name="T3" fmla="*/ 2147483646 h 972"/>
              <a:gd name="T4" fmla="*/ 2147483646 w 972"/>
              <a:gd name="T5" fmla="*/ 0 h 972"/>
              <a:gd name="T6" fmla="*/ 2147483646 w 972"/>
              <a:gd name="T7" fmla="*/ 2147483646 h 972"/>
              <a:gd name="T8" fmla="*/ 2147483646 w 972"/>
              <a:gd name="T9" fmla="*/ 2147483646 h 972"/>
              <a:gd name="T10" fmla="*/ 0 w 972"/>
              <a:gd name="T11" fmla="*/ 2147483646 h 9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2"/>
              <a:gd name="T19" fmla="*/ 0 h 972"/>
              <a:gd name="T20" fmla="*/ 972 w 972"/>
              <a:gd name="T21" fmla="*/ 972 h 9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4" name="Freeform 6"/>
          <p:cNvSpPr>
            <a:spLocks/>
          </p:cNvSpPr>
          <p:nvPr/>
        </p:nvSpPr>
        <p:spPr bwMode="auto">
          <a:xfrm rot="-5400000">
            <a:off x="4233068" y="1853407"/>
            <a:ext cx="1649413" cy="1651000"/>
          </a:xfrm>
          <a:custGeom>
            <a:avLst/>
            <a:gdLst>
              <a:gd name="T0" fmla="*/ 2147483646 w 916"/>
              <a:gd name="T1" fmla="*/ 2147483646 h 917"/>
              <a:gd name="T2" fmla="*/ 2147483646 w 916"/>
              <a:gd name="T3" fmla="*/ 2147483646 h 917"/>
              <a:gd name="T4" fmla="*/ 2147483646 w 916"/>
              <a:gd name="T5" fmla="*/ 2147483646 h 917"/>
              <a:gd name="T6" fmla="*/ 2147483646 w 916"/>
              <a:gd name="T7" fmla="*/ 2147483646 h 917"/>
              <a:gd name="T8" fmla="*/ 2147483646 w 916"/>
              <a:gd name="T9" fmla="*/ 2147483646 h 917"/>
              <a:gd name="T10" fmla="*/ 2147483646 w 916"/>
              <a:gd name="T11" fmla="*/ 2147483646 h 917"/>
              <a:gd name="T12" fmla="*/ 2147483646 w 916"/>
              <a:gd name="T13" fmla="*/ 2147483646 h 917"/>
              <a:gd name="T14" fmla="*/ 2147483646 w 916"/>
              <a:gd name="T15" fmla="*/ 2147483646 h 917"/>
              <a:gd name="T16" fmla="*/ 2147483646 w 916"/>
              <a:gd name="T17" fmla="*/ 2147483646 h 917"/>
              <a:gd name="T18" fmla="*/ 2147483646 w 916"/>
              <a:gd name="T19" fmla="*/ 2147483646 h 917"/>
              <a:gd name="T20" fmla="*/ 2147483646 w 916"/>
              <a:gd name="T21" fmla="*/ 2147483646 h 917"/>
              <a:gd name="T22" fmla="*/ 2147483646 w 916"/>
              <a:gd name="T23" fmla="*/ 2147483646 h 917"/>
              <a:gd name="T24" fmla="*/ 2147483646 w 916"/>
              <a:gd name="T25" fmla="*/ 2147483646 h 917"/>
              <a:gd name="T26" fmla="*/ 2147483646 w 916"/>
              <a:gd name="T27" fmla="*/ 2147483646 h 917"/>
              <a:gd name="T28" fmla="*/ 2147483646 w 916"/>
              <a:gd name="T29" fmla="*/ 2147483646 h 917"/>
              <a:gd name="T30" fmla="*/ 2147483646 w 916"/>
              <a:gd name="T31" fmla="*/ 2147483646 h 917"/>
              <a:gd name="T32" fmla="*/ 2147483646 w 916"/>
              <a:gd name="T33" fmla="*/ 2147483646 h 917"/>
              <a:gd name="T34" fmla="*/ 2147483646 w 916"/>
              <a:gd name="T35" fmla="*/ 2147483646 h 917"/>
              <a:gd name="T36" fmla="*/ 2147483646 w 916"/>
              <a:gd name="T37" fmla="*/ 2147483646 h 917"/>
              <a:gd name="T38" fmla="*/ 2147483646 w 916"/>
              <a:gd name="T39" fmla="*/ 2147483646 h 917"/>
              <a:gd name="T40" fmla="*/ 2147483646 w 916"/>
              <a:gd name="T41" fmla="*/ 2147483646 h 917"/>
              <a:gd name="T42" fmla="*/ 2147483646 w 916"/>
              <a:gd name="T43" fmla="*/ 2147483646 h 917"/>
              <a:gd name="T44" fmla="*/ 2147483646 w 916"/>
              <a:gd name="T45" fmla="*/ 2147483646 h 917"/>
              <a:gd name="T46" fmla="*/ 2147483646 w 916"/>
              <a:gd name="T47" fmla="*/ 2147483646 h 917"/>
              <a:gd name="T48" fmla="*/ 2147483646 w 916"/>
              <a:gd name="T49" fmla="*/ 2147483646 h 917"/>
              <a:gd name="T50" fmla="*/ 2147483646 w 916"/>
              <a:gd name="T51" fmla="*/ 2147483646 h 917"/>
              <a:gd name="T52" fmla="*/ 2147483646 w 916"/>
              <a:gd name="T53" fmla="*/ 2147483646 h 917"/>
              <a:gd name="T54" fmla="*/ 2147483646 w 916"/>
              <a:gd name="T55" fmla="*/ 2147483646 h 917"/>
              <a:gd name="T56" fmla="*/ 2147483646 w 916"/>
              <a:gd name="T57" fmla="*/ 2147483646 h 917"/>
              <a:gd name="T58" fmla="*/ 2147483646 w 916"/>
              <a:gd name="T59" fmla="*/ 2147483646 h 917"/>
              <a:gd name="T60" fmla="*/ 2147483646 w 916"/>
              <a:gd name="T61" fmla="*/ 2147483646 h 917"/>
              <a:gd name="T62" fmla="*/ 2147483646 w 916"/>
              <a:gd name="T63" fmla="*/ 2147483646 h 917"/>
              <a:gd name="T64" fmla="*/ 2147483646 w 916"/>
              <a:gd name="T65" fmla="*/ 2147483646 h 917"/>
              <a:gd name="T66" fmla="*/ 2147483646 w 916"/>
              <a:gd name="T67" fmla="*/ 2147483646 h 917"/>
              <a:gd name="T68" fmla="*/ 2147483646 w 916"/>
              <a:gd name="T69" fmla="*/ 2147483646 h 917"/>
              <a:gd name="T70" fmla="*/ 2147483646 w 916"/>
              <a:gd name="T71" fmla="*/ 2147483646 h 917"/>
              <a:gd name="T72" fmla="*/ 2147483646 w 916"/>
              <a:gd name="T73" fmla="*/ 2147483646 h 917"/>
              <a:gd name="T74" fmla="*/ 2147483646 w 916"/>
              <a:gd name="T75" fmla="*/ 2147483646 h 917"/>
              <a:gd name="T76" fmla="*/ 2147483646 w 916"/>
              <a:gd name="T77" fmla="*/ 2147483646 h 917"/>
              <a:gd name="T78" fmla="*/ 2147483646 w 916"/>
              <a:gd name="T79" fmla="*/ 2147483646 h 917"/>
              <a:gd name="T80" fmla="*/ 2147483646 w 916"/>
              <a:gd name="T81" fmla="*/ 2147483646 h 917"/>
              <a:gd name="T82" fmla="*/ 2147483646 w 916"/>
              <a:gd name="T83" fmla="*/ 2147483646 h 917"/>
              <a:gd name="T84" fmla="*/ 2147483646 w 916"/>
              <a:gd name="T85" fmla="*/ 2147483646 h 917"/>
              <a:gd name="T86" fmla="*/ 2147483646 w 916"/>
              <a:gd name="T87" fmla="*/ 2147483646 h 917"/>
              <a:gd name="T88" fmla="*/ 2147483646 w 916"/>
              <a:gd name="T89" fmla="*/ 2147483646 h 917"/>
              <a:gd name="T90" fmla="*/ 2147483646 w 916"/>
              <a:gd name="T91" fmla="*/ 2147483646 h 917"/>
              <a:gd name="T92" fmla="*/ 2147483646 w 916"/>
              <a:gd name="T93" fmla="*/ 2147483646 h 917"/>
              <a:gd name="T94" fmla="*/ 2147483646 w 916"/>
              <a:gd name="T95" fmla="*/ 2147483646 h 917"/>
              <a:gd name="T96" fmla="*/ 2147483646 w 916"/>
              <a:gd name="T97" fmla="*/ 2147483646 h 917"/>
              <a:gd name="T98" fmla="*/ 2147483646 w 916"/>
              <a:gd name="T99" fmla="*/ 2147483646 h 917"/>
              <a:gd name="T100" fmla="*/ 2147483646 w 916"/>
              <a:gd name="T101" fmla="*/ 2147483646 h 917"/>
              <a:gd name="T102" fmla="*/ 2147483646 w 916"/>
              <a:gd name="T103" fmla="*/ 2147483646 h 917"/>
              <a:gd name="T104" fmla="*/ 2147483646 w 916"/>
              <a:gd name="T105" fmla="*/ 2147483646 h 917"/>
              <a:gd name="T106" fmla="*/ 2147483646 w 916"/>
              <a:gd name="T107" fmla="*/ 2147483646 h 91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16"/>
              <a:gd name="T163" fmla="*/ 0 h 917"/>
              <a:gd name="T164" fmla="*/ 916 w 916"/>
              <a:gd name="T165" fmla="*/ 917 h 917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 rotWithShape="0">
            <a:gsLst>
              <a:gs pos="0">
                <a:srgbClr val="D9D9D9"/>
              </a:gs>
              <a:gs pos="100000">
                <a:schemeClr val="bg1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Oval 7"/>
          <p:cNvSpPr>
            <a:spLocks noChangeArrowheads="1"/>
          </p:cNvSpPr>
          <p:nvPr/>
        </p:nvSpPr>
        <p:spPr bwMode="auto">
          <a:xfrm rot="-5400000">
            <a:off x="4441031" y="2062957"/>
            <a:ext cx="1230313" cy="1231900"/>
          </a:xfrm>
          <a:prstGeom prst="ellipse">
            <a:avLst/>
          </a:prstGeom>
          <a:gradFill rotWithShape="0">
            <a:gsLst>
              <a:gs pos="0">
                <a:srgbClr val="D9D9D9"/>
              </a:gs>
              <a:gs pos="100000">
                <a:schemeClr val="bg1"/>
              </a:gs>
            </a:gsLst>
            <a:lin ang="19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id-ID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06" name="AutoShape 38"/>
          <p:cNvSpPr>
            <a:spLocks/>
          </p:cNvSpPr>
          <p:nvPr/>
        </p:nvSpPr>
        <p:spPr bwMode="auto">
          <a:xfrm>
            <a:off x="4857750" y="2474913"/>
            <a:ext cx="415925" cy="419100"/>
          </a:xfrm>
          <a:custGeom>
            <a:avLst/>
            <a:gdLst>
              <a:gd name="T0" fmla="*/ 2147483646 w 21600"/>
              <a:gd name="T1" fmla="*/ 69590061 h 21600"/>
              <a:gd name="T2" fmla="*/ 2147483646 w 21600"/>
              <a:gd name="T3" fmla="*/ 0 h 21600"/>
              <a:gd name="T4" fmla="*/ 803858902 w 21600"/>
              <a:gd name="T5" fmla="*/ 0 h 21600"/>
              <a:gd name="T6" fmla="*/ 736766406 w 21600"/>
              <a:gd name="T7" fmla="*/ 69590061 h 21600"/>
              <a:gd name="T8" fmla="*/ 736766406 w 21600"/>
              <a:gd name="T9" fmla="*/ 765331141 h 21600"/>
              <a:gd name="T10" fmla="*/ 2147483646 w 21600"/>
              <a:gd name="T11" fmla="*/ 765331141 h 21600"/>
              <a:gd name="T12" fmla="*/ 2147483646 w 21600"/>
              <a:gd name="T13" fmla="*/ 69590061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781447149 w 21600"/>
              <a:gd name="T19" fmla="*/ 2147483646 h 21600"/>
              <a:gd name="T20" fmla="*/ 714490368 w 21600"/>
              <a:gd name="T21" fmla="*/ 2147483646 h 21600"/>
              <a:gd name="T22" fmla="*/ 491223080 w 21600"/>
              <a:gd name="T23" fmla="*/ 2147483646 h 21600"/>
              <a:gd name="T24" fmla="*/ 513491704 w 21600"/>
              <a:gd name="T25" fmla="*/ 2147483646 h 21600"/>
              <a:gd name="T26" fmla="*/ 558172448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2147483646 h 21600"/>
              <a:gd name="T34" fmla="*/ 2147483646 w 21600"/>
              <a:gd name="T35" fmla="*/ 2147483646 h 21600"/>
              <a:gd name="T36" fmla="*/ 669809625 w 21600"/>
              <a:gd name="T37" fmla="*/ 1298795033 h 21600"/>
              <a:gd name="T38" fmla="*/ 669809625 w 21600"/>
              <a:gd name="T39" fmla="*/ 1553905045 h 21600"/>
              <a:gd name="T40" fmla="*/ 2147483646 w 21600"/>
              <a:gd name="T41" fmla="*/ 1553905045 h 21600"/>
              <a:gd name="T42" fmla="*/ 2147483646 w 21600"/>
              <a:gd name="T43" fmla="*/ 1298795033 h 21600"/>
              <a:gd name="T44" fmla="*/ 2098797756 w 21600"/>
              <a:gd name="T45" fmla="*/ 927608349 h 21600"/>
              <a:gd name="T46" fmla="*/ 870808270 w 21600"/>
              <a:gd name="T47" fmla="*/ 927608349 h 21600"/>
              <a:gd name="T48" fmla="*/ 669809625 w 21600"/>
              <a:gd name="T49" fmla="*/ 1298795033 h 21600"/>
              <a:gd name="T50" fmla="*/ 1473668508 w 21600"/>
              <a:gd name="T51" fmla="*/ 1182718730 h 21600"/>
              <a:gd name="T52" fmla="*/ 1719212200 w 21600"/>
              <a:gd name="T53" fmla="*/ 1298795033 h 21600"/>
              <a:gd name="T54" fmla="*/ 1473668508 w 21600"/>
              <a:gd name="T55" fmla="*/ 1437829110 h 21600"/>
              <a:gd name="T56" fmla="*/ 1250393826 w 21600"/>
              <a:gd name="T57" fmla="*/ 1298795033 h 21600"/>
              <a:gd name="T58" fmla="*/ 1473668508 w 21600"/>
              <a:gd name="T59" fmla="*/ 1182718730 h 21600"/>
              <a:gd name="T60" fmla="*/ 2147483646 w 21600"/>
              <a:gd name="T61" fmla="*/ 927608349 h 21600"/>
              <a:gd name="T62" fmla="*/ 2147483646 w 21600"/>
              <a:gd name="T63" fmla="*/ 927608349 h 21600"/>
              <a:gd name="T64" fmla="*/ 2147483646 w 21600"/>
              <a:gd name="T65" fmla="*/ 1252308791 h 21600"/>
              <a:gd name="T66" fmla="*/ 2147483646 w 21600"/>
              <a:gd name="T67" fmla="*/ 1252308791 h 21600"/>
              <a:gd name="T68" fmla="*/ 2147483646 w 21600"/>
              <a:gd name="T69" fmla="*/ 1275551921 h 21600"/>
              <a:gd name="T70" fmla="*/ 2147483646 w 21600"/>
              <a:gd name="T71" fmla="*/ 1623495494 h 21600"/>
              <a:gd name="T72" fmla="*/ 2147483646 w 21600"/>
              <a:gd name="T73" fmla="*/ 1692939490 h 21600"/>
              <a:gd name="T74" fmla="*/ 602860238 w 21600"/>
              <a:gd name="T75" fmla="*/ 1692939490 h 21600"/>
              <a:gd name="T76" fmla="*/ 535903457 w 21600"/>
              <a:gd name="T77" fmla="*/ 1623495494 h 21600"/>
              <a:gd name="T78" fmla="*/ 535903457 w 21600"/>
              <a:gd name="T79" fmla="*/ 1275551921 h 21600"/>
              <a:gd name="T80" fmla="*/ 558172448 w 21600"/>
              <a:gd name="T81" fmla="*/ 1252308791 h 21600"/>
              <a:gd name="T82" fmla="*/ 714490368 w 21600"/>
              <a:gd name="T83" fmla="*/ 927608349 h 21600"/>
              <a:gd name="T84" fmla="*/ 312635803 w 21600"/>
              <a:gd name="T85" fmla="*/ 927608349 h 21600"/>
              <a:gd name="T86" fmla="*/ 0 w 21600"/>
              <a:gd name="T87" fmla="*/ 1252308791 h 21600"/>
              <a:gd name="T88" fmla="*/ 0 w 21600"/>
              <a:gd name="T89" fmla="*/ 2147483646 h 21600"/>
              <a:gd name="T90" fmla="*/ 312635803 w 21600"/>
              <a:gd name="T91" fmla="*/ 2147483646 h 21600"/>
              <a:gd name="T92" fmla="*/ 424266299 w 21600"/>
              <a:gd name="T93" fmla="*/ 2147483646 h 21600"/>
              <a:gd name="T94" fmla="*/ 558172448 w 21600"/>
              <a:gd name="T95" fmla="*/ 2147483646 h 21600"/>
              <a:gd name="T96" fmla="*/ 781447149 w 21600"/>
              <a:gd name="T97" fmla="*/ 2133716254 h 21600"/>
              <a:gd name="T98" fmla="*/ 2147483646 w 21600"/>
              <a:gd name="T99" fmla="*/ 2133716254 h 21600"/>
              <a:gd name="T100" fmla="*/ 2147483646 w 21600"/>
              <a:gd name="T101" fmla="*/ 2147483646 h 21600"/>
              <a:gd name="T102" fmla="*/ 2147483646 w 21600"/>
              <a:gd name="T103" fmla="*/ 2147483646 h 21600"/>
              <a:gd name="T104" fmla="*/ 2147483646 w 21600"/>
              <a:gd name="T105" fmla="*/ 2147483646 h 21600"/>
              <a:gd name="T106" fmla="*/ 2147483646 w 21600"/>
              <a:gd name="T107" fmla="*/ 2147483646 h 21600"/>
              <a:gd name="T108" fmla="*/ 2147483646 w 21600"/>
              <a:gd name="T109" fmla="*/ 1252308791 h 21600"/>
              <a:gd name="T110" fmla="*/ 2147483646 w 21600"/>
              <a:gd name="T111" fmla="*/ 927608349 h 21600"/>
              <a:gd name="T112" fmla="*/ 2147483646 w 21600"/>
              <a:gd name="T113" fmla="*/ 927608349 h 216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1600"/>
              <a:gd name="T172" fmla="*/ 0 h 21600"/>
              <a:gd name="T173" fmla="*/ 21600 w 21600"/>
              <a:gd name="T174" fmla="*/ 21600 h 2160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1600" h="21600">
                <a:moveTo>
                  <a:pt x="16241" y="491"/>
                </a:moveTo>
                <a:cubicBezTo>
                  <a:pt x="16241" y="164"/>
                  <a:pt x="16078" y="0"/>
                  <a:pt x="15753" y="0"/>
                </a:cubicBezTo>
                <a:cubicBezTo>
                  <a:pt x="5847" y="0"/>
                  <a:pt x="5847" y="0"/>
                  <a:pt x="5847" y="0"/>
                </a:cubicBezTo>
                <a:cubicBezTo>
                  <a:pt x="5522" y="0"/>
                  <a:pt x="5359" y="164"/>
                  <a:pt x="5359" y="491"/>
                </a:cubicBezTo>
                <a:cubicBezTo>
                  <a:pt x="5359" y="5400"/>
                  <a:pt x="5359" y="5400"/>
                  <a:pt x="5359" y="5400"/>
                </a:cubicBezTo>
                <a:cubicBezTo>
                  <a:pt x="16241" y="5400"/>
                  <a:pt x="16241" y="5400"/>
                  <a:pt x="16241" y="5400"/>
                </a:cubicBezTo>
                <a:lnTo>
                  <a:pt x="16241" y="491"/>
                </a:lnTo>
                <a:close/>
                <a:moveTo>
                  <a:pt x="16403" y="16691"/>
                </a:moveTo>
                <a:cubicBezTo>
                  <a:pt x="16241" y="16527"/>
                  <a:pt x="16078" y="16364"/>
                  <a:pt x="15916" y="16364"/>
                </a:cubicBezTo>
                <a:cubicBezTo>
                  <a:pt x="5684" y="16364"/>
                  <a:pt x="5684" y="16364"/>
                  <a:pt x="5684" y="16364"/>
                </a:cubicBezTo>
                <a:cubicBezTo>
                  <a:pt x="5522" y="16364"/>
                  <a:pt x="5359" y="16527"/>
                  <a:pt x="5197" y="16691"/>
                </a:cubicBezTo>
                <a:cubicBezTo>
                  <a:pt x="3573" y="21109"/>
                  <a:pt x="3573" y="21109"/>
                  <a:pt x="3573" y="21109"/>
                </a:cubicBezTo>
                <a:cubicBezTo>
                  <a:pt x="3573" y="21273"/>
                  <a:pt x="3573" y="21273"/>
                  <a:pt x="3735" y="21436"/>
                </a:cubicBezTo>
                <a:cubicBezTo>
                  <a:pt x="3735" y="21600"/>
                  <a:pt x="3898" y="21600"/>
                  <a:pt x="4060" y="21600"/>
                </a:cubicBezTo>
                <a:cubicBezTo>
                  <a:pt x="17540" y="21600"/>
                  <a:pt x="17540" y="21600"/>
                  <a:pt x="17540" y="21600"/>
                </a:cubicBezTo>
                <a:cubicBezTo>
                  <a:pt x="17702" y="21600"/>
                  <a:pt x="17865" y="21600"/>
                  <a:pt x="17865" y="21436"/>
                </a:cubicBezTo>
                <a:cubicBezTo>
                  <a:pt x="18027" y="21273"/>
                  <a:pt x="18027" y="21273"/>
                  <a:pt x="18027" y="21109"/>
                </a:cubicBezTo>
                <a:lnTo>
                  <a:pt x="16403" y="16691"/>
                </a:lnTo>
                <a:close/>
                <a:moveTo>
                  <a:pt x="4872" y="9164"/>
                </a:moveTo>
                <a:cubicBezTo>
                  <a:pt x="4872" y="10964"/>
                  <a:pt x="4872" y="10964"/>
                  <a:pt x="4872" y="10964"/>
                </a:cubicBezTo>
                <a:cubicBezTo>
                  <a:pt x="16565" y="10964"/>
                  <a:pt x="16565" y="10964"/>
                  <a:pt x="16565" y="10964"/>
                </a:cubicBezTo>
                <a:cubicBezTo>
                  <a:pt x="16565" y="9164"/>
                  <a:pt x="16565" y="9164"/>
                  <a:pt x="16565" y="9164"/>
                </a:cubicBezTo>
                <a:cubicBezTo>
                  <a:pt x="16565" y="9164"/>
                  <a:pt x="15266" y="6545"/>
                  <a:pt x="15266" y="6545"/>
                </a:cubicBezTo>
                <a:cubicBezTo>
                  <a:pt x="6334" y="6545"/>
                  <a:pt x="6334" y="6545"/>
                  <a:pt x="6334" y="6545"/>
                </a:cubicBezTo>
                <a:cubicBezTo>
                  <a:pt x="6334" y="6545"/>
                  <a:pt x="4872" y="9164"/>
                  <a:pt x="4872" y="9164"/>
                </a:cubicBezTo>
                <a:close/>
                <a:moveTo>
                  <a:pt x="10719" y="8345"/>
                </a:moveTo>
                <a:cubicBezTo>
                  <a:pt x="11693" y="8345"/>
                  <a:pt x="12505" y="8673"/>
                  <a:pt x="12505" y="9164"/>
                </a:cubicBezTo>
                <a:cubicBezTo>
                  <a:pt x="12505" y="9655"/>
                  <a:pt x="11693" y="10145"/>
                  <a:pt x="10719" y="10145"/>
                </a:cubicBezTo>
                <a:cubicBezTo>
                  <a:pt x="9907" y="10145"/>
                  <a:pt x="9095" y="9655"/>
                  <a:pt x="9095" y="9164"/>
                </a:cubicBezTo>
                <a:cubicBezTo>
                  <a:pt x="9095" y="8673"/>
                  <a:pt x="9907" y="8345"/>
                  <a:pt x="10719" y="8345"/>
                </a:cubicBezTo>
                <a:close/>
                <a:moveTo>
                  <a:pt x="19326" y="6545"/>
                </a:moveTo>
                <a:cubicBezTo>
                  <a:pt x="16403" y="6545"/>
                  <a:pt x="16403" y="6545"/>
                  <a:pt x="16403" y="6545"/>
                </a:cubicBezTo>
                <a:cubicBezTo>
                  <a:pt x="17540" y="8836"/>
                  <a:pt x="17540" y="8836"/>
                  <a:pt x="17540" y="8836"/>
                </a:cubicBezTo>
                <a:cubicBezTo>
                  <a:pt x="17540" y="8836"/>
                  <a:pt x="17540" y="8836"/>
                  <a:pt x="17540" y="8836"/>
                </a:cubicBezTo>
                <a:cubicBezTo>
                  <a:pt x="17702" y="8836"/>
                  <a:pt x="17702" y="8836"/>
                  <a:pt x="17702" y="9000"/>
                </a:cubicBezTo>
                <a:cubicBezTo>
                  <a:pt x="17702" y="9000"/>
                  <a:pt x="17702" y="11455"/>
                  <a:pt x="17702" y="11455"/>
                </a:cubicBezTo>
                <a:cubicBezTo>
                  <a:pt x="17702" y="11782"/>
                  <a:pt x="17540" y="11945"/>
                  <a:pt x="17215" y="11945"/>
                </a:cubicBezTo>
                <a:cubicBezTo>
                  <a:pt x="4385" y="11945"/>
                  <a:pt x="4385" y="11945"/>
                  <a:pt x="4385" y="11945"/>
                </a:cubicBezTo>
                <a:cubicBezTo>
                  <a:pt x="4060" y="11945"/>
                  <a:pt x="3898" y="11782"/>
                  <a:pt x="3898" y="11455"/>
                </a:cubicBezTo>
                <a:cubicBezTo>
                  <a:pt x="3898" y="11455"/>
                  <a:pt x="3898" y="9164"/>
                  <a:pt x="3898" y="9000"/>
                </a:cubicBezTo>
                <a:cubicBezTo>
                  <a:pt x="3898" y="8836"/>
                  <a:pt x="3898" y="8836"/>
                  <a:pt x="4060" y="8836"/>
                </a:cubicBezTo>
                <a:cubicBezTo>
                  <a:pt x="5197" y="6545"/>
                  <a:pt x="5197" y="6545"/>
                  <a:pt x="5197" y="6545"/>
                </a:cubicBezTo>
                <a:cubicBezTo>
                  <a:pt x="2274" y="6545"/>
                  <a:pt x="2274" y="6545"/>
                  <a:pt x="2274" y="6545"/>
                </a:cubicBezTo>
                <a:cubicBezTo>
                  <a:pt x="974" y="6545"/>
                  <a:pt x="0" y="7691"/>
                  <a:pt x="0" y="8836"/>
                </a:cubicBezTo>
                <a:cubicBezTo>
                  <a:pt x="0" y="16527"/>
                  <a:pt x="0" y="16527"/>
                  <a:pt x="0" y="16527"/>
                </a:cubicBezTo>
                <a:cubicBezTo>
                  <a:pt x="0" y="17836"/>
                  <a:pt x="974" y="18818"/>
                  <a:pt x="2274" y="18818"/>
                </a:cubicBezTo>
                <a:cubicBezTo>
                  <a:pt x="3086" y="18818"/>
                  <a:pt x="3086" y="18818"/>
                  <a:pt x="3086" y="18818"/>
                </a:cubicBezTo>
                <a:cubicBezTo>
                  <a:pt x="4060" y="16200"/>
                  <a:pt x="4060" y="16200"/>
                  <a:pt x="4060" y="16200"/>
                </a:cubicBezTo>
                <a:cubicBezTo>
                  <a:pt x="4223" y="15545"/>
                  <a:pt x="5035" y="15055"/>
                  <a:pt x="5684" y="15055"/>
                </a:cubicBezTo>
                <a:cubicBezTo>
                  <a:pt x="15916" y="15055"/>
                  <a:pt x="15916" y="15055"/>
                  <a:pt x="15916" y="15055"/>
                </a:cubicBezTo>
                <a:cubicBezTo>
                  <a:pt x="16565" y="15055"/>
                  <a:pt x="17377" y="15545"/>
                  <a:pt x="17540" y="16200"/>
                </a:cubicBezTo>
                <a:cubicBezTo>
                  <a:pt x="18514" y="18818"/>
                  <a:pt x="18514" y="18818"/>
                  <a:pt x="18514" y="18818"/>
                </a:cubicBezTo>
                <a:cubicBezTo>
                  <a:pt x="19326" y="18818"/>
                  <a:pt x="19326" y="18818"/>
                  <a:pt x="19326" y="18818"/>
                </a:cubicBezTo>
                <a:cubicBezTo>
                  <a:pt x="20626" y="18818"/>
                  <a:pt x="21600" y="17836"/>
                  <a:pt x="21600" y="16527"/>
                </a:cubicBezTo>
                <a:cubicBezTo>
                  <a:pt x="21600" y="8836"/>
                  <a:pt x="21600" y="8836"/>
                  <a:pt x="21600" y="8836"/>
                </a:cubicBezTo>
                <a:cubicBezTo>
                  <a:pt x="21600" y="7691"/>
                  <a:pt x="20626" y="6545"/>
                  <a:pt x="19326" y="6545"/>
                </a:cubicBezTo>
                <a:close/>
                <a:moveTo>
                  <a:pt x="19326" y="6545"/>
                </a:moveTo>
              </a:path>
            </a:pathLst>
          </a:cu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cxnSp>
        <p:nvCxnSpPr>
          <p:cNvPr id="33807" name="Straight Connector 28"/>
          <p:cNvCxnSpPr>
            <a:cxnSpLocks noChangeShapeType="1"/>
          </p:cNvCxnSpPr>
          <p:nvPr/>
        </p:nvCxnSpPr>
        <p:spPr bwMode="auto">
          <a:xfrm>
            <a:off x="8632825" y="4489450"/>
            <a:ext cx="1868488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Straight Connector 27"/>
          <p:cNvCxnSpPr>
            <a:cxnSpLocks noChangeShapeType="1"/>
          </p:cNvCxnSpPr>
          <p:nvPr/>
        </p:nvCxnSpPr>
        <p:spPr bwMode="auto">
          <a:xfrm>
            <a:off x="8110538" y="4286250"/>
            <a:ext cx="522287" cy="20320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9" name="Freeform 8"/>
          <p:cNvSpPr>
            <a:spLocks/>
          </p:cNvSpPr>
          <p:nvPr/>
        </p:nvSpPr>
        <p:spPr bwMode="auto">
          <a:xfrm flipV="1">
            <a:off x="6099175" y="3708400"/>
            <a:ext cx="2233613" cy="2233613"/>
          </a:xfrm>
          <a:custGeom>
            <a:avLst/>
            <a:gdLst>
              <a:gd name="T0" fmla="*/ 0 w 972"/>
              <a:gd name="T1" fmla="*/ 2147483646 h 972"/>
              <a:gd name="T2" fmla="*/ 0 w 972"/>
              <a:gd name="T3" fmla="*/ 2147483646 h 972"/>
              <a:gd name="T4" fmla="*/ 2147483646 w 972"/>
              <a:gd name="T5" fmla="*/ 0 h 972"/>
              <a:gd name="T6" fmla="*/ 2147483646 w 972"/>
              <a:gd name="T7" fmla="*/ 2147483646 h 972"/>
              <a:gd name="T8" fmla="*/ 2147483646 w 972"/>
              <a:gd name="T9" fmla="*/ 2147483646 h 972"/>
              <a:gd name="T10" fmla="*/ 0 w 972"/>
              <a:gd name="T11" fmla="*/ 2147483646 h 9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2"/>
              <a:gd name="T19" fmla="*/ 0 h 972"/>
              <a:gd name="T20" fmla="*/ 972 w 972"/>
              <a:gd name="T21" fmla="*/ 972 h 9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0" name="Freeform 9"/>
          <p:cNvSpPr>
            <a:spLocks/>
          </p:cNvSpPr>
          <p:nvPr/>
        </p:nvSpPr>
        <p:spPr bwMode="auto">
          <a:xfrm flipV="1">
            <a:off x="6259513" y="3883025"/>
            <a:ext cx="1900237" cy="1903413"/>
          </a:xfrm>
          <a:custGeom>
            <a:avLst/>
            <a:gdLst>
              <a:gd name="T0" fmla="*/ 2147483646 w 916"/>
              <a:gd name="T1" fmla="*/ 2147483646 h 917"/>
              <a:gd name="T2" fmla="*/ 2147483646 w 916"/>
              <a:gd name="T3" fmla="*/ 2147483646 h 917"/>
              <a:gd name="T4" fmla="*/ 2147483646 w 916"/>
              <a:gd name="T5" fmla="*/ 2147483646 h 917"/>
              <a:gd name="T6" fmla="*/ 2147483646 w 916"/>
              <a:gd name="T7" fmla="*/ 2147483646 h 917"/>
              <a:gd name="T8" fmla="*/ 2147483646 w 916"/>
              <a:gd name="T9" fmla="*/ 2147483646 h 917"/>
              <a:gd name="T10" fmla="*/ 2147483646 w 916"/>
              <a:gd name="T11" fmla="*/ 2147483646 h 917"/>
              <a:gd name="T12" fmla="*/ 2147483646 w 916"/>
              <a:gd name="T13" fmla="*/ 2147483646 h 917"/>
              <a:gd name="T14" fmla="*/ 2147483646 w 916"/>
              <a:gd name="T15" fmla="*/ 2147483646 h 917"/>
              <a:gd name="T16" fmla="*/ 2147483646 w 916"/>
              <a:gd name="T17" fmla="*/ 2147483646 h 917"/>
              <a:gd name="T18" fmla="*/ 2147483646 w 916"/>
              <a:gd name="T19" fmla="*/ 2147483646 h 917"/>
              <a:gd name="T20" fmla="*/ 2147483646 w 916"/>
              <a:gd name="T21" fmla="*/ 2147483646 h 917"/>
              <a:gd name="T22" fmla="*/ 2147483646 w 916"/>
              <a:gd name="T23" fmla="*/ 2147483646 h 917"/>
              <a:gd name="T24" fmla="*/ 2147483646 w 916"/>
              <a:gd name="T25" fmla="*/ 2147483646 h 917"/>
              <a:gd name="T26" fmla="*/ 2147483646 w 916"/>
              <a:gd name="T27" fmla="*/ 2147483646 h 917"/>
              <a:gd name="T28" fmla="*/ 2147483646 w 916"/>
              <a:gd name="T29" fmla="*/ 2147483646 h 917"/>
              <a:gd name="T30" fmla="*/ 2147483646 w 916"/>
              <a:gd name="T31" fmla="*/ 2147483646 h 917"/>
              <a:gd name="T32" fmla="*/ 2147483646 w 916"/>
              <a:gd name="T33" fmla="*/ 2147483646 h 917"/>
              <a:gd name="T34" fmla="*/ 2147483646 w 916"/>
              <a:gd name="T35" fmla="*/ 2147483646 h 917"/>
              <a:gd name="T36" fmla="*/ 2147483646 w 916"/>
              <a:gd name="T37" fmla="*/ 2147483646 h 917"/>
              <a:gd name="T38" fmla="*/ 2147483646 w 916"/>
              <a:gd name="T39" fmla="*/ 2147483646 h 917"/>
              <a:gd name="T40" fmla="*/ 2147483646 w 916"/>
              <a:gd name="T41" fmla="*/ 2147483646 h 917"/>
              <a:gd name="T42" fmla="*/ 2147483646 w 916"/>
              <a:gd name="T43" fmla="*/ 2147483646 h 917"/>
              <a:gd name="T44" fmla="*/ 2147483646 w 916"/>
              <a:gd name="T45" fmla="*/ 2147483646 h 917"/>
              <a:gd name="T46" fmla="*/ 2147483646 w 916"/>
              <a:gd name="T47" fmla="*/ 2147483646 h 917"/>
              <a:gd name="T48" fmla="*/ 2147483646 w 916"/>
              <a:gd name="T49" fmla="*/ 2147483646 h 917"/>
              <a:gd name="T50" fmla="*/ 2147483646 w 916"/>
              <a:gd name="T51" fmla="*/ 2147483646 h 917"/>
              <a:gd name="T52" fmla="*/ 2147483646 w 916"/>
              <a:gd name="T53" fmla="*/ 2147483646 h 917"/>
              <a:gd name="T54" fmla="*/ 2147483646 w 916"/>
              <a:gd name="T55" fmla="*/ 2147483646 h 917"/>
              <a:gd name="T56" fmla="*/ 2147483646 w 916"/>
              <a:gd name="T57" fmla="*/ 2147483646 h 917"/>
              <a:gd name="T58" fmla="*/ 2147483646 w 916"/>
              <a:gd name="T59" fmla="*/ 2147483646 h 917"/>
              <a:gd name="T60" fmla="*/ 2147483646 w 916"/>
              <a:gd name="T61" fmla="*/ 2147483646 h 917"/>
              <a:gd name="T62" fmla="*/ 2147483646 w 916"/>
              <a:gd name="T63" fmla="*/ 2147483646 h 917"/>
              <a:gd name="T64" fmla="*/ 2147483646 w 916"/>
              <a:gd name="T65" fmla="*/ 2147483646 h 917"/>
              <a:gd name="T66" fmla="*/ 2147483646 w 916"/>
              <a:gd name="T67" fmla="*/ 2147483646 h 917"/>
              <a:gd name="T68" fmla="*/ 2147483646 w 916"/>
              <a:gd name="T69" fmla="*/ 2147483646 h 917"/>
              <a:gd name="T70" fmla="*/ 2147483646 w 916"/>
              <a:gd name="T71" fmla="*/ 2147483646 h 917"/>
              <a:gd name="T72" fmla="*/ 2147483646 w 916"/>
              <a:gd name="T73" fmla="*/ 2147483646 h 917"/>
              <a:gd name="T74" fmla="*/ 2147483646 w 916"/>
              <a:gd name="T75" fmla="*/ 2147483646 h 917"/>
              <a:gd name="T76" fmla="*/ 2147483646 w 916"/>
              <a:gd name="T77" fmla="*/ 2147483646 h 917"/>
              <a:gd name="T78" fmla="*/ 2147483646 w 916"/>
              <a:gd name="T79" fmla="*/ 2147483646 h 917"/>
              <a:gd name="T80" fmla="*/ 2147483646 w 916"/>
              <a:gd name="T81" fmla="*/ 2147483646 h 917"/>
              <a:gd name="T82" fmla="*/ 2147483646 w 916"/>
              <a:gd name="T83" fmla="*/ 2147483646 h 917"/>
              <a:gd name="T84" fmla="*/ 2147483646 w 916"/>
              <a:gd name="T85" fmla="*/ 2147483646 h 917"/>
              <a:gd name="T86" fmla="*/ 2147483646 w 916"/>
              <a:gd name="T87" fmla="*/ 2147483646 h 917"/>
              <a:gd name="T88" fmla="*/ 2147483646 w 916"/>
              <a:gd name="T89" fmla="*/ 2147483646 h 917"/>
              <a:gd name="T90" fmla="*/ 2147483646 w 916"/>
              <a:gd name="T91" fmla="*/ 2147483646 h 917"/>
              <a:gd name="T92" fmla="*/ 2147483646 w 916"/>
              <a:gd name="T93" fmla="*/ 2147483646 h 917"/>
              <a:gd name="T94" fmla="*/ 2147483646 w 916"/>
              <a:gd name="T95" fmla="*/ 2147483646 h 917"/>
              <a:gd name="T96" fmla="*/ 2147483646 w 916"/>
              <a:gd name="T97" fmla="*/ 2147483646 h 917"/>
              <a:gd name="T98" fmla="*/ 2147483646 w 916"/>
              <a:gd name="T99" fmla="*/ 2147483646 h 917"/>
              <a:gd name="T100" fmla="*/ 2147483646 w 916"/>
              <a:gd name="T101" fmla="*/ 2147483646 h 917"/>
              <a:gd name="T102" fmla="*/ 2147483646 w 916"/>
              <a:gd name="T103" fmla="*/ 2147483646 h 917"/>
              <a:gd name="T104" fmla="*/ 2147483646 w 916"/>
              <a:gd name="T105" fmla="*/ 2147483646 h 917"/>
              <a:gd name="T106" fmla="*/ 2147483646 w 916"/>
              <a:gd name="T107" fmla="*/ 2147483646 h 91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16"/>
              <a:gd name="T163" fmla="*/ 0 h 917"/>
              <a:gd name="T164" fmla="*/ 916 w 916"/>
              <a:gd name="T165" fmla="*/ 917 h 917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 rotWithShape="0">
            <a:gsLst>
              <a:gs pos="0">
                <a:srgbClr val="D9D9D9"/>
              </a:gs>
              <a:gs pos="100000">
                <a:schemeClr val="bg1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1" name="Oval 10"/>
          <p:cNvSpPr>
            <a:spLocks noChangeArrowheads="1"/>
          </p:cNvSpPr>
          <p:nvPr/>
        </p:nvSpPr>
        <p:spPr bwMode="auto">
          <a:xfrm flipV="1">
            <a:off x="6500813" y="4125913"/>
            <a:ext cx="1417637" cy="1419225"/>
          </a:xfrm>
          <a:prstGeom prst="ellipse">
            <a:avLst/>
          </a:prstGeom>
          <a:gradFill rotWithShape="0">
            <a:gsLst>
              <a:gs pos="0">
                <a:srgbClr val="D9D9D9"/>
              </a:gs>
              <a:gs pos="100000">
                <a:schemeClr val="bg1"/>
              </a:gs>
            </a:gsLst>
            <a:lin ang="19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id-ID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12" name="Freeform 56"/>
          <p:cNvSpPr>
            <a:spLocks noChangeAspect="1"/>
          </p:cNvSpPr>
          <p:nvPr/>
        </p:nvSpPr>
        <p:spPr bwMode="auto">
          <a:xfrm>
            <a:off x="7002463" y="4572000"/>
            <a:ext cx="414337" cy="496888"/>
          </a:xfrm>
          <a:custGeom>
            <a:avLst/>
            <a:gdLst>
              <a:gd name="T0" fmla="*/ 148628 w 449768"/>
              <a:gd name="T1" fmla="*/ 307359 h 538305"/>
              <a:gd name="T2" fmla="*/ 150190 w 449768"/>
              <a:gd name="T3" fmla="*/ 315324 h 538305"/>
              <a:gd name="T4" fmla="*/ 98045 w 449768"/>
              <a:gd name="T5" fmla="*/ 383012 h 538305"/>
              <a:gd name="T6" fmla="*/ 86973 w 449768"/>
              <a:gd name="T7" fmla="*/ 375451 h 538305"/>
              <a:gd name="T8" fmla="*/ 138761 w 449768"/>
              <a:gd name="T9" fmla="*/ 307764 h 538305"/>
              <a:gd name="T10" fmla="*/ 148628 w 449768"/>
              <a:gd name="T11" fmla="*/ 307359 h 538305"/>
              <a:gd name="T12" fmla="*/ 114060 w 449768"/>
              <a:gd name="T13" fmla="*/ 280454 h 538305"/>
              <a:gd name="T14" fmla="*/ 115445 w 449768"/>
              <a:gd name="T15" fmla="*/ 288213 h 538305"/>
              <a:gd name="T16" fmla="*/ 37252 w 449768"/>
              <a:gd name="T17" fmla="*/ 389395 h 538305"/>
              <a:gd name="T18" fmla="*/ 29756 w 449768"/>
              <a:gd name="T19" fmla="*/ 381860 h 538305"/>
              <a:gd name="T20" fmla="*/ 104376 w 449768"/>
              <a:gd name="T21" fmla="*/ 281037 h 538305"/>
              <a:gd name="T22" fmla="*/ 114060 w 449768"/>
              <a:gd name="T23" fmla="*/ 280454 h 538305"/>
              <a:gd name="T24" fmla="*/ 80668 w 449768"/>
              <a:gd name="T25" fmla="*/ 254069 h 538305"/>
              <a:gd name="T26" fmla="*/ 81917 w 449768"/>
              <a:gd name="T27" fmla="*/ 263476 h 538305"/>
              <a:gd name="T28" fmla="*/ 29772 w 449768"/>
              <a:gd name="T29" fmla="*/ 330478 h 538305"/>
              <a:gd name="T30" fmla="*/ 18701 w 449768"/>
              <a:gd name="T31" fmla="*/ 322954 h 538305"/>
              <a:gd name="T32" fmla="*/ 70845 w 449768"/>
              <a:gd name="T33" fmla="*/ 255951 h 538305"/>
              <a:gd name="T34" fmla="*/ 80668 w 449768"/>
              <a:gd name="T35" fmla="*/ 254069 h 538305"/>
              <a:gd name="T36" fmla="*/ 207066 w 449768"/>
              <a:gd name="T37" fmla="*/ 111269 h 538305"/>
              <a:gd name="T38" fmla="*/ 187990 w 449768"/>
              <a:gd name="T39" fmla="*/ 120105 h 538305"/>
              <a:gd name="T40" fmla="*/ 184049 w 449768"/>
              <a:gd name="T41" fmla="*/ 127680 h 538305"/>
              <a:gd name="T42" fmla="*/ 199097 w 449768"/>
              <a:gd name="T43" fmla="*/ 168797 h 538305"/>
              <a:gd name="T44" fmla="*/ 236355 w 449768"/>
              <a:gd name="T45" fmla="*/ 165190 h 538305"/>
              <a:gd name="T46" fmla="*/ 240296 w 449768"/>
              <a:gd name="T47" fmla="*/ 157616 h 538305"/>
              <a:gd name="T48" fmla="*/ 228831 w 449768"/>
              <a:gd name="T49" fmla="*/ 116498 h 538305"/>
              <a:gd name="T50" fmla="*/ 207066 w 449768"/>
              <a:gd name="T51" fmla="*/ 111269 h 538305"/>
              <a:gd name="T52" fmla="*/ 314814 w 449768"/>
              <a:gd name="T53" fmla="*/ 0 h 538305"/>
              <a:gd name="T54" fmla="*/ 318396 w 449768"/>
              <a:gd name="T55" fmla="*/ 0 h 538305"/>
              <a:gd name="T56" fmla="*/ 322336 w 449768"/>
              <a:gd name="T57" fmla="*/ 3606 h 538305"/>
              <a:gd name="T58" fmla="*/ 322336 w 449768"/>
              <a:gd name="T59" fmla="*/ 7214 h 538305"/>
              <a:gd name="T60" fmla="*/ 322336 w 449768"/>
              <a:gd name="T61" fmla="*/ 14788 h 538305"/>
              <a:gd name="T62" fmla="*/ 322336 w 449768"/>
              <a:gd name="T63" fmla="*/ 33543 h 538305"/>
              <a:gd name="T64" fmla="*/ 318396 w 449768"/>
              <a:gd name="T65" fmla="*/ 75021 h 538305"/>
              <a:gd name="T66" fmla="*/ 318396 w 449768"/>
              <a:gd name="T67" fmla="*/ 82595 h 538305"/>
              <a:gd name="T68" fmla="*/ 314814 w 449768"/>
              <a:gd name="T69" fmla="*/ 97382 h 538305"/>
              <a:gd name="T70" fmla="*/ 303350 w 449768"/>
              <a:gd name="T71" fmla="*/ 127680 h 538305"/>
              <a:gd name="T72" fmla="*/ 254984 w 449768"/>
              <a:gd name="T73" fmla="*/ 210274 h 538305"/>
              <a:gd name="T74" fmla="*/ 247818 w 449768"/>
              <a:gd name="T75" fmla="*/ 236604 h 538305"/>
              <a:gd name="T76" fmla="*/ 199097 w 449768"/>
              <a:gd name="T77" fmla="*/ 367889 h 538305"/>
              <a:gd name="T78" fmla="*/ 187990 w 449768"/>
              <a:gd name="T79" fmla="*/ 360315 h 538305"/>
              <a:gd name="T80" fmla="*/ 12444 w 449768"/>
              <a:gd name="T81" fmla="*/ 225422 h 538305"/>
              <a:gd name="T82" fmla="*/ 1339 w 449768"/>
              <a:gd name="T83" fmla="*/ 210274 h 538305"/>
              <a:gd name="T84" fmla="*/ 117054 w 449768"/>
              <a:gd name="T85" fmla="*/ 135254 h 538305"/>
              <a:gd name="T86" fmla="*/ 139267 w 449768"/>
              <a:gd name="T87" fmla="*/ 120105 h 538305"/>
              <a:gd name="T88" fmla="*/ 225248 w 449768"/>
              <a:gd name="T89" fmla="*/ 37510 h 538305"/>
              <a:gd name="T90" fmla="*/ 288661 w 449768"/>
              <a:gd name="T91" fmla="*/ 7214 h 538305"/>
              <a:gd name="T92" fmla="*/ 307290 w 449768"/>
              <a:gd name="T93" fmla="*/ 3606 h 538305"/>
              <a:gd name="T94" fmla="*/ 314814 w 449768"/>
              <a:gd name="T95" fmla="*/ 0 h 53830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49768"/>
              <a:gd name="T145" fmla="*/ 0 h 538305"/>
              <a:gd name="T146" fmla="*/ 449768 w 449768"/>
              <a:gd name="T147" fmla="*/ 538305 h 53830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33813" name="Straight Connector 17"/>
          <p:cNvCxnSpPr>
            <a:cxnSpLocks noChangeShapeType="1"/>
          </p:cNvCxnSpPr>
          <p:nvPr/>
        </p:nvCxnSpPr>
        <p:spPr bwMode="auto">
          <a:xfrm flipH="1">
            <a:off x="2274888" y="4852988"/>
            <a:ext cx="1614487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Straight Connector 16"/>
          <p:cNvCxnSpPr>
            <a:cxnSpLocks noChangeShapeType="1"/>
          </p:cNvCxnSpPr>
          <p:nvPr/>
        </p:nvCxnSpPr>
        <p:spPr bwMode="auto">
          <a:xfrm flipH="1">
            <a:off x="3889375" y="4537075"/>
            <a:ext cx="498475" cy="3159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5" name="Freeform 11"/>
          <p:cNvSpPr>
            <a:spLocks/>
          </p:cNvSpPr>
          <p:nvPr/>
        </p:nvSpPr>
        <p:spPr bwMode="auto">
          <a:xfrm rot="5400000" flipV="1">
            <a:off x="4375150" y="3708400"/>
            <a:ext cx="1660525" cy="1660525"/>
          </a:xfrm>
          <a:custGeom>
            <a:avLst/>
            <a:gdLst>
              <a:gd name="T0" fmla="*/ 0 w 972"/>
              <a:gd name="T1" fmla="*/ 2147483646 h 972"/>
              <a:gd name="T2" fmla="*/ 0 w 972"/>
              <a:gd name="T3" fmla="*/ 2147483646 h 972"/>
              <a:gd name="T4" fmla="*/ 2147483646 w 972"/>
              <a:gd name="T5" fmla="*/ 0 h 972"/>
              <a:gd name="T6" fmla="*/ 2147483646 w 972"/>
              <a:gd name="T7" fmla="*/ 2147483646 h 972"/>
              <a:gd name="T8" fmla="*/ 2147483646 w 972"/>
              <a:gd name="T9" fmla="*/ 2147483646 h 972"/>
              <a:gd name="T10" fmla="*/ 0 w 972"/>
              <a:gd name="T11" fmla="*/ 2147483646 h 9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2"/>
              <a:gd name="T19" fmla="*/ 0 h 972"/>
              <a:gd name="T20" fmla="*/ 972 w 972"/>
              <a:gd name="T21" fmla="*/ 972 h 9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00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6" name="Freeform 12"/>
          <p:cNvSpPr>
            <a:spLocks/>
          </p:cNvSpPr>
          <p:nvPr/>
        </p:nvSpPr>
        <p:spPr bwMode="auto">
          <a:xfrm rot="5400000" flipV="1">
            <a:off x="4492625" y="3825876"/>
            <a:ext cx="1411287" cy="1414462"/>
          </a:xfrm>
          <a:custGeom>
            <a:avLst/>
            <a:gdLst>
              <a:gd name="T0" fmla="*/ 2147483646 w 916"/>
              <a:gd name="T1" fmla="*/ 2147483646 h 917"/>
              <a:gd name="T2" fmla="*/ 2147483646 w 916"/>
              <a:gd name="T3" fmla="*/ 2147483646 h 917"/>
              <a:gd name="T4" fmla="*/ 2147483646 w 916"/>
              <a:gd name="T5" fmla="*/ 2147483646 h 917"/>
              <a:gd name="T6" fmla="*/ 2147483646 w 916"/>
              <a:gd name="T7" fmla="*/ 2147483646 h 917"/>
              <a:gd name="T8" fmla="*/ 2147483646 w 916"/>
              <a:gd name="T9" fmla="*/ 2147483646 h 917"/>
              <a:gd name="T10" fmla="*/ 2147483646 w 916"/>
              <a:gd name="T11" fmla="*/ 2147483646 h 917"/>
              <a:gd name="T12" fmla="*/ 2147483646 w 916"/>
              <a:gd name="T13" fmla="*/ 2147483646 h 917"/>
              <a:gd name="T14" fmla="*/ 2147483646 w 916"/>
              <a:gd name="T15" fmla="*/ 2147483646 h 917"/>
              <a:gd name="T16" fmla="*/ 2147483646 w 916"/>
              <a:gd name="T17" fmla="*/ 2147483646 h 917"/>
              <a:gd name="T18" fmla="*/ 2147483646 w 916"/>
              <a:gd name="T19" fmla="*/ 2147483646 h 917"/>
              <a:gd name="T20" fmla="*/ 2147483646 w 916"/>
              <a:gd name="T21" fmla="*/ 2147483646 h 917"/>
              <a:gd name="T22" fmla="*/ 2147483646 w 916"/>
              <a:gd name="T23" fmla="*/ 2147483646 h 917"/>
              <a:gd name="T24" fmla="*/ 2147483646 w 916"/>
              <a:gd name="T25" fmla="*/ 2147483646 h 917"/>
              <a:gd name="T26" fmla="*/ 2147483646 w 916"/>
              <a:gd name="T27" fmla="*/ 2147483646 h 917"/>
              <a:gd name="T28" fmla="*/ 2147483646 w 916"/>
              <a:gd name="T29" fmla="*/ 2147483646 h 917"/>
              <a:gd name="T30" fmla="*/ 2147483646 w 916"/>
              <a:gd name="T31" fmla="*/ 2147483646 h 917"/>
              <a:gd name="T32" fmla="*/ 2147483646 w 916"/>
              <a:gd name="T33" fmla="*/ 2147483646 h 917"/>
              <a:gd name="T34" fmla="*/ 2147483646 w 916"/>
              <a:gd name="T35" fmla="*/ 2147483646 h 917"/>
              <a:gd name="T36" fmla="*/ 2147483646 w 916"/>
              <a:gd name="T37" fmla="*/ 2147483646 h 917"/>
              <a:gd name="T38" fmla="*/ 2147483646 w 916"/>
              <a:gd name="T39" fmla="*/ 2147483646 h 917"/>
              <a:gd name="T40" fmla="*/ 2147483646 w 916"/>
              <a:gd name="T41" fmla="*/ 2147483646 h 917"/>
              <a:gd name="T42" fmla="*/ 2147483646 w 916"/>
              <a:gd name="T43" fmla="*/ 2147483646 h 917"/>
              <a:gd name="T44" fmla="*/ 2147483646 w 916"/>
              <a:gd name="T45" fmla="*/ 2147483646 h 917"/>
              <a:gd name="T46" fmla="*/ 2147483646 w 916"/>
              <a:gd name="T47" fmla="*/ 2147483646 h 917"/>
              <a:gd name="T48" fmla="*/ 2147483646 w 916"/>
              <a:gd name="T49" fmla="*/ 2147483646 h 917"/>
              <a:gd name="T50" fmla="*/ 2147483646 w 916"/>
              <a:gd name="T51" fmla="*/ 2147483646 h 917"/>
              <a:gd name="T52" fmla="*/ 2147483646 w 916"/>
              <a:gd name="T53" fmla="*/ 2147483646 h 917"/>
              <a:gd name="T54" fmla="*/ 2147483646 w 916"/>
              <a:gd name="T55" fmla="*/ 2147483646 h 917"/>
              <a:gd name="T56" fmla="*/ 2147483646 w 916"/>
              <a:gd name="T57" fmla="*/ 2147483646 h 917"/>
              <a:gd name="T58" fmla="*/ 2147483646 w 916"/>
              <a:gd name="T59" fmla="*/ 2147483646 h 917"/>
              <a:gd name="T60" fmla="*/ 2147483646 w 916"/>
              <a:gd name="T61" fmla="*/ 2147483646 h 917"/>
              <a:gd name="T62" fmla="*/ 2147483646 w 916"/>
              <a:gd name="T63" fmla="*/ 2147483646 h 917"/>
              <a:gd name="T64" fmla="*/ 2147483646 w 916"/>
              <a:gd name="T65" fmla="*/ 2147483646 h 917"/>
              <a:gd name="T66" fmla="*/ 2147483646 w 916"/>
              <a:gd name="T67" fmla="*/ 2147483646 h 917"/>
              <a:gd name="T68" fmla="*/ 2147483646 w 916"/>
              <a:gd name="T69" fmla="*/ 2147483646 h 917"/>
              <a:gd name="T70" fmla="*/ 2147483646 w 916"/>
              <a:gd name="T71" fmla="*/ 2147483646 h 917"/>
              <a:gd name="T72" fmla="*/ 2147483646 w 916"/>
              <a:gd name="T73" fmla="*/ 2147483646 h 917"/>
              <a:gd name="T74" fmla="*/ 2147483646 w 916"/>
              <a:gd name="T75" fmla="*/ 2147483646 h 917"/>
              <a:gd name="T76" fmla="*/ 2147483646 w 916"/>
              <a:gd name="T77" fmla="*/ 2147483646 h 917"/>
              <a:gd name="T78" fmla="*/ 2147483646 w 916"/>
              <a:gd name="T79" fmla="*/ 2147483646 h 917"/>
              <a:gd name="T80" fmla="*/ 2147483646 w 916"/>
              <a:gd name="T81" fmla="*/ 2147483646 h 917"/>
              <a:gd name="T82" fmla="*/ 2147483646 w 916"/>
              <a:gd name="T83" fmla="*/ 2147483646 h 917"/>
              <a:gd name="T84" fmla="*/ 2147483646 w 916"/>
              <a:gd name="T85" fmla="*/ 2147483646 h 917"/>
              <a:gd name="T86" fmla="*/ 2147483646 w 916"/>
              <a:gd name="T87" fmla="*/ 2147483646 h 917"/>
              <a:gd name="T88" fmla="*/ 2147483646 w 916"/>
              <a:gd name="T89" fmla="*/ 2147483646 h 917"/>
              <a:gd name="T90" fmla="*/ 2147483646 w 916"/>
              <a:gd name="T91" fmla="*/ 2147483646 h 917"/>
              <a:gd name="T92" fmla="*/ 2147483646 w 916"/>
              <a:gd name="T93" fmla="*/ 2147483646 h 917"/>
              <a:gd name="T94" fmla="*/ 2147483646 w 916"/>
              <a:gd name="T95" fmla="*/ 2147483646 h 917"/>
              <a:gd name="T96" fmla="*/ 2147483646 w 916"/>
              <a:gd name="T97" fmla="*/ 2147483646 h 917"/>
              <a:gd name="T98" fmla="*/ 2147483646 w 916"/>
              <a:gd name="T99" fmla="*/ 2147483646 h 917"/>
              <a:gd name="T100" fmla="*/ 2147483646 w 916"/>
              <a:gd name="T101" fmla="*/ 2147483646 h 917"/>
              <a:gd name="T102" fmla="*/ 2147483646 w 916"/>
              <a:gd name="T103" fmla="*/ 2147483646 h 917"/>
              <a:gd name="T104" fmla="*/ 2147483646 w 916"/>
              <a:gd name="T105" fmla="*/ 2147483646 h 917"/>
              <a:gd name="T106" fmla="*/ 2147483646 w 916"/>
              <a:gd name="T107" fmla="*/ 2147483646 h 91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16"/>
              <a:gd name="T163" fmla="*/ 0 h 917"/>
              <a:gd name="T164" fmla="*/ 916 w 916"/>
              <a:gd name="T165" fmla="*/ 917 h 917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 rotWithShape="0">
            <a:gsLst>
              <a:gs pos="0">
                <a:srgbClr val="D9D9D9"/>
              </a:gs>
              <a:gs pos="100000">
                <a:schemeClr val="bg1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7" name="Oval 13"/>
          <p:cNvSpPr>
            <a:spLocks noChangeArrowheads="1"/>
          </p:cNvSpPr>
          <p:nvPr/>
        </p:nvSpPr>
        <p:spPr bwMode="auto">
          <a:xfrm rot="5400000" flipV="1">
            <a:off x="4670425" y="4006850"/>
            <a:ext cx="1054100" cy="1054100"/>
          </a:xfrm>
          <a:prstGeom prst="ellipse">
            <a:avLst/>
          </a:prstGeom>
          <a:gradFill rotWithShape="0">
            <a:gsLst>
              <a:gs pos="0">
                <a:srgbClr val="D9D9D9"/>
              </a:gs>
              <a:gs pos="100000">
                <a:schemeClr val="bg1"/>
              </a:gs>
            </a:gsLst>
            <a:lin ang="19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id-ID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18" name="AutoShape 91"/>
          <p:cNvSpPr>
            <a:spLocks noChangeAspect="1"/>
          </p:cNvSpPr>
          <p:nvPr/>
        </p:nvSpPr>
        <p:spPr bwMode="auto">
          <a:xfrm>
            <a:off x="5053013" y="4365625"/>
            <a:ext cx="304800" cy="336550"/>
          </a:xfrm>
          <a:custGeom>
            <a:avLst/>
            <a:gdLst>
              <a:gd name="T0" fmla="*/ 867999403 w 21483"/>
              <a:gd name="T1" fmla="*/ 258554132 h 21600"/>
              <a:gd name="T2" fmla="*/ 596955092 w 21483"/>
              <a:gd name="T3" fmla="*/ 1104939271 h 21600"/>
              <a:gd name="T4" fmla="*/ 245719976 w 21483"/>
              <a:gd name="T5" fmla="*/ 1159987197 h 21600"/>
              <a:gd name="T6" fmla="*/ 204956073 w 21483"/>
              <a:gd name="T7" fmla="*/ 1124211667 h 21600"/>
              <a:gd name="T8" fmla="*/ 156289602 w 21483"/>
              <a:gd name="T9" fmla="*/ 1088262066 h 21600"/>
              <a:gd name="T10" fmla="*/ 133193031 w 21483"/>
              <a:gd name="T11" fmla="*/ 1130044405 h 21600"/>
              <a:gd name="T12" fmla="*/ 111838502 w 21483"/>
              <a:gd name="T13" fmla="*/ 1189275710 h 21600"/>
              <a:gd name="T14" fmla="*/ 89673145 w 21483"/>
              <a:gd name="T15" fmla="*/ 1248389751 h 21600"/>
              <a:gd name="T16" fmla="*/ 58756751 w 21483"/>
              <a:gd name="T17" fmla="*/ 1272965177 h 21600"/>
              <a:gd name="T18" fmla="*/ 21111561 w 21483"/>
              <a:gd name="T19" fmla="*/ 1243381451 h 21600"/>
              <a:gd name="T20" fmla="*/ 7457094 w 21483"/>
              <a:gd name="T21" fmla="*/ 1202771926 h 21600"/>
              <a:gd name="T22" fmla="*/ 28323075 w 21483"/>
              <a:gd name="T23" fmla="*/ 1069814358 h 21600"/>
              <a:gd name="T24" fmla="*/ 83512618 w 21483"/>
              <a:gd name="T25" fmla="*/ 983764475 h 21600"/>
              <a:gd name="T26" fmla="*/ 95913394 w 21483"/>
              <a:gd name="T27" fmla="*/ 939977357 h 21600"/>
              <a:gd name="T28" fmla="*/ 86228733 w 21483"/>
              <a:gd name="T29" fmla="*/ 898247930 h 21600"/>
              <a:gd name="T30" fmla="*/ 87768070 w 21483"/>
              <a:gd name="T31" fmla="*/ 634980945 h 21600"/>
              <a:gd name="T32" fmla="*/ 230725882 w 21483"/>
              <a:gd name="T33" fmla="*/ 293856996 h 21600"/>
              <a:gd name="T34" fmla="*/ 418825633 w 21483"/>
              <a:gd name="T35" fmla="*/ 170560159 h 21600"/>
              <a:gd name="T36" fmla="*/ 568792043 w 21483"/>
              <a:gd name="T37" fmla="*/ 163373243 h 21600"/>
              <a:gd name="T38" fmla="*/ 678320049 w 21483"/>
              <a:gd name="T39" fmla="*/ 131958809 h 21600"/>
              <a:gd name="T40" fmla="*/ 734443430 w 21483"/>
              <a:gd name="T41" fmla="*/ 55872364 h 21600"/>
              <a:gd name="T42" fmla="*/ 771034824 w 21483"/>
              <a:gd name="T43" fmla="*/ 7603007 h 21600"/>
              <a:gd name="T44" fmla="*/ 817025246 w 21483"/>
              <a:gd name="T45" fmla="*/ 9134886 h 21600"/>
              <a:gd name="T46" fmla="*/ 621996590 w 21483"/>
              <a:gd name="T47" fmla="*/ 588008957 h 21600"/>
              <a:gd name="T48" fmla="*/ 660127322 w 21483"/>
              <a:gd name="T49" fmla="*/ 527658001 h 21600"/>
              <a:gd name="T50" fmla="*/ 624752772 w 21483"/>
              <a:gd name="T51" fmla="*/ 460588930 h 21600"/>
              <a:gd name="T52" fmla="*/ 386975417 w 21483"/>
              <a:gd name="T53" fmla="*/ 532314295 h 21600"/>
              <a:gd name="T54" fmla="*/ 191744057 w 21483"/>
              <a:gd name="T55" fmla="*/ 796700932 h 21600"/>
              <a:gd name="T56" fmla="*/ 195351333 w 21483"/>
              <a:gd name="T57" fmla="*/ 887758897 h 21600"/>
              <a:gd name="T58" fmla="*/ 246650990 w 21483"/>
              <a:gd name="T59" fmla="*/ 881275527 h 21600"/>
              <a:gd name="T60" fmla="*/ 415704097 w 21483"/>
              <a:gd name="T61" fmla="*/ 648594408 h 21600"/>
              <a:gd name="T62" fmla="*/ 621996590 w 21483"/>
              <a:gd name="T63" fmla="*/ 588008957 h 216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483"/>
              <a:gd name="T97" fmla="*/ 0 h 21600"/>
              <a:gd name="T98" fmla="*/ 21483 w 21483"/>
              <a:gd name="T99" fmla="*/ 21600 h 2160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rgbClr val="00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1578" tIns="101578" rIns="101578" bIns="101578" anchor="ctr"/>
          <a:lstStyle/>
          <a:p>
            <a:endParaRPr lang="zh-CN" altLang="en-US"/>
          </a:p>
        </p:txBody>
      </p:sp>
      <p:sp>
        <p:nvSpPr>
          <p:cNvPr id="33819" name="TextBox 13"/>
          <p:cNvSpPr txBox="1">
            <a:spLocks noChangeArrowheads="1"/>
          </p:cNvSpPr>
          <p:nvPr/>
        </p:nvSpPr>
        <p:spPr bwMode="auto">
          <a:xfrm>
            <a:off x="8629650" y="1924050"/>
            <a:ext cx="8540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0" name="TextBox 13"/>
          <p:cNvSpPr txBox="1">
            <a:spLocks noChangeArrowheads="1"/>
          </p:cNvSpPr>
          <p:nvPr/>
        </p:nvSpPr>
        <p:spPr bwMode="auto">
          <a:xfrm>
            <a:off x="7767638" y="2352675"/>
            <a:ext cx="1727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sz="1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1" name="TextBox 13"/>
          <p:cNvSpPr txBox="1">
            <a:spLocks noChangeArrowheads="1"/>
          </p:cNvSpPr>
          <p:nvPr/>
        </p:nvSpPr>
        <p:spPr bwMode="auto">
          <a:xfrm>
            <a:off x="2400300" y="4540250"/>
            <a:ext cx="8556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2" name="TextBox 13"/>
          <p:cNvSpPr txBox="1">
            <a:spLocks noChangeArrowheads="1"/>
          </p:cNvSpPr>
          <p:nvPr/>
        </p:nvSpPr>
        <p:spPr bwMode="auto">
          <a:xfrm>
            <a:off x="2374900" y="4967288"/>
            <a:ext cx="1727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sz="1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3" name="TextBox 13"/>
          <p:cNvSpPr txBox="1">
            <a:spLocks noChangeArrowheads="1"/>
          </p:cNvSpPr>
          <p:nvPr/>
        </p:nvSpPr>
        <p:spPr bwMode="auto">
          <a:xfrm>
            <a:off x="9574213" y="4179888"/>
            <a:ext cx="8556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4" name="TextBox 13"/>
          <p:cNvSpPr txBox="1">
            <a:spLocks noChangeArrowheads="1"/>
          </p:cNvSpPr>
          <p:nvPr/>
        </p:nvSpPr>
        <p:spPr bwMode="auto">
          <a:xfrm>
            <a:off x="8713788" y="4606925"/>
            <a:ext cx="1727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sz="1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5" name="TextBox 13"/>
          <p:cNvSpPr txBox="1">
            <a:spLocks noChangeArrowheads="1"/>
          </p:cNvSpPr>
          <p:nvPr/>
        </p:nvSpPr>
        <p:spPr bwMode="auto">
          <a:xfrm>
            <a:off x="2005013" y="1924050"/>
            <a:ext cx="8556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6" name="TextBox 13"/>
          <p:cNvSpPr txBox="1">
            <a:spLocks noChangeArrowheads="1"/>
          </p:cNvSpPr>
          <p:nvPr/>
        </p:nvSpPr>
        <p:spPr bwMode="auto">
          <a:xfrm>
            <a:off x="1979613" y="2352675"/>
            <a:ext cx="1727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sz="1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19679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项目进展</a:t>
            </a:r>
            <a:endParaRPr lang="zh-CN" altLang="en-US" sz="3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燕尾形 35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7" name="燕尾形 36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80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435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6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7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8" name="平行四边形 7"/>
          <p:cNvSpPr>
            <a:spLocks noChangeArrowheads="1"/>
          </p:cNvSpPr>
          <p:nvPr/>
        </p:nvSpPr>
        <p:spPr bwMode="auto">
          <a:xfrm>
            <a:off x="3233738" y="4379913"/>
            <a:ext cx="7459662" cy="503237"/>
          </a:xfrm>
          <a:prstGeom prst="parallelogram">
            <a:avLst>
              <a:gd name="adj" fmla="val 96077"/>
            </a:avLst>
          </a:pr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9" name="文本框 8"/>
          <p:cNvSpPr txBox="1">
            <a:spLocks noChangeArrowheads="1"/>
          </p:cNvSpPr>
          <p:nvPr/>
        </p:nvSpPr>
        <p:spPr bwMode="auto">
          <a:xfrm>
            <a:off x="5237163" y="2984559"/>
            <a:ext cx="38716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存在</a:t>
            </a:r>
            <a:r>
              <a:rPr lang="zh-CN" altLang="en-US" sz="4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的问题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3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1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483527" y="3514060"/>
            <a:ext cx="28487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存在的问题二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26560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存在</a:t>
            </a:r>
            <a:r>
              <a:rPr lang="zh-CN" altLang="en-US" sz="3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的问题</a:t>
            </a:r>
            <a:endParaRPr lang="zh-CN" altLang="en-US" sz="3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燕尾形 4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" name="燕尾形 5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Freeform 46"/>
          <p:cNvSpPr>
            <a:spLocks noEditPoints="1"/>
          </p:cNvSpPr>
          <p:nvPr/>
        </p:nvSpPr>
        <p:spPr bwMode="auto">
          <a:xfrm>
            <a:off x="6758589" y="2379399"/>
            <a:ext cx="662480" cy="662480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rgbClr val="00467F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sz="75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reeform 46"/>
          <p:cNvSpPr>
            <a:spLocks noEditPoints="1"/>
          </p:cNvSpPr>
          <p:nvPr/>
        </p:nvSpPr>
        <p:spPr bwMode="auto">
          <a:xfrm>
            <a:off x="6758589" y="3357233"/>
            <a:ext cx="662480" cy="662480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sz="75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46"/>
          <p:cNvSpPr>
            <a:spLocks noEditPoints="1"/>
          </p:cNvSpPr>
          <p:nvPr/>
        </p:nvSpPr>
        <p:spPr bwMode="auto">
          <a:xfrm>
            <a:off x="6758589" y="4322495"/>
            <a:ext cx="662480" cy="662480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sz="75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83527" y="252871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存在的问题一</a:t>
            </a:r>
            <a:endParaRPr lang="en-US" altLang="zh-CN" dirty="0"/>
          </a:p>
        </p:txBody>
      </p:sp>
      <p:sp>
        <p:nvSpPr>
          <p:cNvPr id="56" name="Block Arc 45"/>
          <p:cNvSpPr/>
          <p:nvPr/>
        </p:nvSpPr>
        <p:spPr>
          <a:xfrm rot="2700000">
            <a:off x="2140203" y="2736351"/>
            <a:ext cx="2161097" cy="2161096"/>
          </a:xfrm>
          <a:prstGeom prst="blockArc">
            <a:avLst>
              <a:gd name="adj1" fmla="val 19782491"/>
              <a:gd name="adj2" fmla="val 13507335"/>
              <a:gd name="adj3" fmla="val 6530"/>
            </a:avLst>
          </a:prstGeom>
          <a:solidFill>
            <a:srgbClr val="A6A6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8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57" name="Group 110"/>
          <p:cNvGrpSpPr/>
          <p:nvPr/>
        </p:nvGrpSpPr>
        <p:grpSpPr>
          <a:xfrm>
            <a:off x="1198368" y="2367334"/>
            <a:ext cx="3477950" cy="3616449"/>
            <a:chOff x="630206" y="1507089"/>
            <a:chExt cx="2608605" cy="2712486"/>
          </a:xfrm>
        </p:grpSpPr>
        <p:grpSp>
          <p:nvGrpSpPr>
            <p:cNvPr id="58" name="Group 53"/>
            <p:cNvGrpSpPr/>
            <p:nvPr/>
          </p:nvGrpSpPr>
          <p:grpSpPr>
            <a:xfrm rot="21351568">
              <a:off x="630206" y="3582137"/>
              <a:ext cx="1112944" cy="637438"/>
              <a:chOff x="2355915" y="3857572"/>
              <a:chExt cx="1347923" cy="772022"/>
            </a:xfrm>
          </p:grpSpPr>
          <p:sp>
            <p:nvSpPr>
              <p:cNvPr id="60" name="Rectangle 30"/>
              <p:cNvSpPr/>
              <p:nvPr/>
            </p:nvSpPr>
            <p:spPr>
              <a:xfrm rot="2700000">
                <a:off x="3093973" y="3472415"/>
                <a:ext cx="224707" cy="995022"/>
              </a:xfrm>
              <a:prstGeom prst="rect">
                <a:avLst/>
              </a:prstGeom>
              <a:solidFill>
                <a:srgbClr val="00A5E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58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61" name="Rounded Rectangle 31"/>
              <p:cNvSpPr/>
              <p:nvPr/>
            </p:nvSpPr>
            <p:spPr>
              <a:xfrm rot="2700000">
                <a:off x="2538069" y="4020237"/>
                <a:ext cx="427203" cy="791512"/>
              </a:xfrm>
              <a:prstGeom prst="roundRect">
                <a:avLst/>
              </a:prstGeom>
              <a:solidFill>
                <a:srgbClr val="0170C1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58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9" name="Block Arc 29"/>
            <p:cNvSpPr/>
            <p:nvPr/>
          </p:nvSpPr>
          <p:spPr>
            <a:xfrm rot="2700000">
              <a:off x="1114680" y="1507089"/>
              <a:ext cx="2124132" cy="2124131"/>
            </a:xfrm>
            <a:prstGeom prst="blockArc">
              <a:avLst>
                <a:gd name="adj1" fmla="val 21433357"/>
                <a:gd name="adj2" fmla="val 13378235"/>
                <a:gd name="adj3" fmla="val 4744"/>
              </a:avLst>
            </a:prstGeom>
            <a:solidFill>
              <a:srgbClr val="00A5E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8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62" name="Block Arc 48"/>
          <p:cNvSpPr/>
          <p:nvPr/>
        </p:nvSpPr>
        <p:spPr>
          <a:xfrm rot="2700000">
            <a:off x="2436777" y="3032924"/>
            <a:ext cx="1567949" cy="1567947"/>
          </a:xfrm>
          <a:prstGeom prst="blockArc">
            <a:avLst>
              <a:gd name="adj1" fmla="val 17805926"/>
              <a:gd name="adj2" fmla="val 13444767"/>
              <a:gd name="adj3" fmla="val 7487"/>
            </a:avLst>
          </a:prstGeom>
          <a:solidFill>
            <a:srgbClr val="00A5E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8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3" name="Oval 51"/>
          <p:cNvSpPr/>
          <p:nvPr/>
        </p:nvSpPr>
        <p:spPr>
          <a:xfrm rot="2700000">
            <a:off x="2674034" y="3270182"/>
            <a:ext cx="1093433" cy="1093431"/>
          </a:xfrm>
          <a:prstGeom prst="ellipse">
            <a:avLst/>
          </a:prstGeom>
          <a:solidFill>
            <a:srgbClr val="A6A6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8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64" name="Group 73"/>
          <p:cNvGrpSpPr/>
          <p:nvPr/>
        </p:nvGrpSpPr>
        <p:grpSpPr>
          <a:xfrm>
            <a:off x="3272140" y="2444528"/>
            <a:ext cx="3002852" cy="290331"/>
            <a:chOff x="2901397" y="1463917"/>
            <a:chExt cx="2252262" cy="221448"/>
          </a:xfrm>
        </p:grpSpPr>
        <p:cxnSp>
          <p:nvCxnSpPr>
            <p:cNvPr id="65" name="Straight Connector 59"/>
            <p:cNvCxnSpPr/>
            <p:nvPr/>
          </p:nvCxnSpPr>
          <p:spPr>
            <a:xfrm flipH="1" flipV="1">
              <a:off x="4914605" y="1465097"/>
              <a:ext cx="239054" cy="220268"/>
            </a:xfrm>
            <a:prstGeom prst="line">
              <a:avLst/>
            </a:prstGeom>
            <a:noFill/>
            <a:ln w="12700" cap="rnd" cmpd="sng" algn="ctr">
              <a:solidFill>
                <a:srgbClr val="00A5E0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  <p:cxnSp>
          <p:nvCxnSpPr>
            <p:cNvPr id="66" name="Straight Connector 60"/>
            <p:cNvCxnSpPr/>
            <p:nvPr/>
          </p:nvCxnSpPr>
          <p:spPr>
            <a:xfrm rot="10800000">
              <a:off x="2901397" y="1463917"/>
              <a:ext cx="2013208" cy="1615"/>
            </a:xfrm>
            <a:prstGeom prst="line">
              <a:avLst/>
            </a:prstGeom>
            <a:noFill/>
            <a:ln w="12700" cap="rnd" cmpd="sng" algn="ctr">
              <a:solidFill>
                <a:srgbClr val="00A5E0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</p:grpSp>
      <p:grpSp>
        <p:nvGrpSpPr>
          <p:cNvPr id="67" name="Group 73"/>
          <p:cNvGrpSpPr/>
          <p:nvPr/>
        </p:nvGrpSpPr>
        <p:grpSpPr>
          <a:xfrm>
            <a:off x="3272141" y="2812657"/>
            <a:ext cx="2508817" cy="290331"/>
            <a:chOff x="2901397" y="1463917"/>
            <a:chExt cx="1881716" cy="221448"/>
          </a:xfrm>
        </p:grpSpPr>
        <p:cxnSp>
          <p:nvCxnSpPr>
            <p:cNvPr id="68" name="Straight Connector 67"/>
            <p:cNvCxnSpPr/>
            <p:nvPr/>
          </p:nvCxnSpPr>
          <p:spPr>
            <a:xfrm flipH="1" flipV="1">
              <a:off x="4544059" y="1465097"/>
              <a:ext cx="239054" cy="220268"/>
            </a:xfrm>
            <a:prstGeom prst="line">
              <a:avLst/>
            </a:prstGeom>
            <a:noFill/>
            <a:ln w="12700" cap="rnd" cmpd="sng" algn="ctr">
              <a:solidFill>
                <a:srgbClr val="A6A6A6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  <p:cxnSp>
          <p:nvCxnSpPr>
            <p:cNvPr id="69" name="Straight Connector 70"/>
            <p:cNvCxnSpPr/>
            <p:nvPr/>
          </p:nvCxnSpPr>
          <p:spPr>
            <a:xfrm rot="10800000">
              <a:off x="2901397" y="1463917"/>
              <a:ext cx="1642662" cy="1615"/>
            </a:xfrm>
            <a:prstGeom prst="line">
              <a:avLst/>
            </a:prstGeom>
            <a:noFill/>
            <a:ln w="12700" cap="rnd" cmpd="sng" algn="ctr">
              <a:solidFill>
                <a:srgbClr val="A6A6A6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</p:grpSp>
      <p:grpSp>
        <p:nvGrpSpPr>
          <p:cNvPr id="70" name="Group 73"/>
          <p:cNvGrpSpPr/>
          <p:nvPr/>
        </p:nvGrpSpPr>
        <p:grpSpPr>
          <a:xfrm>
            <a:off x="3272141" y="3094375"/>
            <a:ext cx="2088501" cy="290333"/>
            <a:chOff x="2683251" y="1463915"/>
            <a:chExt cx="1566462" cy="221450"/>
          </a:xfrm>
        </p:grpSpPr>
        <p:cxnSp>
          <p:nvCxnSpPr>
            <p:cNvPr id="71" name="Straight Connector 81"/>
            <p:cNvCxnSpPr/>
            <p:nvPr/>
          </p:nvCxnSpPr>
          <p:spPr>
            <a:xfrm flipH="1" flipV="1">
              <a:off x="4010659" y="1465097"/>
              <a:ext cx="239054" cy="220268"/>
            </a:xfrm>
            <a:prstGeom prst="line">
              <a:avLst/>
            </a:prstGeom>
            <a:noFill/>
            <a:ln w="12700" cap="rnd" cmpd="sng" algn="ctr">
              <a:solidFill>
                <a:srgbClr val="00A5E0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  <p:cxnSp>
          <p:nvCxnSpPr>
            <p:cNvPr id="72" name="Straight Connector 82"/>
            <p:cNvCxnSpPr/>
            <p:nvPr/>
          </p:nvCxnSpPr>
          <p:spPr>
            <a:xfrm rot="10800000" flipV="1">
              <a:off x="2683251" y="1463915"/>
              <a:ext cx="1325760" cy="1182"/>
            </a:xfrm>
            <a:prstGeom prst="line">
              <a:avLst/>
            </a:prstGeom>
            <a:noFill/>
            <a:ln w="12700" cap="rnd" cmpd="sng" algn="ctr">
              <a:solidFill>
                <a:srgbClr val="00A5E0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</p:grpSp>
      <p:sp>
        <p:nvSpPr>
          <p:cNvPr id="80" name="Freeform 46"/>
          <p:cNvSpPr>
            <a:spLocks noEditPoints="1"/>
          </p:cNvSpPr>
          <p:nvPr/>
        </p:nvSpPr>
        <p:spPr bwMode="auto">
          <a:xfrm>
            <a:off x="6758589" y="4415240"/>
            <a:ext cx="662480" cy="662480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sz="75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483527" y="45645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存在的问题</a:t>
            </a:r>
            <a:r>
              <a:rPr lang="zh-CN" altLang="en-US" dirty="0"/>
              <a:t>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772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56" grpId="0" animBg="1"/>
      <p:bldP spid="62" grpId="0" animBg="1"/>
      <p:bldP spid="63" grpId="0" animBg="1"/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11" descr="PI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7" t="34328" r="29980" b="9445"/>
          <a:stretch>
            <a:fillRect/>
          </a:stretch>
        </p:blipFill>
        <p:spPr bwMode="auto">
          <a:xfrm>
            <a:off x="8766175" y="3814763"/>
            <a:ext cx="2613025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12" descr="pic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7" t="12791" r="16542" b="11636"/>
          <a:stretch>
            <a:fillRect/>
          </a:stretch>
        </p:blipFill>
        <p:spPr bwMode="auto">
          <a:xfrm>
            <a:off x="6092825" y="1338263"/>
            <a:ext cx="2595563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2" descr="pic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1" t="1749" r="31120" b="21581"/>
          <a:stretch>
            <a:fillRect/>
          </a:stretch>
        </p:blipFill>
        <p:spPr bwMode="auto">
          <a:xfrm>
            <a:off x="3402013" y="3814763"/>
            <a:ext cx="2619375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5" descr="pic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68" t="8496" r="9602" b="36214"/>
          <a:stretch>
            <a:fillRect/>
          </a:stretch>
        </p:blipFill>
        <p:spPr bwMode="auto">
          <a:xfrm>
            <a:off x="725488" y="1338263"/>
            <a:ext cx="2605087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3"/>
          <p:cNvSpPr>
            <a:spLocks noChangeArrowheads="1"/>
          </p:cNvSpPr>
          <p:nvPr/>
        </p:nvSpPr>
        <p:spPr bwMode="auto">
          <a:xfrm>
            <a:off x="711200" y="3814763"/>
            <a:ext cx="2619375" cy="2401887"/>
          </a:xfrm>
          <a:prstGeom prst="rect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 defTabSz="14493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4493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4493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4493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4493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38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38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38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38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200">
              <a:solidFill>
                <a:schemeClr val="bg1"/>
              </a:solidFill>
              <a:latin typeface="Clear Sans"/>
              <a:ea typeface="Open Sans"/>
              <a:cs typeface="Open Sans"/>
            </a:endParaRPr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6096000" y="3814763"/>
            <a:ext cx="2592388" cy="2401887"/>
          </a:xfrm>
          <a:prstGeom prst="rect">
            <a:avLst/>
          </a:prstGeom>
          <a:solidFill>
            <a:srgbClr val="00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 defTabSz="14493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4493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4493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4493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4493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38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38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38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38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200">
              <a:solidFill>
                <a:schemeClr val="bg1"/>
              </a:solidFill>
              <a:latin typeface="Clear Sans"/>
              <a:ea typeface="Open Sans"/>
              <a:cs typeface="Open Sans"/>
            </a:endParaRPr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3402013" y="1339850"/>
            <a:ext cx="2619375" cy="2403475"/>
          </a:xfrm>
          <a:prstGeom prst="rect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 defTabSz="14493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4493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4493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4493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4493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38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38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38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38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200">
              <a:solidFill>
                <a:schemeClr val="bg1"/>
              </a:solidFill>
              <a:latin typeface="Clear Sans"/>
              <a:ea typeface="Open Sans"/>
              <a:cs typeface="Open Sans"/>
            </a:endParaRPr>
          </a:p>
        </p:txBody>
      </p:sp>
      <p:sp>
        <p:nvSpPr>
          <p:cNvPr id="26634" name="Rectangle 8"/>
          <p:cNvSpPr>
            <a:spLocks noChangeArrowheads="1"/>
          </p:cNvSpPr>
          <p:nvPr/>
        </p:nvSpPr>
        <p:spPr bwMode="auto">
          <a:xfrm>
            <a:off x="8759825" y="1339850"/>
            <a:ext cx="2619375" cy="2403475"/>
          </a:xfrm>
          <a:prstGeom prst="rect">
            <a:avLst/>
          </a:prstGeom>
          <a:solidFill>
            <a:srgbClr val="00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 defTabSz="14493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4493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4493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4493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4493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38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38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38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38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200">
              <a:solidFill>
                <a:schemeClr val="bg1"/>
              </a:solidFill>
              <a:latin typeface="Clear Sans"/>
              <a:ea typeface="Open Sans"/>
              <a:cs typeface="Open Sans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866775" y="4592638"/>
            <a:ext cx="2338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36" name="TextBox 13"/>
          <p:cNvSpPr txBox="1">
            <a:spLocks noChangeArrowheads="1"/>
          </p:cNvSpPr>
          <p:nvPr/>
        </p:nvSpPr>
        <p:spPr bwMode="auto">
          <a:xfrm>
            <a:off x="1025525" y="4908550"/>
            <a:ext cx="2020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37" name="TextBox 13"/>
          <p:cNvSpPr txBox="1">
            <a:spLocks noChangeArrowheads="1"/>
          </p:cNvSpPr>
          <p:nvPr/>
        </p:nvSpPr>
        <p:spPr bwMode="auto">
          <a:xfrm>
            <a:off x="6219825" y="4592638"/>
            <a:ext cx="2338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38" name="TextBox 13"/>
          <p:cNvSpPr txBox="1">
            <a:spLocks noChangeArrowheads="1"/>
          </p:cNvSpPr>
          <p:nvPr/>
        </p:nvSpPr>
        <p:spPr bwMode="auto">
          <a:xfrm>
            <a:off x="6378575" y="4908550"/>
            <a:ext cx="2020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39" name="TextBox 13"/>
          <p:cNvSpPr txBox="1">
            <a:spLocks noChangeArrowheads="1"/>
          </p:cNvSpPr>
          <p:nvPr/>
        </p:nvSpPr>
        <p:spPr bwMode="auto">
          <a:xfrm>
            <a:off x="3524250" y="2173288"/>
            <a:ext cx="2336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0" name="TextBox 13"/>
          <p:cNvSpPr txBox="1">
            <a:spLocks noChangeArrowheads="1"/>
          </p:cNvSpPr>
          <p:nvPr/>
        </p:nvSpPr>
        <p:spPr bwMode="auto">
          <a:xfrm>
            <a:off x="3683000" y="2489200"/>
            <a:ext cx="201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1" name="TextBox 13"/>
          <p:cNvSpPr txBox="1">
            <a:spLocks noChangeArrowheads="1"/>
          </p:cNvSpPr>
          <p:nvPr/>
        </p:nvSpPr>
        <p:spPr bwMode="auto">
          <a:xfrm>
            <a:off x="8924925" y="2173288"/>
            <a:ext cx="2336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2" name="TextBox 13"/>
          <p:cNvSpPr txBox="1">
            <a:spLocks noChangeArrowheads="1"/>
          </p:cNvSpPr>
          <p:nvPr/>
        </p:nvSpPr>
        <p:spPr bwMode="auto">
          <a:xfrm>
            <a:off x="9083675" y="2489200"/>
            <a:ext cx="201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26560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存在</a:t>
            </a:r>
            <a:r>
              <a:rPr lang="zh-CN" altLang="en-US" sz="3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的问题</a:t>
            </a:r>
            <a:endParaRPr lang="zh-CN" altLang="en-US" sz="3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762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435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6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7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8" name="平行四边形 7"/>
          <p:cNvSpPr>
            <a:spLocks noChangeArrowheads="1"/>
          </p:cNvSpPr>
          <p:nvPr/>
        </p:nvSpPr>
        <p:spPr bwMode="auto">
          <a:xfrm>
            <a:off x="3233738" y="4379913"/>
            <a:ext cx="7459662" cy="503237"/>
          </a:xfrm>
          <a:prstGeom prst="parallelogram">
            <a:avLst>
              <a:gd name="adj" fmla="val 96077"/>
            </a:avLst>
          </a:pr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9" name="文本框 8"/>
          <p:cNvSpPr txBox="1">
            <a:spLocks noChangeArrowheads="1"/>
          </p:cNvSpPr>
          <p:nvPr/>
        </p:nvSpPr>
        <p:spPr bwMode="auto">
          <a:xfrm>
            <a:off x="5237163" y="2984559"/>
            <a:ext cx="38716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解决方法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3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53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23812" y="1354245"/>
            <a:ext cx="12168188" cy="951324"/>
          </a:xfrm>
          <a:prstGeom prst="rect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080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31" y="2409824"/>
            <a:ext cx="6669546" cy="439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49229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解决方法和后续工作计划</a:t>
            </a:r>
            <a:endParaRPr lang="zh-CN" altLang="en-US" sz="3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燕尾形 1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1024669" y="2667625"/>
            <a:ext cx="5990070" cy="1675775"/>
          </a:xfrm>
          <a:custGeom>
            <a:avLst/>
            <a:gdLst>
              <a:gd name="connsiteX0" fmla="*/ 111808 w 7133250"/>
              <a:gd name="connsiteY0" fmla="*/ 0 h 1076125"/>
              <a:gd name="connsiteX1" fmla="*/ 6953892 w 7133250"/>
              <a:gd name="connsiteY1" fmla="*/ 0 h 1076125"/>
              <a:gd name="connsiteX2" fmla="*/ 7133250 w 7133250"/>
              <a:gd name="connsiteY2" fmla="*/ 179358 h 1076125"/>
              <a:gd name="connsiteX3" fmla="*/ 7133250 w 7133250"/>
              <a:gd name="connsiteY3" fmla="*/ 896767 h 1076125"/>
              <a:gd name="connsiteX4" fmla="*/ 6953892 w 7133250"/>
              <a:gd name="connsiteY4" fmla="*/ 1076125 h 1076125"/>
              <a:gd name="connsiteX5" fmla="*/ 111808 w 7133250"/>
              <a:gd name="connsiteY5" fmla="*/ 1076125 h 1076125"/>
              <a:gd name="connsiteX6" fmla="*/ 41994 w 7133250"/>
              <a:gd name="connsiteY6" fmla="*/ 1062030 h 1076125"/>
              <a:gd name="connsiteX7" fmla="*/ 0 w 7133250"/>
              <a:gd name="connsiteY7" fmla="*/ 1033717 h 1076125"/>
              <a:gd name="connsiteX8" fmla="*/ 72616 w 7133250"/>
              <a:gd name="connsiteY8" fmla="*/ 994297 h 1076125"/>
              <a:gd name="connsiteX9" fmla="*/ 326562 w 7133250"/>
              <a:gd name="connsiteY9" fmla="*/ 516616 h 1076125"/>
              <a:gd name="connsiteX10" fmla="*/ 72616 w 7133250"/>
              <a:gd name="connsiteY10" fmla="*/ 38935 h 1076125"/>
              <a:gd name="connsiteX11" fmla="*/ 35243 w 7133250"/>
              <a:gd name="connsiteY11" fmla="*/ 18647 h 1076125"/>
              <a:gd name="connsiteX12" fmla="*/ 41994 w 7133250"/>
              <a:gd name="connsiteY12" fmla="*/ 14095 h 1076125"/>
              <a:gd name="connsiteX13" fmla="*/ 111808 w 7133250"/>
              <a:gd name="connsiteY13" fmla="*/ 0 h 107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33250" h="1076125">
                <a:moveTo>
                  <a:pt x="111808" y="0"/>
                </a:moveTo>
                <a:lnTo>
                  <a:pt x="6953892" y="0"/>
                </a:lnTo>
                <a:cubicBezTo>
                  <a:pt x="7052949" y="0"/>
                  <a:pt x="7133250" y="80301"/>
                  <a:pt x="7133250" y="179358"/>
                </a:cubicBezTo>
                <a:lnTo>
                  <a:pt x="7133250" y="896767"/>
                </a:lnTo>
                <a:cubicBezTo>
                  <a:pt x="7133250" y="995824"/>
                  <a:pt x="7052949" y="1076125"/>
                  <a:pt x="6953892" y="1076125"/>
                </a:cubicBezTo>
                <a:lnTo>
                  <a:pt x="111808" y="1076125"/>
                </a:lnTo>
                <a:cubicBezTo>
                  <a:pt x="87044" y="1076125"/>
                  <a:pt x="63452" y="1071106"/>
                  <a:pt x="41994" y="1062030"/>
                </a:cubicBezTo>
                <a:lnTo>
                  <a:pt x="0" y="1033717"/>
                </a:lnTo>
                <a:lnTo>
                  <a:pt x="72616" y="994297"/>
                </a:lnTo>
                <a:cubicBezTo>
                  <a:pt x="225829" y="890774"/>
                  <a:pt x="326562" y="715461"/>
                  <a:pt x="326562" y="516616"/>
                </a:cubicBezTo>
                <a:cubicBezTo>
                  <a:pt x="326562" y="317772"/>
                  <a:pt x="225829" y="142458"/>
                  <a:pt x="72616" y="38935"/>
                </a:cubicBezTo>
                <a:lnTo>
                  <a:pt x="35243" y="18647"/>
                </a:lnTo>
                <a:lnTo>
                  <a:pt x="41994" y="14095"/>
                </a:lnTo>
                <a:cubicBezTo>
                  <a:pt x="63452" y="5019"/>
                  <a:pt x="87044" y="0"/>
                  <a:pt x="111808" y="0"/>
                </a:cubicBezTo>
                <a:close/>
              </a:path>
            </a:pathLst>
          </a:custGeom>
          <a:noFill/>
          <a:ln w="158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175789" y="2930067"/>
            <a:ext cx="1043857" cy="1044000"/>
          </a:xfrm>
          <a:prstGeom prst="ellipse">
            <a:avLst/>
          </a:prstGeom>
          <a:noFill/>
          <a:ln w="2222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1024669" y="4601201"/>
            <a:ext cx="6023831" cy="1817579"/>
          </a:xfrm>
          <a:custGeom>
            <a:avLst/>
            <a:gdLst>
              <a:gd name="connsiteX0" fmla="*/ 111808 w 7133250"/>
              <a:gd name="connsiteY0" fmla="*/ 0 h 1076125"/>
              <a:gd name="connsiteX1" fmla="*/ 6953892 w 7133250"/>
              <a:gd name="connsiteY1" fmla="*/ 0 h 1076125"/>
              <a:gd name="connsiteX2" fmla="*/ 7133250 w 7133250"/>
              <a:gd name="connsiteY2" fmla="*/ 179358 h 1076125"/>
              <a:gd name="connsiteX3" fmla="*/ 7133250 w 7133250"/>
              <a:gd name="connsiteY3" fmla="*/ 896767 h 1076125"/>
              <a:gd name="connsiteX4" fmla="*/ 6953892 w 7133250"/>
              <a:gd name="connsiteY4" fmla="*/ 1076125 h 1076125"/>
              <a:gd name="connsiteX5" fmla="*/ 111808 w 7133250"/>
              <a:gd name="connsiteY5" fmla="*/ 1076125 h 1076125"/>
              <a:gd name="connsiteX6" fmla="*/ 41994 w 7133250"/>
              <a:gd name="connsiteY6" fmla="*/ 1062030 h 1076125"/>
              <a:gd name="connsiteX7" fmla="*/ 0 w 7133250"/>
              <a:gd name="connsiteY7" fmla="*/ 1033717 h 1076125"/>
              <a:gd name="connsiteX8" fmla="*/ 72616 w 7133250"/>
              <a:gd name="connsiteY8" fmla="*/ 994297 h 1076125"/>
              <a:gd name="connsiteX9" fmla="*/ 326562 w 7133250"/>
              <a:gd name="connsiteY9" fmla="*/ 516616 h 1076125"/>
              <a:gd name="connsiteX10" fmla="*/ 72616 w 7133250"/>
              <a:gd name="connsiteY10" fmla="*/ 38935 h 1076125"/>
              <a:gd name="connsiteX11" fmla="*/ 35243 w 7133250"/>
              <a:gd name="connsiteY11" fmla="*/ 18647 h 1076125"/>
              <a:gd name="connsiteX12" fmla="*/ 41994 w 7133250"/>
              <a:gd name="connsiteY12" fmla="*/ 14095 h 1076125"/>
              <a:gd name="connsiteX13" fmla="*/ 111808 w 7133250"/>
              <a:gd name="connsiteY13" fmla="*/ 0 h 107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33250" h="1076125">
                <a:moveTo>
                  <a:pt x="111808" y="0"/>
                </a:moveTo>
                <a:lnTo>
                  <a:pt x="6953892" y="0"/>
                </a:lnTo>
                <a:cubicBezTo>
                  <a:pt x="7052949" y="0"/>
                  <a:pt x="7133250" y="80301"/>
                  <a:pt x="7133250" y="179358"/>
                </a:cubicBezTo>
                <a:lnTo>
                  <a:pt x="7133250" y="896767"/>
                </a:lnTo>
                <a:cubicBezTo>
                  <a:pt x="7133250" y="995824"/>
                  <a:pt x="7052949" y="1076125"/>
                  <a:pt x="6953892" y="1076125"/>
                </a:cubicBezTo>
                <a:lnTo>
                  <a:pt x="111808" y="1076125"/>
                </a:lnTo>
                <a:cubicBezTo>
                  <a:pt x="87044" y="1076125"/>
                  <a:pt x="63452" y="1071106"/>
                  <a:pt x="41994" y="1062030"/>
                </a:cubicBezTo>
                <a:lnTo>
                  <a:pt x="0" y="1033717"/>
                </a:lnTo>
                <a:lnTo>
                  <a:pt x="72616" y="994297"/>
                </a:lnTo>
                <a:cubicBezTo>
                  <a:pt x="225829" y="890774"/>
                  <a:pt x="326562" y="715461"/>
                  <a:pt x="326562" y="516616"/>
                </a:cubicBezTo>
                <a:cubicBezTo>
                  <a:pt x="326562" y="317772"/>
                  <a:pt x="225829" y="142458"/>
                  <a:pt x="72616" y="38935"/>
                </a:cubicBezTo>
                <a:lnTo>
                  <a:pt x="35243" y="18647"/>
                </a:lnTo>
                <a:lnTo>
                  <a:pt x="41994" y="14095"/>
                </a:lnTo>
                <a:cubicBezTo>
                  <a:pt x="63452" y="5019"/>
                  <a:pt x="87044" y="0"/>
                  <a:pt x="111808" y="0"/>
                </a:cubicBezTo>
                <a:close/>
              </a:path>
            </a:pathLst>
          </a:custGeom>
          <a:noFill/>
          <a:ln w="15875">
            <a:solidFill>
              <a:srgbClr val="00467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>
            <a:spLocks noChangeAspect="1"/>
          </p:cNvSpPr>
          <p:nvPr/>
        </p:nvSpPr>
        <p:spPr>
          <a:xfrm>
            <a:off x="175789" y="4960275"/>
            <a:ext cx="1043857" cy="1044000"/>
          </a:xfrm>
          <a:prstGeom prst="ellipse">
            <a:avLst/>
          </a:prstGeom>
          <a:noFill/>
          <a:ln w="22225">
            <a:solidFill>
              <a:srgbClr val="00467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AutoShape 59"/>
          <p:cNvSpPr>
            <a:spLocks/>
          </p:cNvSpPr>
          <p:nvPr/>
        </p:nvSpPr>
        <p:spPr bwMode="auto">
          <a:xfrm>
            <a:off x="475467" y="5290417"/>
            <a:ext cx="444500" cy="444500"/>
          </a:xfrm>
          <a:custGeom>
            <a:avLst/>
            <a:gdLst>
              <a:gd name="T0" fmla="*/ 2147483646 w 21543"/>
              <a:gd name="T1" fmla="*/ 2147483646 h 21600"/>
              <a:gd name="T2" fmla="*/ 2034640740 w 21543"/>
              <a:gd name="T3" fmla="*/ 2147483646 h 21600"/>
              <a:gd name="T4" fmla="*/ 1958518211 w 21543"/>
              <a:gd name="T5" fmla="*/ 2147483646 h 21600"/>
              <a:gd name="T6" fmla="*/ 2147483646 w 21543"/>
              <a:gd name="T7" fmla="*/ 688115057 h 21600"/>
              <a:gd name="T8" fmla="*/ 2147483646 w 21543"/>
              <a:gd name="T9" fmla="*/ 2147483646 h 21600"/>
              <a:gd name="T10" fmla="*/ 1243150872 w 21543"/>
              <a:gd name="T11" fmla="*/ 2147483646 h 21600"/>
              <a:gd name="T12" fmla="*/ 1242246191 w 21543"/>
              <a:gd name="T13" fmla="*/ 2147483646 h 21600"/>
              <a:gd name="T14" fmla="*/ 2147483646 w 21543"/>
              <a:gd name="T15" fmla="*/ 457671687 h 21600"/>
              <a:gd name="T16" fmla="*/ 1583165373 w 21543"/>
              <a:gd name="T17" fmla="*/ 2147483646 h 21600"/>
              <a:gd name="T18" fmla="*/ 1243150872 w 21543"/>
              <a:gd name="T19" fmla="*/ 2147483646 h 21600"/>
              <a:gd name="T20" fmla="*/ 382608487 w 21543"/>
              <a:gd name="T21" fmla="*/ 2147483646 h 21600"/>
              <a:gd name="T22" fmla="*/ 2147483646 w 21543"/>
              <a:gd name="T23" fmla="*/ 644716094 h 21600"/>
              <a:gd name="T24" fmla="*/ 1154343783 w 21543"/>
              <a:gd name="T25" fmla="*/ 2147483646 h 21600"/>
              <a:gd name="T26" fmla="*/ 1121894870 w 21543"/>
              <a:gd name="T27" fmla="*/ 2147483646 h 21600"/>
              <a:gd name="T28" fmla="*/ 382608487 w 21543"/>
              <a:gd name="T29" fmla="*/ 2147483646 h 21600"/>
              <a:gd name="T30" fmla="*/ 2147483646 w 21543"/>
              <a:gd name="T31" fmla="*/ 19372648 h 21600"/>
              <a:gd name="T32" fmla="*/ 2147483646 w 21543"/>
              <a:gd name="T33" fmla="*/ 0 h 21600"/>
              <a:gd name="T34" fmla="*/ 2147483646 w 21543"/>
              <a:gd name="T35" fmla="*/ 20261545 h 21600"/>
              <a:gd name="T36" fmla="*/ 54189075 w 21543"/>
              <a:gd name="T37" fmla="*/ 2147483646 h 21600"/>
              <a:gd name="T38" fmla="*/ 544509 w 21543"/>
              <a:gd name="T39" fmla="*/ 2147483646 h 21600"/>
              <a:gd name="T40" fmla="*/ 76483134 w 21543"/>
              <a:gd name="T41" fmla="*/ 2147483646 h 21600"/>
              <a:gd name="T42" fmla="*/ 1031093711 w 21543"/>
              <a:gd name="T43" fmla="*/ 2147483646 h 21600"/>
              <a:gd name="T44" fmla="*/ 1480031304 w 21543"/>
              <a:gd name="T45" fmla="*/ 2147483646 h 21600"/>
              <a:gd name="T46" fmla="*/ 1584614542 w 21543"/>
              <a:gd name="T47" fmla="*/ 2147483646 h 21600"/>
              <a:gd name="T48" fmla="*/ 1586064145 w 21543"/>
              <a:gd name="T49" fmla="*/ 2147483646 h 21600"/>
              <a:gd name="T50" fmla="*/ 1690638449 w 21543"/>
              <a:gd name="T51" fmla="*/ 2147483646 h 21600"/>
              <a:gd name="T52" fmla="*/ 1944015396 w 21543"/>
              <a:gd name="T53" fmla="*/ 2147483646 h 21600"/>
              <a:gd name="T54" fmla="*/ 2147483646 w 21543"/>
              <a:gd name="T55" fmla="*/ 2147483646 h 21600"/>
              <a:gd name="T56" fmla="*/ 2147483646 w 21543"/>
              <a:gd name="T57" fmla="*/ 2147483646 h 21600"/>
              <a:gd name="T58" fmla="*/ 2147483646 w 21543"/>
              <a:gd name="T59" fmla="*/ 2147483646 h 21600"/>
              <a:gd name="T60" fmla="*/ 2147483646 w 21543"/>
              <a:gd name="T61" fmla="*/ 2147483646 h 21600"/>
              <a:gd name="T62" fmla="*/ 2147483646 w 21543"/>
              <a:gd name="T63" fmla="*/ 140777616 h 21600"/>
              <a:gd name="T64" fmla="*/ 2147483646 w 21543"/>
              <a:gd name="T65" fmla="*/ 19372648 h 216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1543"/>
              <a:gd name="T100" fmla="*/ 0 h 21600"/>
              <a:gd name="T101" fmla="*/ 21543 w 21543"/>
              <a:gd name="T102" fmla="*/ 21600 h 216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00467F"/>
          </a:solidFill>
          <a:ln>
            <a:noFill/>
          </a:ln>
          <a:extLst/>
        </p:spPr>
        <p:txBody>
          <a:bodyPr lIns="50701" tIns="50701" rIns="50701" bIns="50701" anchor="ctr"/>
          <a:lstStyle/>
          <a:p>
            <a:endParaRPr lang="zh-CN" altLang="en-US"/>
          </a:p>
        </p:txBody>
      </p:sp>
      <p:sp>
        <p:nvSpPr>
          <p:cNvPr id="31" name="Freeform 44"/>
          <p:cNvSpPr>
            <a:spLocks noEditPoints="1"/>
          </p:cNvSpPr>
          <p:nvPr/>
        </p:nvSpPr>
        <p:spPr bwMode="auto">
          <a:xfrm>
            <a:off x="389355" y="3176065"/>
            <a:ext cx="549202" cy="552003"/>
          </a:xfrm>
          <a:custGeom>
            <a:avLst/>
            <a:gdLst>
              <a:gd name="T0" fmla="*/ 68 w 192"/>
              <a:gd name="T1" fmla="*/ 77 h 192"/>
              <a:gd name="T2" fmla="*/ 3 w 192"/>
              <a:gd name="T3" fmla="*/ 166 h 192"/>
              <a:gd name="T4" fmla="*/ 0 w 192"/>
              <a:gd name="T5" fmla="*/ 176 h 192"/>
              <a:gd name="T6" fmla="*/ 16 w 192"/>
              <a:gd name="T7" fmla="*/ 192 h 192"/>
              <a:gd name="T8" fmla="*/ 176 w 192"/>
              <a:gd name="T9" fmla="*/ 192 h 192"/>
              <a:gd name="T10" fmla="*/ 192 w 192"/>
              <a:gd name="T11" fmla="*/ 176 h 192"/>
              <a:gd name="T12" fmla="*/ 189 w 192"/>
              <a:gd name="T13" fmla="*/ 166 h 192"/>
              <a:gd name="T14" fmla="*/ 124 w 192"/>
              <a:gd name="T15" fmla="*/ 77 h 192"/>
              <a:gd name="T16" fmla="*/ 124 w 192"/>
              <a:gd name="T17" fmla="*/ 20 h 192"/>
              <a:gd name="T18" fmla="*/ 126 w 192"/>
              <a:gd name="T19" fmla="*/ 20 h 192"/>
              <a:gd name="T20" fmla="*/ 136 w 192"/>
              <a:gd name="T21" fmla="*/ 10 h 192"/>
              <a:gd name="T22" fmla="*/ 126 w 192"/>
              <a:gd name="T23" fmla="*/ 0 h 192"/>
              <a:gd name="T24" fmla="*/ 66 w 192"/>
              <a:gd name="T25" fmla="*/ 0 h 192"/>
              <a:gd name="T26" fmla="*/ 56 w 192"/>
              <a:gd name="T27" fmla="*/ 10 h 192"/>
              <a:gd name="T28" fmla="*/ 66 w 192"/>
              <a:gd name="T29" fmla="*/ 20 h 192"/>
              <a:gd name="T30" fmla="*/ 68 w 192"/>
              <a:gd name="T31" fmla="*/ 20 h 192"/>
              <a:gd name="T32" fmla="*/ 68 w 192"/>
              <a:gd name="T33" fmla="*/ 77 h 192"/>
              <a:gd name="T34" fmla="*/ 88 w 192"/>
              <a:gd name="T35" fmla="*/ 20 h 192"/>
              <a:gd name="T36" fmla="*/ 104 w 192"/>
              <a:gd name="T37" fmla="*/ 20 h 192"/>
              <a:gd name="T38" fmla="*/ 104 w 192"/>
              <a:gd name="T39" fmla="*/ 80 h 192"/>
              <a:gd name="T40" fmla="*/ 132 w 192"/>
              <a:gd name="T41" fmla="*/ 120 h 192"/>
              <a:gd name="T42" fmla="*/ 60 w 192"/>
              <a:gd name="T43" fmla="*/ 120 h 192"/>
              <a:gd name="T44" fmla="*/ 88 w 192"/>
              <a:gd name="T45" fmla="*/ 80 h 192"/>
              <a:gd name="T46" fmla="*/ 88 w 192"/>
              <a:gd name="T47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2" h="192">
                <a:moveTo>
                  <a:pt x="68" y="77"/>
                </a:moveTo>
                <a:cubicBezTo>
                  <a:pt x="3" y="166"/>
                  <a:pt x="3" y="166"/>
                  <a:pt x="3" y="166"/>
                </a:cubicBezTo>
                <a:cubicBezTo>
                  <a:pt x="1" y="169"/>
                  <a:pt x="0" y="172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172"/>
                  <a:pt x="191" y="169"/>
                  <a:pt x="189" y="166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32" y="20"/>
                  <a:pt x="136" y="16"/>
                  <a:pt x="136" y="10"/>
                </a:cubicBezTo>
                <a:cubicBezTo>
                  <a:pt x="136" y="4"/>
                  <a:pt x="132" y="0"/>
                  <a:pt x="126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0" y="0"/>
                  <a:pt x="56" y="4"/>
                  <a:pt x="56" y="10"/>
                </a:cubicBezTo>
                <a:cubicBezTo>
                  <a:pt x="56" y="16"/>
                  <a:pt x="60" y="20"/>
                  <a:pt x="66" y="20"/>
                </a:cubicBezTo>
                <a:cubicBezTo>
                  <a:pt x="68" y="20"/>
                  <a:pt x="68" y="20"/>
                  <a:pt x="68" y="20"/>
                </a:cubicBezTo>
                <a:lnTo>
                  <a:pt x="68" y="77"/>
                </a:lnTo>
                <a:close/>
                <a:moveTo>
                  <a:pt x="88" y="20"/>
                </a:moveTo>
                <a:cubicBezTo>
                  <a:pt x="104" y="20"/>
                  <a:pt x="104" y="20"/>
                  <a:pt x="104" y="2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88" y="80"/>
                  <a:pt x="88" y="80"/>
                  <a:pt x="88" y="80"/>
                </a:cubicBezTo>
                <a:lnTo>
                  <a:pt x="88" y="20"/>
                </a:lnTo>
                <a:close/>
              </a:path>
            </a:pathLst>
          </a:custGeom>
          <a:solidFill>
            <a:srgbClr val="00A5E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2318" y="1429383"/>
            <a:ext cx="9058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8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230"/>
          <p:cNvGrpSpPr>
            <a:grpSpLocks/>
          </p:cNvGrpSpPr>
          <p:nvPr/>
        </p:nvGrpSpPr>
        <p:grpSpPr bwMode="auto">
          <a:xfrm>
            <a:off x="1414463" y="992188"/>
            <a:ext cx="2605087" cy="4554537"/>
            <a:chOff x="0" y="0"/>
            <a:chExt cx="2604718" cy="4553974"/>
          </a:xfrm>
        </p:grpSpPr>
        <p:sp>
          <p:nvSpPr>
            <p:cNvPr id="17461" name="Freeform 1058"/>
            <p:cNvSpPr>
              <a:spLocks/>
            </p:cNvSpPr>
            <p:nvPr/>
          </p:nvSpPr>
          <p:spPr bwMode="auto">
            <a:xfrm>
              <a:off x="158125" y="0"/>
              <a:ext cx="2289549" cy="3534241"/>
            </a:xfrm>
            <a:custGeom>
              <a:avLst/>
              <a:gdLst>
                <a:gd name="T0" fmla="*/ 2147483646 w 999"/>
                <a:gd name="T1" fmla="*/ 0 h 1542"/>
                <a:gd name="T2" fmla="*/ 2147483646 w 999"/>
                <a:gd name="T3" fmla="*/ 2147483646 h 1542"/>
                <a:gd name="T4" fmla="*/ 2147483646 w 999"/>
                <a:gd name="T5" fmla="*/ 2147483646 h 1542"/>
                <a:gd name="T6" fmla="*/ 2147483646 w 999"/>
                <a:gd name="T7" fmla="*/ 2147483646 h 1542"/>
                <a:gd name="T8" fmla="*/ 2147483646 w 999"/>
                <a:gd name="T9" fmla="*/ 0 h 15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9"/>
                <a:gd name="T16" fmla="*/ 0 h 1542"/>
                <a:gd name="T17" fmla="*/ 999 w 999"/>
                <a:gd name="T18" fmla="*/ 1542 h 15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9" h="1542">
                  <a:moveTo>
                    <a:pt x="500" y="0"/>
                  </a:moveTo>
                  <a:cubicBezTo>
                    <a:pt x="500" y="0"/>
                    <a:pt x="0" y="584"/>
                    <a:pt x="237" y="1542"/>
                  </a:cubicBezTo>
                  <a:cubicBezTo>
                    <a:pt x="500" y="1542"/>
                    <a:pt x="500" y="1542"/>
                    <a:pt x="500" y="1542"/>
                  </a:cubicBezTo>
                  <a:cubicBezTo>
                    <a:pt x="762" y="1542"/>
                    <a:pt x="762" y="1542"/>
                    <a:pt x="762" y="1542"/>
                  </a:cubicBezTo>
                  <a:cubicBezTo>
                    <a:pt x="999" y="584"/>
                    <a:pt x="500" y="0"/>
                    <a:pt x="500" y="0"/>
                  </a:cubicBezTo>
                </a:path>
              </a:pathLst>
            </a:custGeom>
            <a:solidFill>
              <a:srgbClr val="FDD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Oval 604"/>
            <p:cNvSpPr>
              <a:spLocks noChangeArrowheads="1"/>
            </p:cNvSpPr>
            <p:nvPr/>
          </p:nvSpPr>
          <p:spPr bwMode="auto">
            <a:xfrm>
              <a:off x="926097" y="39441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3" name="Oval 605"/>
            <p:cNvSpPr>
              <a:spLocks noChangeArrowheads="1"/>
            </p:cNvSpPr>
            <p:nvPr/>
          </p:nvSpPr>
          <p:spPr bwMode="auto">
            <a:xfrm>
              <a:off x="926097" y="401384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4" name="Oval 606"/>
            <p:cNvSpPr>
              <a:spLocks noChangeArrowheads="1"/>
            </p:cNvSpPr>
            <p:nvPr/>
          </p:nvSpPr>
          <p:spPr bwMode="auto">
            <a:xfrm>
              <a:off x="926097" y="408236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5" name="Oval 607"/>
            <p:cNvSpPr>
              <a:spLocks noChangeArrowheads="1"/>
            </p:cNvSpPr>
            <p:nvPr/>
          </p:nvSpPr>
          <p:spPr bwMode="auto">
            <a:xfrm>
              <a:off x="926097" y="415087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6" name="Oval 608"/>
            <p:cNvSpPr>
              <a:spLocks noChangeArrowheads="1"/>
            </p:cNvSpPr>
            <p:nvPr/>
          </p:nvSpPr>
          <p:spPr bwMode="auto">
            <a:xfrm>
              <a:off x="926097" y="421939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7" name="Oval 609"/>
            <p:cNvSpPr>
              <a:spLocks noChangeArrowheads="1"/>
            </p:cNvSpPr>
            <p:nvPr/>
          </p:nvSpPr>
          <p:spPr bwMode="auto">
            <a:xfrm>
              <a:off x="926097" y="4285623"/>
              <a:ext cx="27406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8" name="Oval 610"/>
            <p:cNvSpPr>
              <a:spLocks noChangeArrowheads="1"/>
            </p:cNvSpPr>
            <p:nvPr/>
          </p:nvSpPr>
          <p:spPr bwMode="auto">
            <a:xfrm>
              <a:off x="926097" y="4355280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9" name="Oval 611"/>
            <p:cNvSpPr>
              <a:spLocks noChangeArrowheads="1"/>
            </p:cNvSpPr>
            <p:nvPr/>
          </p:nvSpPr>
          <p:spPr bwMode="auto">
            <a:xfrm>
              <a:off x="926097" y="442379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0" name="Oval 612"/>
            <p:cNvSpPr>
              <a:spLocks noChangeArrowheads="1"/>
            </p:cNvSpPr>
            <p:nvPr/>
          </p:nvSpPr>
          <p:spPr bwMode="auto">
            <a:xfrm>
              <a:off x="926097" y="449231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1" name="Oval 631"/>
            <p:cNvSpPr>
              <a:spLocks noChangeArrowheads="1"/>
            </p:cNvSpPr>
            <p:nvPr/>
          </p:nvSpPr>
          <p:spPr bwMode="auto">
            <a:xfrm>
              <a:off x="971774" y="3979588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2" name="Oval 632"/>
            <p:cNvSpPr>
              <a:spLocks noChangeArrowheads="1"/>
            </p:cNvSpPr>
            <p:nvPr/>
          </p:nvSpPr>
          <p:spPr bwMode="auto">
            <a:xfrm>
              <a:off x="971774" y="4048104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3" name="Oval 633"/>
            <p:cNvSpPr>
              <a:spLocks noChangeArrowheads="1"/>
            </p:cNvSpPr>
            <p:nvPr/>
          </p:nvSpPr>
          <p:spPr bwMode="auto">
            <a:xfrm>
              <a:off x="971774" y="411661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4" name="Oval 634"/>
            <p:cNvSpPr>
              <a:spLocks noChangeArrowheads="1"/>
            </p:cNvSpPr>
            <p:nvPr/>
          </p:nvSpPr>
          <p:spPr bwMode="auto">
            <a:xfrm>
              <a:off x="971774" y="4185134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5" name="Oval 635"/>
            <p:cNvSpPr>
              <a:spLocks noChangeArrowheads="1"/>
            </p:cNvSpPr>
            <p:nvPr/>
          </p:nvSpPr>
          <p:spPr bwMode="auto">
            <a:xfrm>
              <a:off x="971774" y="4251365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6" name="Oval 636"/>
            <p:cNvSpPr>
              <a:spLocks noChangeArrowheads="1"/>
            </p:cNvSpPr>
            <p:nvPr/>
          </p:nvSpPr>
          <p:spPr bwMode="auto">
            <a:xfrm>
              <a:off x="971774" y="4321022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7" name="Oval 637"/>
            <p:cNvSpPr>
              <a:spLocks noChangeArrowheads="1"/>
            </p:cNvSpPr>
            <p:nvPr/>
          </p:nvSpPr>
          <p:spPr bwMode="auto">
            <a:xfrm>
              <a:off x="971774" y="4389537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8" name="Oval 638"/>
            <p:cNvSpPr>
              <a:spLocks noChangeArrowheads="1"/>
            </p:cNvSpPr>
            <p:nvPr/>
          </p:nvSpPr>
          <p:spPr bwMode="auto">
            <a:xfrm>
              <a:off x="971774" y="4458053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9" name="Oval 639"/>
            <p:cNvSpPr>
              <a:spLocks noChangeArrowheads="1"/>
            </p:cNvSpPr>
            <p:nvPr/>
          </p:nvSpPr>
          <p:spPr bwMode="auto">
            <a:xfrm>
              <a:off x="971774" y="4526568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0" name="Oval 657"/>
            <p:cNvSpPr>
              <a:spLocks noChangeArrowheads="1"/>
            </p:cNvSpPr>
            <p:nvPr/>
          </p:nvSpPr>
          <p:spPr bwMode="auto">
            <a:xfrm>
              <a:off x="1017450" y="39441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1" name="Oval 658"/>
            <p:cNvSpPr>
              <a:spLocks noChangeArrowheads="1"/>
            </p:cNvSpPr>
            <p:nvPr/>
          </p:nvSpPr>
          <p:spPr bwMode="auto">
            <a:xfrm>
              <a:off x="1017450" y="401384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2" name="Oval 659"/>
            <p:cNvSpPr>
              <a:spLocks noChangeArrowheads="1"/>
            </p:cNvSpPr>
            <p:nvPr/>
          </p:nvSpPr>
          <p:spPr bwMode="auto">
            <a:xfrm>
              <a:off x="1017450" y="408236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3" name="Oval 660"/>
            <p:cNvSpPr>
              <a:spLocks noChangeArrowheads="1"/>
            </p:cNvSpPr>
            <p:nvPr/>
          </p:nvSpPr>
          <p:spPr bwMode="auto">
            <a:xfrm>
              <a:off x="1017450" y="415087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4" name="Oval 661"/>
            <p:cNvSpPr>
              <a:spLocks noChangeArrowheads="1"/>
            </p:cNvSpPr>
            <p:nvPr/>
          </p:nvSpPr>
          <p:spPr bwMode="auto">
            <a:xfrm>
              <a:off x="1017450" y="421939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5" name="Oval 662"/>
            <p:cNvSpPr>
              <a:spLocks noChangeArrowheads="1"/>
            </p:cNvSpPr>
            <p:nvPr/>
          </p:nvSpPr>
          <p:spPr bwMode="auto">
            <a:xfrm>
              <a:off x="1017450" y="4285623"/>
              <a:ext cx="27406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6" name="Oval 663"/>
            <p:cNvSpPr>
              <a:spLocks noChangeArrowheads="1"/>
            </p:cNvSpPr>
            <p:nvPr/>
          </p:nvSpPr>
          <p:spPr bwMode="auto">
            <a:xfrm>
              <a:off x="1017450" y="4355280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7" name="Oval 664"/>
            <p:cNvSpPr>
              <a:spLocks noChangeArrowheads="1"/>
            </p:cNvSpPr>
            <p:nvPr/>
          </p:nvSpPr>
          <p:spPr bwMode="auto">
            <a:xfrm>
              <a:off x="1017450" y="442379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8" name="Oval 665"/>
            <p:cNvSpPr>
              <a:spLocks noChangeArrowheads="1"/>
            </p:cNvSpPr>
            <p:nvPr/>
          </p:nvSpPr>
          <p:spPr bwMode="auto">
            <a:xfrm>
              <a:off x="1017450" y="449231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9" name="Oval 684"/>
            <p:cNvSpPr>
              <a:spLocks noChangeArrowheads="1"/>
            </p:cNvSpPr>
            <p:nvPr/>
          </p:nvSpPr>
          <p:spPr bwMode="auto">
            <a:xfrm>
              <a:off x="1060843" y="3979588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0" name="Oval 685"/>
            <p:cNvSpPr>
              <a:spLocks noChangeArrowheads="1"/>
            </p:cNvSpPr>
            <p:nvPr/>
          </p:nvSpPr>
          <p:spPr bwMode="auto">
            <a:xfrm>
              <a:off x="1060843" y="4048104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1" name="Oval 686"/>
            <p:cNvSpPr>
              <a:spLocks noChangeArrowheads="1"/>
            </p:cNvSpPr>
            <p:nvPr/>
          </p:nvSpPr>
          <p:spPr bwMode="auto">
            <a:xfrm>
              <a:off x="1060843" y="4116619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2" name="Oval 687"/>
            <p:cNvSpPr>
              <a:spLocks noChangeArrowheads="1"/>
            </p:cNvSpPr>
            <p:nvPr/>
          </p:nvSpPr>
          <p:spPr bwMode="auto">
            <a:xfrm>
              <a:off x="1060843" y="4185134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3" name="Oval 688"/>
            <p:cNvSpPr>
              <a:spLocks noChangeArrowheads="1"/>
            </p:cNvSpPr>
            <p:nvPr/>
          </p:nvSpPr>
          <p:spPr bwMode="auto">
            <a:xfrm>
              <a:off x="1060843" y="4251365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4" name="Oval 689"/>
            <p:cNvSpPr>
              <a:spLocks noChangeArrowheads="1"/>
            </p:cNvSpPr>
            <p:nvPr/>
          </p:nvSpPr>
          <p:spPr bwMode="auto">
            <a:xfrm>
              <a:off x="1060843" y="4321022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5" name="Oval 690"/>
            <p:cNvSpPr>
              <a:spLocks noChangeArrowheads="1"/>
            </p:cNvSpPr>
            <p:nvPr/>
          </p:nvSpPr>
          <p:spPr bwMode="auto">
            <a:xfrm>
              <a:off x="1060843" y="4389537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6" name="Oval 691"/>
            <p:cNvSpPr>
              <a:spLocks noChangeArrowheads="1"/>
            </p:cNvSpPr>
            <p:nvPr/>
          </p:nvSpPr>
          <p:spPr bwMode="auto">
            <a:xfrm>
              <a:off x="1060843" y="4458053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7" name="Oval 692"/>
            <p:cNvSpPr>
              <a:spLocks noChangeArrowheads="1"/>
            </p:cNvSpPr>
            <p:nvPr/>
          </p:nvSpPr>
          <p:spPr bwMode="auto">
            <a:xfrm>
              <a:off x="1060843" y="4526568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8" name="Oval 710"/>
            <p:cNvSpPr>
              <a:spLocks noChangeArrowheads="1"/>
            </p:cNvSpPr>
            <p:nvPr/>
          </p:nvSpPr>
          <p:spPr bwMode="auto">
            <a:xfrm>
              <a:off x="1106520" y="3944189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9" name="Oval 711"/>
            <p:cNvSpPr>
              <a:spLocks noChangeArrowheads="1"/>
            </p:cNvSpPr>
            <p:nvPr/>
          </p:nvSpPr>
          <p:spPr bwMode="auto">
            <a:xfrm>
              <a:off x="1106520" y="4013845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0" name="Oval 712"/>
            <p:cNvSpPr>
              <a:spLocks noChangeArrowheads="1"/>
            </p:cNvSpPr>
            <p:nvPr/>
          </p:nvSpPr>
          <p:spPr bwMode="auto">
            <a:xfrm>
              <a:off x="1106520" y="4082361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1" name="Oval 713"/>
            <p:cNvSpPr>
              <a:spLocks noChangeArrowheads="1"/>
            </p:cNvSpPr>
            <p:nvPr/>
          </p:nvSpPr>
          <p:spPr bwMode="auto">
            <a:xfrm>
              <a:off x="1106520" y="4150876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2" name="Oval 714"/>
            <p:cNvSpPr>
              <a:spLocks noChangeArrowheads="1"/>
            </p:cNvSpPr>
            <p:nvPr/>
          </p:nvSpPr>
          <p:spPr bwMode="auto">
            <a:xfrm>
              <a:off x="1106520" y="4219391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3" name="Oval 715"/>
            <p:cNvSpPr>
              <a:spLocks noChangeArrowheads="1"/>
            </p:cNvSpPr>
            <p:nvPr/>
          </p:nvSpPr>
          <p:spPr bwMode="auto">
            <a:xfrm>
              <a:off x="1106520" y="4285623"/>
              <a:ext cx="29689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4" name="Oval 716"/>
            <p:cNvSpPr>
              <a:spLocks noChangeArrowheads="1"/>
            </p:cNvSpPr>
            <p:nvPr/>
          </p:nvSpPr>
          <p:spPr bwMode="auto">
            <a:xfrm>
              <a:off x="1106520" y="4355280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5" name="Oval 717"/>
            <p:cNvSpPr>
              <a:spLocks noChangeArrowheads="1"/>
            </p:cNvSpPr>
            <p:nvPr/>
          </p:nvSpPr>
          <p:spPr bwMode="auto">
            <a:xfrm>
              <a:off x="1106520" y="4423796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6" name="Oval 718"/>
            <p:cNvSpPr>
              <a:spLocks noChangeArrowheads="1"/>
            </p:cNvSpPr>
            <p:nvPr/>
          </p:nvSpPr>
          <p:spPr bwMode="auto">
            <a:xfrm>
              <a:off x="1106520" y="4492311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7" name="Oval 737"/>
            <p:cNvSpPr>
              <a:spLocks noChangeArrowheads="1"/>
            </p:cNvSpPr>
            <p:nvPr/>
          </p:nvSpPr>
          <p:spPr bwMode="auto">
            <a:xfrm>
              <a:off x="1152197" y="3979588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8" name="Oval 738"/>
            <p:cNvSpPr>
              <a:spLocks noChangeArrowheads="1"/>
            </p:cNvSpPr>
            <p:nvPr/>
          </p:nvSpPr>
          <p:spPr bwMode="auto">
            <a:xfrm>
              <a:off x="1152197" y="4048104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9" name="Oval 739"/>
            <p:cNvSpPr>
              <a:spLocks noChangeArrowheads="1"/>
            </p:cNvSpPr>
            <p:nvPr/>
          </p:nvSpPr>
          <p:spPr bwMode="auto">
            <a:xfrm>
              <a:off x="1152197" y="411661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0" name="Oval 740"/>
            <p:cNvSpPr>
              <a:spLocks noChangeArrowheads="1"/>
            </p:cNvSpPr>
            <p:nvPr/>
          </p:nvSpPr>
          <p:spPr bwMode="auto">
            <a:xfrm>
              <a:off x="1152197" y="4185134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1" name="Oval 741"/>
            <p:cNvSpPr>
              <a:spLocks noChangeArrowheads="1"/>
            </p:cNvSpPr>
            <p:nvPr/>
          </p:nvSpPr>
          <p:spPr bwMode="auto">
            <a:xfrm>
              <a:off x="1152197" y="4251365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2" name="Oval 742"/>
            <p:cNvSpPr>
              <a:spLocks noChangeArrowheads="1"/>
            </p:cNvSpPr>
            <p:nvPr/>
          </p:nvSpPr>
          <p:spPr bwMode="auto">
            <a:xfrm>
              <a:off x="1152197" y="4321022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3" name="Oval 743"/>
            <p:cNvSpPr>
              <a:spLocks noChangeArrowheads="1"/>
            </p:cNvSpPr>
            <p:nvPr/>
          </p:nvSpPr>
          <p:spPr bwMode="auto">
            <a:xfrm>
              <a:off x="1152197" y="4389537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4" name="Oval 744"/>
            <p:cNvSpPr>
              <a:spLocks noChangeArrowheads="1"/>
            </p:cNvSpPr>
            <p:nvPr/>
          </p:nvSpPr>
          <p:spPr bwMode="auto">
            <a:xfrm>
              <a:off x="1152197" y="4458053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5" name="Oval 745"/>
            <p:cNvSpPr>
              <a:spLocks noChangeArrowheads="1"/>
            </p:cNvSpPr>
            <p:nvPr/>
          </p:nvSpPr>
          <p:spPr bwMode="auto">
            <a:xfrm>
              <a:off x="1152197" y="4526568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6" name="Oval 763"/>
            <p:cNvSpPr>
              <a:spLocks noChangeArrowheads="1"/>
            </p:cNvSpPr>
            <p:nvPr/>
          </p:nvSpPr>
          <p:spPr bwMode="auto">
            <a:xfrm>
              <a:off x="1197873" y="39441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7" name="Oval 764"/>
            <p:cNvSpPr>
              <a:spLocks noChangeArrowheads="1"/>
            </p:cNvSpPr>
            <p:nvPr/>
          </p:nvSpPr>
          <p:spPr bwMode="auto">
            <a:xfrm>
              <a:off x="1197873" y="401384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8" name="Oval 765"/>
            <p:cNvSpPr>
              <a:spLocks noChangeArrowheads="1"/>
            </p:cNvSpPr>
            <p:nvPr/>
          </p:nvSpPr>
          <p:spPr bwMode="auto">
            <a:xfrm>
              <a:off x="1197873" y="408236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9" name="Oval 766"/>
            <p:cNvSpPr>
              <a:spLocks noChangeArrowheads="1"/>
            </p:cNvSpPr>
            <p:nvPr/>
          </p:nvSpPr>
          <p:spPr bwMode="auto">
            <a:xfrm>
              <a:off x="1197873" y="415087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0" name="Oval 767"/>
            <p:cNvSpPr>
              <a:spLocks noChangeArrowheads="1"/>
            </p:cNvSpPr>
            <p:nvPr/>
          </p:nvSpPr>
          <p:spPr bwMode="auto">
            <a:xfrm>
              <a:off x="1197873" y="421939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1" name="Oval 768"/>
            <p:cNvSpPr>
              <a:spLocks noChangeArrowheads="1"/>
            </p:cNvSpPr>
            <p:nvPr/>
          </p:nvSpPr>
          <p:spPr bwMode="auto">
            <a:xfrm>
              <a:off x="1197873" y="4285623"/>
              <a:ext cx="27406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2" name="Oval 769"/>
            <p:cNvSpPr>
              <a:spLocks noChangeArrowheads="1"/>
            </p:cNvSpPr>
            <p:nvPr/>
          </p:nvSpPr>
          <p:spPr bwMode="auto">
            <a:xfrm>
              <a:off x="1197873" y="4355280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3" name="Oval 770"/>
            <p:cNvSpPr>
              <a:spLocks noChangeArrowheads="1"/>
            </p:cNvSpPr>
            <p:nvPr/>
          </p:nvSpPr>
          <p:spPr bwMode="auto">
            <a:xfrm>
              <a:off x="1197873" y="442379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4" name="Oval 771"/>
            <p:cNvSpPr>
              <a:spLocks noChangeArrowheads="1"/>
            </p:cNvSpPr>
            <p:nvPr/>
          </p:nvSpPr>
          <p:spPr bwMode="auto">
            <a:xfrm>
              <a:off x="1197873" y="449231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5" name="Oval 791"/>
            <p:cNvSpPr>
              <a:spLocks noChangeArrowheads="1"/>
            </p:cNvSpPr>
            <p:nvPr/>
          </p:nvSpPr>
          <p:spPr bwMode="auto">
            <a:xfrm>
              <a:off x="1243551" y="39795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6" name="Oval 792"/>
            <p:cNvSpPr>
              <a:spLocks noChangeArrowheads="1"/>
            </p:cNvSpPr>
            <p:nvPr/>
          </p:nvSpPr>
          <p:spPr bwMode="auto">
            <a:xfrm>
              <a:off x="1243551" y="404810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7" name="Oval 793"/>
            <p:cNvSpPr>
              <a:spLocks noChangeArrowheads="1"/>
            </p:cNvSpPr>
            <p:nvPr/>
          </p:nvSpPr>
          <p:spPr bwMode="auto">
            <a:xfrm>
              <a:off x="1243551" y="4116620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8" name="Oval 794"/>
            <p:cNvSpPr>
              <a:spLocks noChangeArrowheads="1"/>
            </p:cNvSpPr>
            <p:nvPr/>
          </p:nvSpPr>
          <p:spPr bwMode="auto">
            <a:xfrm>
              <a:off x="1243551" y="418513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9" name="Oval 795"/>
            <p:cNvSpPr>
              <a:spLocks noChangeArrowheads="1"/>
            </p:cNvSpPr>
            <p:nvPr/>
          </p:nvSpPr>
          <p:spPr bwMode="auto">
            <a:xfrm>
              <a:off x="1243551" y="4251366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0" name="Oval 796"/>
            <p:cNvSpPr>
              <a:spLocks noChangeArrowheads="1"/>
            </p:cNvSpPr>
            <p:nvPr/>
          </p:nvSpPr>
          <p:spPr bwMode="auto">
            <a:xfrm>
              <a:off x="1243551" y="4321022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1" name="Oval 797"/>
            <p:cNvSpPr>
              <a:spLocks noChangeArrowheads="1"/>
            </p:cNvSpPr>
            <p:nvPr/>
          </p:nvSpPr>
          <p:spPr bwMode="auto">
            <a:xfrm>
              <a:off x="1243551" y="4389537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2" name="Oval 798"/>
            <p:cNvSpPr>
              <a:spLocks noChangeArrowheads="1"/>
            </p:cNvSpPr>
            <p:nvPr/>
          </p:nvSpPr>
          <p:spPr bwMode="auto">
            <a:xfrm>
              <a:off x="1243551" y="4458053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3" name="Oval 799"/>
            <p:cNvSpPr>
              <a:spLocks noChangeArrowheads="1"/>
            </p:cNvSpPr>
            <p:nvPr/>
          </p:nvSpPr>
          <p:spPr bwMode="auto">
            <a:xfrm>
              <a:off x="1243551" y="4526568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4" name="Oval 817"/>
            <p:cNvSpPr>
              <a:spLocks noChangeArrowheads="1"/>
            </p:cNvSpPr>
            <p:nvPr/>
          </p:nvSpPr>
          <p:spPr bwMode="auto">
            <a:xfrm>
              <a:off x="1288086" y="3944189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5" name="Oval 818"/>
            <p:cNvSpPr>
              <a:spLocks noChangeArrowheads="1"/>
            </p:cNvSpPr>
            <p:nvPr/>
          </p:nvSpPr>
          <p:spPr bwMode="auto">
            <a:xfrm>
              <a:off x="1288086" y="4013846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6" name="Oval 819"/>
            <p:cNvSpPr>
              <a:spLocks noChangeArrowheads="1"/>
            </p:cNvSpPr>
            <p:nvPr/>
          </p:nvSpPr>
          <p:spPr bwMode="auto">
            <a:xfrm>
              <a:off x="1288086" y="4082362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7" name="Oval 820"/>
            <p:cNvSpPr>
              <a:spLocks noChangeArrowheads="1"/>
            </p:cNvSpPr>
            <p:nvPr/>
          </p:nvSpPr>
          <p:spPr bwMode="auto">
            <a:xfrm>
              <a:off x="1288086" y="4150877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8" name="Oval 821"/>
            <p:cNvSpPr>
              <a:spLocks noChangeArrowheads="1"/>
            </p:cNvSpPr>
            <p:nvPr/>
          </p:nvSpPr>
          <p:spPr bwMode="auto">
            <a:xfrm>
              <a:off x="1288086" y="4219392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9" name="Oval 822"/>
            <p:cNvSpPr>
              <a:spLocks noChangeArrowheads="1"/>
            </p:cNvSpPr>
            <p:nvPr/>
          </p:nvSpPr>
          <p:spPr bwMode="auto">
            <a:xfrm>
              <a:off x="1288086" y="4285624"/>
              <a:ext cx="29689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0" name="Oval 823"/>
            <p:cNvSpPr>
              <a:spLocks noChangeArrowheads="1"/>
            </p:cNvSpPr>
            <p:nvPr/>
          </p:nvSpPr>
          <p:spPr bwMode="auto">
            <a:xfrm>
              <a:off x="1288086" y="4355280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1" name="Oval 824"/>
            <p:cNvSpPr>
              <a:spLocks noChangeArrowheads="1"/>
            </p:cNvSpPr>
            <p:nvPr/>
          </p:nvSpPr>
          <p:spPr bwMode="auto">
            <a:xfrm>
              <a:off x="1288086" y="4423796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2" name="Oval 825"/>
            <p:cNvSpPr>
              <a:spLocks noChangeArrowheads="1"/>
            </p:cNvSpPr>
            <p:nvPr/>
          </p:nvSpPr>
          <p:spPr bwMode="auto">
            <a:xfrm>
              <a:off x="1288086" y="4492311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3" name="Oval 844"/>
            <p:cNvSpPr>
              <a:spLocks noChangeArrowheads="1"/>
            </p:cNvSpPr>
            <p:nvPr/>
          </p:nvSpPr>
          <p:spPr bwMode="auto">
            <a:xfrm>
              <a:off x="1333762" y="3979589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4" name="Oval 845"/>
            <p:cNvSpPr>
              <a:spLocks noChangeArrowheads="1"/>
            </p:cNvSpPr>
            <p:nvPr/>
          </p:nvSpPr>
          <p:spPr bwMode="auto">
            <a:xfrm>
              <a:off x="1333762" y="4048105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5" name="Oval 846"/>
            <p:cNvSpPr>
              <a:spLocks noChangeArrowheads="1"/>
            </p:cNvSpPr>
            <p:nvPr/>
          </p:nvSpPr>
          <p:spPr bwMode="auto">
            <a:xfrm>
              <a:off x="1333762" y="4116620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6" name="Oval 847"/>
            <p:cNvSpPr>
              <a:spLocks noChangeArrowheads="1"/>
            </p:cNvSpPr>
            <p:nvPr/>
          </p:nvSpPr>
          <p:spPr bwMode="auto">
            <a:xfrm>
              <a:off x="1333762" y="4185135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7" name="Oval 848"/>
            <p:cNvSpPr>
              <a:spLocks noChangeArrowheads="1"/>
            </p:cNvSpPr>
            <p:nvPr/>
          </p:nvSpPr>
          <p:spPr bwMode="auto">
            <a:xfrm>
              <a:off x="1333762" y="4251366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8" name="Oval 849"/>
            <p:cNvSpPr>
              <a:spLocks noChangeArrowheads="1"/>
            </p:cNvSpPr>
            <p:nvPr/>
          </p:nvSpPr>
          <p:spPr bwMode="auto">
            <a:xfrm>
              <a:off x="1333762" y="4321022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9" name="Oval 850"/>
            <p:cNvSpPr>
              <a:spLocks noChangeArrowheads="1"/>
            </p:cNvSpPr>
            <p:nvPr/>
          </p:nvSpPr>
          <p:spPr bwMode="auto">
            <a:xfrm>
              <a:off x="1333762" y="4389537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0" name="Oval 851"/>
            <p:cNvSpPr>
              <a:spLocks noChangeArrowheads="1"/>
            </p:cNvSpPr>
            <p:nvPr/>
          </p:nvSpPr>
          <p:spPr bwMode="auto">
            <a:xfrm>
              <a:off x="1333762" y="4458053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1" name="Oval 852"/>
            <p:cNvSpPr>
              <a:spLocks noChangeArrowheads="1"/>
            </p:cNvSpPr>
            <p:nvPr/>
          </p:nvSpPr>
          <p:spPr bwMode="auto">
            <a:xfrm>
              <a:off x="1333762" y="4526568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2" name="Oval 870"/>
            <p:cNvSpPr>
              <a:spLocks noChangeArrowheads="1"/>
            </p:cNvSpPr>
            <p:nvPr/>
          </p:nvSpPr>
          <p:spPr bwMode="auto">
            <a:xfrm>
              <a:off x="1379439" y="39441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3" name="Oval 871"/>
            <p:cNvSpPr>
              <a:spLocks noChangeArrowheads="1"/>
            </p:cNvSpPr>
            <p:nvPr/>
          </p:nvSpPr>
          <p:spPr bwMode="auto">
            <a:xfrm>
              <a:off x="1379439" y="401384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4" name="Oval 872"/>
            <p:cNvSpPr>
              <a:spLocks noChangeArrowheads="1"/>
            </p:cNvSpPr>
            <p:nvPr/>
          </p:nvSpPr>
          <p:spPr bwMode="auto">
            <a:xfrm>
              <a:off x="1379439" y="4082362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5" name="Oval 873"/>
            <p:cNvSpPr>
              <a:spLocks noChangeArrowheads="1"/>
            </p:cNvSpPr>
            <p:nvPr/>
          </p:nvSpPr>
          <p:spPr bwMode="auto">
            <a:xfrm>
              <a:off x="1379439" y="4150877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6" name="Oval 874"/>
            <p:cNvSpPr>
              <a:spLocks noChangeArrowheads="1"/>
            </p:cNvSpPr>
            <p:nvPr/>
          </p:nvSpPr>
          <p:spPr bwMode="auto">
            <a:xfrm>
              <a:off x="1379439" y="4219392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7" name="Oval 875"/>
            <p:cNvSpPr>
              <a:spLocks noChangeArrowheads="1"/>
            </p:cNvSpPr>
            <p:nvPr/>
          </p:nvSpPr>
          <p:spPr bwMode="auto">
            <a:xfrm>
              <a:off x="1379439" y="4285624"/>
              <a:ext cx="27406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8" name="Oval 876"/>
            <p:cNvSpPr>
              <a:spLocks noChangeArrowheads="1"/>
            </p:cNvSpPr>
            <p:nvPr/>
          </p:nvSpPr>
          <p:spPr bwMode="auto">
            <a:xfrm>
              <a:off x="1379439" y="4355280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9" name="Oval 877"/>
            <p:cNvSpPr>
              <a:spLocks noChangeArrowheads="1"/>
            </p:cNvSpPr>
            <p:nvPr/>
          </p:nvSpPr>
          <p:spPr bwMode="auto">
            <a:xfrm>
              <a:off x="1379439" y="442379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0" name="Oval 878"/>
            <p:cNvSpPr>
              <a:spLocks noChangeArrowheads="1"/>
            </p:cNvSpPr>
            <p:nvPr/>
          </p:nvSpPr>
          <p:spPr bwMode="auto">
            <a:xfrm>
              <a:off x="1379439" y="449231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1" name="Oval 897"/>
            <p:cNvSpPr>
              <a:spLocks noChangeArrowheads="1"/>
            </p:cNvSpPr>
            <p:nvPr/>
          </p:nvSpPr>
          <p:spPr bwMode="auto">
            <a:xfrm>
              <a:off x="1425116" y="39795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2" name="Oval 898"/>
            <p:cNvSpPr>
              <a:spLocks noChangeArrowheads="1"/>
            </p:cNvSpPr>
            <p:nvPr/>
          </p:nvSpPr>
          <p:spPr bwMode="auto">
            <a:xfrm>
              <a:off x="1425116" y="404810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3" name="Oval 899"/>
            <p:cNvSpPr>
              <a:spLocks noChangeArrowheads="1"/>
            </p:cNvSpPr>
            <p:nvPr/>
          </p:nvSpPr>
          <p:spPr bwMode="auto">
            <a:xfrm>
              <a:off x="1425116" y="4116620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4" name="Oval 900"/>
            <p:cNvSpPr>
              <a:spLocks noChangeArrowheads="1"/>
            </p:cNvSpPr>
            <p:nvPr/>
          </p:nvSpPr>
          <p:spPr bwMode="auto">
            <a:xfrm>
              <a:off x="1425116" y="418513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5" name="Oval 901"/>
            <p:cNvSpPr>
              <a:spLocks noChangeArrowheads="1"/>
            </p:cNvSpPr>
            <p:nvPr/>
          </p:nvSpPr>
          <p:spPr bwMode="auto">
            <a:xfrm>
              <a:off x="1425116" y="4251366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6" name="Oval 902"/>
            <p:cNvSpPr>
              <a:spLocks noChangeArrowheads="1"/>
            </p:cNvSpPr>
            <p:nvPr/>
          </p:nvSpPr>
          <p:spPr bwMode="auto">
            <a:xfrm>
              <a:off x="1425116" y="4321022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7" name="Oval 903"/>
            <p:cNvSpPr>
              <a:spLocks noChangeArrowheads="1"/>
            </p:cNvSpPr>
            <p:nvPr/>
          </p:nvSpPr>
          <p:spPr bwMode="auto">
            <a:xfrm>
              <a:off x="1425116" y="4389537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8" name="Oval 904"/>
            <p:cNvSpPr>
              <a:spLocks noChangeArrowheads="1"/>
            </p:cNvSpPr>
            <p:nvPr/>
          </p:nvSpPr>
          <p:spPr bwMode="auto">
            <a:xfrm>
              <a:off x="1425116" y="4458053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9" name="Oval 905"/>
            <p:cNvSpPr>
              <a:spLocks noChangeArrowheads="1"/>
            </p:cNvSpPr>
            <p:nvPr/>
          </p:nvSpPr>
          <p:spPr bwMode="auto">
            <a:xfrm>
              <a:off x="1425116" y="4526568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0" name="Oval 923"/>
            <p:cNvSpPr>
              <a:spLocks noChangeArrowheads="1"/>
            </p:cNvSpPr>
            <p:nvPr/>
          </p:nvSpPr>
          <p:spPr bwMode="auto">
            <a:xfrm>
              <a:off x="1470792" y="39441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1" name="Oval 924"/>
            <p:cNvSpPr>
              <a:spLocks noChangeArrowheads="1"/>
            </p:cNvSpPr>
            <p:nvPr/>
          </p:nvSpPr>
          <p:spPr bwMode="auto">
            <a:xfrm>
              <a:off x="1470792" y="401384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2" name="Oval 925"/>
            <p:cNvSpPr>
              <a:spLocks noChangeArrowheads="1"/>
            </p:cNvSpPr>
            <p:nvPr/>
          </p:nvSpPr>
          <p:spPr bwMode="auto">
            <a:xfrm>
              <a:off x="1470792" y="4082362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3" name="Oval 926"/>
            <p:cNvSpPr>
              <a:spLocks noChangeArrowheads="1"/>
            </p:cNvSpPr>
            <p:nvPr/>
          </p:nvSpPr>
          <p:spPr bwMode="auto">
            <a:xfrm>
              <a:off x="1470792" y="4150877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4" name="Oval 927"/>
            <p:cNvSpPr>
              <a:spLocks noChangeArrowheads="1"/>
            </p:cNvSpPr>
            <p:nvPr/>
          </p:nvSpPr>
          <p:spPr bwMode="auto">
            <a:xfrm>
              <a:off x="1470792" y="4219392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5" name="Oval 928"/>
            <p:cNvSpPr>
              <a:spLocks noChangeArrowheads="1"/>
            </p:cNvSpPr>
            <p:nvPr/>
          </p:nvSpPr>
          <p:spPr bwMode="auto">
            <a:xfrm>
              <a:off x="1470792" y="4285624"/>
              <a:ext cx="27406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6" name="Oval 929"/>
            <p:cNvSpPr>
              <a:spLocks noChangeArrowheads="1"/>
            </p:cNvSpPr>
            <p:nvPr/>
          </p:nvSpPr>
          <p:spPr bwMode="auto">
            <a:xfrm>
              <a:off x="1470792" y="4355280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7" name="Oval 930"/>
            <p:cNvSpPr>
              <a:spLocks noChangeArrowheads="1"/>
            </p:cNvSpPr>
            <p:nvPr/>
          </p:nvSpPr>
          <p:spPr bwMode="auto">
            <a:xfrm>
              <a:off x="1470792" y="442379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8" name="Oval 931"/>
            <p:cNvSpPr>
              <a:spLocks noChangeArrowheads="1"/>
            </p:cNvSpPr>
            <p:nvPr/>
          </p:nvSpPr>
          <p:spPr bwMode="auto">
            <a:xfrm>
              <a:off x="1470792" y="449231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9" name="Oval 950"/>
            <p:cNvSpPr>
              <a:spLocks noChangeArrowheads="1"/>
            </p:cNvSpPr>
            <p:nvPr/>
          </p:nvSpPr>
          <p:spPr bwMode="auto">
            <a:xfrm>
              <a:off x="1516470" y="39795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0" name="Oval 951"/>
            <p:cNvSpPr>
              <a:spLocks noChangeArrowheads="1"/>
            </p:cNvSpPr>
            <p:nvPr/>
          </p:nvSpPr>
          <p:spPr bwMode="auto">
            <a:xfrm>
              <a:off x="1516470" y="404810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1" name="Oval 952"/>
            <p:cNvSpPr>
              <a:spLocks noChangeArrowheads="1"/>
            </p:cNvSpPr>
            <p:nvPr/>
          </p:nvSpPr>
          <p:spPr bwMode="auto">
            <a:xfrm>
              <a:off x="1516470" y="4116620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2" name="Oval 953"/>
            <p:cNvSpPr>
              <a:spLocks noChangeArrowheads="1"/>
            </p:cNvSpPr>
            <p:nvPr/>
          </p:nvSpPr>
          <p:spPr bwMode="auto">
            <a:xfrm>
              <a:off x="1516470" y="418513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3" name="Oval 954"/>
            <p:cNvSpPr>
              <a:spLocks noChangeArrowheads="1"/>
            </p:cNvSpPr>
            <p:nvPr/>
          </p:nvSpPr>
          <p:spPr bwMode="auto">
            <a:xfrm>
              <a:off x="1516470" y="4251366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4" name="Oval 955"/>
            <p:cNvSpPr>
              <a:spLocks noChangeArrowheads="1"/>
            </p:cNvSpPr>
            <p:nvPr/>
          </p:nvSpPr>
          <p:spPr bwMode="auto">
            <a:xfrm>
              <a:off x="1516470" y="4321022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5" name="Oval 956"/>
            <p:cNvSpPr>
              <a:spLocks noChangeArrowheads="1"/>
            </p:cNvSpPr>
            <p:nvPr/>
          </p:nvSpPr>
          <p:spPr bwMode="auto">
            <a:xfrm>
              <a:off x="1516470" y="4389537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6" name="Oval 957"/>
            <p:cNvSpPr>
              <a:spLocks noChangeArrowheads="1"/>
            </p:cNvSpPr>
            <p:nvPr/>
          </p:nvSpPr>
          <p:spPr bwMode="auto">
            <a:xfrm>
              <a:off x="1516470" y="4458053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7" name="Oval 958"/>
            <p:cNvSpPr>
              <a:spLocks noChangeArrowheads="1"/>
            </p:cNvSpPr>
            <p:nvPr/>
          </p:nvSpPr>
          <p:spPr bwMode="auto">
            <a:xfrm>
              <a:off x="1516470" y="4526568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8" name="Oval 976"/>
            <p:cNvSpPr>
              <a:spLocks noChangeArrowheads="1"/>
            </p:cNvSpPr>
            <p:nvPr/>
          </p:nvSpPr>
          <p:spPr bwMode="auto">
            <a:xfrm>
              <a:off x="1559863" y="3944189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9" name="Oval 977"/>
            <p:cNvSpPr>
              <a:spLocks noChangeArrowheads="1"/>
            </p:cNvSpPr>
            <p:nvPr/>
          </p:nvSpPr>
          <p:spPr bwMode="auto">
            <a:xfrm>
              <a:off x="1559863" y="4013846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0" name="Oval 978"/>
            <p:cNvSpPr>
              <a:spLocks noChangeArrowheads="1"/>
            </p:cNvSpPr>
            <p:nvPr/>
          </p:nvSpPr>
          <p:spPr bwMode="auto">
            <a:xfrm>
              <a:off x="1559863" y="4082362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1" name="Oval 979"/>
            <p:cNvSpPr>
              <a:spLocks noChangeArrowheads="1"/>
            </p:cNvSpPr>
            <p:nvPr/>
          </p:nvSpPr>
          <p:spPr bwMode="auto">
            <a:xfrm>
              <a:off x="1559863" y="4150877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2" name="Oval 980"/>
            <p:cNvSpPr>
              <a:spLocks noChangeArrowheads="1"/>
            </p:cNvSpPr>
            <p:nvPr/>
          </p:nvSpPr>
          <p:spPr bwMode="auto">
            <a:xfrm>
              <a:off x="1559863" y="4219392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3" name="Oval 981"/>
            <p:cNvSpPr>
              <a:spLocks noChangeArrowheads="1"/>
            </p:cNvSpPr>
            <p:nvPr/>
          </p:nvSpPr>
          <p:spPr bwMode="auto">
            <a:xfrm>
              <a:off x="1559863" y="4285624"/>
              <a:ext cx="29689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4" name="Oval 982"/>
            <p:cNvSpPr>
              <a:spLocks noChangeArrowheads="1"/>
            </p:cNvSpPr>
            <p:nvPr/>
          </p:nvSpPr>
          <p:spPr bwMode="auto">
            <a:xfrm>
              <a:off x="1559863" y="4355280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5" name="Oval 983"/>
            <p:cNvSpPr>
              <a:spLocks noChangeArrowheads="1"/>
            </p:cNvSpPr>
            <p:nvPr/>
          </p:nvSpPr>
          <p:spPr bwMode="auto">
            <a:xfrm>
              <a:off x="1559863" y="4423796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6" name="Oval 984"/>
            <p:cNvSpPr>
              <a:spLocks noChangeArrowheads="1"/>
            </p:cNvSpPr>
            <p:nvPr/>
          </p:nvSpPr>
          <p:spPr bwMode="auto">
            <a:xfrm>
              <a:off x="1559863" y="4492311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7" name="Oval 1004"/>
            <p:cNvSpPr>
              <a:spLocks noChangeArrowheads="1"/>
            </p:cNvSpPr>
            <p:nvPr/>
          </p:nvSpPr>
          <p:spPr bwMode="auto">
            <a:xfrm>
              <a:off x="1652357" y="39441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8" name="Oval 1005"/>
            <p:cNvSpPr>
              <a:spLocks noChangeArrowheads="1"/>
            </p:cNvSpPr>
            <p:nvPr/>
          </p:nvSpPr>
          <p:spPr bwMode="auto">
            <a:xfrm>
              <a:off x="1652357" y="401384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9" name="Oval 1006"/>
            <p:cNvSpPr>
              <a:spLocks noChangeArrowheads="1"/>
            </p:cNvSpPr>
            <p:nvPr/>
          </p:nvSpPr>
          <p:spPr bwMode="auto">
            <a:xfrm>
              <a:off x="1652357" y="408236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0" name="Oval 1007"/>
            <p:cNvSpPr>
              <a:spLocks noChangeArrowheads="1"/>
            </p:cNvSpPr>
            <p:nvPr/>
          </p:nvSpPr>
          <p:spPr bwMode="auto">
            <a:xfrm>
              <a:off x="1652357" y="415087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1" name="Oval 1008"/>
            <p:cNvSpPr>
              <a:spLocks noChangeArrowheads="1"/>
            </p:cNvSpPr>
            <p:nvPr/>
          </p:nvSpPr>
          <p:spPr bwMode="auto">
            <a:xfrm>
              <a:off x="1652357" y="421939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2" name="Oval 1009"/>
            <p:cNvSpPr>
              <a:spLocks noChangeArrowheads="1"/>
            </p:cNvSpPr>
            <p:nvPr/>
          </p:nvSpPr>
          <p:spPr bwMode="auto">
            <a:xfrm>
              <a:off x="1652357" y="4285623"/>
              <a:ext cx="27406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3" name="Oval 1010"/>
            <p:cNvSpPr>
              <a:spLocks noChangeArrowheads="1"/>
            </p:cNvSpPr>
            <p:nvPr/>
          </p:nvSpPr>
          <p:spPr bwMode="auto">
            <a:xfrm>
              <a:off x="1652357" y="4355280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4" name="Oval 1011"/>
            <p:cNvSpPr>
              <a:spLocks noChangeArrowheads="1"/>
            </p:cNvSpPr>
            <p:nvPr/>
          </p:nvSpPr>
          <p:spPr bwMode="auto">
            <a:xfrm>
              <a:off x="1652357" y="442379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5" name="Oval 1012"/>
            <p:cNvSpPr>
              <a:spLocks noChangeArrowheads="1"/>
            </p:cNvSpPr>
            <p:nvPr/>
          </p:nvSpPr>
          <p:spPr bwMode="auto">
            <a:xfrm>
              <a:off x="1652357" y="449231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6" name="Oval 1031"/>
            <p:cNvSpPr>
              <a:spLocks noChangeArrowheads="1"/>
            </p:cNvSpPr>
            <p:nvPr/>
          </p:nvSpPr>
          <p:spPr bwMode="auto">
            <a:xfrm>
              <a:off x="1605538" y="3979588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7" name="Oval 1032"/>
            <p:cNvSpPr>
              <a:spLocks noChangeArrowheads="1"/>
            </p:cNvSpPr>
            <p:nvPr/>
          </p:nvSpPr>
          <p:spPr bwMode="auto">
            <a:xfrm>
              <a:off x="1605538" y="4048104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8" name="Oval 1033"/>
            <p:cNvSpPr>
              <a:spLocks noChangeArrowheads="1"/>
            </p:cNvSpPr>
            <p:nvPr/>
          </p:nvSpPr>
          <p:spPr bwMode="auto">
            <a:xfrm>
              <a:off x="1605538" y="4116619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9" name="Oval 1034"/>
            <p:cNvSpPr>
              <a:spLocks noChangeArrowheads="1"/>
            </p:cNvSpPr>
            <p:nvPr/>
          </p:nvSpPr>
          <p:spPr bwMode="auto">
            <a:xfrm>
              <a:off x="1605538" y="4185134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10" name="Oval 1035"/>
            <p:cNvSpPr>
              <a:spLocks noChangeArrowheads="1"/>
            </p:cNvSpPr>
            <p:nvPr/>
          </p:nvSpPr>
          <p:spPr bwMode="auto">
            <a:xfrm>
              <a:off x="1605538" y="4251365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11" name="Oval 1036"/>
            <p:cNvSpPr>
              <a:spLocks noChangeArrowheads="1"/>
            </p:cNvSpPr>
            <p:nvPr/>
          </p:nvSpPr>
          <p:spPr bwMode="auto">
            <a:xfrm>
              <a:off x="1605538" y="4321022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12" name="Oval 1037"/>
            <p:cNvSpPr>
              <a:spLocks noChangeArrowheads="1"/>
            </p:cNvSpPr>
            <p:nvPr/>
          </p:nvSpPr>
          <p:spPr bwMode="auto">
            <a:xfrm>
              <a:off x="1605538" y="4389537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13" name="Oval 1038"/>
            <p:cNvSpPr>
              <a:spLocks noChangeArrowheads="1"/>
            </p:cNvSpPr>
            <p:nvPr/>
          </p:nvSpPr>
          <p:spPr bwMode="auto">
            <a:xfrm>
              <a:off x="1605538" y="4458053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14" name="Oval 1039"/>
            <p:cNvSpPr>
              <a:spLocks noChangeArrowheads="1"/>
            </p:cNvSpPr>
            <p:nvPr/>
          </p:nvSpPr>
          <p:spPr bwMode="auto">
            <a:xfrm>
              <a:off x="1605538" y="4526568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15" name="Freeform 1057"/>
            <p:cNvSpPr>
              <a:spLocks/>
            </p:cNvSpPr>
            <p:nvPr/>
          </p:nvSpPr>
          <p:spPr bwMode="auto">
            <a:xfrm>
              <a:off x="762802" y="3504550"/>
              <a:ext cx="1079114" cy="419085"/>
            </a:xfrm>
            <a:custGeom>
              <a:avLst/>
              <a:gdLst>
                <a:gd name="T0" fmla="*/ 2147483646 w 945"/>
                <a:gd name="T1" fmla="*/ 2147483646 h 367"/>
                <a:gd name="T2" fmla="*/ 2147483646 w 945"/>
                <a:gd name="T3" fmla="*/ 2147483646 h 367"/>
                <a:gd name="T4" fmla="*/ 0 w 945"/>
                <a:gd name="T5" fmla="*/ 0 h 367"/>
                <a:gd name="T6" fmla="*/ 2147483646 w 945"/>
                <a:gd name="T7" fmla="*/ 0 h 367"/>
                <a:gd name="T8" fmla="*/ 2147483646 w 945"/>
                <a:gd name="T9" fmla="*/ 2147483646 h 3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5"/>
                <a:gd name="T16" fmla="*/ 0 h 367"/>
                <a:gd name="T17" fmla="*/ 945 w 945"/>
                <a:gd name="T18" fmla="*/ 367 h 3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5" h="367">
                  <a:moveTo>
                    <a:pt x="813" y="367"/>
                  </a:moveTo>
                  <a:lnTo>
                    <a:pt x="133" y="367"/>
                  </a:lnTo>
                  <a:lnTo>
                    <a:pt x="0" y="0"/>
                  </a:lnTo>
                  <a:lnTo>
                    <a:pt x="945" y="0"/>
                  </a:lnTo>
                  <a:lnTo>
                    <a:pt x="813" y="367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" name="任意多边形 576"/>
            <p:cNvSpPr>
              <a:spLocks/>
            </p:cNvSpPr>
            <p:nvPr/>
          </p:nvSpPr>
          <p:spPr bwMode="auto">
            <a:xfrm>
              <a:off x="554620" y="0"/>
              <a:ext cx="1495697" cy="3534241"/>
            </a:xfrm>
            <a:custGeom>
              <a:avLst/>
              <a:gdLst>
                <a:gd name="T0" fmla="*/ 278727 w 2079324"/>
                <a:gd name="T1" fmla="*/ 0 h 4913313"/>
                <a:gd name="T2" fmla="*/ 502213 w 2079324"/>
                <a:gd name="T3" fmla="*/ 1315410 h 4913313"/>
                <a:gd name="T4" fmla="*/ 278727 w 2079324"/>
                <a:gd name="T5" fmla="*/ 1315410 h 4913313"/>
                <a:gd name="T6" fmla="*/ 54388 w 2079324"/>
                <a:gd name="T7" fmla="*/ 1315410 h 4913313"/>
                <a:gd name="T8" fmla="*/ 278727 w 2079324"/>
                <a:gd name="T9" fmla="*/ 0 h 4913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79324"/>
                <a:gd name="T16" fmla="*/ 0 h 4913313"/>
                <a:gd name="T17" fmla="*/ 2079324 w 2079324"/>
                <a:gd name="T18" fmla="*/ 4913313 h 4913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79324" h="4913313">
                  <a:moveTo>
                    <a:pt x="1041102" y="0"/>
                  </a:moveTo>
                  <a:cubicBezTo>
                    <a:pt x="1041102" y="0"/>
                    <a:pt x="2630978" y="1860814"/>
                    <a:pt x="1875867" y="4913313"/>
                  </a:cubicBezTo>
                  <a:cubicBezTo>
                    <a:pt x="1875867" y="4913313"/>
                    <a:pt x="1875867" y="4913313"/>
                    <a:pt x="1041102" y="4913313"/>
                  </a:cubicBezTo>
                  <a:cubicBezTo>
                    <a:pt x="1041102" y="4913313"/>
                    <a:pt x="1041102" y="4913313"/>
                    <a:pt x="203152" y="4913313"/>
                  </a:cubicBezTo>
                  <a:cubicBezTo>
                    <a:pt x="-551960" y="1860814"/>
                    <a:pt x="1041102" y="0"/>
                    <a:pt x="1041102" y="0"/>
                  </a:cubicBez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7" name="Freeform 1059"/>
            <p:cNvSpPr>
              <a:spLocks/>
            </p:cNvSpPr>
            <p:nvPr/>
          </p:nvSpPr>
          <p:spPr bwMode="auto">
            <a:xfrm>
              <a:off x="514134" y="1588469"/>
              <a:ext cx="1574707" cy="1927560"/>
            </a:xfrm>
            <a:custGeom>
              <a:avLst/>
              <a:gdLst>
                <a:gd name="T0" fmla="*/ 2147483646 w 687"/>
                <a:gd name="T1" fmla="*/ 2147483646 h 841"/>
                <a:gd name="T2" fmla="*/ 2147483646 w 687"/>
                <a:gd name="T3" fmla="*/ 2147483646 h 841"/>
                <a:gd name="T4" fmla="*/ 2147483646 w 687"/>
                <a:gd name="T5" fmla="*/ 2147483646 h 841"/>
                <a:gd name="T6" fmla="*/ 2147483646 w 687"/>
                <a:gd name="T7" fmla="*/ 0 h 841"/>
                <a:gd name="T8" fmla="*/ 2147483646 w 687"/>
                <a:gd name="T9" fmla="*/ 0 h 841"/>
                <a:gd name="T10" fmla="*/ 2147483646 w 687"/>
                <a:gd name="T11" fmla="*/ 2147483646 h 8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7"/>
                <a:gd name="T19" fmla="*/ 0 h 841"/>
                <a:gd name="T20" fmla="*/ 687 w 687"/>
                <a:gd name="T21" fmla="*/ 841 h 8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7" h="841">
                  <a:moveTo>
                    <a:pt x="81" y="841"/>
                  </a:moveTo>
                  <a:cubicBezTo>
                    <a:pt x="344" y="841"/>
                    <a:pt x="344" y="841"/>
                    <a:pt x="344" y="841"/>
                  </a:cubicBezTo>
                  <a:cubicBezTo>
                    <a:pt x="606" y="841"/>
                    <a:pt x="606" y="841"/>
                    <a:pt x="606" y="841"/>
                  </a:cubicBezTo>
                  <a:cubicBezTo>
                    <a:pt x="687" y="514"/>
                    <a:pt x="682" y="232"/>
                    <a:pt x="64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" y="232"/>
                    <a:pt x="0" y="514"/>
                    <a:pt x="81" y="841"/>
                  </a:cubicBez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8" name="Oval 1061"/>
            <p:cNvSpPr>
              <a:spLocks noChangeArrowheads="1"/>
            </p:cNvSpPr>
            <p:nvPr/>
          </p:nvSpPr>
          <p:spPr bwMode="auto">
            <a:xfrm>
              <a:off x="698855" y="1643221"/>
              <a:ext cx="50244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19" name="Oval 1062"/>
            <p:cNvSpPr>
              <a:spLocks noChangeArrowheads="1"/>
            </p:cNvSpPr>
            <p:nvPr/>
          </p:nvSpPr>
          <p:spPr bwMode="auto">
            <a:xfrm>
              <a:off x="826750" y="1643221"/>
              <a:ext cx="50244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0" name="Oval 1063"/>
            <p:cNvSpPr>
              <a:spLocks noChangeArrowheads="1"/>
            </p:cNvSpPr>
            <p:nvPr/>
          </p:nvSpPr>
          <p:spPr bwMode="auto">
            <a:xfrm>
              <a:off x="958071" y="1643221"/>
              <a:ext cx="47961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1" name="Oval 1064"/>
            <p:cNvSpPr>
              <a:spLocks noChangeArrowheads="1"/>
            </p:cNvSpPr>
            <p:nvPr/>
          </p:nvSpPr>
          <p:spPr bwMode="auto">
            <a:xfrm>
              <a:off x="1085965" y="1643221"/>
              <a:ext cx="47961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2" name="Oval 1065"/>
            <p:cNvSpPr>
              <a:spLocks noChangeArrowheads="1"/>
            </p:cNvSpPr>
            <p:nvPr/>
          </p:nvSpPr>
          <p:spPr bwMode="auto">
            <a:xfrm>
              <a:off x="1213860" y="1643221"/>
              <a:ext cx="47961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3" name="Oval 1066"/>
            <p:cNvSpPr>
              <a:spLocks noChangeArrowheads="1"/>
            </p:cNvSpPr>
            <p:nvPr/>
          </p:nvSpPr>
          <p:spPr bwMode="auto">
            <a:xfrm>
              <a:off x="1342897" y="1643221"/>
              <a:ext cx="47961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4" name="Oval 1067"/>
            <p:cNvSpPr>
              <a:spLocks noChangeArrowheads="1"/>
            </p:cNvSpPr>
            <p:nvPr/>
          </p:nvSpPr>
          <p:spPr bwMode="auto">
            <a:xfrm>
              <a:off x="1470792" y="1643221"/>
              <a:ext cx="50244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5" name="Oval 1068"/>
            <p:cNvSpPr>
              <a:spLocks noChangeArrowheads="1"/>
            </p:cNvSpPr>
            <p:nvPr/>
          </p:nvSpPr>
          <p:spPr bwMode="auto">
            <a:xfrm>
              <a:off x="1598687" y="1643221"/>
              <a:ext cx="51387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6" name="Oval 1069"/>
            <p:cNvSpPr>
              <a:spLocks noChangeArrowheads="1"/>
            </p:cNvSpPr>
            <p:nvPr/>
          </p:nvSpPr>
          <p:spPr bwMode="auto">
            <a:xfrm>
              <a:off x="1730008" y="1643221"/>
              <a:ext cx="47961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7" name="Oval 1070"/>
            <p:cNvSpPr>
              <a:spLocks noChangeArrowheads="1"/>
            </p:cNvSpPr>
            <p:nvPr/>
          </p:nvSpPr>
          <p:spPr bwMode="auto">
            <a:xfrm>
              <a:off x="1857903" y="1643221"/>
              <a:ext cx="47961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8" name="Freeform 1079"/>
            <p:cNvSpPr>
              <a:spLocks/>
            </p:cNvSpPr>
            <p:nvPr/>
          </p:nvSpPr>
          <p:spPr bwMode="auto">
            <a:xfrm>
              <a:off x="0" y="2621847"/>
              <a:ext cx="733112" cy="1096242"/>
            </a:xfrm>
            <a:custGeom>
              <a:avLst/>
              <a:gdLst>
                <a:gd name="T0" fmla="*/ 2147483646 w 642"/>
                <a:gd name="T1" fmla="*/ 2147483646 h 960"/>
                <a:gd name="T2" fmla="*/ 2147483646 w 642"/>
                <a:gd name="T3" fmla="*/ 2147483646 h 960"/>
                <a:gd name="T4" fmla="*/ 0 w 642"/>
                <a:gd name="T5" fmla="*/ 2147483646 h 960"/>
                <a:gd name="T6" fmla="*/ 2147483646 w 642"/>
                <a:gd name="T7" fmla="*/ 0 h 960"/>
                <a:gd name="T8" fmla="*/ 2147483646 w 642"/>
                <a:gd name="T9" fmla="*/ 2147483646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2"/>
                <a:gd name="T16" fmla="*/ 0 h 960"/>
                <a:gd name="T17" fmla="*/ 642 w 642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2" h="960">
                  <a:moveTo>
                    <a:pt x="642" y="761"/>
                  </a:moveTo>
                  <a:lnTo>
                    <a:pt x="26" y="960"/>
                  </a:lnTo>
                  <a:lnTo>
                    <a:pt x="0" y="725"/>
                  </a:lnTo>
                  <a:lnTo>
                    <a:pt x="558" y="0"/>
                  </a:lnTo>
                  <a:lnTo>
                    <a:pt x="642" y="761"/>
                  </a:ln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" name="Freeform 1080"/>
            <p:cNvSpPr>
              <a:spLocks/>
            </p:cNvSpPr>
            <p:nvPr/>
          </p:nvSpPr>
          <p:spPr bwMode="auto">
            <a:xfrm>
              <a:off x="1873889" y="2621847"/>
              <a:ext cx="730829" cy="1096242"/>
            </a:xfrm>
            <a:custGeom>
              <a:avLst/>
              <a:gdLst>
                <a:gd name="T0" fmla="*/ 0 w 640"/>
                <a:gd name="T1" fmla="*/ 2147483646 h 960"/>
                <a:gd name="T2" fmla="*/ 2147483646 w 640"/>
                <a:gd name="T3" fmla="*/ 2147483646 h 960"/>
                <a:gd name="T4" fmla="*/ 2147483646 w 640"/>
                <a:gd name="T5" fmla="*/ 2147483646 h 960"/>
                <a:gd name="T6" fmla="*/ 2147483646 w 640"/>
                <a:gd name="T7" fmla="*/ 0 h 960"/>
                <a:gd name="T8" fmla="*/ 0 w 640"/>
                <a:gd name="T9" fmla="*/ 2147483646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0"/>
                <a:gd name="T16" fmla="*/ 0 h 960"/>
                <a:gd name="T17" fmla="*/ 640 w 640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0" h="960">
                  <a:moveTo>
                    <a:pt x="0" y="761"/>
                  </a:moveTo>
                  <a:lnTo>
                    <a:pt x="614" y="960"/>
                  </a:lnTo>
                  <a:lnTo>
                    <a:pt x="640" y="725"/>
                  </a:lnTo>
                  <a:lnTo>
                    <a:pt x="82" y="0"/>
                  </a:lnTo>
                  <a:lnTo>
                    <a:pt x="0" y="761"/>
                  </a:ln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0" name="Freeform 1081"/>
            <p:cNvSpPr>
              <a:spLocks/>
            </p:cNvSpPr>
            <p:nvPr/>
          </p:nvSpPr>
          <p:spPr bwMode="auto">
            <a:xfrm>
              <a:off x="1254969" y="2621847"/>
              <a:ext cx="97063" cy="1096242"/>
            </a:xfrm>
            <a:custGeom>
              <a:avLst/>
              <a:gdLst>
                <a:gd name="T0" fmla="*/ 0 w 85"/>
                <a:gd name="T1" fmla="*/ 2147483646 h 960"/>
                <a:gd name="T2" fmla="*/ 2147483646 w 85"/>
                <a:gd name="T3" fmla="*/ 0 h 960"/>
                <a:gd name="T4" fmla="*/ 2147483646 w 85"/>
                <a:gd name="T5" fmla="*/ 2147483646 h 960"/>
                <a:gd name="T6" fmla="*/ 2147483646 w 85"/>
                <a:gd name="T7" fmla="*/ 2147483646 h 960"/>
                <a:gd name="T8" fmla="*/ 2147483646 w 85"/>
                <a:gd name="T9" fmla="*/ 2147483646 h 960"/>
                <a:gd name="T10" fmla="*/ 0 w 85"/>
                <a:gd name="T11" fmla="*/ 2147483646 h 960"/>
                <a:gd name="T12" fmla="*/ 0 w 85"/>
                <a:gd name="T13" fmla="*/ 2147483646 h 9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"/>
                <a:gd name="T22" fmla="*/ 0 h 960"/>
                <a:gd name="T23" fmla="*/ 85 w 85"/>
                <a:gd name="T24" fmla="*/ 960 h 9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" h="960">
                  <a:moveTo>
                    <a:pt x="0" y="239"/>
                  </a:moveTo>
                  <a:lnTo>
                    <a:pt x="43" y="0"/>
                  </a:lnTo>
                  <a:lnTo>
                    <a:pt x="85" y="239"/>
                  </a:lnTo>
                  <a:lnTo>
                    <a:pt x="85" y="721"/>
                  </a:lnTo>
                  <a:lnTo>
                    <a:pt x="43" y="960"/>
                  </a:lnTo>
                  <a:lnTo>
                    <a:pt x="0" y="72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1" name="Oval 1082"/>
            <p:cNvSpPr>
              <a:spLocks noChangeArrowheads="1"/>
            </p:cNvSpPr>
            <p:nvPr/>
          </p:nvSpPr>
          <p:spPr bwMode="auto">
            <a:xfrm>
              <a:off x="1035721" y="994611"/>
              <a:ext cx="533277" cy="532134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32" name="Oval 1083"/>
            <p:cNvSpPr>
              <a:spLocks noChangeArrowheads="1"/>
            </p:cNvSpPr>
            <p:nvPr/>
          </p:nvSpPr>
          <p:spPr bwMode="auto">
            <a:xfrm>
              <a:off x="1085965" y="1038574"/>
              <a:ext cx="431891" cy="421368"/>
            </a:xfrm>
            <a:prstGeom prst="ellipse">
              <a:avLst/>
            </a:pr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33" name="Freeform 1060"/>
            <p:cNvSpPr>
              <a:spLocks/>
            </p:cNvSpPr>
            <p:nvPr/>
          </p:nvSpPr>
          <p:spPr bwMode="auto">
            <a:xfrm>
              <a:off x="810761" y="590370"/>
              <a:ext cx="983193" cy="339151"/>
            </a:xfrm>
            <a:custGeom>
              <a:avLst/>
              <a:gdLst>
                <a:gd name="T0" fmla="*/ 0 w 429"/>
                <a:gd name="T1" fmla="*/ 2147483646 h 148"/>
                <a:gd name="T2" fmla="*/ 2147483646 w 429"/>
                <a:gd name="T3" fmla="*/ 2147483646 h 148"/>
                <a:gd name="T4" fmla="*/ 2147483646 w 429"/>
                <a:gd name="T5" fmla="*/ 0 h 148"/>
                <a:gd name="T6" fmla="*/ 2147483646 w 429"/>
                <a:gd name="T7" fmla="*/ 0 h 148"/>
                <a:gd name="T8" fmla="*/ 0 w 429"/>
                <a:gd name="T9" fmla="*/ 2147483646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9"/>
                <a:gd name="T16" fmla="*/ 0 h 148"/>
                <a:gd name="T17" fmla="*/ 429 w 429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9" h="148">
                  <a:moveTo>
                    <a:pt x="0" y="148"/>
                  </a:moveTo>
                  <a:cubicBezTo>
                    <a:pt x="429" y="148"/>
                    <a:pt x="429" y="148"/>
                    <a:pt x="429" y="148"/>
                  </a:cubicBezTo>
                  <a:cubicBezTo>
                    <a:pt x="409" y="94"/>
                    <a:pt x="388" y="44"/>
                    <a:pt x="36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2" y="44"/>
                    <a:pt x="20" y="94"/>
                    <a:pt x="0" y="148"/>
                  </a:cubicBezTo>
                </a:path>
              </a:pathLst>
            </a:cu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4" name="Oval 1071"/>
            <p:cNvSpPr>
              <a:spLocks noChangeArrowheads="1"/>
            </p:cNvSpPr>
            <p:nvPr/>
          </p:nvSpPr>
          <p:spPr bwMode="auto">
            <a:xfrm>
              <a:off x="883846" y="832459"/>
              <a:ext cx="44535" cy="43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35" name="Oval 1072"/>
            <p:cNvSpPr>
              <a:spLocks noChangeArrowheads="1"/>
            </p:cNvSpPr>
            <p:nvPr/>
          </p:nvSpPr>
          <p:spPr bwMode="auto">
            <a:xfrm>
              <a:off x="996896" y="832459"/>
              <a:ext cx="43393" cy="43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36" name="Oval 1073"/>
            <p:cNvSpPr>
              <a:spLocks noChangeArrowheads="1"/>
            </p:cNvSpPr>
            <p:nvPr/>
          </p:nvSpPr>
          <p:spPr bwMode="auto">
            <a:xfrm>
              <a:off x="1111088" y="832459"/>
              <a:ext cx="43393" cy="43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37" name="Oval 1074"/>
            <p:cNvSpPr>
              <a:spLocks noChangeArrowheads="1"/>
            </p:cNvSpPr>
            <p:nvPr/>
          </p:nvSpPr>
          <p:spPr bwMode="auto">
            <a:xfrm>
              <a:off x="1222995" y="832459"/>
              <a:ext cx="43393" cy="43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38" name="Oval 1075"/>
            <p:cNvSpPr>
              <a:spLocks noChangeArrowheads="1"/>
            </p:cNvSpPr>
            <p:nvPr/>
          </p:nvSpPr>
          <p:spPr bwMode="auto">
            <a:xfrm>
              <a:off x="1338330" y="832459"/>
              <a:ext cx="43393" cy="43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39" name="Oval 1076"/>
            <p:cNvSpPr>
              <a:spLocks noChangeArrowheads="1"/>
            </p:cNvSpPr>
            <p:nvPr/>
          </p:nvSpPr>
          <p:spPr bwMode="auto">
            <a:xfrm>
              <a:off x="1450238" y="832459"/>
              <a:ext cx="43393" cy="43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40" name="Oval 1077"/>
            <p:cNvSpPr>
              <a:spLocks noChangeArrowheads="1"/>
            </p:cNvSpPr>
            <p:nvPr/>
          </p:nvSpPr>
          <p:spPr bwMode="auto">
            <a:xfrm>
              <a:off x="1564429" y="832459"/>
              <a:ext cx="43393" cy="43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41" name="Oval 1078"/>
            <p:cNvSpPr>
              <a:spLocks noChangeArrowheads="1"/>
            </p:cNvSpPr>
            <p:nvPr/>
          </p:nvSpPr>
          <p:spPr bwMode="auto">
            <a:xfrm>
              <a:off x="1677479" y="832459"/>
              <a:ext cx="43393" cy="43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42" name="Freeform 1168"/>
            <p:cNvSpPr>
              <a:spLocks/>
            </p:cNvSpPr>
            <p:nvPr/>
          </p:nvSpPr>
          <p:spPr bwMode="auto">
            <a:xfrm>
              <a:off x="1635229" y="561825"/>
              <a:ext cx="113050" cy="229526"/>
            </a:xfrm>
            <a:custGeom>
              <a:avLst/>
              <a:gdLst>
                <a:gd name="T0" fmla="*/ 2147483646 w 49"/>
                <a:gd name="T1" fmla="*/ 0 h 100"/>
                <a:gd name="T2" fmla="*/ 0 w 49"/>
                <a:gd name="T3" fmla="*/ 2147483646 h 100"/>
                <a:gd name="T4" fmla="*/ 2147483646 w 49"/>
                <a:gd name="T5" fmla="*/ 2147483646 h 100"/>
                <a:gd name="T6" fmla="*/ 2147483646 w 49"/>
                <a:gd name="T7" fmla="*/ 2147483646 h 100"/>
                <a:gd name="T8" fmla="*/ 2147483646 w 49"/>
                <a:gd name="T9" fmla="*/ 2147483646 h 100"/>
                <a:gd name="T10" fmla="*/ 2147483646 w 49"/>
                <a:gd name="T11" fmla="*/ 0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100"/>
                <a:gd name="T20" fmla="*/ 49 w 49"/>
                <a:gd name="T21" fmla="*/ 100 h 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10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1" y="33"/>
                    <a:pt x="35" y="65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35" y="64"/>
                    <a:pt x="20" y="31"/>
                    <a:pt x="5" y="0"/>
                  </a:cubicBezTo>
                </a:path>
              </a:pathLst>
            </a:custGeom>
            <a:solidFill>
              <a:srgbClr val="C8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7411" name="Straight Connector 199"/>
          <p:cNvCxnSpPr>
            <a:cxnSpLocks noChangeShapeType="1"/>
          </p:cNvCxnSpPr>
          <p:nvPr/>
        </p:nvCxnSpPr>
        <p:spPr bwMode="auto">
          <a:xfrm>
            <a:off x="3541713" y="1819275"/>
            <a:ext cx="198755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2" name="Straight Connector 201"/>
          <p:cNvCxnSpPr>
            <a:cxnSpLocks noChangeShapeType="1"/>
          </p:cNvCxnSpPr>
          <p:nvPr/>
        </p:nvCxnSpPr>
        <p:spPr bwMode="auto">
          <a:xfrm>
            <a:off x="3659188" y="2960688"/>
            <a:ext cx="2016125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413" name="组合 231"/>
          <p:cNvGrpSpPr>
            <a:grpSpLocks/>
          </p:cNvGrpSpPr>
          <p:nvPr/>
        </p:nvGrpSpPr>
        <p:grpSpPr bwMode="auto">
          <a:xfrm>
            <a:off x="4213225" y="3538538"/>
            <a:ext cx="217488" cy="2368550"/>
            <a:chOff x="0" y="0"/>
            <a:chExt cx="217345" cy="2369060"/>
          </a:xfrm>
        </p:grpSpPr>
        <p:sp>
          <p:nvSpPr>
            <p:cNvPr id="17446" name="Rectangle 1129"/>
            <p:cNvSpPr>
              <a:spLocks noChangeArrowheads="1"/>
            </p:cNvSpPr>
            <p:nvPr/>
          </p:nvSpPr>
          <p:spPr bwMode="auto">
            <a:xfrm>
              <a:off x="73563" y="443050"/>
              <a:ext cx="56844" cy="192601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7" name="Rectangle 1130"/>
            <p:cNvSpPr>
              <a:spLocks noChangeArrowheads="1"/>
            </p:cNvSpPr>
            <p:nvPr/>
          </p:nvSpPr>
          <p:spPr bwMode="auto">
            <a:xfrm>
              <a:off x="73563" y="443050"/>
              <a:ext cx="56844" cy="1926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8" name="Freeform 1118"/>
            <p:cNvSpPr>
              <a:spLocks noEditPoints="1"/>
            </p:cNvSpPr>
            <p:nvPr/>
          </p:nvSpPr>
          <p:spPr bwMode="auto">
            <a:xfrm>
              <a:off x="23406" y="0"/>
              <a:ext cx="163845" cy="419643"/>
            </a:xfrm>
            <a:custGeom>
              <a:avLst/>
              <a:gdLst>
                <a:gd name="T0" fmla="*/ 2147483646 w 49"/>
                <a:gd name="T1" fmla="*/ 2147483646 h 125"/>
                <a:gd name="T2" fmla="*/ 2147483646 w 49"/>
                <a:gd name="T3" fmla="*/ 2147483646 h 125"/>
                <a:gd name="T4" fmla="*/ 2147483646 w 49"/>
                <a:gd name="T5" fmla="*/ 2147483646 h 125"/>
                <a:gd name="T6" fmla="*/ 2147483646 w 49"/>
                <a:gd name="T7" fmla="*/ 2147483646 h 125"/>
                <a:gd name="T8" fmla="*/ 2147483646 w 49"/>
                <a:gd name="T9" fmla="*/ 2147483646 h 125"/>
                <a:gd name="T10" fmla="*/ 2147483646 w 49"/>
                <a:gd name="T11" fmla="*/ 2147483646 h 125"/>
                <a:gd name="T12" fmla="*/ 2147483646 w 49"/>
                <a:gd name="T13" fmla="*/ 2147483646 h 125"/>
                <a:gd name="T14" fmla="*/ 0 w 49"/>
                <a:gd name="T15" fmla="*/ 2147483646 h 125"/>
                <a:gd name="T16" fmla="*/ 0 w 49"/>
                <a:gd name="T17" fmla="*/ 2147483646 h 125"/>
                <a:gd name="T18" fmla="*/ 0 w 49"/>
                <a:gd name="T19" fmla="*/ 2147483646 h 125"/>
                <a:gd name="T20" fmla="*/ 0 w 49"/>
                <a:gd name="T21" fmla="*/ 2147483646 h 125"/>
                <a:gd name="T22" fmla="*/ 2147483646 w 49"/>
                <a:gd name="T23" fmla="*/ 0 h 125"/>
                <a:gd name="T24" fmla="*/ 2147483646 w 49"/>
                <a:gd name="T25" fmla="*/ 0 h 125"/>
                <a:gd name="T26" fmla="*/ 2147483646 w 49"/>
                <a:gd name="T27" fmla="*/ 0 h 125"/>
                <a:gd name="T28" fmla="*/ 2147483646 w 49"/>
                <a:gd name="T29" fmla="*/ 0 h 125"/>
                <a:gd name="T30" fmla="*/ 2147483646 w 49"/>
                <a:gd name="T31" fmla="*/ 0 h 125"/>
                <a:gd name="T32" fmla="*/ 2147483646 w 49"/>
                <a:gd name="T33" fmla="*/ 0 h 125"/>
                <a:gd name="T34" fmla="*/ 2147483646 w 49"/>
                <a:gd name="T35" fmla="*/ 0 h 125"/>
                <a:gd name="T36" fmla="*/ 2147483646 w 49"/>
                <a:gd name="T37" fmla="*/ 2147483646 h 125"/>
                <a:gd name="T38" fmla="*/ 2147483646 w 49"/>
                <a:gd name="T39" fmla="*/ 2147483646 h 125"/>
                <a:gd name="T40" fmla="*/ 2147483646 w 49"/>
                <a:gd name="T41" fmla="*/ 2147483646 h 125"/>
                <a:gd name="T42" fmla="*/ 2147483646 w 49"/>
                <a:gd name="T43" fmla="*/ 2147483646 h 125"/>
                <a:gd name="T44" fmla="*/ 2147483646 w 49"/>
                <a:gd name="T45" fmla="*/ 2147483646 h 125"/>
                <a:gd name="T46" fmla="*/ 2147483646 w 49"/>
                <a:gd name="T47" fmla="*/ 2147483646 h 125"/>
                <a:gd name="T48" fmla="*/ 2147483646 w 49"/>
                <a:gd name="T49" fmla="*/ 2147483646 h 125"/>
                <a:gd name="T50" fmla="*/ 2147483646 w 49"/>
                <a:gd name="T51" fmla="*/ 2147483646 h 125"/>
                <a:gd name="T52" fmla="*/ 2147483646 w 49"/>
                <a:gd name="T53" fmla="*/ 2147483646 h 125"/>
                <a:gd name="T54" fmla="*/ 2147483646 w 49"/>
                <a:gd name="T55" fmla="*/ 2147483646 h 125"/>
                <a:gd name="T56" fmla="*/ 2147483646 w 49"/>
                <a:gd name="T57" fmla="*/ 2147483646 h 125"/>
                <a:gd name="T58" fmla="*/ 2147483646 w 49"/>
                <a:gd name="T59" fmla="*/ 2147483646 h 125"/>
                <a:gd name="T60" fmla="*/ 2147483646 w 49"/>
                <a:gd name="T61" fmla="*/ 2147483646 h 125"/>
                <a:gd name="T62" fmla="*/ 2147483646 w 49"/>
                <a:gd name="T63" fmla="*/ 2147483646 h 125"/>
                <a:gd name="T64" fmla="*/ 2147483646 w 49"/>
                <a:gd name="T65" fmla="*/ 2147483646 h 125"/>
                <a:gd name="T66" fmla="*/ 2147483646 w 49"/>
                <a:gd name="T67" fmla="*/ 2147483646 h 125"/>
                <a:gd name="T68" fmla="*/ 2147483646 w 49"/>
                <a:gd name="T69" fmla="*/ 2147483646 h 125"/>
                <a:gd name="T70" fmla="*/ 2147483646 w 49"/>
                <a:gd name="T71" fmla="*/ 2147483646 h 125"/>
                <a:gd name="T72" fmla="*/ 2147483646 w 49"/>
                <a:gd name="T73" fmla="*/ 2147483646 h 125"/>
                <a:gd name="T74" fmla="*/ 2147483646 w 49"/>
                <a:gd name="T75" fmla="*/ 2147483646 h 125"/>
                <a:gd name="T76" fmla="*/ 2147483646 w 49"/>
                <a:gd name="T77" fmla="*/ 2147483646 h 125"/>
                <a:gd name="T78" fmla="*/ 2147483646 w 49"/>
                <a:gd name="T79" fmla="*/ 2147483646 h 125"/>
                <a:gd name="T80" fmla="*/ 2147483646 w 49"/>
                <a:gd name="T81" fmla="*/ 2147483646 h 125"/>
                <a:gd name="T82" fmla="*/ 2147483646 w 49"/>
                <a:gd name="T83" fmla="*/ 2147483646 h 125"/>
                <a:gd name="T84" fmla="*/ 2147483646 w 49"/>
                <a:gd name="T85" fmla="*/ 2147483646 h 125"/>
                <a:gd name="T86" fmla="*/ 2147483646 w 49"/>
                <a:gd name="T87" fmla="*/ 2147483646 h 125"/>
                <a:gd name="T88" fmla="*/ 2147483646 w 49"/>
                <a:gd name="T89" fmla="*/ 2147483646 h 125"/>
                <a:gd name="T90" fmla="*/ 2147483646 w 49"/>
                <a:gd name="T91" fmla="*/ 2147483646 h 125"/>
                <a:gd name="T92" fmla="*/ 2147483646 w 49"/>
                <a:gd name="T93" fmla="*/ 2147483646 h 125"/>
                <a:gd name="T94" fmla="*/ 2147483646 w 49"/>
                <a:gd name="T95" fmla="*/ 0 h 125"/>
                <a:gd name="T96" fmla="*/ 2147483646 w 49"/>
                <a:gd name="T97" fmla="*/ 0 h 12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"/>
                <a:gd name="T148" fmla="*/ 0 h 125"/>
                <a:gd name="T149" fmla="*/ 49 w 49"/>
                <a:gd name="T150" fmla="*/ 125 h 12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" h="125"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9" y="123"/>
                    <a:pt x="6" y="121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0" y="77"/>
                  </a:moveTo>
                  <a:cubicBezTo>
                    <a:pt x="0" y="78"/>
                    <a:pt x="0" y="7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0" y="78"/>
                    <a:pt x="0" y="77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1"/>
                    <a:pt x="6" y="61"/>
                    <a:pt x="20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40" y="123"/>
                    <a:pt x="43" y="121"/>
                    <a:pt x="44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3" y="117"/>
                    <a:pt x="41" y="116"/>
                    <a:pt x="39" y="11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9"/>
                    <a:pt x="49" y="78"/>
                    <a:pt x="49" y="77"/>
                  </a:cubicBezTo>
                  <a:cubicBezTo>
                    <a:pt x="49" y="73"/>
                    <a:pt x="48" y="69"/>
                    <a:pt x="48" y="65"/>
                  </a:cubicBezTo>
                  <a:cubicBezTo>
                    <a:pt x="47" y="61"/>
                    <a:pt x="47" y="57"/>
                    <a:pt x="46" y="53"/>
                  </a:cubicBezTo>
                  <a:cubicBezTo>
                    <a:pt x="46" y="51"/>
                    <a:pt x="46" y="49"/>
                    <a:pt x="45" y="47"/>
                  </a:cubicBezTo>
                  <a:cubicBezTo>
                    <a:pt x="45" y="46"/>
                    <a:pt x="45" y="45"/>
                    <a:pt x="45" y="44"/>
                  </a:cubicBezTo>
                  <a:cubicBezTo>
                    <a:pt x="45" y="43"/>
                    <a:pt x="44" y="42"/>
                    <a:pt x="44" y="41"/>
                  </a:cubicBezTo>
                  <a:cubicBezTo>
                    <a:pt x="44" y="40"/>
                    <a:pt x="44" y="39"/>
                    <a:pt x="44" y="38"/>
                  </a:cubicBezTo>
                  <a:cubicBezTo>
                    <a:pt x="44" y="37"/>
                    <a:pt x="43" y="36"/>
                    <a:pt x="43" y="35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1" y="28"/>
                    <a:pt x="41" y="27"/>
                  </a:cubicBezTo>
                  <a:cubicBezTo>
                    <a:pt x="41" y="27"/>
                    <a:pt x="40" y="26"/>
                    <a:pt x="40" y="25"/>
                  </a:cubicBezTo>
                  <a:cubicBezTo>
                    <a:pt x="40" y="23"/>
                    <a:pt x="39" y="22"/>
                    <a:pt x="38" y="20"/>
                  </a:cubicBezTo>
                  <a:cubicBezTo>
                    <a:pt x="37" y="17"/>
                    <a:pt x="35" y="14"/>
                    <a:pt x="34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4"/>
                    <a:pt x="28" y="3"/>
                  </a:cubicBezTo>
                  <a:cubicBezTo>
                    <a:pt x="27" y="2"/>
                    <a:pt x="27" y="2"/>
                    <a:pt x="26" y="1"/>
                  </a:cubicBezTo>
                  <a:cubicBezTo>
                    <a:pt x="26" y="1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Freeform 1119"/>
            <p:cNvSpPr>
              <a:spLocks noEditPoints="1"/>
            </p:cNvSpPr>
            <p:nvPr/>
          </p:nvSpPr>
          <p:spPr bwMode="auto">
            <a:xfrm>
              <a:off x="60188" y="419643"/>
              <a:ext cx="90282" cy="23406"/>
            </a:xfrm>
            <a:custGeom>
              <a:avLst/>
              <a:gdLst>
                <a:gd name="T0" fmla="*/ 0 w 27"/>
                <a:gd name="T1" fmla="*/ 2147483646 h 7"/>
                <a:gd name="T2" fmla="*/ 0 w 27"/>
                <a:gd name="T3" fmla="*/ 2147483646 h 7"/>
                <a:gd name="T4" fmla="*/ 2147483646 w 27"/>
                <a:gd name="T5" fmla="*/ 2147483646 h 7"/>
                <a:gd name="T6" fmla="*/ 0 w 27"/>
                <a:gd name="T7" fmla="*/ 2147483646 h 7"/>
                <a:gd name="T8" fmla="*/ 2147483646 w 27"/>
                <a:gd name="T9" fmla="*/ 0 h 7"/>
                <a:gd name="T10" fmla="*/ 2147483646 w 27"/>
                <a:gd name="T11" fmla="*/ 2147483646 h 7"/>
                <a:gd name="T12" fmla="*/ 2147483646 w 27"/>
                <a:gd name="T13" fmla="*/ 2147483646 h 7"/>
                <a:gd name="T14" fmla="*/ 2147483646 w 27"/>
                <a:gd name="T15" fmla="*/ 2147483646 h 7"/>
                <a:gd name="T16" fmla="*/ 2147483646 w 27"/>
                <a:gd name="T17" fmla="*/ 2147483646 h 7"/>
                <a:gd name="T18" fmla="*/ 2147483646 w 27"/>
                <a:gd name="T19" fmla="*/ 0 h 7"/>
                <a:gd name="T20" fmla="*/ 2147483646 w 27"/>
                <a:gd name="T21" fmla="*/ 0 h 7"/>
                <a:gd name="T22" fmla="*/ 2147483646 w 27"/>
                <a:gd name="T23" fmla="*/ 0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"/>
                <a:gd name="T37" fmla="*/ 0 h 7"/>
                <a:gd name="T38" fmla="*/ 27 w 27"/>
                <a:gd name="T39" fmla="*/ 7 h 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9" y="0"/>
                  </a:moveTo>
                  <a:cubicBezTo>
                    <a:pt x="10" y="1"/>
                    <a:pt x="10" y="2"/>
                    <a:pt x="1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Freeform 1120"/>
            <p:cNvSpPr>
              <a:spLocks noEditPoints="1"/>
            </p:cNvSpPr>
            <p:nvPr/>
          </p:nvSpPr>
          <p:spPr bwMode="auto">
            <a:xfrm>
              <a:off x="0" y="269174"/>
              <a:ext cx="40125" cy="173876"/>
            </a:xfrm>
            <a:custGeom>
              <a:avLst/>
              <a:gdLst>
                <a:gd name="T0" fmla="*/ 0 w 12"/>
                <a:gd name="T1" fmla="*/ 2147483646 h 52"/>
                <a:gd name="T2" fmla="*/ 0 w 12"/>
                <a:gd name="T3" fmla="*/ 2147483646 h 52"/>
                <a:gd name="T4" fmla="*/ 0 w 12"/>
                <a:gd name="T5" fmla="*/ 2147483646 h 52"/>
                <a:gd name="T6" fmla="*/ 2147483646 w 12"/>
                <a:gd name="T7" fmla="*/ 2147483646 h 52"/>
                <a:gd name="T8" fmla="*/ 0 w 12"/>
                <a:gd name="T9" fmla="*/ 2147483646 h 52"/>
                <a:gd name="T10" fmla="*/ 2147483646 w 12"/>
                <a:gd name="T11" fmla="*/ 2147483646 h 52"/>
                <a:gd name="T12" fmla="*/ 2147483646 w 12"/>
                <a:gd name="T13" fmla="*/ 2147483646 h 52"/>
                <a:gd name="T14" fmla="*/ 2147483646 w 12"/>
                <a:gd name="T15" fmla="*/ 0 h 52"/>
                <a:gd name="T16" fmla="*/ 2147483646 w 12"/>
                <a:gd name="T17" fmla="*/ 0 h 52"/>
                <a:gd name="T18" fmla="*/ 0 w 12"/>
                <a:gd name="T19" fmla="*/ 2147483646 h 52"/>
                <a:gd name="T20" fmla="*/ 2147483646 w 12"/>
                <a:gd name="T21" fmla="*/ 0 h 52"/>
                <a:gd name="T22" fmla="*/ 2147483646 w 12"/>
                <a:gd name="T23" fmla="*/ 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52"/>
                <a:gd name="T38" fmla="*/ 12 w 12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52"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moveTo>
                    <a:pt x="12" y="38"/>
                  </a:moveTo>
                  <a:cubicBezTo>
                    <a:pt x="5" y="43"/>
                    <a:pt x="0" y="52"/>
                    <a:pt x="0" y="52"/>
                  </a:cubicBezTo>
                  <a:cubicBezTo>
                    <a:pt x="0" y="52"/>
                    <a:pt x="5" y="43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Freeform 1121"/>
            <p:cNvSpPr>
              <a:spLocks/>
            </p:cNvSpPr>
            <p:nvPr/>
          </p:nvSpPr>
          <p:spPr bwMode="auto">
            <a:xfrm>
              <a:off x="153813" y="269174"/>
              <a:ext cx="63532" cy="180563"/>
            </a:xfrm>
            <a:custGeom>
              <a:avLst/>
              <a:gdLst>
                <a:gd name="T0" fmla="*/ 2147483646 w 19"/>
                <a:gd name="T1" fmla="*/ 0 h 54"/>
                <a:gd name="T2" fmla="*/ 0 w 19"/>
                <a:gd name="T3" fmla="*/ 2147483646 h 54"/>
                <a:gd name="T4" fmla="*/ 2147483646 w 19"/>
                <a:gd name="T5" fmla="*/ 2147483646 h 54"/>
                <a:gd name="T6" fmla="*/ 2147483646 w 19"/>
                <a:gd name="T7" fmla="*/ 2147483646 h 54"/>
                <a:gd name="T8" fmla="*/ 2147483646 w 19"/>
                <a:gd name="T9" fmla="*/ 2147483646 h 54"/>
                <a:gd name="T10" fmla="*/ 2147483646 w 19"/>
                <a:gd name="T11" fmla="*/ 2147483646 h 54"/>
                <a:gd name="T12" fmla="*/ 2147483646 w 19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54"/>
                <a:gd name="T23" fmla="*/ 19 w 19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54">
                  <a:moveTo>
                    <a:pt x="9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4" y="37"/>
                    <a:pt x="5" y="38"/>
                  </a:cubicBezTo>
                  <a:cubicBezTo>
                    <a:pt x="12" y="43"/>
                    <a:pt x="19" y="54"/>
                    <a:pt x="19" y="54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Rectangle 1122"/>
            <p:cNvSpPr>
              <a:spLocks noChangeArrowheads="1"/>
            </p:cNvSpPr>
            <p:nvPr/>
          </p:nvSpPr>
          <p:spPr bwMode="auto">
            <a:xfrm>
              <a:off x="107001" y="0"/>
              <a:ext cx="1672" cy="1672"/>
            </a:xfrm>
            <a:prstGeom prst="rect">
              <a:avLst/>
            </a:pr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53" name="Freeform 1123"/>
            <p:cNvSpPr>
              <a:spLocks/>
            </p:cNvSpPr>
            <p:nvPr/>
          </p:nvSpPr>
          <p:spPr bwMode="auto">
            <a:xfrm>
              <a:off x="107001" y="0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Freeform 1124"/>
            <p:cNvSpPr>
              <a:spLocks noEditPoints="1"/>
            </p:cNvSpPr>
            <p:nvPr/>
          </p:nvSpPr>
          <p:spPr bwMode="auto">
            <a:xfrm>
              <a:off x="23406" y="0"/>
              <a:ext cx="83594" cy="443050"/>
            </a:xfrm>
            <a:custGeom>
              <a:avLst/>
              <a:gdLst>
                <a:gd name="T0" fmla="*/ 2147483646 w 25"/>
                <a:gd name="T1" fmla="*/ 2147483646 h 132"/>
                <a:gd name="T2" fmla="*/ 2147483646 w 25"/>
                <a:gd name="T3" fmla="*/ 2147483646 h 132"/>
                <a:gd name="T4" fmla="*/ 2147483646 w 25"/>
                <a:gd name="T5" fmla="*/ 2147483646 h 132"/>
                <a:gd name="T6" fmla="*/ 2147483646 w 25"/>
                <a:gd name="T7" fmla="*/ 2147483646 h 132"/>
                <a:gd name="T8" fmla="*/ 2147483646 w 25"/>
                <a:gd name="T9" fmla="*/ 2147483646 h 132"/>
                <a:gd name="T10" fmla="*/ 2147483646 w 25"/>
                <a:gd name="T11" fmla="*/ 2147483646 h 132"/>
                <a:gd name="T12" fmla="*/ 2147483646 w 25"/>
                <a:gd name="T13" fmla="*/ 2147483646 h 132"/>
                <a:gd name="T14" fmla="*/ 2147483646 w 25"/>
                <a:gd name="T15" fmla="*/ 2147483646 h 132"/>
                <a:gd name="T16" fmla="*/ 2147483646 w 25"/>
                <a:gd name="T17" fmla="*/ 2147483646 h 132"/>
                <a:gd name="T18" fmla="*/ 2147483646 w 25"/>
                <a:gd name="T19" fmla="*/ 2147483646 h 132"/>
                <a:gd name="T20" fmla="*/ 2147483646 w 25"/>
                <a:gd name="T21" fmla="*/ 2147483646 h 132"/>
                <a:gd name="T22" fmla="*/ 2147483646 w 25"/>
                <a:gd name="T23" fmla="*/ 0 h 132"/>
                <a:gd name="T24" fmla="*/ 2147483646 w 25"/>
                <a:gd name="T25" fmla="*/ 0 h 132"/>
                <a:gd name="T26" fmla="*/ 2147483646 w 25"/>
                <a:gd name="T27" fmla="*/ 0 h 132"/>
                <a:gd name="T28" fmla="*/ 2147483646 w 25"/>
                <a:gd name="T29" fmla="*/ 2147483646 h 132"/>
                <a:gd name="T30" fmla="*/ 2147483646 w 25"/>
                <a:gd name="T31" fmla="*/ 2147483646 h 132"/>
                <a:gd name="T32" fmla="*/ 2147483646 w 25"/>
                <a:gd name="T33" fmla="*/ 2147483646 h 132"/>
                <a:gd name="T34" fmla="*/ 2147483646 w 25"/>
                <a:gd name="T35" fmla="*/ 2147483646 h 132"/>
                <a:gd name="T36" fmla="*/ 2147483646 w 25"/>
                <a:gd name="T37" fmla="*/ 2147483646 h 132"/>
                <a:gd name="T38" fmla="*/ 2147483646 w 25"/>
                <a:gd name="T39" fmla="*/ 2147483646 h 132"/>
                <a:gd name="T40" fmla="*/ 2147483646 w 25"/>
                <a:gd name="T41" fmla="*/ 2147483646 h 132"/>
                <a:gd name="T42" fmla="*/ 2147483646 w 25"/>
                <a:gd name="T43" fmla="*/ 2147483646 h 132"/>
                <a:gd name="T44" fmla="*/ 2147483646 w 25"/>
                <a:gd name="T45" fmla="*/ 2147483646 h 132"/>
                <a:gd name="T46" fmla="*/ 2147483646 w 25"/>
                <a:gd name="T47" fmla="*/ 2147483646 h 132"/>
                <a:gd name="T48" fmla="*/ 2147483646 w 25"/>
                <a:gd name="T49" fmla="*/ 2147483646 h 132"/>
                <a:gd name="T50" fmla="*/ 2147483646 w 25"/>
                <a:gd name="T51" fmla="*/ 2147483646 h 132"/>
                <a:gd name="T52" fmla="*/ 2147483646 w 25"/>
                <a:gd name="T53" fmla="*/ 2147483646 h 132"/>
                <a:gd name="T54" fmla="*/ 2147483646 w 25"/>
                <a:gd name="T55" fmla="*/ 2147483646 h 132"/>
                <a:gd name="T56" fmla="*/ 2147483646 w 25"/>
                <a:gd name="T57" fmla="*/ 2147483646 h 132"/>
                <a:gd name="T58" fmla="*/ 2147483646 w 25"/>
                <a:gd name="T59" fmla="*/ 2147483646 h 132"/>
                <a:gd name="T60" fmla="*/ 2147483646 w 25"/>
                <a:gd name="T61" fmla="*/ 2147483646 h 132"/>
                <a:gd name="T62" fmla="*/ 2147483646 w 25"/>
                <a:gd name="T63" fmla="*/ 2147483646 h 132"/>
                <a:gd name="T64" fmla="*/ 2147483646 w 25"/>
                <a:gd name="T65" fmla="*/ 2147483646 h 132"/>
                <a:gd name="T66" fmla="*/ 2147483646 w 25"/>
                <a:gd name="T67" fmla="*/ 2147483646 h 132"/>
                <a:gd name="T68" fmla="*/ 0 w 25"/>
                <a:gd name="T69" fmla="*/ 2147483646 h 132"/>
                <a:gd name="T70" fmla="*/ 0 w 25"/>
                <a:gd name="T71" fmla="*/ 2147483646 h 132"/>
                <a:gd name="T72" fmla="*/ 0 w 25"/>
                <a:gd name="T73" fmla="*/ 2147483646 h 132"/>
                <a:gd name="T74" fmla="*/ 2147483646 w 25"/>
                <a:gd name="T75" fmla="*/ 2147483646 h 132"/>
                <a:gd name="T76" fmla="*/ 2147483646 w 25"/>
                <a:gd name="T77" fmla="*/ 2147483646 h 132"/>
                <a:gd name="T78" fmla="*/ 2147483646 w 25"/>
                <a:gd name="T79" fmla="*/ 2147483646 h 132"/>
                <a:gd name="T80" fmla="*/ 2147483646 w 25"/>
                <a:gd name="T81" fmla="*/ 2147483646 h 132"/>
                <a:gd name="T82" fmla="*/ 2147483646 w 25"/>
                <a:gd name="T83" fmla="*/ 2147483646 h 132"/>
                <a:gd name="T84" fmla="*/ 2147483646 w 25"/>
                <a:gd name="T85" fmla="*/ 2147483646 h 132"/>
                <a:gd name="T86" fmla="*/ 2147483646 w 25"/>
                <a:gd name="T87" fmla="*/ 2147483646 h 132"/>
                <a:gd name="T88" fmla="*/ 2147483646 w 25"/>
                <a:gd name="T89" fmla="*/ 2147483646 h 132"/>
                <a:gd name="T90" fmla="*/ 2147483646 w 25"/>
                <a:gd name="T91" fmla="*/ 2147483646 h 132"/>
                <a:gd name="T92" fmla="*/ 2147483646 w 25"/>
                <a:gd name="T93" fmla="*/ 2147483646 h 132"/>
                <a:gd name="T94" fmla="*/ 2147483646 w 25"/>
                <a:gd name="T95" fmla="*/ 2147483646 h 132"/>
                <a:gd name="T96" fmla="*/ 2147483646 w 25"/>
                <a:gd name="T97" fmla="*/ 2147483646 h 132"/>
                <a:gd name="T98" fmla="*/ 2147483646 w 25"/>
                <a:gd name="T99" fmla="*/ 2147483646 h 132"/>
                <a:gd name="T100" fmla="*/ 2147483646 w 25"/>
                <a:gd name="T101" fmla="*/ 2147483646 h 132"/>
                <a:gd name="T102" fmla="*/ 2147483646 w 25"/>
                <a:gd name="T103" fmla="*/ 2147483646 h 132"/>
                <a:gd name="T104" fmla="*/ 2147483646 w 25"/>
                <a:gd name="T105" fmla="*/ 2147483646 h 132"/>
                <a:gd name="T106" fmla="*/ 2147483646 w 25"/>
                <a:gd name="T107" fmla="*/ 2147483646 h 132"/>
                <a:gd name="T108" fmla="*/ 2147483646 w 25"/>
                <a:gd name="T109" fmla="*/ 2147483646 h 132"/>
                <a:gd name="T110" fmla="*/ 2147483646 w 25"/>
                <a:gd name="T111" fmla="*/ 2147483646 h 132"/>
                <a:gd name="T112" fmla="*/ 2147483646 w 25"/>
                <a:gd name="T113" fmla="*/ 2147483646 h 132"/>
                <a:gd name="T114" fmla="*/ 2147483646 w 25"/>
                <a:gd name="T115" fmla="*/ 0 h 132"/>
                <a:gd name="T116" fmla="*/ 2147483646 w 25"/>
                <a:gd name="T117" fmla="*/ 0 h 1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5"/>
                <a:gd name="T178" fmla="*/ 0 h 132"/>
                <a:gd name="T179" fmla="*/ 25 w 25"/>
                <a:gd name="T180" fmla="*/ 132 h 1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5" h="132">
                  <a:moveTo>
                    <a:pt x="12" y="125"/>
                  </a:moveTo>
                  <a:cubicBezTo>
                    <a:pt x="12" y="125"/>
                    <a:pt x="12" y="125"/>
                    <a:pt x="12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1" y="69"/>
                    <a:pt x="1" y="65"/>
                  </a:cubicBezTo>
                  <a:cubicBezTo>
                    <a:pt x="2" y="61"/>
                    <a:pt x="2" y="57"/>
                    <a:pt x="3" y="53"/>
                  </a:cubicBezTo>
                  <a:cubicBezTo>
                    <a:pt x="3" y="51"/>
                    <a:pt x="4" y="49"/>
                    <a:pt x="4" y="47"/>
                  </a:cubicBezTo>
                  <a:cubicBezTo>
                    <a:pt x="4" y="46"/>
                    <a:pt x="4" y="45"/>
                    <a:pt x="5" y="44"/>
                  </a:cubicBezTo>
                  <a:cubicBezTo>
                    <a:pt x="5" y="43"/>
                    <a:pt x="5" y="42"/>
                    <a:pt x="5" y="41"/>
                  </a:cubicBezTo>
                  <a:cubicBezTo>
                    <a:pt x="5" y="40"/>
                    <a:pt x="5" y="39"/>
                    <a:pt x="6" y="38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4"/>
                    <a:pt x="7" y="34"/>
                    <a:pt x="7" y="33"/>
                  </a:cubicBezTo>
                  <a:cubicBezTo>
                    <a:pt x="7" y="32"/>
                    <a:pt x="7" y="31"/>
                    <a:pt x="8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9" y="27"/>
                    <a:pt x="9" y="26"/>
                    <a:pt x="9" y="25"/>
                  </a:cubicBezTo>
                  <a:cubicBezTo>
                    <a:pt x="10" y="23"/>
                    <a:pt x="10" y="22"/>
                    <a:pt x="11" y="20"/>
                  </a:cubicBezTo>
                  <a:cubicBezTo>
                    <a:pt x="12" y="17"/>
                    <a:pt x="14" y="14"/>
                    <a:pt x="15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5"/>
                  </a:cubicBezTo>
                  <a:cubicBezTo>
                    <a:pt x="20" y="4"/>
                    <a:pt x="21" y="4"/>
                    <a:pt x="22" y="3"/>
                  </a:cubicBezTo>
                  <a:cubicBezTo>
                    <a:pt x="22" y="2"/>
                    <a:pt x="23" y="2"/>
                    <a:pt x="23" y="1"/>
                  </a:cubicBezTo>
                  <a:cubicBezTo>
                    <a:pt x="24" y="1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Freeform 1125"/>
            <p:cNvSpPr>
              <a:spLocks/>
            </p:cNvSpPr>
            <p:nvPr/>
          </p:nvSpPr>
          <p:spPr bwMode="auto">
            <a:xfrm>
              <a:off x="23406" y="0"/>
              <a:ext cx="83594" cy="419643"/>
            </a:xfrm>
            <a:custGeom>
              <a:avLst/>
              <a:gdLst>
                <a:gd name="T0" fmla="*/ 2147483646 w 25"/>
                <a:gd name="T1" fmla="*/ 0 h 125"/>
                <a:gd name="T2" fmla="*/ 2147483646 w 25"/>
                <a:gd name="T3" fmla="*/ 0 h 125"/>
                <a:gd name="T4" fmla="*/ 2147483646 w 25"/>
                <a:gd name="T5" fmla="*/ 0 h 125"/>
                <a:gd name="T6" fmla="*/ 2147483646 w 25"/>
                <a:gd name="T7" fmla="*/ 2147483646 h 125"/>
                <a:gd name="T8" fmla="*/ 2147483646 w 25"/>
                <a:gd name="T9" fmla="*/ 2147483646 h 125"/>
                <a:gd name="T10" fmla="*/ 2147483646 w 25"/>
                <a:gd name="T11" fmla="*/ 2147483646 h 125"/>
                <a:gd name="T12" fmla="*/ 2147483646 w 25"/>
                <a:gd name="T13" fmla="*/ 2147483646 h 125"/>
                <a:gd name="T14" fmla="*/ 2147483646 w 25"/>
                <a:gd name="T15" fmla="*/ 2147483646 h 125"/>
                <a:gd name="T16" fmla="*/ 2147483646 w 25"/>
                <a:gd name="T17" fmla="*/ 2147483646 h 125"/>
                <a:gd name="T18" fmla="*/ 2147483646 w 25"/>
                <a:gd name="T19" fmla="*/ 2147483646 h 125"/>
                <a:gd name="T20" fmla="*/ 2147483646 w 25"/>
                <a:gd name="T21" fmla="*/ 2147483646 h 125"/>
                <a:gd name="T22" fmla="*/ 2147483646 w 25"/>
                <a:gd name="T23" fmla="*/ 2147483646 h 125"/>
                <a:gd name="T24" fmla="*/ 2147483646 w 25"/>
                <a:gd name="T25" fmla="*/ 2147483646 h 125"/>
                <a:gd name="T26" fmla="*/ 2147483646 w 25"/>
                <a:gd name="T27" fmla="*/ 2147483646 h 125"/>
                <a:gd name="T28" fmla="*/ 2147483646 w 25"/>
                <a:gd name="T29" fmla="*/ 2147483646 h 125"/>
                <a:gd name="T30" fmla="*/ 2147483646 w 25"/>
                <a:gd name="T31" fmla="*/ 2147483646 h 125"/>
                <a:gd name="T32" fmla="*/ 2147483646 w 25"/>
                <a:gd name="T33" fmla="*/ 2147483646 h 125"/>
                <a:gd name="T34" fmla="*/ 2147483646 w 25"/>
                <a:gd name="T35" fmla="*/ 2147483646 h 125"/>
                <a:gd name="T36" fmla="*/ 2147483646 w 25"/>
                <a:gd name="T37" fmla="*/ 2147483646 h 125"/>
                <a:gd name="T38" fmla="*/ 2147483646 w 25"/>
                <a:gd name="T39" fmla="*/ 2147483646 h 125"/>
                <a:gd name="T40" fmla="*/ 2147483646 w 25"/>
                <a:gd name="T41" fmla="*/ 2147483646 h 125"/>
                <a:gd name="T42" fmla="*/ 2147483646 w 25"/>
                <a:gd name="T43" fmla="*/ 2147483646 h 125"/>
                <a:gd name="T44" fmla="*/ 2147483646 w 25"/>
                <a:gd name="T45" fmla="*/ 2147483646 h 125"/>
                <a:gd name="T46" fmla="*/ 0 w 25"/>
                <a:gd name="T47" fmla="*/ 2147483646 h 125"/>
                <a:gd name="T48" fmla="*/ 0 w 25"/>
                <a:gd name="T49" fmla="*/ 2147483646 h 125"/>
                <a:gd name="T50" fmla="*/ 0 w 25"/>
                <a:gd name="T51" fmla="*/ 2147483646 h 125"/>
                <a:gd name="T52" fmla="*/ 2147483646 w 25"/>
                <a:gd name="T53" fmla="*/ 2147483646 h 125"/>
                <a:gd name="T54" fmla="*/ 2147483646 w 25"/>
                <a:gd name="T55" fmla="*/ 2147483646 h 125"/>
                <a:gd name="T56" fmla="*/ 2147483646 w 25"/>
                <a:gd name="T57" fmla="*/ 2147483646 h 125"/>
                <a:gd name="T58" fmla="*/ 2147483646 w 25"/>
                <a:gd name="T59" fmla="*/ 2147483646 h 125"/>
                <a:gd name="T60" fmla="*/ 2147483646 w 25"/>
                <a:gd name="T61" fmla="*/ 2147483646 h 125"/>
                <a:gd name="T62" fmla="*/ 2147483646 w 25"/>
                <a:gd name="T63" fmla="*/ 2147483646 h 125"/>
                <a:gd name="T64" fmla="*/ 2147483646 w 25"/>
                <a:gd name="T65" fmla="*/ 2147483646 h 125"/>
                <a:gd name="T66" fmla="*/ 2147483646 w 25"/>
                <a:gd name="T67" fmla="*/ 2147483646 h 125"/>
                <a:gd name="T68" fmla="*/ 2147483646 w 25"/>
                <a:gd name="T69" fmla="*/ 2147483646 h 125"/>
                <a:gd name="T70" fmla="*/ 2147483646 w 25"/>
                <a:gd name="T71" fmla="*/ 0 h 1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5"/>
                <a:gd name="T109" fmla="*/ 0 h 125"/>
                <a:gd name="T110" fmla="*/ 25 w 25"/>
                <a:gd name="T111" fmla="*/ 125 h 12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5" h="125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0" y="79"/>
                    <a:pt x="0" y="8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7" y="116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6" y="61"/>
                    <a:pt x="24" y="1"/>
                    <a:pt x="25" y="0"/>
                  </a:cubicBezTo>
                </a:path>
              </a:pathLst>
            </a:cu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Freeform 1126"/>
            <p:cNvSpPr>
              <a:spLocks/>
            </p:cNvSpPr>
            <p:nvPr/>
          </p:nvSpPr>
          <p:spPr bwMode="auto">
            <a:xfrm>
              <a:off x="60188" y="419643"/>
              <a:ext cx="33438" cy="23406"/>
            </a:xfrm>
            <a:custGeom>
              <a:avLst/>
              <a:gdLst>
                <a:gd name="T0" fmla="*/ 0 w 10"/>
                <a:gd name="T1" fmla="*/ 0 h 7"/>
                <a:gd name="T2" fmla="*/ 0 w 10"/>
                <a:gd name="T3" fmla="*/ 2147483646 h 7"/>
                <a:gd name="T4" fmla="*/ 2147483646 w 10"/>
                <a:gd name="T5" fmla="*/ 2147483646 h 7"/>
                <a:gd name="T6" fmla="*/ 2147483646 w 10"/>
                <a:gd name="T7" fmla="*/ 2147483646 h 7"/>
                <a:gd name="T8" fmla="*/ 2147483646 w 10"/>
                <a:gd name="T9" fmla="*/ 2147483646 h 7"/>
                <a:gd name="T10" fmla="*/ 2147483646 w 10"/>
                <a:gd name="T11" fmla="*/ 0 h 7"/>
                <a:gd name="T12" fmla="*/ 2147483646 w 10"/>
                <a:gd name="T13" fmla="*/ 0 h 7"/>
                <a:gd name="T14" fmla="*/ 0 w 10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7"/>
                <a:gd name="T26" fmla="*/ 10 w 10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1"/>
                    <a:pt x="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Freeform 1127"/>
            <p:cNvSpPr>
              <a:spLocks noEditPoints="1"/>
            </p:cNvSpPr>
            <p:nvPr/>
          </p:nvSpPr>
          <p:spPr bwMode="auto">
            <a:xfrm>
              <a:off x="0" y="443050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  <a:cxn ang="T4">
                  <a:pos x="0" y="0"/>
                </a:cxn>
                <a:cxn ang="T5">
                  <a:pos x="0" y="0"/>
                </a:cxn>
              </a:cxnLst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Freeform 1128"/>
            <p:cNvSpPr>
              <a:spLocks/>
            </p:cNvSpPr>
            <p:nvPr/>
          </p:nvSpPr>
          <p:spPr bwMode="auto">
            <a:xfrm>
              <a:off x="0" y="262486"/>
              <a:ext cx="60188" cy="180563"/>
            </a:xfrm>
            <a:custGeom>
              <a:avLst/>
              <a:gdLst>
                <a:gd name="T0" fmla="*/ 2147483646 w 18"/>
                <a:gd name="T1" fmla="*/ 0 h 54"/>
                <a:gd name="T2" fmla="*/ 2147483646 w 18"/>
                <a:gd name="T3" fmla="*/ 2147483646 h 54"/>
                <a:gd name="T4" fmla="*/ 2147483646 w 18"/>
                <a:gd name="T5" fmla="*/ 2147483646 h 54"/>
                <a:gd name="T6" fmla="*/ 0 w 18"/>
                <a:gd name="T7" fmla="*/ 2147483646 h 54"/>
                <a:gd name="T8" fmla="*/ 0 w 18"/>
                <a:gd name="T9" fmla="*/ 2147483646 h 54"/>
                <a:gd name="T10" fmla="*/ 0 w 18"/>
                <a:gd name="T11" fmla="*/ 2147483646 h 54"/>
                <a:gd name="T12" fmla="*/ 0 w 18"/>
                <a:gd name="T13" fmla="*/ 2147483646 h 54"/>
                <a:gd name="T14" fmla="*/ 0 w 18"/>
                <a:gd name="T15" fmla="*/ 2147483646 h 54"/>
                <a:gd name="T16" fmla="*/ 0 w 18"/>
                <a:gd name="T17" fmla="*/ 2147483646 h 54"/>
                <a:gd name="T18" fmla="*/ 2147483646 w 18"/>
                <a:gd name="T19" fmla="*/ 2147483646 h 54"/>
                <a:gd name="T20" fmla="*/ 2147483646 w 18"/>
                <a:gd name="T21" fmla="*/ 2147483646 h 54"/>
                <a:gd name="T22" fmla="*/ 2147483646 w 18"/>
                <a:gd name="T23" fmla="*/ 2147483646 h 54"/>
                <a:gd name="T24" fmla="*/ 2147483646 w 18"/>
                <a:gd name="T25" fmla="*/ 2147483646 h 54"/>
                <a:gd name="T26" fmla="*/ 2147483646 w 18"/>
                <a:gd name="T27" fmla="*/ 0 h 5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"/>
                <a:gd name="T43" fmla="*/ 0 h 54"/>
                <a:gd name="T44" fmla="*/ 18 w 18"/>
                <a:gd name="T45" fmla="*/ 54 h 5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" h="54">
                  <a:moveTo>
                    <a:pt x="10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5" y="45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4" y="38"/>
                    <a:pt x="16" y="37"/>
                    <a:pt x="18" y="37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Freeform 1131"/>
            <p:cNvSpPr>
              <a:spLocks/>
            </p:cNvSpPr>
            <p:nvPr/>
          </p:nvSpPr>
          <p:spPr bwMode="auto">
            <a:xfrm>
              <a:off x="73563" y="429675"/>
              <a:ext cx="56844" cy="13375"/>
            </a:xfrm>
            <a:custGeom>
              <a:avLst/>
              <a:gdLst>
                <a:gd name="T0" fmla="*/ 2147483646 w 17"/>
                <a:gd name="T1" fmla="*/ 0 h 4"/>
                <a:gd name="T2" fmla="*/ 2147483646 w 17"/>
                <a:gd name="T3" fmla="*/ 0 h 4"/>
                <a:gd name="T4" fmla="*/ 2147483646 w 17"/>
                <a:gd name="T5" fmla="*/ 2147483646 h 4"/>
                <a:gd name="T6" fmla="*/ 0 w 17"/>
                <a:gd name="T7" fmla="*/ 2147483646 h 4"/>
                <a:gd name="T8" fmla="*/ 2147483646 w 17"/>
                <a:gd name="T9" fmla="*/ 2147483646 h 4"/>
                <a:gd name="T10" fmla="*/ 2147483646 w 17"/>
                <a:gd name="T11" fmla="*/ 0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4"/>
                <a:gd name="T20" fmla="*/ 17 w 17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4">
                  <a:moveTo>
                    <a:pt x="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Freeform 1132"/>
            <p:cNvSpPr>
              <a:spLocks/>
            </p:cNvSpPr>
            <p:nvPr/>
          </p:nvSpPr>
          <p:spPr bwMode="auto">
            <a:xfrm>
              <a:off x="73563" y="429675"/>
              <a:ext cx="23406" cy="13375"/>
            </a:xfrm>
            <a:custGeom>
              <a:avLst/>
              <a:gdLst>
                <a:gd name="T0" fmla="*/ 2147483646 w 7"/>
                <a:gd name="T1" fmla="*/ 0 h 4"/>
                <a:gd name="T2" fmla="*/ 0 w 7"/>
                <a:gd name="T3" fmla="*/ 0 h 4"/>
                <a:gd name="T4" fmla="*/ 0 w 7"/>
                <a:gd name="T5" fmla="*/ 2147483646 h 4"/>
                <a:gd name="T6" fmla="*/ 2147483646 w 7"/>
                <a:gd name="T7" fmla="*/ 2147483646 h 4"/>
                <a:gd name="T8" fmla="*/ 2147483646 w 7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4"/>
                <a:gd name="T17" fmla="*/ 7 w 7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2"/>
                    <a:pt x="6" y="0"/>
                  </a:cubicBezTo>
                </a:path>
              </a:pathLst>
            </a:cu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4" name="组合 232"/>
          <p:cNvGrpSpPr>
            <a:grpSpLocks/>
          </p:cNvGrpSpPr>
          <p:nvPr/>
        </p:nvGrpSpPr>
        <p:grpSpPr bwMode="auto">
          <a:xfrm>
            <a:off x="4852988" y="4814888"/>
            <a:ext cx="238125" cy="1095375"/>
            <a:chOff x="0" y="0"/>
            <a:chExt cx="237408" cy="1095638"/>
          </a:xfrm>
        </p:grpSpPr>
        <p:sp>
          <p:nvSpPr>
            <p:cNvPr id="17434" name="Rectangle 1141"/>
            <p:cNvSpPr>
              <a:spLocks noChangeArrowheads="1"/>
            </p:cNvSpPr>
            <p:nvPr/>
          </p:nvSpPr>
          <p:spPr bwMode="auto">
            <a:xfrm>
              <a:off x="88945" y="486517"/>
              <a:ext cx="48149" cy="60912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35" name="Freeform 1107"/>
            <p:cNvSpPr>
              <a:spLocks noEditPoints="1"/>
            </p:cNvSpPr>
            <p:nvPr/>
          </p:nvSpPr>
          <p:spPr bwMode="auto">
            <a:xfrm>
              <a:off x="26750" y="0"/>
              <a:ext cx="177220" cy="453081"/>
            </a:xfrm>
            <a:custGeom>
              <a:avLst/>
              <a:gdLst>
                <a:gd name="T0" fmla="*/ 2147483646 w 53"/>
                <a:gd name="T1" fmla="*/ 2147483646 h 135"/>
                <a:gd name="T2" fmla="*/ 2147483646 w 53"/>
                <a:gd name="T3" fmla="*/ 2147483646 h 135"/>
                <a:gd name="T4" fmla="*/ 2147483646 w 53"/>
                <a:gd name="T5" fmla="*/ 2147483646 h 135"/>
                <a:gd name="T6" fmla="*/ 2147483646 w 53"/>
                <a:gd name="T7" fmla="*/ 2147483646 h 135"/>
                <a:gd name="T8" fmla="*/ 2147483646 w 53"/>
                <a:gd name="T9" fmla="*/ 2147483646 h 135"/>
                <a:gd name="T10" fmla="*/ 2147483646 w 53"/>
                <a:gd name="T11" fmla="*/ 2147483646 h 135"/>
                <a:gd name="T12" fmla="*/ 0 w 53"/>
                <a:gd name="T13" fmla="*/ 2147483646 h 135"/>
                <a:gd name="T14" fmla="*/ 0 w 53"/>
                <a:gd name="T15" fmla="*/ 2147483646 h 135"/>
                <a:gd name="T16" fmla="*/ 0 w 53"/>
                <a:gd name="T17" fmla="*/ 2147483646 h 135"/>
                <a:gd name="T18" fmla="*/ 0 w 53"/>
                <a:gd name="T19" fmla="*/ 2147483646 h 135"/>
                <a:gd name="T20" fmla="*/ 2147483646 w 53"/>
                <a:gd name="T21" fmla="*/ 0 h 135"/>
                <a:gd name="T22" fmla="*/ 2147483646 w 53"/>
                <a:gd name="T23" fmla="*/ 0 h 135"/>
                <a:gd name="T24" fmla="*/ 2147483646 w 53"/>
                <a:gd name="T25" fmla="*/ 0 h 135"/>
                <a:gd name="T26" fmla="*/ 2147483646 w 53"/>
                <a:gd name="T27" fmla="*/ 0 h 135"/>
                <a:gd name="T28" fmla="*/ 2147483646 w 53"/>
                <a:gd name="T29" fmla="*/ 0 h 135"/>
                <a:gd name="T30" fmla="*/ 2147483646 w 53"/>
                <a:gd name="T31" fmla="*/ 0 h 135"/>
                <a:gd name="T32" fmla="*/ 2147483646 w 53"/>
                <a:gd name="T33" fmla="*/ 0 h 135"/>
                <a:gd name="T34" fmla="*/ 2147483646 w 53"/>
                <a:gd name="T35" fmla="*/ 2147483646 h 135"/>
                <a:gd name="T36" fmla="*/ 2147483646 w 53"/>
                <a:gd name="T37" fmla="*/ 2147483646 h 135"/>
                <a:gd name="T38" fmla="*/ 2147483646 w 53"/>
                <a:gd name="T39" fmla="*/ 2147483646 h 135"/>
                <a:gd name="T40" fmla="*/ 2147483646 w 53"/>
                <a:gd name="T41" fmla="*/ 2147483646 h 135"/>
                <a:gd name="T42" fmla="*/ 2147483646 w 53"/>
                <a:gd name="T43" fmla="*/ 2147483646 h 135"/>
                <a:gd name="T44" fmla="*/ 2147483646 w 53"/>
                <a:gd name="T45" fmla="*/ 2147483646 h 135"/>
                <a:gd name="T46" fmla="*/ 2147483646 w 53"/>
                <a:gd name="T47" fmla="*/ 2147483646 h 135"/>
                <a:gd name="T48" fmla="*/ 2147483646 w 53"/>
                <a:gd name="T49" fmla="*/ 2147483646 h 135"/>
                <a:gd name="T50" fmla="*/ 2147483646 w 53"/>
                <a:gd name="T51" fmla="*/ 2147483646 h 135"/>
                <a:gd name="T52" fmla="*/ 2147483646 w 53"/>
                <a:gd name="T53" fmla="*/ 2147483646 h 135"/>
                <a:gd name="T54" fmla="*/ 2147483646 w 53"/>
                <a:gd name="T55" fmla="*/ 2147483646 h 135"/>
                <a:gd name="T56" fmla="*/ 2147483646 w 53"/>
                <a:gd name="T57" fmla="*/ 2147483646 h 135"/>
                <a:gd name="T58" fmla="*/ 2147483646 w 53"/>
                <a:gd name="T59" fmla="*/ 2147483646 h 135"/>
                <a:gd name="T60" fmla="*/ 2147483646 w 53"/>
                <a:gd name="T61" fmla="*/ 2147483646 h 135"/>
                <a:gd name="T62" fmla="*/ 2147483646 w 53"/>
                <a:gd name="T63" fmla="*/ 2147483646 h 135"/>
                <a:gd name="T64" fmla="*/ 2147483646 w 53"/>
                <a:gd name="T65" fmla="*/ 2147483646 h 135"/>
                <a:gd name="T66" fmla="*/ 2147483646 w 53"/>
                <a:gd name="T67" fmla="*/ 2147483646 h 135"/>
                <a:gd name="T68" fmla="*/ 2147483646 w 53"/>
                <a:gd name="T69" fmla="*/ 2147483646 h 135"/>
                <a:gd name="T70" fmla="*/ 2147483646 w 53"/>
                <a:gd name="T71" fmla="*/ 2147483646 h 135"/>
                <a:gd name="T72" fmla="*/ 2147483646 w 53"/>
                <a:gd name="T73" fmla="*/ 2147483646 h 135"/>
                <a:gd name="T74" fmla="*/ 2147483646 w 53"/>
                <a:gd name="T75" fmla="*/ 2147483646 h 135"/>
                <a:gd name="T76" fmla="*/ 2147483646 w 53"/>
                <a:gd name="T77" fmla="*/ 2147483646 h 135"/>
                <a:gd name="T78" fmla="*/ 2147483646 w 53"/>
                <a:gd name="T79" fmla="*/ 2147483646 h 135"/>
                <a:gd name="T80" fmla="*/ 2147483646 w 53"/>
                <a:gd name="T81" fmla="*/ 2147483646 h 135"/>
                <a:gd name="T82" fmla="*/ 2147483646 w 53"/>
                <a:gd name="T83" fmla="*/ 2147483646 h 135"/>
                <a:gd name="T84" fmla="*/ 2147483646 w 53"/>
                <a:gd name="T85" fmla="*/ 2147483646 h 135"/>
                <a:gd name="T86" fmla="*/ 2147483646 w 53"/>
                <a:gd name="T87" fmla="*/ 2147483646 h 135"/>
                <a:gd name="T88" fmla="*/ 2147483646 w 53"/>
                <a:gd name="T89" fmla="*/ 2147483646 h 135"/>
                <a:gd name="T90" fmla="*/ 2147483646 w 53"/>
                <a:gd name="T91" fmla="*/ 2147483646 h 135"/>
                <a:gd name="T92" fmla="*/ 2147483646 w 53"/>
                <a:gd name="T93" fmla="*/ 0 h 135"/>
                <a:gd name="T94" fmla="*/ 2147483646 w 53"/>
                <a:gd name="T95" fmla="*/ 0 h 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3"/>
                <a:gd name="T145" fmla="*/ 0 h 135"/>
                <a:gd name="T146" fmla="*/ 53 w 53"/>
                <a:gd name="T147" fmla="*/ 135 h 13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3" h="135">
                  <a:moveTo>
                    <a:pt x="5" y="128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9" y="133"/>
                    <a:pt x="7" y="131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0" y="85"/>
                  </a:moveTo>
                  <a:cubicBezTo>
                    <a:pt x="0" y="85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6"/>
                    <a:pt x="0" y="85"/>
                    <a:pt x="0" y="85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2"/>
                    <a:pt x="7" y="66"/>
                    <a:pt x="22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4" y="133"/>
                    <a:pt x="46" y="131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6" y="127"/>
                    <a:pt x="44" y="126"/>
                    <a:pt x="42" y="126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6"/>
                    <a:pt x="53" y="85"/>
                    <a:pt x="53" y="84"/>
                  </a:cubicBezTo>
                  <a:cubicBezTo>
                    <a:pt x="53" y="79"/>
                    <a:pt x="52" y="75"/>
                    <a:pt x="52" y="71"/>
                  </a:cubicBezTo>
                  <a:cubicBezTo>
                    <a:pt x="51" y="66"/>
                    <a:pt x="51" y="62"/>
                    <a:pt x="50" y="57"/>
                  </a:cubicBezTo>
                  <a:cubicBezTo>
                    <a:pt x="50" y="55"/>
                    <a:pt x="49" y="53"/>
                    <a:pt x="49" y="51"/>
                  </a:cubicBezTo>
                  <a:cubicBezTo>
                    <a:pt x="49" y="50"/>
                    <a:pt x="49" y="49"/>
                    <a:pt x="48" y="48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4"/>
                    <a:pt x="47" y="43"/>
                    <a:pt x="47" y="42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6" y="38"/>
                    <a:pt x="46" y="37"/>
                    <a:pt x="46" y="36"/>
                  </a:cubicBezTo>
                  <a:cubicBezTo>
                    <a:pt x="46" y="35"/>
                    <a:pt x="45" y="34"/>
                    <a:pt x="45" y="33"/>
                  </a:cubicBezTo>
                  <a:cubicBezTo>
                    <a:pt x="45" y="32"/>
                    <a:pt x="45" y="31"/>
                    <a:pt x="44" y="30"/>
                  </a:cubicBezTo>
                  <a:cubicBezTo>
                    <a:pt x="44" y="29"/>
                    <a:pt x="44" y="28"/>
                    <a:pt x="43" y="27"/>
                  </a:cubicBezTo>
                  <a:cubicBezTo>
                    <a:pt x="43" y="25"/>
                    <a:pt x="42" y="24"/>
                    <a:pt x="41" y="22"/>
                  </a:cubicBezTo>
                  <a:cubicBezTo>
                    <a:pt x="40" y="19"/>
                    <a:pt x="38" y="16"/>
                    <a:pt x="37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7"/>
                    <a:pt x="32" y="6"/>
                  </a:cubicBezTo>
                  <a:cubicBezTo>
                    <a:pt x="31" y="5"/>
                    <a:pt x="31" y="4"/>
                    <a:pt x="30" y="3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Freeform 1108"/>
            <p:cNvSpPr>
              <a:spLocks/>
            </p:cNvSpPr>
            <p:nvPr/>
          </p:nvSpPr>
          <p:spPr bwMode="auto">
            <a:xfrm>
              <a:off x="100313" y="453080"/>
              <a:ext cx="63532" cy="26750"/>
            </a:xfrm>
            <a:custGeom>
              <a:avLst/>
              <a:gdLst>
                <a:gd name="T0" fmla="*/ 0 w 19"/>
                <a:gd name="T1" fmla="*/ 0 h 8"/>
                <a:gd name="T2" fmla="*/ 2147483646 w 19"/>
                <a:gd name="T3" fmla="*/ 2147483646 h 8"/>
                <a:gd name="T4" fmla="*/ 2147483646 w 19"/>
                <a:gd name="T5" fmla="*/ 2147483646 h 8"/>
                <a:gd name="T6" fmla="*/ 2147483646 w 19"/>
                <a:gd name="T7" fmla="*/ 0 h 8"/>
                <a:gd name="T8" fmla="*/ 2147483646 w 19"/>
                <a:gd name="T9" fmla="*/ 0 h 8"/>
                <a:gd name="T10" fmla="*/ 0 w 19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8"/>
                <a:gd name="T20" fmla="*/ 19 w 19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8">
                  <a:moveTo>
                    <a:pt x="0" y="0"/>
                  </a:moveTo>
                  <a:cubicBezTo>
                    <a:pt x="1" y="3"/>
                    <a:pt x="1" y="6"/>
                    <a:pt x="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Freeform 1109"/>
            <p:cNvSpPr>
              <a:spLocks noEditPoints="1"/>
            </p:cNvSpPr>
            <p:nvPr/>
          </p:nvSpPr>
          <p:spPr bwMode="auto">
            <a:xfrm>
              <a:off x="0" y="292579"/>
              <a:ext cx="26750" cy="187251"/>
            </a:xfrm>
            <a:custGeom>
              <a:avLst/>
              <a:gdLst>
                <a:gd name="T0" fmla="*/ 0 w 8"/>
                <a:gd name="T1" fmla="*/ 2147483646 h 56"/>
                <a:gd name="T2" fmla="*/ 0 w 8"/>
                <a:gd name="T3" fmla="*/ 2147483646 h 56"/>
                <a:gd name="T4" fmla="*/ 0 w 8"/>
                <a:gd name="T5" fmla="*/ 2147483646 h 56"/>
                <a:gd name="T6" fmla="*/ 0 w 8"/>
                <a:gd name="T7" fmla="*/ 2147483646 h 56"/>
                <a:gd name="T8" fmla="*/ 2147483646 w 8"/>
                <a:gd name="T9" fmla="*/ 2147483646 h 56"/>
                <a:gd name="T10" fmla="*/ 0 w 8"/>
                <a:gd name="T11" fmla="*/ 2147483646 h 56"/>
                <a:gd name="T12" fmla="*/ 2147483646 w 8"/>
                <a:gd name="T13" fmla="*/ 2147483646 h 56"/>
                <a:gd name="T14" fmla="*/ 2147483646 w 8"/>
                <a:gd name="T15" fmla="*/ 2147483646 h 56"/>
                <a:gd name="T16" fmla="*/ 2147483646 w 8"/>
                <a:gd name="T17" fmla="*/ 2147483646 h 56"/>
                <a:gd name="T18" fmla="*/ 2147483646 w 8"/>
                <a:gd name="T19" fmla="*/ 2147483646 h 56"/>
                <a:gd name="T20" fmla="*/ 2147483646 w 8"/>
                <a:gd name="T21" fmla="*/ 0 h 56"/>
                <a:gd name="T22" fmla="*/ 2147483646 w 8"/>
                <a:gd name="T23" fmla="*/ 0 h 56"/>
                <a:gd name="T24" fmla="*/ 0 w 8"/>
                <a:gd name="T25" fmla="*/ 2147483646 h 56"/>
                <a:gd name="T26" fmla="*/ 2147483646 w 8"/>
                <a:gd name="T27" fmla="*/ 0 h 56"/>
                <a:gd name="T28" fmla="*/ 2147483646 w 8"/>
                <a:gd name="T29" fmla="*/ 0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"/>
                <a:gd name="T46" fmla="*/ 0 h 56"/>
                <a:gd name="T47" fmla="*/ 8 w 8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8" y="45"/>
                  </a:moveTo>
                  <a:cubicBezTo>
                    <a:pt x="4" y="50"/>
                    <a:pt x="0" y="56"/>
                    <a:pt x="0" y="56"/>
                  </a:cubicBezTo>
                  <a:cubicBezTo>
                    <a:pt x="0" y="56"/>
                    <a:pt x="4" y="50"/>
                    <a:pt x="8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Freeform 1110"/>
            <p:cNvSpPr>
              <a:spLocks/>
            </p:cNvSpPr>
            <p:nvPr/>
          </p:nvSpPr>
          <p:spPr bwMode="auto">
            <a:xfrm>
              <a:off x="167189" y="289235"/>
              <a:ext cx="70219" cy="197282"/>
            </a:xfrm>
            <a:custGeom>
              <a:avLst/>
              <a:gdLst>
                <a:gd name="T0" fmla="*/ 2147483646 w 21"/>
                <a:gd name="T1" fmla="*/ 0 h 59"/>
                <a:gd name="T2" fmla="*/ 0 w 21"/>
                <a:gd name="T3" fmla="*/ 2147483646 h 59"/>
                <a:gd name="T4" fmla="*/ 2147483646 w 21"/>
                <a:gd name="T5" fmla="*/ 2147483646 h 59"/>
                <a:gd name="T6" fmla="*/ 2147483646 w 21"/>
                <a:gd name="T7" fmla="*/ 2147483646 h 59"/>
                <a:gd name="T8" fmla="*/ 2147483646 w 21"/>
                <a:gd name="T9" fmla="*/ 2147483646 h 59"/>
                <a:gd name="T10" fmla="*/ 2147483646 w 21"/>
                <a:gd name="T11" fmla="*/ 2147483646 h 59"/>
                <a:gd name="T12" fmla="*/ 2147483646 w 21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59"/>
                <a:gd name="T23" fmla="*/ 21 w 21"/>
                <a:gd name="T24" fmla="*/ 59 h 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59">
                  <a:moveTo>
                    <a:pt x="1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4" y="41"/>
                    <a:pt x="6" y="42"/>
                  </a:cubicBezTo>
                  <a:cubicBezTo>
                    <a:pt x="14" y="47"/>
                    <a:pt x="21" y="59"/>
                    <a:pt x="21" y="5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Rectangle 1111"/>
            <p:cNvSpPr>
              <a:spLocks noChangeArrowheads="1"/>
            </p:cNvSpPr>
            <p:nvPr/>
          </p:nvSpPr>
          <p:spPr bwMode="auto">
            <a:xfrm>
              <a:off x="117032" y="0"/>
              <a:ext cx="1672" cy="1672"/>
            </a:xfrm>
            <a:prstGeom prst="rect">
              <a:avLst/>
            </a:pr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0" name="Freeform 1112"/>
            <p:cNvSpPr>
              <a:spLocks/>
            </p:cNvSpPr>
            <p:nvPr/>
          </p:nvSpPr>
          <p:spPr bwMode="auto">
            <a:xfrm>
              <a:off x="117032" y="0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Freeform 1113"/>
            <p:cNvSpPr>
              <a:spLocks noEditPoints="1"/>
            </p:cNvSpPr>
            <p:nvPr/>
          </p:nvSpPr>
          <p:spPr bwMode="auto">
            <a:xfrm>
              <a:off x="26750" y="0"/>
              <a:ext cx="90282" cy="479831"/>
            </a:xfrm>
            <a:custGeom>
              <a:avLst/>
              <a:gdLst>
                <a:gd name="T0" fmla="*/ 2147483646 w 27"/>
                <a:gd name="T1" fmla="*/ 2147483646 h 143"/>
                <a:gd name="T2" fmla="*/ 2147483646 w 27"/>
                <a:gd name="T3" fmla="*/ 2147483646 h 143"/>
                <a:gd name="T4" fmla="*/ 2147483646 w 27"/>
                <a:gd name="T5" fmla="*/ 2147483646 h 143"/>
                <a:gd name="T6" fmla="*/ 2147483646 w 27"/>
                <a:gd name="T7" fmla="*/ 2147483646 h 143"/>
                <a:gd name="T8" fmla="*/ 2147483646 w 27"/>
                <a:gd name="T9" fmla="*/ 2147483646 h 143"/>
                <a:gd name="T10" fmla="*/ 2147483646 w 27"/>
                <a:gd name="T11" fmla="*/ 2147483646 h 143"/>
                <a:gd name="T12" fmla="*/ 2147483646 w 27"/>
                <a:gd name="T13" fmla="*/ 2147483646 h 143"/>
                <a:gd name="T14" fmla="*/ 2147483646 w 27"/>
                <a:gd name="T15" fmla="*/ 2147483646 h 143"/>
                <a:gd name="T16" fmla="*/ 2147483646 w 27"/>
                <a:gd name="T17" fmla="*/ 0 h 143"/>
                <a:gd name="T18" fmla="*/ 2147483646 w 27"/>
                <a:gd name="T19" fmla="*/ 2147483646 h 143"/>
                <a:gd name="T20" fmla="*/ 2147483646 w 27"/>
                <a:gd name="T21" fmla="*/ 2147483646 h 143"/>
                <a:gd name="T22" fmla="*/ 2147483646 w 27"/>
                <a:gd name="T23" fmla="*/ 2147483646 h 143"/>
                <a:gd name="T24" fmla="*/ 2147483646 w 27"/>
                <a:gd name="T25" fmla="*/ 2147483646 h 143"/>
                <a:gd name="T26" fmla="*/ 2147483646 w 27"/>
                <a:gd name="T27" fmla="*/ 2147483646 h 143"/>
                <a:gd name="T28" fmla="*/ 2147483646 w 27"/>
                <a:gd name="T29" fmla="*/ 2147483646 h 143"/>
                <a:gd name="T30" fmla="*/ 2147483646 w 27"/>
                <a:gd name="T31" fmla="*/ 2147483646 h 143"/>
                <a:gd name="T32" fmla="*/ 2147483646 w 27"/>
                <a:gd name="T33" fmla="*/ 2147483646 h 143"/>
                <a:gd name="T34" fmla="*/ 2147483646 w 27"/>
                <a:gd name="T35" fmla="*/ 2147483646 h 143"/>
                <a:gd name="T36" fmla="*/ 2147483646 w 27"/>
                <a:gd name="T37" fmla="*/ 2147483646 h 143"/>
                <a:gd name="T38" fmla="*/ 0 w 27"/>
                <a:gd name="T39" fmla="*/ 2147483646 h 143"/>
                <a:gd name="T40" fmla="*/ 0 w 27"/>
                <a:gd name="T41" fmla="*/ 2147483646 h 143"/>
                <a:gd name="T42" fmla="*/ 2147483646 w 27"/>
                <a:gd name="T43" fmla="*/ 2147483646 h 143"/>
                <a:gd name="T44" fmla="*/ 2147483646 w 27"/>
                <a:gd name="T45" fmla="*/ 2147483646 h 143"/>
                <a:gd name="T46" fmla="*/ 2147483646 w 27"/>
                <a:gd name="T47" fmla="*/ 2147483646 h 143"/>
                <a:gd name="T48" fmla="*/ 2147483646 w 27"/>
                <a:gd name="T49" fmla="*/ 2147483646 h 143"/>
                <a:gd name="T50" fmla="*/ 2147483646 w 27"/>
                <a:gd name="T51" fmla="*/ 2147483646 h 143"/>
                <a:gd name="T52" fmla="*/ 2147483646 w 27"/>
                <a:gd name="T53" fmla="*/ 2147483646 h 143"/>
                <a:gd name="T54" fmla="*/ 2147483646 w 27"/>
                <a:gd name="T55" fmla="*/ 2147483646 h 143"/>
                <a:gd name="T56" fmla="*/ 2147483646 w 27"/>
                <a:gd name="T57" fmla="*/ 2147483646 h 143"/>
                <a:gd name="T58" fmla="*/ 2147483646 w 27"/>
                <a:gd name="T59" fmla="*/ 2147483646 h 143"/>
                <a:gd name="T60" fmla="*/ 2147483646 w 27"/>
                <a:gd name="T61" fmla="*/ 2147483646 h 143"/>
                <a:gd name="T62" fmla="*/ 2147483646 w 27"/>
                <a:gd name="T63" fmla="*/ 0 h 14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7"/>
                <a:gd name="T97" fmla="*/ 0 h 143"/>
                <a:gd name="T98" fmla="*/ 27 w 27"/>
                <a:gd name="T99" fmla="*/ 143 h 14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7" h="143">
                  <a:moveTo>
                    <a:pt x="12" y="143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2" y="143"/>
                    <a:pt x="12" y="143"/>
                    <a:pt x="12" y="143"/>
                  </a:cubicBezTo>
                  <a:moveTo>
                    <a:pt x="12" y="135"/>
                  </a:moveTo>
                  <a:cubicBezTo>
                    <a:pt x="13" y="135"/>
                    <a:pt x="13" y="135"/>
                    <a:pt x="13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3" y="135"/>
                    <a:pt x="13" y="135"/>
                    <a:pt x="12" y="135"/>
                  </a:cubicBezTo>
                  <a:moveTo>
                    <a:pt x="5" y="128"/>
                  </a:moveTo>
                  <a:cubicBezTo>
                    <a:pt x="3" y="129"/>
                    <a:pt x="2" y="131"/>
                    <a:pt x="0" y="132"/>
                  </a:cubicBezTo>
                  <a:cubicBezTo>
                    <a:pt x="2" y="131"/>
                    <a:pt x="3" y="129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1" y="75"/>
                    <a:pt x="1" y="71"/>
                  </a:cubicBezTo>
                  <a:cubicBezTo>
                    <a:pt x="2" y="66"/>
                    <a:pt x="3" y="62"/>
                    <a:pt x="3" y="57"/>
                  </a:cubicBezTo>
                  <a:cubicBezTo>
                    <a:pt x="4" y="55"/>
                    <a:pt x="4" y="53"/>
                    <a:pt x="4" y="51"/>
                  </a:cubicBezTo>
                  <a:cubicBezTo>
                    <a:pt x="5" y="50"/>
                    <a:pt x="5" y="49"/>
                    <a:pt x="5" y="48"/>
                  </a:cubicBezTo>
                  <a:cubicBezTo>
                    <a:pt x="5" y="47"/>
                    <a:pt x="5" y="46"/>
                    <a:pt x="5" y="45"/>
                  </a:cubicBezTo>
                  <a:cubicBezTo>
                    <a:pt x="6" y="44"/>
                    <a:pt x="6" y="43"/>
                    <a:pt x="6" y="42"/>
                  </a:cubicBezTo>
                  <a:cubicBezTo>
                    <a:pt x="6" y="41"/>
                    <a:pt x="6" y="40"/>
                    <a:pt x="7" y="39"/>
                  </a:cubicBezTo>
                  <a:cubicBezTo>
                    <a:pt x="7" y="38"/>
                    <a:pt x="7" y="37"/>
                    <a:pt x="7" y="36"/>
                  </a:cubicBezTo>
                  <a:cubicBezTo>
                    <a:pt x="8" y="35"/>
                    <a:pt x="8" y="34"/>
                    <a:pt x="8" y="33"/>
                  </a:cubicBezTo>
                  <a:cubicBezTo>
                    <a:pt x="8" y="32"/>
                    <a:pt x="9" y="31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5"/>
                    <a:pt x="11" y="24"/>
                    <a:pt x="12" y="22"/>
                  </a:cubicBezTo>
                  <a:cubicBezTo>
                    <a:pt x="13" y="19"/>
                    <a:pt x="15" y="16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2" y="5"/>
                    <a:pt x="23" y="4"/>
                    <a:pt x="23" y="3"/>
                  </a:cubicBezTo>
                  <a:cubicBezTo>
                    <a:pt x="24" y="3"/>
                    <a:pt x="25" y="2"/>
                    <a:pt x="25" y="2"/>
                  </a:cubicBezTo>
                  <a:cubicBezTo>
                    <a:pt x="26" y="1"/>
                    <a:pt x="26" y="1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Freeform 1114"/>
            <p:cNvSpPr>
              <a:spLocks/>
            </p:cNvSpPr>
            <p:nvPr/>
          </p:nvSpPr>
          <p:spPr bwMode="auto">
            <a:xfrm>
              <a:off x="26750" y="0"/>
              <a:ext cx="90282" cy="453081"/>
            </a:xfrm>
            <a:custGeom>
              <a:avLst/>
              <a:gdLst>
                <a:gd name="T0" fmla="*/ 2147483646 w 27"/>
                <a:gd name="T1" fmla="*/ 0 h 135"/>
                <a:gd name="T2" fmla="*/ 2147483646 w 27"/>
                <a:gd name="T3" fmla="*/ 0 h 135"/>
                <a:gd name="T4" fmla="*/ 2147483646 w 27"/>
                <a:gd name="T5" fmla="*/ 0 h 135"/>
                <a:gd name="T6" fmla="*/ 2147483646 w 27"/>
                <a:gd name="T7" fmla="*/ 2147483646 h 135"/>
                <a:gd name="T8" fmla="*/ 2147483646 w 27"/>
                <a:gd name="T9" fmla="*/ 2147483646 h 135"/>
                <a:gd name="T10" fmla="*/ 2147483646 w 27"/>
                <a:gd name="T11" fmla="*/ 2147483646 h 135"/>
                <a:gd name="T12" fmla="*/ 2147483646 w 27"/>
                <a:gd name="T13" fmla="*/ 2147483646 h 135"/>
                <a:gd name="T14" fmla="*/ 2147483646 w 27"/>
                <a:gd name="T15" fmla="*/ 2147483646 h 135"/>
                <a:gd name="T16" fmla="*/ 2147483646 w 27"/>
                <a:gd name="T17" fmla="*/ 2147483646 h 135"/>
                <a:gd name="T18" fmla="*/ 2147483646 w 27"/>
                <a:gd name="T19" fmla="*/ 2147483646 h 135"/>
                <a:gd name="T20" fmla="*/ 2147483646 w 27"/>
                <a:gd name="T21" fmla="*/ 2147483646 h 135"/>
                <a:gd name="T22" fmla="*/ 2147483646 w 27"/>
                <a:gd name="T23" fmla="*/ 2147483646 h 135"/>
                <a:gd name="T24" fmla="*/ 2147483646 w 27"/>
                <a:gd name="T25" fmla="*/ 2147483646 h 135"/>
                <a:gd name="T26" fmla="*/ 2147483646 w 27"/>
                <a:gd name="T27" fmla="*/ 2147483646 h 135"/>
                <a:gd name="T28" fmla="*/ 2147483646 w 27"/>
                <a:gd name="T29" fmla="*/ 2147483646 h 135"/>
                <a:gd name="T30" fmla="*/ 2147483646 w 27"/>
                <a:gd name="T31" fmla="*/ 2147483646 h 135"/>
                <a:gd name="T32" fmla="*/ 2147483646 w 27"/>
                <a:gd name="T33" fmla="*/ 2147483646 h 135"/>
                <a:gd name="T34" fmla="*/ 2147483646 w 27"/>
                <a:gd name="T35" fmla="*/ 2147483646 h 135"/>
                <a:gd name="T36" fmla="*/ 2147483646 w 27"/>
                <a:gd name="T37" fmla="*/ 2147483646 h 135"/>
                <a:gd name="T38" fmla="*/ 2147483646 w 27"/>
                <a:gd name="T39" fmla="*/ 2147483646 h 135"/>
                <a:gd name="T40" fmla="*/ 2147483646 w 27"/>
                <a:gd name="T41" fmla="*/ 2147483646 h 135"/>
                <a:gd name="T42" fmla="*/ 2147483646 w 27"/>
                <a:gd name="T43" fmla="*/ 2147483646 h 135"/>
                <a:gd name="T44" fmla="*/ 2147483646 w 27"/>
                <a:gd name="T45" fmla="*/ 2147483646 h 135"/>
                <a:gd name="T46" fmla="*/ 0 w 27"/>
                <a:gd name="T47" fmla="*/ 2147483646 h 135"/>
                <a:gd name="T48" fmla="*/ 0 w 27"/>
                <a:gd name="T49" fmla="*/ 2147483646 h 135"/>
                <a:gd name="T50" fmla="*/ 0 w 27"/>
                <a:gd name="T51" fmla="*/ 2147483646 h 135"/>
                <a:gd name="T52" fmla="*/ 2147483646 w 27"/>
                <a:gd name="T53" fmla="*/ 2147483646 h 135"/>
                <a:gd name="T54" fmla="*/ 2147483646 w 27"/>
                <a:gd name="T55" fmla="*/ 2147483646 h 135"/>
                <a:gd name="T56" fmla="*/ 2147483646 w 27"/>
                <a:gd name="T57" fmla="*/ 2147483646 h 135"/>
                <a:gd name="T58" fmla="*/ 2147483646 w 27"/>
                <a:gd name="T59" fmla="*/ 2147483646 h 135"/>
                <a:gd name="T60" fmla="*/ 2147483646 w 27"/>
                <a:gd name="T61" fmla="*/ 2147483646 h 135"/>
                <a:gd name="T62" fmla="*/ 2147483646 w 27"/>
                <a:gd name="T63" fmla="*/ 2147483646 h 135"/>
                <a:gd name="T64" fmla="*/ 2147483646 w 27"/>
                <a:gd name="T65" fmla="*/ 2147483646 h 135"/>
                <a:gd name="T66" fmla="*/ 2147483646 w 27"/>
                <a:gd name="T67" fmla="*/ 2147483646 h 135"/>
                <a:gd name="T68" fmla="*/ 2147483646 w 27"/>
                <a:gd name="T69" fmla="*/ 2147483646 h 135"/>
                <a:gd name="T70" fmla="*/ 2147483646 w 27"/>
                <a:gd name="T71" fmla="*/ 0 h 1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7"/>
                <a:gd name="T109" fmla="*/ 0 h 135"/>
                <a:gd name="T110" fmla="*/ 27 w 27"/>
                <a:gd name="T111" fmla="*/ 135 h 1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7" h="135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0" y="125"/>
                    <a:pt x="7" y="126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7" y="66"/>
                    <a:pt x="26" y="2"/>
                    <a:pt x="27" y="0"/>
                  </a:cubicBezTo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Freeform 1115"/>
            <p:cNvSpPr>
              <a:spLocks/>
            </p:cNvSpPr>
            <p:nvPr/>
          </p:nvSpPr>
          <p:spPr bwMode="auto">
            <a:xfrm>
              <a:off x="66875" y="453080"/>
              <a:ext cx="40125" cy="26750"/>
            </a:xfrm>
            <a:custGeom>
              <a:avLst/>
              <a:gdLst>
                <a:gd name="T0" fmla="*/ 0 w 12"/>
                <a:gd name="T1" fmla="*/ 0 h 8"/>
                <a:gd name="T2" fmla="*/ 0 w 12"/>
                <a:gd name="T3" fmla="*/ 2147483646 h 8"/>
                <a:gd name="T4" fmla="*/ 2147483646 w 12"/>
                <a:gd name="T5" fmla="*/ 2147483646 h 8"/>
                <a:gd name="T6" fmla="*/ 2147483646 w 12"/>
                <a:gd name="T7" fmla="*/ 0 h 8"/>
                <a:gd name="T8" fmla="*/ 2147483646 w 12"/>
                <a:gd name="T9" fmla="*/ 0 h 8"/>
                <a:gd name="T10" fmla="*/ 0 w 12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8"/>
                <a:gd name="T20" fmla="*/ 12 w 12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6"/>
                    <a:pt x="11" y="3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Freeform 1116"/>
            <p:cNvSpPr>
              <a:spLocks noEditPoints="1"/>
            </p:cNvSpPr>
            <p:nvPr/>
          </p:nvSpPr>
          <p:spPr bwMode="auto">
            <a:xfrm>
              <a:off x="0" y="443049"/>
              <a:ext cx="26750" cy="36781"/>
            </a:xfrm>
            <a:custGeom>
              <a:avLst/>
              <a:gdLst>
                <a:gd name="T0" fmla="*/ 0 w 8"/>
                <a:gd name="T1" fmla="*/ 2147483646 h 11"/>
                <a:gd name="T2" fmla="*/ 0 w 8"/>
                <a:gd name="T3" fmla="*/ 2147483646 h 11"/>
                <a:gd name="T4" fmla="*/ 0 w 8"/>
                <a:gd name="T5" fmla="*/ 2147483646 h 11"/>
                <a:gd name="T6" fmla="*/ 2147483646 w 8"/>
                <a:gd name="T7" fmla="*/ 0 h 11"/>
                <a:gd name="T8" fmla="*/ 2147483646 w 8"/>
                <a:gd name="T9" fmla="*/ 0 h 11"/>
                <a:gd name="T10" fmla="*/ 2147483646 w 8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"/>
                <a:gd name="T19" fmla="*/ 0 h 11"/>
                <a:gd name="T20" fmla="*/ 8 w 8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Freeform 1117"/>
            <p:cNvSpPr>
              <a:spLocks/>
            </p:cNvSpPr>
            <p:nvPr/>
          </p:nvSpPr>
          <p:spPr bwMode="auto">
            <a:xfrm>
              <a:off x="0" y="285892"/>
              <a:ext cx="66875" cy="193938"/>
            </a:xfrm>
            <a:custGeom>
              <a:avLst/>
              <a:gdLst>
                <a:gd name="T0" fmla="*/ 2147483646 w 20"/>
                <a:gd name="T1" fmla="*/ 0 h 58"/>
                <a:gd name="T2" fmla="*/ 2147483646 w 20"/>
                <a:gd name="T3" fmla="*/ 2147483646 h 58"/>
                <a:gd name="T4" fmla="*/ 2147483646 w 20"/>
                <a:gd name="T5" fmla="*/ 2147483646 h 58"/>
                <a:gd name="T6" fmla="*/ 0 w 20"/>
                <a:gd name="T7" fmla="*/ 2147483646 h 58"/>
                <a:gd name="T8" fmla="*/ 0 w 20"/>
                <a:gd name="T9" fmla="*/ 2147483646 h 58"/>
                <a:gd name="T10" fmla="*/ 0 w 20"/>
                <a:gd name="T11" fmla="*/ 2147483646 h 58"/>
                <a:gd name="T12" fmla="*/ 0 w 20"/>
                <a:gd name="T13" fmla="*/ 2147483646 h 58"/>
                <a:gd name="T14" fmla="*/ 2147483646 w 20"/>
                <a:gd name="T15" fmla="*/ 2147483646 h 58"/>
                <a:gd name="T16" fmla="*/ 2147483646 w 20"/>
                <a:gd name="T17" fmla="*/ 2147483646 h 58"/>
                <a:gd name="T18" fmla="*/ 2147483646 w 20"/>
                <a:gd name="T19" fmla="*/ 2147483646 h 58"/>
                <a:gd name="T20" fmla="*/ 2147483646 w 20"/>
                <a:gd name="T21" fmla="*/ 2147483646 h 58"/>
                <a:gd name="T22" fmla="*/ 2147483646 w 20"/>
                <a:gd name="T23" fmla="*/ 2147483646 h 58"/>
                <a:gd name="T24" fmla="*/ 2147483646 w 20"/>
                <a:gd name="T25" fmla="*/ 0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58"/>
                <a:gd name="T41" fmla="*/ 20 w 20"/>
                <a:gd name="T42" fmla="*/ 58 h 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58">
                  <a:moveTo>
                    <a:pt x="11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4" y="52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6"/>
                    <a:pt x="11" y="44"/>
                    <a:pt x="13" y="43"/>
                  </a:cubicBezTo>
                  <a:cubicBezTo>
                    <a:pt x="15" y="41"/>
                    <a:pt x="18" y="40"/>
                    <a:pt x="20" y="3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5" name="文本框 226"/>
          <p:cNvSpPr txBox="1">
            <a:spLocks noChangeArrowheads="1"/>
          </p:cNvSpPr>
          <p:nvPr/>
        </p:nvSpPr>
        <p:spPr bwMode="auto">
          <a:xfrm>
            <a:off x="3594239" y="1875372"/>
            <a:ext cx="17684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2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6" name="文本框 3"/>
          <p:cNvSpPr txBox="1">
            <a:spLocks noChangeArrowheads="1"/>
          </p:cNvSpPr>
          <p:nvPr/>
        </p:nvSpPr>
        <p:spPr bwMode="auto">
          <a:xfrm>
            <a:off x="6593089" y="1801228"/>
            <a:ext cx="4005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600" b="1" dirty="0" smtClean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、研究基础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417" name="Straight Connector 199"/>
          <p:cNvCxnSpPr>
            <a:cxnSpLocks noChangeShapeType="1"/>
          </p:cNvCxnSpPr>
          <p:nvPr/>
        </p:nvCxnSpPr>
        <p:spPr bwMode="auto">
          <a:xfrm>
            <a:off x="6559550" y="1814513"/>
            <a:ext cx="4005263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Connector 199"/>
          <p:cNvCxnSpPr>
            <a:cxnSpLocks noChangeShapeType="1"/>
          </p:cNvCxnSpPr>
          <p:nvPr/>
        </p:nvCxnSpPr>
        <p:spPr bwMode="auto">
          <a:xfrm>
            <a:off x="6559550" y="2417763"/>
            <a:ext cx="4005263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文本框 243"/>
          <p:cNvSpPr txBox="1">
            <a:spLocks noChangeArrowheads="1"/>
          </p:cNvSpPr>
          <p:nvPr/>
        </p:nvSpPr>
        <p:spPr bwMode="auto">
          <a:xfrm>
            <a:off x="6593089" y="2836278"/>
            <a:ext cx="4005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600" b="1" dirty="0" smtClean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、项目进展</a:t>
            </a:r>
            <a:endParaRPr lang="zh-CN" altLang="en-US" sz="36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420" name="Straight Connector 199"/>
          <p:cNvCxnSpPr>
            <a:cxnSpLocks noChangeShapeType="1"/>
          </p:cNvCxnSpPr>
          <p:nvPr/>
        </p:nvCxnSpPr>
        <p:spPr bwMode="auto">
          <a:xfrm>
            <a:off x="6559550" y="2847975"/>
            <a:ext cx="4005263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Straight Connector 199"/>
          <p:cNvCxnSpPr>
            <a:cxnSpLocks noChangeShapeType="1"/>
          </p:cNvCxnSpPr>
          <p:nvPr/>
        </p:nvCxnSpPr>
        <p:spPr bwMode="auto">
          <a:xfrm>
            <a:off x="6559550" y="3451225"/>
            <a:ext cx="4005263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2" name="文本框 247"/>
          <p:cNvSpPr txBox="1">
            <a:spLocks noChangeArrowheads="1"/>
          </p:cNvSpPr>
          <p:nvPr/>
        </p:nvSpPr>
        <p:spPr bwMode="auto">
          <a:xfrm>
            <a:off x="6593089" y="3869741"/>
            <a:ext cx="4005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3600" b="1" dirty="0" smtClean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、存在问题</a:t>
            </a:r>
            <a:endParaRPr lang="zh-CN" altLang="en-US" sz="36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423" name="Straight Connector 199"/>
          <p:cNvCxnSpPr>
            <a:cxnSpLocks noChangeShapeType="1"/>
          </p:cNvCxnSpPr>
          <p:nvPr/>
        </p:nvCxnSpPr>
        <p:spPr bwMode="auto">
          <a:xfrm>
            <a:off x="6559550" y="3881438"/>
            <a:ext cx="4005263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Straight Connector 199"/>
          <p:cNvCxnSpPr>
            <a:cxnSpLocks noChangeShapeType="1"/>
          </p:cNvCxnSpPr>
          <p:nvPr/>
        </p:nvCxnSpPr>
        <p:spPr bwMode="auto">
          <a:xfrm>
            <a:off x="6559550" y="4486275"/>
            <a:ext cx="4005263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5" name="文本框 251"/>
          <p:cNvSpPr txBox="1">
            <a:spLocks noChangeArrowheads="1"/>
          </p:cNvSpPr>
          <p:nvPr/>
        </p:nvSpPr>
        <p:spPr bwMode="auto">
          <a:xfrm>
            <a:off x="6593089" y="4903203"/>
            <a:ext cx="4005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3600" b="1" dirty="0" smtClean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、解决方案</a:t>
            </a:r>
            <a:endParaRPr lang="zh-CN" altLang="en-US" sz="36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426" name="Straight Connector 199"/>
          <p:cNvCxnSpPr>
            <a:cxnSpLocks noChangeShapeType="1"/>
          </p:cNvCxnSpPr>
          <p:nvPr/>
        </p:nvCxnSpPr>
        <p:spPr bwMode="auto">
          <a:xfrm>
            <a:off x="6559550" y="4916488"/>
            <a:ext cx="4005263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Straight Connector 199"/>
          <p:cNvCxnSpPr>
            <a:cxnSpLocks noChangeShapeType="1"/>
          </p:cNvCxnSpPr>
          <p:nvPr/>
        </p:nvCxnSpPr>
        <p:spPr bwMode="auto">
          <a:xfrm>
            <a:off x="6559550" y="5519738"/>
            <a:ext cx="4005263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428" name="组合 263"/>
          <p:cNvGrpSpPr>
            <a:grpSpLocks/>
          </p:cNvGrpSpPr>
          <p:nvPr/>
        </p:nvGrpSpPr>
        <p:grpSpPr bwMode="auto">
          <a:xfrm>
            <a:off x="10975975" y="5659438"/>
            <a:ext cx="1406525" cy="1490662"/>
            <a:chOff x="0" y="0"/>
            <a:chExt cx="1406701" cy="1491935"/>
          </a:xfrm>
        </p:grpSpPr>
        <p:sp>
          <p:nvSpPr>
            <p:cNvPr id="17432" name="任意多边形 259"/>
            <p:cNvSpPr>
              <a:spLocks/>
            </p:cNvSpPr>
            <p:nvPr/>
          </p:nvSpPr>
          <p:spPr bwMode="auto">
            <a:xfrm rot="1420605">
              <a:off x="390182" y="0"/>
              <a:ext cx="1016519" cy="1329727"/>
            </a:xfrm>
            <a:custGeom>
              <a:avLst/>
              <a:gdLst>
                <a:gd name="T0" fmla="*/ 478693 w 1016519"/>
                <a:gd name="T1" fmla="*/ 24933 h 1329727"/>
                <a:gd name="T2" fmla="*/ 563009 w 1016519"/>
                <a:gd name="T3" fmla="*/ 0 h 1329727"/>
                <a:gd name="T4" fmla="*/ 1016519 w 1016519"/>
                <a:gd name="T5" fmla="*/ 1034264 h 1329727"/>
                <a:gd name="T6" fmla="*/ 342692 w 1016519"/>
                <a:gd name="T7" fmla="*/ 1329727 h 1329727"/>
                <a:gd name="T8" fmla="*/ 229562 w 1016519"/>
                <a:gd name="T9" fmla="*/ 1240812 h 1329727"/>
                <a:gd name="T10" fmla="*/ 0 w 1016519"/>
                <a:gd name="T11" fmla="*/ 712875 h 1329727"/>
                <a:gd name="T12" fmla="*/ 478693 w 1016519"/>
                <a:gd name="T13" fmla="*/ 24933 h 13297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6519"/>
                <a:gd name="T22" fmla="*/ 0 h 1329727"/>
                <a:gd name="T23" fmla="*/ 1016519 w 1016519"/>
                <a:gd name="T24" fmla="*/ 1329727 h 13297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6519" h="1329727">
                  <a:moveTo>
                    <a:pt x="478693" y="24933"/>
                  </a:moveTo>
                  <a:lnTo>
                    <a:pt x="563009" y="0"/>
                  </a:lnTo>
                  <a:lnTo>
                    <a:pt x="1016519" y="1034264"/>
                  </a:lnTo>
                  <a:lnTo>
                    <a:pt x="342692" y="1329727"/>
                  </a:lnTo>
                  <a:lnTo>
                    <a:pt x="229562" y="1240812"/>
                  </a:lnTo>
                  <a:cubicBezTo>
                    <a:pt x="87726" y="1105701"/>
                    <a:pt x="0" y="919047"/>
                    <a:pt x="0" y="712875"/>
                  </a:cubicBezTo>
                  <a:cubicBezTo>
                    <a:pt x="0" y="403617"/>
                    <a:pt x="197386" y="138275"/>
                    <a:pt x="478693" y="24933"/>
                  </a:cubicBez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33" name="任意多边形 262"/>
            <p:cNvSpPr>
              <a:spLocks/>
            </p:cNvSpPr>
            <p:nvPr/>
          </p:nvSpPr>
          <p:spPr bwMode="auto">
            <a:xfrm rot="1420605">
              <a:off x="0" y="718464"/>
              <a:ext cx="1210739" cy="773471"/>
            </a:xfrm>
            <a:custGeom>
              <a:avLst/>
              <a:gdLst>
                <a:gd name="T0" fmla="*/ 421072 w 1210739"/>
                <a:gd name="T1" fmla="*/ 51898 h 773471"/>
                <a:gd name="T2" fmla="*/ 689429 w 1210739"/>
                <a:gd name="T3" fmla="*/ 0 h 773471"/>
                <a:gd name="T4" fmla="*/ 1176929 w 1210739"/>
                <a:gd name="T5" fmla="*/ 193427 h 773471"/>
                <a:gd name="T6" fmla="*/ 1197235 w 1210739"/>
                <a:gd name="T7" fmla="*/ 217001 h 773471"/>
                <a:gd name="T8" fmla="*/ 1210739 w 1210739"/>
                <a:gd name="T9" fmla="*/ 247798 h 773471"/>
                <a:gd name="T10" fmla="*/ 11899 w 1210739"/>
                <a:gd name="T11" fmla="*/ 773471 h 773471"/>
                <a:gd name="T12" fmla="*/ 0 w 1210739"/>
                <a:gd name="T13" fmla="*/ 660400 h 773471"/>
                <a:gd name="T14" fmla="*/ 421072 w 1210739"/>
                <a:gd name="T15" fmla="*/ 51898 h 7734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0739"/>
                <a:gd name="T25" fmla="*/ 0 h 773471"/>
                <a:gd name="T26" fmla="*/ 1210739 w 1210739"/>
                <a:gd name="T27" fmla="*/ 773471 h 7734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0739" h="773471">
                  <a:moveTo>
                    <a:pt x="421072" y="51898"/>
                  </a:moveTo>
                  <a:cubicBezTo>
                    <a:pt x="503554" y="18479"/>
                    <a:pt x="594239" y="0"/>
                    <a:pt x="689429" y="0"/>
                  </a:cubicBezTo>
                  <a:cubicBezTo>
                    <a:pt x="879810" y="0"/>
                    <a:pt x="1052167" y="73918"/>
                    <a:pt x="1176929" y="193427"/>
                  </a:cubicBezTo>
                  <a:lnTo>
                    <a:pt x="1197235" y="217001"/>
                  </a:lnTo>
                  <a:lnTo>
                    <a:pt x="1210739" y="247798"/>
                  </a:lnTo>
                  <a:lnTo>
                    <a:pt x="11899" y="773471"/>
                  </a:lnTo>
                  <a:lnTo>
                    <a:pt x="0" y="660400"/>
                  </a:lnTo>
                  <a:cubicBezTo>
                    <a:pt x="0" y="386853"/>
                    <a:pt x="173626" y="152151"/>
                    <a:pt x="421072" y="51898"/>
                  </a:cubicBez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7429" name="组合 264"/>
          <p:cNvGrpSpPr>
            <a:grpSpLocks/>
          </p:cNvGrpSpPr>
          <p:nvPr/>
        </p:nvGrpSpPr>
        <p:grpSpPr bwMode="auto">
          <a:xfrm rot="10800000">
            <a:off x="-206375" y="-268288"/>
            <a:ext cx="1406525" cy="1492251"/>
            <a:chOff x="0" y="0"/>
            <a:chExt cx="1406701" cy="1491935"/>
          </a:xfrm>
        </p:grpSpPr>
        <p:sp>
          <p:nvSpPr>
            <p:cNvPr id="17430" name="任意多边形 265"/>
            <p:cNvSpPr>
              <a:spLocks/>
            </p:cNvSpPr>
            <p:nvPr/>
          </p:nvSpPr>
          <p:spPr bwMode="auto">
            <a:xfrm rot="1420605">
              <a:off x="390182" y="0"/>
              <a:ext cx="1016519" cy="1329727"/>
            </a:xfrm>
            <a:custGeom>
              <a:avLst/>
              <a:gdLst>
                <a:gd name="T0" fmla="*/ 478693 w 1016519"/>
                <a:gd name="T1" fmla="*/ 24933 h 1329727"/>
                <a:gd name="T2" fmla="*/ 563009 w 1016519"/>
                <a:gd name="T3" fmla="*/ 0 h 1329727"/>
                <a:gd name="T4" fmla="*/ 1016519 w 1016519"/>
                <a:gd name="T5" fmla="*/ 1034264 h 1329727"/>
                <a:gd name="T6" fmla="*/ 342692 w 1016519"/>
                <a:gd name="T7" fmla="*/ 1329727 h 1329727"/>
                <a:gd name="T8" fmla="*/ 229562 w 1016519"/>
                <a:gd name="T9" fmla="*/ 1240812 h 1329727"/>
                <a:gd name="T10" fmla="*/ 0 w 1016519"/>
                <a:gd name="T11" fmla="*/ 712875 h 1329727"/>
                <a:gd name="T12" fmla="*/ 478693 w 1016519"/>
                <a:gd name="T13" fmla="*/ 24933 h 13297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6519"/>
                <a:gd name="T22" fmla="*/ 0 h 1329727"/>
                <a:gd name="T23" fmla="*/ 1016519 w 1016519"/>
                <a:gd name="T24" fmla="*/ 1329727 h 13297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6519" h="1329727">
                  <a:moveTo>
                    <a:pt x="478693" y="24933"/>
                  </a:moveTo>
                  <a:lnTo>
                    <a:pt x="563009" y="0"/>
                  </a:lnTo>
                  <a:lnTo>
                    <a:pt x="1016519" y="1034264"/>
                  </a:lnTo>
                  <a:lnTo>
                    <a:pt x="342692" y="1329727"/>
                  </a:lnTo>
                  <a:lnTo>
                    <a:pt x="229562" y="1240812"/>
                  </a:lnTo>
                  <a:cubicBezTo>
                    <a:pt x="87726" y="1105701"/>
                    <a:pt x="0" y="919047"/>
                    <a:pt x="0" y="712875"/>
                  </a:cubicBezTo>
                  <a:cubicBezTo>
                    <a:pt x="0" y="403617"/>
                    <a:pt x="197386" y="138275"/>
                    <a:pt x="478693" y="24933"/>
                  </a:cubicBez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31" name="任意多边形 266"/>
            <p:cNvSpPr>
              <a:spLocks/>
            </p:cNvSpPr>
            <p:nvPr/>
          </p:nvSpPr>
          <p:spPr bwMode="auto">
            <a:xfrm rot="1420605">
              <a:off x="0" y="718464"/>
              <a:ext cx="1210739" cy="773471"/>
            </a:xfrm>
            <a:custGeom>
              <a:avLst/>
              <a:gdLst>
                <a:gd name="T0" fmla="*/ 421072 w 1210739"/>
                <a:gd name="T1" fmla="*/ 51898 h 773471"/>
                <a:gd name="T2" fmla="*/ 689429 w 1210739"/>
                <a:gd name="T3" fmla="*/ 0 h 773471"/>
                <a:gd name="T4" fmla="*/ 1176929 w 1210739"/>
                <a:gd name="T5" fmla="*/ 193427 h 773471"/>
                <a:gd name="T6" fmla="*/ 1197235 w 1210739"/>
                <a:gd name="T7" fmla="*/ 217001 h 773471"/>
                <a:gd name="T8" fmla="*/ 1210739 w 1210739"/>
                <a:gd name="T9" fmla="*/ 247798 h 773471"/>
                <a:gd name="T10" fmla="*/ 11899 w 1210739"/>
                <a:gd name="T11" fmla="*/ 773471 h 773471"/>
                <a:gd name="T12" fmla="*/ 0 w 1210739"/>
                <a:gd name="T13" fmla="*/ 660400 h 773471"/>
                <a:gd name="T14" fmla="*/ 421072 w 1210739"/>
                <a:gd name="T15" fmla="*/ 51898 h 7734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0739"/>
                <a:gd name="T25" fmla="*/ 0 h 773471"/>
                <a:gd name="T26" fmla="*/ 1210739 w 1210739"/>
                <a:gd name="T27" fmla="*/ 773471 h 7734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0739" h="773471">
                  <a:moveTo>
                    <a:pt x="421072" y="51898"/>
                  </a:moveTo>
                  <a:cubicBezTo>
                    <a:pt x="503554" y="18479"/>
                    <a:pt x="594239" y="0"/>
                    <a:pt x="689429" y="0"/>
                  </a:cubicBezTo>
                  <a:cubicBezTo>
                    <a:pt x="879810" y="0"/>
                    <a:pt x="1052167" y="73918"/>
                    <a:pt x="1176929" y="193427"/>
                  </a:cubicBezTo>
                  <a:lnTo>
                    <a:pt x="1197235" y="217001"/>
                  </a:lnTo>
                  <a:lnTo>
                    <a:pt x="1210739" y="247798"/>
                  </a:lnTo>
                  <a:lnTo>
                    <a:pt x="11899" y="773471"/>
                  </a:lnTo>
                  <a:lnTo>
                    <a:pt x="0" y="660400"/>
                  </a:lnTo>
                  <a:cubicBezTo>
                    <a:pt x="0" y="386853"/>
                    <a:pt x="173626" y="152151"/>
                    <a:pt x="421072" y="51898"/>
                  </a:cubicBez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237" name="图片 23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7585" r="87524" b="-460"/>
          <a:stretch/>
        </p:blipFill>
        <p:spPr>
          <a:xfrm>
            <a:off x="2530578" y="2057516"/>
            <a:ext cx="399072" cy="4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57992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解决方法和后续工作计划</a:t>
            </a: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6" name="Freeform 70"/>
          <p:cNvSpPr>
            <a:spLocks/>
          </p:cNvSpPr>
          <p:nvPr/>
        </p:nvSpPr>
        <p:spPr bwMode="auto">
          <a:xfrm rot="5400000">
            <a:off x="2270918" y="2672557"/>
            <a:ext cx="639763" cy="1828800"/>
          </a:xfrm>
          <a:custGeom>
            <a:avLst/>
            <a:gdLst>
              <a:gd name="T0" fmla="*/ 2147483646 w 465"/>
              <a:gd name="T1" fmla="*/ 2147483646 h 644"/>
              <a:gd name="T2" fmla="*/ 0 w 465"/>
              <a:gd name="T3" fmla="*/ 0 h 644"/>
              <a:gd name="T4" fmla="*/ 0 w 465"/>
              <a:gd name="T5" fmla="*/ 2147483646 h 644"/>
              <a:gd name="T6" fmla="*/ 2147483646 w 465"/>
              <a:gd name="T7" fmla="*/ 2147483646 h 644"/>
              <a:gd name="T8" fmla="*/ 2147483646 w 465"/>
              <a:gd name="T9" fmla="*/ 2147483646 h 6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"/>
              <a:gd name="T16" fmla="*/ 0 h 644"/>
              <a:gd name="T17" fmla="*/ 465 w 465"/>
              <a:gd name="T18" fmla="*/ 644 h 6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" h="644">
                <a:moveTo>
                  <a:pt x="465" y="178"/>
                </a:moveTo>
                <a:lnTo>
                  <a:pt x="0" y="0"/>
                </a:lnTo>
                <a:lnTo>
                  <a:pt x="0" y="364"/>
                </a:lnTo>
                <a:lnTo>
                  <a:pt x="465" y="644"/>
                </a:lnTo>
                <a:lnTo>
                  <a:pt x="465" y="17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73"/>
          <p:cNvSpPr>
            <a:spLocks/>
          </p:cNvSpPr>
          <p:nvPr/>
        </p:nvSpPr>
        <p:spPr bwMode="auto">
          <a:xfrm rot="5400000">
            <a:off x="3813175" y="2516188"/>
            <a:ext cx="1025525" cy="1755775"/>
          </a:xfrm>
          <a:custGeom>
            <a:avLst/>
            <a:gdLst>
              <a:gd name="T0" fmla="*/ 2147483646 w 746"/>
              <a:gd name="T1" fmla="*/ 2147483646 h 618"/>
              <a:gd name="T2" fmla="*/ 0 w 746"/>
              <a:gd name="T3" fmla="*/ 0 h 618"/>
              <a:gd name="T4" fmla="*/ 0 w 746"/>
              <a:gd name="T5" fmla="*/ 2147483646 h 618"/>
              <a:gd name="T6" fmla="*/ 2147483646 w 746"/>
              <a:gd name="T7" fmla="*/ 2147483646 h 618"/>
              <a:gd name="T8" fmla="*/ 2147483646 w 746"/>
              <a:gd name="T9" fmla="*/ 2147483646 h 6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6"/>
              <a:gd name="T16" fmla="*/ 0 h 618"/>
              <a:gd name="T17" fmla="*/ 746 w 746"/>
              <a:gd name="T18" fmla="*/ 618 h 6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6" h="618">
                <a:moveTo>
                  <a:pt x="746" y="112"/>
                </a:moveTo>
                <a:lnTo>
                  <a:pt x="0" y="0"/>
                </a:lnTo>
                <a:lnTo>
                  <a:pt x="0" y="394"/>
                </a:lnTo>
                <a:lnTo>
                  <a:pt x="746" y="618"/>
                </a:lnTo>
                <a:lnTo>
                  <a:pt x="746" y="112"/>
                </a:lnTo>
                <a:close/>
              </a:path>
            </a:pathLst>
          </a:cu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76"/>
          <p:cNvSpPr>
            <a:spLocks/>
          </p:cNvSpPr>
          <p:nvPr/>
        </p:nvSpPr>
        <p:spPr bwMode="auto">
          <a:xfrm rot="5400000">
            <a:off x="9200356" y="2672557"/>
            <a:ext cx="639763" cy="1828800"/>
          </a:xfrm>
          <a:custGeom>
            <a:avLst/>
            <a:gdLst>
              <a:gd name="T0" fmla="*/ 2147483646 w 465"/>
              <a:gd name="T1" fmla="*/ 2147483646 h 644"/>
              <a:gd name="T2" fmla="*/ 0 w 465"/>
              <a:gd name="T3" fmla="*/ 2147483646 h 644"/>
              <a:gd name="T4" fmla="*/ 0 w 465"/>
              <a:gd name="T5" fmla="*/ 2147483646 h 644"/>
              <a:gd name="T6" fmla="*/ 2147483646 w 465"/>
              <a:gd name="T7" fmla="*/ 0 h 644"/>
              <a:gd name="T8" fmla="*/ 2147483646 w 465"/>
              <a:gd name="T9" fmla="*/ 2147483646 h 6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"/>
              <a:gd name="T16" fmla="*/ 0 h 644"/>
              <a:gd name="T17" fmla="*/ 465 w 465"/>
              <a:gd name="T18" fmla="*/ 644 h 6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" h="644">
                <a:moveTo>
                  <a:pt x="465" y="467"/>
                </a:moveTo>
                <a:lnTo>
                  <a:pt x="0" y="644"/>
                </a:lnTo>
                <a:lnTo>
                  <a:pt x="0" y="280"/>
                </a:lnTo>
                <a:lnTo>
                  <a:pt x="465" y="0"/>
                </a:lnTo>
                <a:lnTo>
                  <a:pt x="465" y="46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79"/>
          <p:cNvSpPr>
            <a:spLocks/>
          </p:cNvSpPr>
          <p:nvPr/>
        </p:nvSpPr>
        <p:spPr bwMode="auto">
          <a:xfrm rot="5400000">
            <a:off x="7273925" y="2517776"/>
            <a:ext cx="1025525" cy="1752600"/>
          </a:xfrm>
          <a:custGeom>
            <a:avLst/>
            <a:gdLst>
              <a:gd name="T0" fmla="*/ 2147483646 w 746"/>
              <a:gd name="T1" fmla="*/ 2147483646 h 617"/>
              <a:gd name="T2" fmla="*/ 0 w 746"/>
              <a:gd name="T3" fmla="*/ 2147483646 h 617"/>
              <a:gd name="T4" fmla="*/ 0 w 746"/>
              <a:gd name="T5" fmla="*/ 2147483646 h 617"/>
              <a:gd name="T6" fmla="*/ 2147483646 w 746"/>
              <a:gd name="T7" fmla="*/ 0 h 617"/>
              <a:gd name="T8" fmla="*/ 2147483646 w 746"/>
              <a:gd name="T9" fmla="*/ 2147483646 h 6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6"/>
              <a:gd name="T16" fmla="*/ 0 h 617"/>
              <a:gd name="T17" fmla="*/ 746 w 746"/>
              <a:gd name="T18" fmla="*/ 617 h 6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6" h="617">
                <a:moveTo>
                  <a:pt x="746" y="506"/>
                </a:moveTo>
                <a:lnTo>
                  <a:pt x="0" y="617"/>
                </a:lnTo>
                <a:lnTo>
                  <a:pt x="0" y="224"/>
                </a:lnTo>
                <a:lnTo>
                  <a:pt x="746" y="0"/>
                </a:lnTo>
                <a:lnTo>
                  <a:pt x="746" y="506"/>
                </a:lnTo>
                <a:close/>
              </a:path>
            </a:pathLst>
          </a:cu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81"/>
          <p:cNvSpPr>
            <a:spLocks/>
          </p:cNvSpPr>
          <p:nvPr/>
        </p:nvSpPr>
        <p:spPr bwMode="auto">
          <a:xfrm rot="5400000">
            <a:off x="5351463" y="2290762"/>
            <a:ext cx="1411288" cy="1820863"/>
          </a:xfrm>
          <a:custGeom>
            <a:avLst/>
            <a:gdLst>
              <a:gd name="T0" fmla="*/ 2147483646 w 1027"/>
              <a:gd name="T1" fmla="*/ 2147483646 h 641"/>
              <a:gd name="T2" fmla="*/ 0 w 1027"/>
              <a:gd name="T3" fmla="*/ 2147483646 h 641"/>
              <a:gd name="T4" fmla="*/ 0 w 1027"/>
              <a:gd name="T5" fmla="*/ 2147483646 h 641"/>
              <a:gd name="T6" fmla="*/ 2147483646 w 1027"/>
              <a:gd name="T7" fmla="*/ 0 h 641"/>
              <a:gd name="T8" fmla="*/ 2147483646 w 1027"/>
              <a:gd name="T9" fmla="*/ 2147483646 h 6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7"/>
              <a:gd name="T16" fmla="*/ 0 h 641"/>
              <a:gd name="T17" fmla="*/ 1027 w 1027"/>
              <a:gd name="T18" fmla="*/ 641 h 6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7" h="641">
                <a:moveTo>
                  <a:pt x="1027" y="641"/>
                </a:moveTo>
                <a:lnTo>
                  <a:pt x="0" y="532"/>
                </a:lnTo>
                <a:lnTo>
                  <a:pt x="0" y="111"/>
                </a:lnTo>
                <a:lnTo>
                  <a:pt x="1027" y="0"/>
                </a:lnTo>
                <a:lnTo>
                  <a:pt x="1027" y="641"/>
                </a:lnTo>
                <a:close/>
              </a:path>
            </a:pathLst>
          </a:custGeom>
          <a:solidFill>
            <a:srgbClr val="00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Oval 36"/>
          <p:cNvSpPr>
            <a:spLocks noChangeArrowheads="1"/>
          </p:cNvSpPr>
          <p:nvPr/>
        </p:nvSpPr>
        <p:spPr bwMode="auto">
          <a:xfrm>
            <a:off x="2200275" y="3763963"/>
            <a:ext cx="285750" cy="285750"/>
          </a:xfrm>
          <a:prstGeom prst="ellipse">
            <a:avLst/>
          </a:prstGeom>
          <a:solidFill>
            <a:srgbClr val="7F7F7F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2" name="Oval 38"/>
          <p:cNvSpPr>
            <a:spLocks noChangeArrowheads="1"/>
          </p:cNvSpPr>
          <p:nvPr/>
        </p:nvSpPr>
        <p:spPr bwMode="auto">
          <a:xfrm>
            <a:off x="4038600" y="3763963"/>
            <a:ext cx="284163" cy="285750"/>
          </a:xfrm>
          <a:prstGeom prst="ellipse">
            <a:avLst/>
          </a:prstGeom>
          <a:solidFill>
            <a:srgbClr val="00A5E0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3" name="Oval 40"/>
          <p:cNvSpPr>
            <a:spLocks noChangeArrowheads="1"/>
          </p:cNvSpPr>
          <p:nvPr/>
        </p:nvSpPr>
        <p:spPr bwMode="auto">
          <a:xfrm>
            <a:off x="5911850" y="3763963"/>
            <a:ext cx="284163" cy="285750"/>
          </a:xfrm>
          <a:prstGeom prst="ellipse">
            <a:avLst/>
          </a:prstGeom>
          <a:solidFill>
            <a:srgbClr val="0075BB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34" name="Oval 42"/>
          <p:cNvSpPr>
            <a:spLocks noChangeArrowheads="1"/>
          </p:cNvSpPr>
          <p:nvPr/>
        </p:nvSpPr>
        <p:spPr bwMode="auto">
          <a:xfrm>
            <a:off x="7754938" y="3763963"/>
            <a:ext cx="284162" cy="285750"/>
          </a:xfrm>
          <a:prstGeom prst="ellipse">
            <a:avLst/>
          </a:prstGeom>
          <a:solidFill>
            <a:srgbClr val="00A5E0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35" name="Oval 44"/>
          <p:cNvSpPr>
            <a:spLocks noChangeArrowheads="1"/>
          </p:cNvSpPr>
          <p:nvPr/>
        </p:nvSpPr>
        <p:spPr bwMode="auto">
          <a:xfrm>
            <a:off x="9598025" y="3763963"/>
            <a:ext cx="284163" cy="285750"/>
          </a:xfrm>
          <a:prstGeom prst="ellipse">
            <a:avLst/>
          </a:prstGeom>
          <a:solidFill>
            <a:srgbClr val="7F7F7F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pic>
        <p:nvPicPr>
          <p:cNvPr id="36" name="Group 3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2000250"/>
            <a:ext cx="5000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oup 7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2305050"/>
            <a:ext cx="444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oup 8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687638"/>
            <a:ext cx="3524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oup 8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2298700"/>
            <a:ext cx="4572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Freeform 2890"/>
          <p:cNvSpPr>
            <a:spLocks noEditPoints="1"/>
          </p:cNvSpPr>
          <p:nvPr/>
        </p:nvSpPr>
        <p:spPr bwMode="auto">
          <a:xfrm>
            <a:off x="9134475" y="2844800"/>
            <a:ext cx="352425" cy="288925"/>
          </a:xfrm>
          <a:custGeom>
            <a:avLst/>
            <a:gdLst>
              <a:gd name="T0" fmla="*/ 2147483646 w 719"/>
              <a:gd name="T1" fmla="*/ 2147483646 h 586"/>
              <a:gd name="T2" fmla="*/ 2147483646 w 719"/>
              <a:gd name="T3" fmla="*/ 2147483646 h 586"/>
              <a:gd name="T4" fmla="*/ 2147483646 w 719"/>
              <a:gd name="T5" fmla="*/ 2147483646 h 586"/>
              <a:gd name="T6" fmla="*/ 2147483646 w 719"/>
              <a:gd name="T7" fmla="*/ 2147483646 h 586"/>
              <a:gd name="T8" fmla="*/ 2147483646 w 719"/>
              <a:gd name="T9" fmla="*/ 2147483646 h 586"/>
              <a:gd name="T10" fmla="*/ 2147483646 w 719"/>
              <a:gd name="T11" fmla="*/ 2147483646 h 586"/>
              <a:gd name="T12" fmla="*/ 2147483646 w 719"/>
              <a:gd name="T13" fmla="*/ 2147483646 h 586"/>
              <a:gd name="T14" fmla="*/ 2147483646 w 719"/>
              <a:gd name="T15" fmla="*/ 2147483646 h 586"/>
              <a:gd name="T16" fmla="*/ 2147483646 w 719"/>
              <a:gd name="T17" fmla="*/ 2147483646 h 586"/>
              <a:gd name="T18" fmla="*/ 2147483646 w 719"/>
              <a:gd name="T19" fmla="*/ 2147483646 h 586"/>
              <a:gd name="T20" fmla="*/ 2147483646 w 719"/>
              <a:gd name="T21" fmla="*/ 2147483646 h 586"/>
              <a:gd name="T22" fmla="*/ 2147483646 w 719"/>
              <a:gd name="T23" fmla="*/ 2147483646 h 586"/>
              <a:gd name="T24" fmla="*/ 2147483646 w 719"/>
              <a:gd name="T25" fmla="*/ 2147483646 h 586"/>
              <a:gd name="T26" fmla="*/ 2147483646 w 719"/>
              <a:gd name="T27" fmla="*/ 2147483646 h 586"/>
              <a:gd name="T28" fmla="*/ 2147483646 w 719"/>
              <a:gd name="T29" fmla="*/ 2147483646 h 586"/>
              <a:gd name="T30" fmla="*/ 2147483646 w 719"/>
              <a:gd name="T31" fmla="*/ 2147483646 h 586"/>
              <a:gd name="T32" fmla="*/ 2147483646 w 719"/>
              <a:gd name="T33" fmla="*/ 2147483646 h 586"/>
              <a:gd name="T34" fmla="*/ 2147483646 w 719"/>
              <a:gd name="T35" fmla="*/ 2147483646 h 586"/>
              <a:gd name="T36" fmla="*/ 2147483646 w 719"/>
              <a:gd name="T37" fmla="*/ 2147483646 h 586"/>
              <a:gd name="T38" fmla="*/ 2147483646 w 719"/>
              <a:gd name="T39" fmla="*/ 2147483646 h 586"/>
              <a:gd name="T40" fmla="*/ 2147483646 w 719"/>
              <a:gd name="T41" fmla="*/ 2147483646 h 586"/>
              <a:gd name="T42" fmla="*/ 2147483646 w 719"/>
              <a:gd name="T43" fmla="*/ 2147483646 h 586"/>
              <a:gd name="T44" fmla="*/ 2147483646 w 719"/>
              <a:gd name="T45" fmla="*/ 2147483646 h 586"/>
              <a:gd name="T46" fmla="*/ 2147483646 w 719"/>
              <a:gd name="T47" fmla="*/ 2147483646 h 586"/>
              <a:gd name="T48" fmla="*/ 2147483646 w 719"/>
              <a:gd name="T49" fmla="*/ 2147483646 h 586"/>
              <a:gd name="T50" fmla="*/ 2147483646 w 719"/>
              <a:gd name="T51" fmla="*/ 2147483646 h 586"/>
              <a:gd name="T52" fmla="*/ 2147483646 w 719"/>
              <a:gd name="T53" fmla="*/ 2147483646 h 586"/>
              <a:gd name="T54" fmla="*/ 2147483646 w 719"/>
              <a:gd name="T55" fmla="*/ 2147483646 h 586"/>
              <a:gd name="T56" fmla="*/ 2147483646 w 719"/>
              <a:gd name="T57" fmla="*/ 2147483646 h 586"/>
              <a:gd name="T58" fmla="*/ 2147483646 w 719"/>
              <a:gd name="T59" fmla="*/ 2147483646 h 586"/>
              <a:gd name="T60" fmla="*/ 2147483646 w 719"/>
              <a:gd name="T61" fmla="*/ 2147483646 h 586"/>
              <a:gd name="T62" fmla="*/ 2147483646 w 719"/>
              <a:gd name="T63" fmla="*/ 2147483646 h 586"/>
              <a:gd name="T64" fmla="*/ 2147483646 w 719"/>
              <a:gd name="T65" fmla="*/ 2147483646 h 586"/>
              <a:gd name="T66" fmla="*/ 2147483646 w 719"/>
              <a:gd name="T67" fmla="*/ 2147483646 h 586"/>
              <a:gd name="T68" fmla="*/ 2147483646 w 719"/>
              <a:gd name="T69" fmla="*/ 0 h 586"/>
              <a:gd name="T70" fmla="*/ 2147483646 w 719"/>
              <a:gd name="T71" fmla="*/ 2147483646 h 586"/>
              <a:gd name="T72" fmla="*/ 2147483646 w 719"/>
              <a:gd name="T73" fmla="*/ 2147483646 h 586"/>
              <a:gd name="T74" fmla="*/ 2147483646 w 719"/>
              <a:gd name="T75" fmla="*/ 2147483646 h 586"/>
              <a:gd name="T76" fmla="*/ 2147483646 w 719"/>
              <a:gd name="T77" fmla="*/ 2147483646 h 586"/>
              <a:gd name="T78" fmla="*/ 2147483646 w 719"/>
              <a:gd name="T79" fmla="*/ 2147483646 h 586"/>
              <a:gd name="T80" fmla="*/ 2147483646 w 719"/>
              <a:gd name="T81" fmla="*/ 2147483646 h 586"/>
              <a:gd name="T82" fmla="*/ 2147483646 w 719"/>
              <a:gd name="T83" fmla="*/ 2147483646 h 586"/>
              <a:gd name="T84" fmla="*/ 2147483646 w 719"/>
              <a:gd name="T85" fmla="*/ 2147483646 h 586"/>
              <a:gd name="T86" fmla="*/ 2147483646 w 719"/>
              <a:gd name="T87" fmla="*/ 2147483646 h 586"/>
              <a:gd name="T88" fmla="*/ 2147483646 w 719"/>
              <a:gd name="T89" fmla="*/ 2147483646 h 586"/>
              <a:gd name="T90" fmla="*/ 2147483646 w 719"/>
              <a:gd name="T91" fmla="*/ 2147483646 h 586"/>
              <a:gd name="T92" fmla="*/ 2147483646 w 719"/>
              <a:gd name="T93" fmla="*/ 2147483646 h 586"/>
              <a:gd name="T94" fmla="*/ 2147483646 w 719"/>
              <a:gd name="T95" fmla="*/ 2147483646 h 586"/>
              <a:gd name="T96" fmla="*/ 2147483646 w 719"/>
              <a:gd name="T97" fmla="*/ 2147483646 h 586"/>
              <a:gd name="T98" fmla="*/ 2147483646 w 719"/>
              <a:gd name="T99" fmla="*/ 0 h 58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719"/>
              <a:gd name="T151" fmla="*/ 0 h 586"/>
              <a:gd name="T152" fmla="*/ 719 w 719"/>
              <a:gd name="T153" fmla="*/ 586 h 58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719" h="586">
                <a:moveTo>
                  <a:pt x="513" y="266"/>
                </a:moveTo>
                <a:lnTo>
                  <a:pt x="505" y="265"/>
                </a:lnTo>
                <a:lnTo>
                  <a:pt x="498" y="263"/>
                </a:lnTo>
                <a:lnTo>
                  <a:pt x="490" y="259"/>
                </a:lnTo>
                <a:lnTo>
                  <a:pt x="485" y="254"/>
                </a:lnTo>
                <a:lnTo>
                  <a:pt x="480" y="248"/>
                </a:lnTo>
                <a:lnTo>
                  <a:pt x="476" y="242"/>
                </a:lnTo>
                <a:lnTo>
                  <a:pt x="474" y="235"/>
                </a:lnTo>
                <a:lnTo>
                  <a:pt x="474" y="227"/>
                </a:lnTo>
                <a:lnTo>
                  <a:pt x="474" y="219"/>
                </a:lnTo>
                <a:lnTo>
                  <a:pt x="476" y="212"/>
                </a:lnTo>
                <a:lnTo>
                  <a:pt x="480" y="206"/>
                </a:lnTo>
                <a:lnTo>
                  <a:pt x="485" y="200"/>
                </a:lnTo>
                <a:lnTo>
                  <a:pt x="490" y="195"/>
                </a:lnTo>
                <a:lnTo>
                  <a:pt x="498" y="191"/>
                </a:lnTo>
                <a:lnTo>
                  <a:pt x="505" y="189"/>
                </a:lnTo>
                <a:lnTo>
                  <a:pt x="513" y="188"/>
                </a:lnTo>
                <a:lnTo>
                  <a:pt x="520" y="189"/>
                </a:lnTo>
                <a:lnTo>
                  <a:pt x="527" y="191"/>
                </a:lnTo>
                <a:lnTo>
                  <a:pt x="534" y="195"/>
                </a:lnTo>
                <a:lnTo>
                  <a:pt x="540" y="200"/>
                </a:lnTo>
                <a:lnTo>
                  <a:pt x="545" y="206"/>
                </a:lnTo>
                <a:lnTo>
                  <a:pt x="549" y="212"/>
                </a:lnTo>
                <a:lnTo>
                  <a:pt x="551" y="219"/>
                </a:lnTo>
                <a:lnTo>
                  <a:pt x="551" y="227"/>
                </a:lnTo>
                <a:lnTo>
                  <a:pt x="551" y="235"/>
                </a:lnTo>
                <a:lnTo>
                  <a:pt x="549" y="242"/>
                </a:lnTo>
                <a:lnTo>
                  <a:pt x="545" y="248"/>
                </a:lnTo>
                <a:lnTo>
                  <a:pt x="540" y="254"/>
                </a:lnTo>
                <a:lnTo>
                  <a:pt x="534" y="259"/>
                </a:lnTo>
                <a:lnTo>
                  <a:pt x="527" y="263"/>
                </a:lnTo>
                <a:lnTo>
                  <a:pt x="520" y="265"/>
                </a:lnTo>
                <a:lnTo>
                  <a:pt x="513" y="266"/>
                </a:lnTo>
                <a:close/>
                <a:moveTo>
                  <a:pt x="375" y="266"/>
                </a:moveTo>
                <a:lnTo>
                  <a:pt x="367" y="265"/>
                </a:lnTo>
                <a:lnTo>
                  <a:pt x="360" y="263"/>
                </a:lnTo>
                <a:lnTo>
                  <a:pt x="354" y="259"/>
                </a:lnTo>
                <a:lnTo>
                  <a:pt x="348" y="254"/>
                </a:lnTo>
                <a:lnTo>
                  <a:pt x="343" y="248"/>
                </a:lnTo>
                <a:lnTo>
                  <a:pt x="339" y="242"/>
                </a:lnTo>
                <a:lnTo>
                  <a:pt x="337" y="235"/>
                </a:lnTo>
                <a:lnTo>
                  <a:pt x="336" y="227"/>
                </a:lnTo>
                <a:lnTo>
                  <a:pt x="337" y="219"/>
                </a:lnTo>
                <a:lnTo>
                  <a:pt x="339" y="212"/>
                </a:lnTo>
                <a:lnTo>
                  <a:pt x="343" y="206"/>
                </a:lnTo>
                <a:lnTo>
                  <a:pt x="348" y="200"/>
                </a:lnTo>
                <a:lnTo>
                  <a:pt x="354" y="195"/>
                </a:lnTo>
                <a:lnTo>
                  <a:pt x="360" y="191"/>
                </a:lnTo>
                <a:lnTo>
                  <a:pt x="367" y="189"/>
                </a:lnTo>
                <a:lnTo>
                  <a:pt x="375" y="188"/>
                </a:lnTo>
                <a:lnTo>
                  <a:pt x="383" y="189"/>
                </a:lnTo>
                <a:lnTo>
                  <a:pt x="391" y="191"/>
                </a:lnTo>
                <a:lnTo>
                  <a:pt x="397" y="195"/>
                </a:lnTo>
                <a:lnTo>
                  <a:pt x="402" y="200"/>
                </a:lnTo>
                <a:lnTo>
                  <a:pt x="407" y="206"/>
                </a:lnTo>
                <a:lnTo>
                  <a:pt x="411" y="212"/>
                </a:lnTo>
                <a:lnTo>
                  <a:pt x="413" y="219"/>
                </a:lnTo>
                <a:lnTo>
                  <a:pt x="414" y="227"/>
                </a:lnTo>
                <a:lnTo>
                  <a:pt x="413" y="235"/>
                </a:lnTo>
                <a:lnTo>
                  <a:pt x="411" y="242"/>
                </a:lnTo>
                <a:lnTo>
                  <a:pt x="407" y="248"/>
                </a:lnTo>
                <a:lnTo>
                  <a:pt x="402" y="254"/>
                </a:lnTo>
                <a:lnTo>
                  <a:pt x="397" y="259"/>
                </a:lnTo>
                <a:lnTo>
                  <a:pt x="391" y="263"/>
                </a:lnTo>
                <a:lnTo>
                  <a:pt x="383" y="265"/>
                </a:lnTo>
                <a:lnTo>
                  <a:pt x="375" y="266"/>
                </a:lnTo>
                <a:close/>
                <a:moveTo>
                  <a:pt x="237" y="266"/>
                </a:moveTo>
                <a:lnTo>
                  <a:pt x="229" y="265"/>
                </a:lnTo>
                <a:lnTo>
                  <a:pt x="222" y="263"/>
                </a:lnTo>
                <a:lnTo>
                  <a:pt x="216" y="259"/>
                </a:lnTo>
                <a:lnTo>
                  <a:pt x="210" y="254"/>
                </a:lnTo>
                <a:lnTo>
                  <a:pt x="205" y="248"/>
                </a:lnTo>
                <a:lnTo>
                  <a:pt x="201" y="242"/>
                </a:lnTo>
                <a:lnTo>
                  <a:pt x="199" y="235"/>
                </a:lnTo>
                <a:lnTo>
                  <a:pt x="198" y="227"/>
                </a:lnTo>
                <a:lnTo>
                  <a:pt x="199" y="219"/>
                </a:lnTo>
                <a:lnTo>
                  <a:pt x="201" y="212"/>
                </a:lnTo>
                <a:lnTo>
                  <a:pt x="205" y="206"/>
                </a:lnTo>
                <a:lnTo>
                  <a:pt x="210" y="200"/>
                </a:lnTo>
                <a:lnTo>
                  <a:pt x="216" y="195"/>
                </a:lnTo>
                <a:lnTo>
                  <a:pt x="222" y="191"/>
                </a:lnTo>
                <a:lnTo>
                  <a:pt x="229" y="189"/>
                </a:lnTo>
                <a:lnTo>
                  <a:pt x="237" y="188"/>
                </a:lnTo>
                <a:lnTo>
                  <a:pt x="245" y="189"/>
                </a:lnTo>
                <a:lnTo>
                  <a:pt x="253" y="191"/>
                </a:lnTo>
                <a:lnTo>
                  <a:pt x="259" y="195"/>
                </a:lnTo>
                <a:lnTo>
                  <a:pt x="264" y="200"/>
                </a:lnTo>
                <a:lnTo>
                  <a:pt x="269" y="206"/>
                </a:lnTo>
                <a:lnTo>
                  <a:pt x="273" y="212"/>
                </a:lnTo>
                <a:lnTo>
                  <a:pt x="275" y="219"/>
                </a:lnTo>
                <a:lnTo>
                  <a:pt x="276" y="227"/>
                </a:lnTo>
                <a:lnTo>
                  <a:pt x="275" y="235"/>
                </a:lnTo>
                <a:lnTo>
                  <a:pt x="273" y="242"/>
                </a:lnTo>
                <a:lnTo>
                  <a:pt x="269" y="248"/>
                </a:lnTo>
                <a:lnTo>
                  <a:pt x="264" y="254"/>
                </a:lnTo>
                <a:lnTo>
                  <a:pt x="259" y="259"/>
                </a:lnTo>
                <a:lnTo>
                  <a:pt x="253" y="263"/>
                </a:lnTo>
                <a:lnTo>
                  <a:pt x="245" y="265"/>
                </a:lnTo>
                <a:lnTo>
                  <a:pt x="237" y="266"/>
                </a:lnTo>
                <a:close/>
                <a:moveTo>
                  <a:pt x="677" y="0"/>
                </a:moveTo>
                <a:lnTo>
                  <a:pt x="43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3"/>
                </a:lnTo>
                <a:lnTo>
                  <a:pt x="8" y="19"/>
                </a:lnTo>
                <a:lnTo>
                  <a:pt x="4" y="27"/>
                </a:lnTo>
                <a:lnTo>
                  <a:pt x="2" y="37"/>
                </a:lnTo>
                <a:lnTo>
                  <a:pt x="0" y="47"/>
                </a:lnTo>
                <a:lnTo>
                  <a:pt x="0" y="436"/>
                </a:lnTo>
                <a:lnTo>
                  <a:pt x="2" y="445"/>
                </a:lnTo>
                <a:lnTo>
                  <a:pt x="4" y="453"/>
                </a:lnTo>
                <a:lnTo>
                  <a:pt x="8" y="460"/>
                </a:lnTo>
                <a:lnTo>
                  <a:pt x="13" y="466"/>
                </a:lnTo>
                <a:lnTo>
                  <a:pt x="19" y="471"/>
                </a:lnTo>
                <a:lnTo>
                  <a:pt x="27" y="476"/>
                </a:lnTo>
                <a:lnTo>
                  <a:pt x="34" y="478"/>
                </a:lnTo>
                <a:lnTo>
                  <a:pt x="43" y="478"/>
                </a:lnTo>
                <a:lnTo>
                  <a:pt x="73" y="478"/>
                </a:lnTo>
                <a:lnTo>
                  <a:pt x="73" y="574"/>
                </a:lnTo>
                <a:lnTo>
                  <a:pt x="73" y="578"/>
                </a:lnTo>
                <a:lnTo>
                  <a:pt x="74" y="580"/>
                </a:lnTo>
                <a:lnTo>
                  <a:pt x="77" y="583"/>
                </a:lnTo>
                <a:lnTo>
                  <a:pt x="79" y="585"/>
                </a:lnTo>
                <a:lnTo>
                  <a:pt x="81" y="586"/>
                </a:lnTo>
                <a:lnTo>
                  <a:pt x="85" y="586"/>
                </a:lnTo>
                <a:lnTo>
                  <a:pt x="88" y="586"/>
                </a:lnTo>
                <a:lnTo>
                  <a:pt x="92" y="584"/>
                </a:lnTo>
                <a:lnTo>
                  <a:pt x="228" y="478"/>
                </a:lnTo>
                <a:lnTo>
                  <a:pt x="677" y="478"/>
                </a:lnTo>
                <a:lnTo>
                  <a:pt x="686" y="478"/>
                </a:lnTo>
                <a:lnTo>
                  <a:pt x="694" y="476"/>
                </a:lnTo>
                <a:lnTo>
                  <a:pt x="701" y="471"/>
                </a:lnTo>
                <a:lnTo>
                  <a:pt x="707" y="466"/>
                </a:lnTo>
                <a:lnTo>
                  <a:pt x="712" y="460"/>
                </a:lnTo>
                <a:lnTo>
                  <a:pt x="716" y="453"/>
                </a:lnTo>
                <a:lnTo>
                  <a:pt x="719" y="445"/>
                </a:lnTo>
                <a:lnTo>
                  <a:pt x="719" y="436"/>
                </a:lnTo>
                <a:lnTo>
                  <a:pt x="719" y="47"/>
                </a:lnTo>
                <a:lnTo>
                  <a:pt x="719" y="37"/>
                </a:lnTo>
                <a:lnTo>
                  <a:pt x="716" y="27"/>
                </a:lnTo>
                <a:lnTo>
                  <a:pt x="713" y="19"/>
                </a:lnTo>
                <a:lnTo>
                  <a:pt x="708" y="12"/>
                </a:lnTo>
                <a:lnTo>
                  <a:pt x="702" y="7"/>
                </a:lnTo>
                <a:lnTo>
                  <a:pt x="695" y="2"/>
                </a:lnTo>
                <a:lnTo>
                  <a:pt x="687" y="0"/>
                </a:lnTo>
                <a:lnTo>
                  <a:pt x="677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2890"/>
          <p:cNvSpPr>
            <a:spLocks noEditPoints="1"/>
          </p:cNvSpPr>
          <p:nvPr/>
        </p:nvSpPr>
        <p:spPr bwMode="auto">
          <a:xfrm flipH="1">
            <a:off x="8751888" y="2768600"/>
            <a:ext cx="350837" cy="287338"/>
          </a:xfrm>
          <a:custGeom>
            <a:avLst/>
            <a:gdLst>
              <a:gd name="T0" fmla="*/ 2147483646 w 719"/>
              <a:gd name="T1" fmla="*/ 2147483646 h 586"/>
              <a:gd name="T2" fmla="*/ 2147483646 w 719"/>
              <a:gd name="T3" fmla="*/ 2147483646 h 586"/>
              <a:gd name="T4" fmla="*/ 2147483646 w 719"/>
              <a:gd name="T5" fmla="*/ 2147483646 h 586"/>
              <a:gd name="T6" fmla="*/ 2147483646 w 719"/>
              <a:gd name="T7" fmla="*/ 2147483646 h 586"/>
              <a:gd name="T8" fmla="*/ 2147483646 w 719"/>
              <a:gd name="T9" fmla="*/ 2147483646 h 586"/>
              <a:gd name="T10" fmla="*/ 2147483646 w 719"/>
              <a:gd name="T11" fmla="*/ 2147483646 h 586"/>
              <a:gd name="T12" fmla="*/ 2147483646 w 719"/>
              <a:gd name="T13" fmla="*/ 2147483646 h 586"/>
              <a:gd name="T14" fmla="*/ 2147483646 w 719"/>
              <a:gd name="T15" fmla="*/ 2147483646 h 586"/>
              <a:gd name="T16" fmla="*/ 2147483646 w 719"/>
              <a:gd name="T17" fmla="*/ 2147483646 h 586"/>
              <a:gd name="T18" fmla="*/ 2147483646 w 719"/>
              <a:gd name="T19" fmla="*/ 2147483646 h 586"/>
              <a:gd name="T20" fmla="*/ 2147483646 w 719"/>
              <a:gd name="T21" fmla="*/ 2147483646 h 586"/>
              <a:gd name="T22" fmla="*/ 2147483646 w 719"/>
              <a:gd name="T23" fmla="*/ 2147483646 h 586"/>
              <a:gd name="T24" fmla="*/ 2147483646 w 719"/>
              <a:gd name="T25" fmla="*/ 2147483646 h 586"/>
              <a:gd name="T26" fmla="*/ 2147483646 w 719"/>
              <a:gd name="T27" fmla="*/ 2147483646 h 586"/>
              <a:gd name="T28" fmla="*/ 2147483646 w 719"/>
              <a:gd name="T29" fmla="*/ 2147483646 h 586"/>
              <a:gd name="T30" fmla="*/ 2147483646 w 719"/>
              <a:gd name="T31" fmla="*/ 2147483646 h 586"/>
              <a:gd name="T32" fmla="*/ 2147483646 w 719"/>
              <a:gd name="T33" fmla="*/ 2147483646 h 586"/>
              <a:gd name="T34" fmla="*/ 2147483646 w 719"/>
              <a:gd name="T35" fmla="*/ 2147483646 h 586"/>
              <a:gd name="T36" fmla="*/ 2147483646 w 719"/>
              <a:gd name="T37" fmla="*/ 2147483646 h 586"/>
              <a:gd name="T38" fmla="*/ 2147483646 w 719"/>
              <a:gd name="T39" fmla="*/ 2147483646 h 586"/>
              <a:gd name="T40" fmla="*/ 2147483646 w 719"/>
              <a:gd name="T41" fmla="*/ 2147483646 h 586"/>
              <a:gd name="T42" fmla="*/ 2147483646 w 719"/>
              <a:gd name="T43" fmla="*/ 2147483646 h 586"/>
              <a:gd name="T44" fmla="*/ 2147483646 w 719"/>
              <a:gd name="T45" fmla="*/ 2147483646 h 586"/>
              <a:gd name="T46" fmla="*/ 2147483646 w 719"/>
              <a:gd name="T47" fmla="*/ 2147483646 h 586"/>
              <a:gd name="T48" fmla="*/ 2147483646 w 719"/>
              <a:gd name="T49" fmla="*/ 2147483646 h 586"/>
              <a:gd name="T50" fmla="*/ 2147483646 w 719"/>
              <a:gd name="T51" fmla="*/ 2147483646 h 586"/>
              <a:gd name="T52" fmla="*/ 2147483646 w 719"/>
              <a:gd name="T53" fmla="*/ 2147483646 h 586"/>
              <a:gd name="T54" fmla="*/ 2147483646 w 719"/>
              <a:gd name="T55" fmla="*/ 2147483646 h 586"/>
              <a:gd name="T56" fmla="*/ 2147483646 w 719"/>
              <a:gd name="T57" fmla="*/ 2147483646 h 586"/>
              <a:gd name="T58" fmla="*/ 2147483646 w 719"/>
              <a:gd name="T59" fmla="*/ 2147483646 h 586"/>
              <a:gd name="T60" fmla="*/ 2147483646 w 719"/>
              <a:gd name="T61" fmla="*/ 2147483646 h 586"/>
              <a:gd name="T62" fmla="*/ 2147483646 w 719"/>
              <a:gd name="T63" fmla="*/ 2147483646 h 586"/>
              <a:gd name="T64" fmla="*/ 2147483646 w 719"/>
              <a:gd name="T65" fmla="*/ 2147483646 h 586"/>
              <a:gd name="T66" fmla="*/ 2147483646 w 719"/>
              <a:gd name="T67" fmla="*/ 2147483646 h 586"/>
              <a:gd name="T68" fmla="*/ 2147483646 w 719"/>
              <a:gd name="T69" fmla="*/ 0 h 586"/>
              <a:gd name="T70" fmla="*/ 2147483646 w 719"/>
              <a:gd name="T71" fmla="*/ 2147483646 h 586"/>
              <a:gd name="T72" fmla="*/ 2147483646 w 719"/>
              <a:gd name="T73" fmla="*/ 2147483646 h 586"/>
              <a:gd name="T74" fmla="*/ 2147483646 w 719"/>
              <a:gd name="T75" fmla="*/ 2147483646 h 586"/>
              <a:gd name="T76" fmla="*/ 2147483646 w 719"/>
              <a:gd name="T77" fmla="*/ 2147483646 h 586"/>
              <a:gd name="T78" fmla="*/ 2147483646 w 719"/>
              <a:gd name="T79" fmla="*/ 2147483646 h 586"/>
              <a:gd name="T80" fmla="*/ 2147483646 w 719"/>
              <a:gd name="T81" fmla="*/ 2147483646 h 586"/>
              <a:gd name="T82" fmla="*/ 2147483646 w 719"/>
              <a:gd name="T83" fmla="*/ 2147483646 h 586"/>
              <a:gd name="T84" fmla="*/ 2147483646 w 719"/>
              <a:gd name="T85" fmla="*/ 2147483646 h 586"/>
              <a:gd name="T86" fmla="*/ 2147483646 w 719"/>
              <a:gd name="T87" fmla="*/ 2147483646 h 586"/>
              <a:gd name="T88" fmla="*/ 2147483646 w 719"/>
              <a:gd name="T89" fmla="*/ 2147483646 h 586"/>
              <a:gd name="T90" fmla="*/ 2147483646 w 719"/>
              <a:gd name="T91" fmla="*/ 2147483646 h 586"/>
              <a:gd name="T92" fmla="*/ 2147483646 w 719"/>
              <a:gd name="T93" fmla="*/ 2147483646 h 586"/>
              <a:gd name="T94" fmla="*/ 2147483646 w 719"/>
              <a:gd name="T95" fmla="*/ 2147483646 h 586"/>
              <a:gd name="T96" fmla="*/ 2147483646 w 719"/>
              <a:gd name="T97" fmla="*/ 2147483646 h 586"/>
              <a:gd name="T98" fmla="*/ 2147483646 w 719"/>
              <a:gd name="T99" fmla="*/ 0 h 58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719"/>
              <a:gd name="T151" fmla="*/ 0 h 586"/>
              <a:gd name="T152" fmla="*/ 719 w 719"/>
              <a:gd name="T153" fmla="*/ 586 h 58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719" h="586">
                <a:moveTo>
                  <a:pt x="513" y="266"/>
                </a:moveTo>
                <a:lnTo>
                  <a:pt x="505" y="265"/>
                </a:lnTo>
                <a:lnTo>
                  <a:pt x="498" y="263"/>
                </a:lnTo>
                <a:lnTo>
                  <a:pt x="490" y="259"/>
                </a:lnTo>
                <a:lnTo>
                  <a:pt x="485" y="254"/>
                </a:lnTo>
                <a:lnTo>
                  <a:pt x="480" y="248"/>
                </a:lnTo>
                <a:lnTo>
                  <a:pt x="476" y="242"/>
                </a:lnTo>
                <a:lnTo>
                  <a:pt x="474" y="235"/>
                </a:lnTo>
                <a:lnTo>
                  <a:pt x="474" y="227"/>
                </a:lnTo>
                <a:lnTo>
                  <a:pt x="474" y="219"/>
                </a:lnTo>
                <a:lnTo>
                  <a:pt x="476" y="212"/>
                </a:lnTo>
                <a:lnTo>
                  <a:pt x="480" y="206"/>
                </a:lnTo>
                <a:lnTo>
                  <a:pt x="485" y="200"/>
                </a:lnTo>
                <a:lnTo>
                  <a:pt x="490" y="195"/>
                </a:lnTo>
                <a:lnTo>
                  <a:pt x="498" y="191"/>
                </a:lnTo>
                <a:lnTo>
                  <a:pt x="505" y="189"/>
                </a:lnTo>
                <a:lnTo>
                  <a:pt x="513" y="188"/>
                </a:lnTo>
                <a:lnTo>
                  <a:pt x="520" y="189"/>
                </a:lnTo>
                <a:lnTo>
                  <a:pt x="527" y="191"/>
                </a:lnTo>
                <a:lnTo>
                  <a:pt x="534" y="195"/>
                </a:lnTo>
                <a:lnTo>
                  <a:pt x="540" y="200"/>
                </a:lnTo>
                <a:lnTo>
                  <a:pt x="545" y="206"/>
                </a:lnTo>
                <a:lnTo>
                  <a:pt x="549" y="212"/>
                </a:lnTo>
                <a:lnTo>
                  <a:pt x="551" y="219"/>
                </a:lnTo>
                <a:lnTo>
                  <a:pt x="551" y="227"/>
                </a:lnTo>
                <a:lnTo>
                  <a:pt x="551" y="235"/>
                </a:lnTo>
                <a:lnTo>
                  <a:pt x="549" y="242"/>
                </a:lnTo>
                <a:lnTo>
                  <a:pt x="545" y="248"/>
                </a:lnTo>
                <a:lnTo>
                  <a:pt x="540" y="254"/>
                </a:lnTo>
                <a:lnTo>
                  <a:pt x="534" y="259"/>
                </a:lnTo>
                <a:lnTo>
                  <a:pt x="527" y="263"/>
                </a:lnTo>
                <a:lnTo>
                  <a:pt x="520" y="265"/>
                </a:lnTo>
                <a:lnTo>
                  <a:pt x="513" y="266"/>
                </a:lnTo>
                <a:close/>
                <a:moveTo>
                  <a:pt x="375" y="266"/>
                </a:moveTo>
                <a:lnTo>
                  <a:pt x="367" y="265"/>
                </a:lnTo>
                <a:lnTo>
                  <a:pt x="360" y="263"/>
                </a:lnTo>
                <a:lnTo>
                  <a:pt x="354" y="259"/>
                </a:lnTo>
                <a:lnTo>
                  <a:pt x="348" y="254"/>
                </a:lnTo>
                <a:lnTo>
                  <a:pt x="343" y="248"/>
                </a:lnTo>
                <a:lnTo>
                  <a:pt x="339" y="242"/>
                </a:lnTo>
                <a:lnTo>
                  <a:pt x="337" y="235"/>
                </a:lnTo>
                <a:lnTo>
                  <a:pt x="336" y="227"/>
                </a:lnTo>
                <a:lnTo>
                  <a:pt x="337" y="219"/>
                </a:lnTo>
                <a:lnTo>
                  <a:pt x="339" y="212"/>
                </a:lnTo>
                <a:lnTo>
                  <a:pt x="343" y="206"/>
                </a:lnTo>
                <a:lnTo>
                  <a:pt x="348" y="200"/>
                </a:lnTo>
                <a:lnTo>
                  <a:pt x="354" y="195"/>
                </a:lnTo>
                <a:lnTo>
                  <a:pt x="360" y="191"/>
                </a:lnTo>
                <a:lnTo>
                  <a:pt x="367" y="189"/>
                </a:lnTo>
                <a:lnTo>
                  <a:pt x="375" y="188"/>
                </a:lnTo>
                <a:lnTo>
                  <a:pt x="383" y="189"/>
                </a:lnTo>
                <a:lnTo>
                  <a:pt x="391" y="191"/>
                </a:lnTo>
                <a:lnTo>
                  <a:pt x="397" y="195"/>
                </a:lnTo>
                <a:lnTo>
                  <a:pt x="402" y="200"/>
                </a:lnTo>
                <a:lnTo>
                  <a:pt x="407" y="206"/>
                </a:lnTo>
                <a:lnTo>
                  <a:pt x="411" y="212"/>
                </a:lnTo>
                <a:lnTo>
                  <a:pt x="413" y="219"/>
                </a:lnTo>
                <a:lnTo>
                  <a:pt x="414" y="227"/>
                </a:lnTo>
                <a:lnTo>
                  <a:pt x="413" y="235"/>
                </a:lnTo>
                <a:lnTo>
                  <a:pt x="411" y="242"/>
                </a:lnTo>
                <a:lnTo>
                  <a:pt x="407" y="248"/>
                </a:lnTo>
                <a:lnTo>
                  <a:pt x="402" y="254"/>
                </a:lnTo>
                <a:lnTo>
                  <a:pt x="397" y="259"/>
                </a:lnTo>
                <a:lnTo>
                  <a:pt x="391" y="263"/>
                </a:lnTo>
                <a:lnTo>
                  <a:pt x="383" y="265"/>
                </a:lnTo>
                <a:lnTo>
                  <a:pt x="375" y="266"/>
                </a:lnTo>
                <a:close/>
                <a:moveTo>
                  <a:pt x="237" y="266"/>
                </a:moveTo>
                <a:lnTo>
                  <a:pt x="229" y="265"/>
                </a:lnTo>
                <a:lnTo>
                  <a:pt x="222" y="263"/>
                </a:lnTo>
                <a:lnTo>
                  <a:pt x="216" y="259"/>
                </a:lnTo>
                <a:lnTo>
                  <a:pt x="210" y="254"/>
                </a:lnTo>
                <a:lnTo>
                  <a:pt x="205" y="248"/>
                </a:lnTo>
                <a:lnTo>
                  <a:pt x="201" y="242"/>
                </a:lnTo>
                <a:lnTo>
                  <a:pt x="199" y="235"/>
                </a:lnTo>
                <a:lnTo>
                  <a:pt x="198" y="227"/>
                </a:lnTo>
                <a:lnTo>
                  <a:pt x="199" y="219"/>
                </a:lnTo>
                <a:lnTo>
                  <a:pt x="201" y="212"/>
                </a:lnTo>
                <a:lnTo>
                  <a:pt x="205" y="206"/>
                </a:lnTo>
                <a:lnTo>
                  <a:pt x="210" y="200"/>
                </a:lnTo>
                <a:lnTo>
                  <a:pt x="216" y="195"/>
                </a:lnTo>
                <a:lnTo>
                  <a:pt x="222" y="191"/>
                </a:lnTo>
                <a:lnTo>
                  <a:pt x="229" y="189"/>
                </a:lnTo>
                <a:lnTo>
                  <a:pt x="237" y="188"/>
                </a:lnTo>
                <a:lnTo>
                  <a:pt x="245" y="189"/>
                </a:lnTo>
                <a:lnTo>
                  <a:pt x="253" y="191"/>
                </a:lnTo>
                <a:lnTo>
                  <a:pt x="259" y="195"/>
                </a:lnTo>
                <a:lnTo>
                  <a:pt x="264" y="200"/>
                </a:lnTo>
                <a:lnTo>
                  <a:pt x="269" y="206"/>
                </a:lnTo>
                <a:lnTo>
                  <a:pt x="273" y="212"/>
                </a:lnTo>
                <a:lnTo>
                  <a:pt x="275" y="219"/>
                </a:lnTo>
                <a:lnTo>
                  <a:pt x="276" y="227"/>
                </a:lnTo>
                <a:lnTo>
                  <a:pt x="275" y="235"/>
                </a:lnTo>
                <a:lnTo>
                  <a:pt x="273" y="242"/>
                </a:lnTo>
                <a:lnTo>
                  <a:pt x="269" y="248"/>
                </a:lnTo>
                <a:lnTo>
                  <a:pt x="264" y="254"/>
                </a:lnTo>
                <a:lnTo>
                  <a:pt x="259" y="259"/>
                </a:lnTo>
                <a:lnTo>
                  <a:pt x="253" y="263"/>
                </a:lnTo>
                <a:lnTo>
                  <a:pt x="245" y="265"/>
                </a:lnTo>
                <a:lnTo>
                  <a:pt x="237" y="266"/>
                </a:lnTo>
                <a:close/>
                <a:moveTo>
                  <a:pt x="677" y="0"/>
                </a:moveTo>
                <a:lnTo>
                  <a:pt x="43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3"/>
                </a:lnTo>
                <a:lnTo>
                  <a:pt x="8" y="19"/>
                </a:lnTo>
                <a:lnTo>
                  <a:pt x="4" y="27"/>
                </a:lnTo>
                <a:lnTo>
                  <a:pt x="2" y="37"/>
                </a:lnTo>
                <a:lnTo>
                  <a:pt x="0" y="47"/>
                </a:lnTo>
                <a:lnTo>
                  <a:pt x="0" y="436"/>
                </a:lnTo>
                <a:lnTo>
                  <a:pt x="2" y="445"/>
                </a:lnTo>
                <a:lnTo>
                  <a:pt x="4" y="453"/>
                </a:lnTo>
                <a:lnTo>
                  <a:pt x="8" y="460"/>
                </a:lnTo>
                <a:lnTo>
                  <a:pt x="13" y="466"/>
                </a:lnTo>
                <a:lnTo>
                  <a:pt x="19" y="471"/>
                </a:lnTo>
                <a:lnTo>
                  <a:pt x="27" y="476"/>
                </a:lnTo>
                <a:lnTo>
                  <a:pt x="34" y="478"/>
                </a:lnTo>
                <a:lnTo>
                  <a:pt x="43" y="478"/>
                </a:lnTo>
                <a:lnTo>
                  <a:pt x="73" y="478"/>
                </a:lnTo>
                <a:lnTo>
                  <a:pt x="73" y="574"/>
                </a:lnTo>
                <a:lnTo>
                  <a:pt x="73" y="578"/>
                </a:lnTo>
                <a:lnTo>
                  <a:pt x="74" y="580"/>
                </a:lnTo>
                <a:lnTo>
                  <a:pt x="77" y="583"/>
                </a:lnTo>
                <a:lnTo>
                  <a:pt x="79" y="585"/>
                </a:lnTo>
                <a:lnTo>
                  <a:pt x="81" y="586"/>
                </a:lnTo>
                <a:lnTo>
                  <a:pt x="85" y="586"/>
                </a:lnTo>
                <a:lnTo>
                  <a:pt x="88" y="586"/>
                </a:lnTo>
                <a:lnTo>
                  <a:pt x="92" y="584"/>
                </a:lnTo>
                <a:lnTo>
                  <a:pt x="228" y="478"/>
                </a:lnTo>
                <a:lnTo>
                  <a:pt x="677" y="478"/>
                </a:lnTo>
                <a:lnTo>
                  <a:pt x="686" y="478"/>
                </a:lnTo>
                <a:lnTo>
                  <a:pt x="694" y="476"/>
                </a:lnTo>
                <a:lnTo>
                  <a:pt x="701" y="471"/>
                </a:lnTo>
                <a:lnTo>
                  <a:pt x="707" y="466"/>
                </a:lnTo>
                <a:lnTo>
                  <a:pt x="712" y="460"/>
                </a:lnTo>
                <a:lnTo>
                  <a:pt x="716" y="453"/>
                </a:lnTo>
                <a:lnTo>
                  <a:pt x="719" y="445"/>
                </a:lnTo>
                <a:lnTo>
                  <a:pt x="719" y="436"/>
                </a:lnTo>
                <a:lnTo>
                  <a:pt x="719" y="47"/>
                </a:lnTo>
                <a:lnTo>
                  <a:pt x="719" y="37"/>
                </a:lnTo>
                <a:lnTo>
                  <a:pt x="716" y="27"/>
                </a:lnTo>
                <a:lnTo>
                  <a:pt x="713" y="19"/>
                </a:lnTo>
                <a:lnTo>
                  <a:pt x="708" y="12"/>
                </a:lnTo>
                <a:lnTo>
                  <a:pt x="702" y="7"/>
                </a:lnTo>
                <a:lnTo>
                  <a:pt x="695" y="2"/>
                </a:lnTo>
                <a:lnTo>
                  <a:pt x="687" y="0"/>
                </a:lnTo>
                <a:lnTo>
                  <a:pt x="677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" name="组合 48"/>
          <p:cNvGrpSpPr>
            <a:grpSpLocks/>
          </p:cNvGrpSpPr>
          <p:nvPr/>
        </p:nvGrpSpPr>
        <p:grpSpPr bwMode="auto">
          <a:xfrm>
            <a:off x="1135063" y="4205288"/>
            <a:ext cx="2338387" cy="903287"/>
            <a:chOff x="0" y="0"/>
            <a:chExt cx="2338080" cy="903403"/>
          </a:xfrm>
        </p:grpSpPr>
        <p:sp>
          <p:nvSpPr>
            <p:cNvPr id="48" name="TextBox 13"/>
            <p:cNvSpPr txBox="1">
              <a:spLocks noChangeArrowheads="1"/>
            </p:cNvSpPr>
            <p:nvPr/>
          </p:nvSpPr>
          <p:spPr bwMode="auto">
            <a:xfrm>
              <a:off x="0" y="0"/>
              <a:ext cx="233808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600" b="1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TextBox 13"/>
            <p:cNvSpPr txBox="1">
              <a:spLocks noChangeArrowheads="1"/>
            </p:cNvSpPr>
            <p:nvPr/>
          </p:nvSpPr>
          <p:spPr bwMode="auto">
            <a:xfrm>
              <a:off x="550181" y="349405"/>
              <a:ext cx="138426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组合 51"/>
          <p:cNvGrpSpPr>
            <a:grpSpLocks/>
          </p:cNvGrpSpPr>
          <p:nvPr/>
        </p:nvGrpSpPr>
        <p:grpSpPr bwMode="auto">
          <a:xfrm>
            <a:off x="3011488" y="4205288"/>
            <a:ext cx="2338387" cy="903287"/>
            <a:chOff x="0" y="0"/>
            <a:chExt cx="2338080" cy="903403"/>
          </a:xfrm>
        </p:grpSpPr>
        <p:sp>
          <p:nvSpPr>
            <p:cNvPr id="51" name="TextBox 13"/>
            <p:cNvSpPr txBox="1">
              <a:spLocks noChangeArrowheads="1"/>
            </p:cNvSpPr>
            <p:nvPr/>
          </p:nvSpPr>
          <p:spPr bwMode="auto">
            <a:xfrm>
              <a:off x="0" y="0"/>
              <a:ext cx="233808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600" b="1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TextBox 13"/>
            <p:cNvSpPr txBox="1">
              <a:spLocks noChangeArrowheads="1"/>
            </p:cNvSpPr>
            <p:nvPr/>
          </p:nvSpPr>
          <p:spPr bwMode="auto">
            <a:xfrm>
              <a:off x="550181" y="349405"/>
              <a:ext cx="138426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合 54"/>
          <p:cNvGrpSpPr>
            <a:grpSpLocks/>
          </p:cNvGrpSpPr>
          <p:nvPr/>
        </p:nvGrpSpPr>
        <p:grpSpPr bwMode="auto">
          <a:xfrm>
            <a:off x="4887913" y="4205288"/>
            <a:ext cx="2338387" cy="903287"/>
            <a:chOff x="0" y="0"/>
            <a:chExt cx="2338080" cy="903403"/>
          </a:xfrm>
        </p:grpSpPr>
        <p:sp>
          <p:nvSpPr>
            <p:cNvPr id="55" name="TextBox 13"/>
            <p:cNvSpPr txBox="1">
              <a:spLocks noChangeArrowheads="1"/>
            </p:cNvSpPr>
            <p:nvPr/>
          </p:nvSpPr>
          <p:spPr bwMode="auto">
            <a:xfrm>
              <a:off x="0" y="0"/>
              <a:ext cx="233808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600" b="1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TextBox 13"/>
            <p:cNvSpPr txBox="1">
              <a:spLocks noChangeArrowheads="1"/>
            </p:cNvSpPr>
            <p:nvPr/>
          </p:nvSpPr>
          <p:spPr bwMode="auto">
            <a:xfrm>
              <a:off x="550181" y="349405"/>
              <a:ext cx="138426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7"/>
          <p:cNvGrpSpPr>
            <a:grpSpLocks/>
          </p:cNvGrpSpPr>
          <p:nvPr/>
        </p:nvGrpSpPr>
        <p:grpSpPr bwMode="auto">
          <a:xfrm>
            <a:off x="6727825" y="4205288"/>
            <a:ext cx="2338388" cy="903287"/>
            <a:chOff x="0" y="0"/>
            <a:chExt cx="2338080" cy="903403"/>
          </a:xfrm>
        </p:grpSpPr>
        <p:sp>
          <p:nvSpPr>
            <p:cNvPr id="58" name="TextBox 13"/>
            <p:cNvSpPr txBox="1">
              <a:spLocks noChangeArrowheads="1"/>
            </p:cNvSpPr>
            <p:nvPr/>
          </p:nvSpPr>
          <p:spPr bwMode="auto">
            <a:xfrm>
              <a:off x="0" y="0"/>
              <a:ext cx="233808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600" b="1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TextBox 13"/>
            <p:cNvSpPr txBox="1">
              <a:spLocks noChangeArrowheads="1"/>
            </p:cNvSpPr>
            <p:nvPr/>
          </p:nvSpPr>
          <p:spPr bwMode="auto">
            <a:xfrm>
              <a:off x="550181" y="349405"/>
              <a:ext cx="138426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60"/>
          <p:cNvGrpSpPr>
            <a:grpSpLocks/>
          </p:cNvGrpSpPr>
          <p:nvPr/>
        </p:nvGrpSpPr>
        <p:grpSpPr bwMode="auto">
          <a:xfrm>
            <a:off x="8570913" y="4205288"/>
            <a:ext cx="2338387" cy="903287"/>
            <a:chOff x="0" y="0"/>
            <a:chExt cx="2338080" cy="903403"/>
          </a:xfrm>
        </p:grpSpPr>
        <p:sp>
          <p:nvSpPr>
            <p:cNvPr id="79" name="TextBox 13"/>
            <p:cNvSpPr txBox="1">
              <a:spLocks noChangeArrowheads="1"/>
            </p:cNvSpPr>
            <p:nvPr/>
          </p:nvSpPr>
          <p:spPr bwMode="auto">
            <a:xfrm>
              <a:off x="0" y="0"/>
              <a:ext cx="233808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600" b="1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0" name="TextBox 13"/>
            <p:cNvSpPr txBox="1">
              <a:spLocks noChangeArrowheads="1"/>
            </p:cNvSpPr>
            <p:nvPr/>
          </p:nvSpPr>
          <p:spPr bwMode="auto">
            <a:xfrm>
              <a:off x="550181" y="349405"/>
              <a:ext cx="138426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8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60689" y="2733233"/>
            <a:ext cx="6364286" cy="6278841"/>
            <a:chOff x="1941513" y="1646238"/>
            <a:chExt cx="8142287" cy="8131175"/>
          </a:xfrm>
        </p:grpSpPr>
        <p:sp>
          <p:nvSpPr>
            <p:cNvPr id="32771" name="Freeform 6"/>
            <p:cNvSpPr>
              <a:spLocks noChangeAspect="1" noEditPoints="1"/>
            </p:cNvSpPr>
            <p:nvPr/>
          </p:nvSpPr>
          <p:spPr bwMode="auto">
            <a:xfrm rot="5400000">
              <a:off x="2790825" y="2706688"/>
              <a:ext cx="6221413" cy="7920037"/>
            </a:xfrm>
            <a:custGeom>
              <a:avLst/>
              <a:gdLst>
                <a:gd name="T0" fmla="*/ 2147483646 w 2894"/>
                <a:gd name="T1" fmla="*/ 2147483646 h 3686"/>
                <a:gd name="T2" fmla="*/ 2147483646 w 2894"/>
                <a:gd name="T3" fmla="*/ 2147483646 h 3686"/>
                <a:gd name="T4" fmla="*/ 2147483646 w 2894"/>
                <a:gd name="T5" fmla="*/ 2147483646 h 3686"/>
                <a:gd name="T6" fmla="*/ 2147483646 w 2894"/>
                <a:gd name="T7" fmla="*/ 2147483646 h 3686"/>
                <a:gd name="T8" fmla="*/ 2147483646 w 2894"/>
                <a:gd name="T9" fmla="*/ 2147483646 h 3686"/>
                <a:gd name="T10" fmla="*/ 2147483646 w 2894"/>
                <a:gd name="T11" fmla="*/ 2147483646 h 3686"/>
                <a:gd name="T12" fmla="*/ 2147483646 w 2894"/>
                <a:gd name="T13" fmla="*/ 2147483646 h 3686"/>
                <a:gd name="T14" fmla="*/ 2147483646 w 2894"/>
                <a:gd name="T15" fmla="*/ 2147483646 h 3686"/>
                <a:gd name="T16" fmla="*/ 2147483646 w 2894"/>
                <a:gd name="T17" fmla="*/ 2147483646 h 3686"/>
                <a:gd name="T18" fmla="*/ 2147483646 w 2894"/>
                <a:gd name="T19" fmla="*/ 2147483646 h 3686"/>
                <a:gd name="T20" fmla="*/ 2147483646 w 2894"/>
                <a:gd name="T21" fmla="*/ 2147483646 h 3686"/>
                <a:gd name="T22" fmla="*/ 2147483646 w 2894"/>
                <a:gd name="T23" fmla="*/ 2147483646 h 3686"/>
                <a:gd name="T24" fmla="*/ 2147483646 w 2894"/>
                <a:gd name="T25" fmla="*/ 2147483646 h 3686"/>
                <a:gd name="T26" fmla="*/ 2147483646 w 2894"/>
                <a:gd name="T27" fmla="*/ 2147483646 h 3686"/>
                <a:gd name="T28" fmla="*/ 2147483646 w 2894"/>
                <a:gd name="T29" fmla="*/ 2147483646 h 3686"/>
                <a:gd name="T30" fmla="*/ 2147483646 w 2894"/>
                <a:gd name="T31" fmla="*/ 2147483646 h 3686"/>
                <a:gd name="T32" fmla="*/ 2147483646 w 2894"/>
                <a:gd name="T33" fmla="*/ 2147483646 h 3686"/>
                <a:gd name="T34" fmla="*/ 2147483646 w 2894"/>
                <a:gd name="T35" fmla="*/ 2147483646 h 3686"/>
                <a:gd name="T36" fmla="*/ 2147483646 w 2894"/>
                <a:gd name="T37" fmla="*/ 2147483646 h 3686"/>
                <a:gd name="T38" fmla="*/ 2147483646 w 2894"/>
                <a:gd name="T39" fmla="*/ 2147483646 h 3686"/>
                <a:gd name="T40" fmla="*/ 2147483646 w 2894"/>
                <a:gd name="T41" fmla="*/ 2147483646 h 3686"/>
                <a:gd name="T42" fmla="*/ 2147483646 w 2894"/>
                <a:gd name="T43" fmla="*/ 2147483646 h 3686"/>
                <a:gd name="T44" fmla="*/ 2147483646 w 2894"/>
                <a:gd name="T45" fmla="*/ 2147483646 h 3686"/>
                <a:gd name="T46" fmla="*/ 2147483646 w 2894"/>
                <a:gd name="T47" fmla="*/ 2147483646 h 3686"/>
                <a:gd name="T48" fmla="*/ 2147483646 w 2894"/>
                <a:gd name="T49" fmla="*/ 2147483646 h 3686"/>
                <a:gd name="T50" fmla="*/ 2147483646 w 2894"/>
                <a:gd name="T51" fmla="*/ 2147483646 h 3686"/>
                <a:gd name="T52" fmla="*/ 2147483646 w 2894"/>
                <a:gd name="T53" fmla="*/ 2147483646 h 3686"/>
                <a:gd name="T54" fmla="*/ 2147483646 w 2894"/>
                <a:gd name="T55" fmla="*/ 2147483646 h 3686"/>
                <a:gd name="T56" fmla="*/ 2147483646 w 2894"/>
                <a:gd name="T57" fmla="*/ 2147483646 h 3686"/>
                <a:gd name="T58" fmla="*/ 2147483646 w 2894"/>
                <a:gd name="T59" fmla="*/ 2147483646 h 3686"/>
                <a:gd name="T60" fmla="*/ 2147483646 w 2894"/>
                <a:gd name="T61" fmla="*/ 2147483646 h 3686"/>
                <a:gd name="T62" fmla="*/ 2147483646 w 2894"/>
                <a:gd name="T63" fmla="*/ 2147483646 h 3686"/>
                <a:gd name="T64" fmla="*/ 2147483646 w 2894"/>
                <a:gd name="T65" fmla="*/ 2147483646 h 3686"/>
                <a:gd name="T66" fmla="*/ 2147483646 w 2894"/>
                <a:gd name="T67" fmla="*/ 2147483646 h 3686"/>
                <a:gd name="T68" fmla="*/ 2147483646 w 2894"/>
                <a:gd name="T69" fmla="*/ 2147483646 h 3686"/>
                <a:gd name="T70" fmla="*/ 2147483646 w 2894"/>
                <a:gd name="T71" fmla="*/ 2147483646 h 3686"/>
                <a:gd name="T72" fmla="*/ 2147483646 w 2894"/>
                <a:gd name="T73" fmla="*/ 2147483646 h 3686"/>
                <a:gd name="T74" fmla="*/ 2147483646 w 2894"/>
                <a:gd name="T75" fmla="*/ 2147483646 h 3686"/>
                <a:gd name="T76" fmla="*/ 2147483646 w 2894"/>
                <a:gd name="T77" fmla="*/ 2147483646 h 3686"/>
                <a:gd name="T78" fmla="*/ 2147483646 w 2894"/>
                <a:gd name="T79" fmla="*/ 2147483646 h 3686"/>
                <a:gd name="T80" fmla="*/ 2147483646 w 2894"/>
                <a:gd name="T81" fmla="*/ 2147483646 h 3686"/>
                <a:gd name="T82" fmla="*/ 2147483646 w 2894"/>
                <a:gd name="T83" fmla="*/ 2147483646 h 3686"/>
                <a:gd name="T84" fmla="*/ 2147483646 w 2894"/>
                <a:gd name="T85" fmla="*/ 2147483646 h 3686"/>
                <a:gd name="T86" fmla="*/ 2147483646 w 2894"/>
                <a:gd name="T87" fmla="*/ 2147483646 h 3686"/>
                <a:gd name="T88" fmla="*/ 2147483646 w 2894"/>
                <a:gd name="T89" fmla="*/ 2147483646 h 3686"/>
                <a:gd name="T90" fmla="*/ 2147483646 w 2894"/>
                <a:gd name="T91" fmla="*/ 2147483646 h 3686"/>
                <a:gd name="T92" fmla="*/ 2147483646 w 2894"/>
                <a:gd name="T93" fmla="*/ 2147483646 h 3686"/>
                <a:gd name="T94" fmla="*/ 2147483646 w 2894"/>
                <a:gd name="T95" fmla="*/ 2147483646 h 3686"/>
                <a:gd name="T96" fmla="*/ 2147483646 w 2894"/>
                <a:gd name="T97" fmla="*/ 2147483646 h 3686"/>
                <a:gd name="T98" fmla="*/ 2147483646 w 2894"/>
                <a:gd name="T99" fmla="*/ 2147483646 h 3686"/>
                <a:gd name="T100" fmla="*/ 2147483646 w 2894"/>
                <a:gd name="T101" fmla="*/ 2147483646 h 3686"/>
                <a:gd name="T102" fmla="*/ 2147483646 w 2894"/>
                <a:gd name="T103" fmla="*/ 2147483646 h 3686"/>
                <a:gd name="T104" fmla="*/ 2147483646 w 2894"/>
                <a:gd name="T105" fmla="*/ 2147483646 h 3686"/>
                <a:gd name="T106" fmla="*/ 2147483646 w 2894"/>
                <a:gd name="T107" fmla="*/ 2147483646 h 3686"/>
                <a:gd name="T108" fmla="*/ 2147483646 w 2894"/>
                <a:gd name="T109" fmla="*/ 2147483646 h 3686"/>
                <a:gd name="T110" fmla="*/ 2147483646 w 2894"/>
                <a:gd name="T111" fmla="*/ 2147483646 h 3686"/>
                <a:gd name="T112" fmla="*/ 2147483646 w 2894"/>
                <a:gd name="T113" fmla="*/ 2147483646 h 3686"/>
                <a:gd name="T114" fmla="*/ 2147483646 w 2894"/>
                <a:gd name="T115" fmla="*/ 2147483646 h 3686"/>
                <a:gd name="T116" fmla="*/ 2147483646 w 2894"/>
                <a:gd name="T117" fmla="*/ 2147483646 h 3686"/>
                <a:gd name="T118" fmla="*/ 2147483646 w 2894"/>
                <a:gd name="T119" fmla="*/ 2147483646 h 3686"/>
                <a:gd name="T120" fmla="*/ 2147483646 w 2894"/>
                <a:gd name="T121" fmla="*/ 2147483646 h 3686"/>
                <a:gd name="T122" fmla="*/ 2147483646 w 2894"/>
                <a:gd name="T123" fmla="*/ 2147483646 h 3686"/>
                <a:gd name="T124" fmla="*/ 2147483646 w 2894"/>
                <a:gd name="T125" fmla="*/ 2147483646 h 36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4"/>
                <a:gd name="T190" fmla="*/ 0 h 3686"/>
                <a:gd name="T191" fmla="*/ 2894 w 2894"/>
                <a:gd name="T192" fmla="*/ 3686 h 36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4" h="3686">
                  <a:moveTo>
                    <a:pt x="2894" y="2050"/>
                  </a:moveTo>
                  <a:cubicBezTo>
                    <a:pt x="2604" y="1992"/>
                    <a:pt x="2604" y="1992"/>
                    <a:pt x="2604" y="1992"/>
                  </a:cubicBezTo>
                  <a:cubicBezTo>
                    <a:pt x="2605" y="1991"/>
                    <a:pt x="2607" y="1991"/>
                    <a:pt x="2608" y="1990"/>
                  </a:cubicBezTo>
                  <a:cubicBezTo>
                    <a:pt x="2608" y="1991"/>
                    <a:pt x="2609" y="1991"/>
                    <a:pt x="2609" y="1991"/>
                  </a:cubicBezTo>
                  <a:cubicBezTo>
                    <a:pt x="2611" y="1991"/>
                    <a:pt x="2614" y="1991"/>
                    <a:pt x="2617" y="1990"/>
                  </a:cubicBezTo>
                  <a:cubicBezTo>
                    <a:pt x="2629" y="1989"/>
                    <a:pt x="2637" y="1980"/>
                    <a:pt x="2637" y="1969"/>
                  </a:cubicBezTo>
                  <a:cubicBezTo>
                    <a:pt x="2642" y="1966"/>
                    <a:pt x="2646" y="1963"/>
                    <a:pt x="2649" y="1958"/>
                  </a:cubicBezTo>
                  <a:cubicBezTo>
                    <a:pt x="2654" y="1950"/>
                    <a:pt x="2653" y="1940"/>
                    <a:pt x="2648" y="1933"/>
                  </a:cubicBezTo>
                  <a:cubicBezTo>
                    <a:pt x="2647" y="1933"/>
                    <a:pt x="2647" y="1933"/>
                    <a:pt x="2647" y="1933"/>
                  </a:cubicBezTo>
                  <a:cubicBezTo>
                    <a:pt x="2663" y="1920"/>
                    <a:pt x="2662" y="1894"/>
                    <a:pt x="2642" y="1883"/>
                  </a:cubicBezTo>
                  <a:cubicBezTo>
                    <a:pt x="2641" y="1882"/>
                    <a:pt x="2641" y="1882"/>
                    <a:pt x="2640" y="1881"/>
                  </a:cubicBezTo>
                  <a:cubicBezTo>
                    <a:pt x="2640" y="1881"/>
                    <a:pt x="2639" y="1881"/>
                    <a:pt x="2639" y="1881"/>
                  </a:cubicBezTo>
                  <a:cubicBezTo>
                    <a:pt x="2639" y="1874"/>
                    <a:pt x="2635" y="1866"/>
                    <a:pt x="2628" y="1864"/>
                  </a:cubicBezTo>
                  <a:cubicBezTo>
                    <a:pt x="2627" y="1864"/>
                    <a:pt x="2627" y="1864"/>
                    <a:pt x="2627" y="1864"/>
                  </a:cubicBezTo>
                  <a:cubicBezTo>
                    <a:pt x="2618" y="1858"/>
                    <a:pt x="2609" y="1857"/>
                    <a:pt x="2599" y="1861"/>
                  </a:cubicBezTo>
                  <a:cubicBezTo>
                    <a:pt x="2589" y="1865"/>
                    <a:pt x="2583" y="1872"/>
                    <a:pt x="2580" y="1883"/>
                  </a:cubicBezTo>
                  <a:cubicBezTo>
                    <a:pt x="2580" y="1883"/>
                    <a:pt x="2580" y="1883"/>
                    <a:pt x="2579" y="1883"/>
                  </a:cubicBezTo>
                  <a:cubicBezTo>
                    <a:pt x="2565" y="1890"/>
                    <a:pt x="2551" y="1896"/>
                    <a:pt x="2536" y="1901"/>
                  </a:cubicBezTo>
                  <a:cubicBezTo>
                    <a:pt x="2537" y="1880"/>
                    <a:pt x="2537" y="1860"/>
                    <a:pt x="2537" y="1839"/>
                  </a:cubicBezTo>
                  <a:cubicBezTo>
                    <a:pt x="2537" y="1824"/>
                    <a:pt x="2537" y="1808"/>
                    <a:pt x="2536" y="1793"/>
                  </a:cubicBezTo>
                  <a:cubicBezTo>
                    <a:pt x="2541" y="1796"/>
                    <a:pt x="2547" y="1797"/>
                    <a:pt x="2553" y="1797"/>
                  </a:cubicBezTo>
                  <a:cubicBezTo>
                    <a:pt x="2566" y="1795"/>
                    <a:pt x="2575" y="1782"/>
                    <a:pt x="2573" y="1768"/>
                  </a:cubicBezTo>
                  <a:cubicBezTo>
                    <a:pt x="2572" y="1754"/>
                    <a:pt x="2559" y="1745"/>
                    <a:pt x="2546" y="1746"/>
                  </a:cubicBezTo>
                  <a:cubicBezTo>
                    <a:pt x="2541" y="1747"/>
                    <a:pt x="2537" y="1749"/>
                    <a:pt x="2534" y="1752"/>
                  </a:cubicBezTo>
                  <a:cubicBezTo>
                    <a:pt x="2534" y="1750"/>
                    <a:pt x="2534" y="1748"/>
                    <a:pt x="2534" y="1746"/>
                  </a:cubicBezTo>
                  <a:cubicBezTo>
                    <a:pt x="2537" y="1744"/>
                    <a:pt x="2541" y="1743"/>
                    <a:pt x="2545" y="1742"/>
                  </a:cubicBezTo>
                  <a:cubicBezTo>
                    <a:pt x="2561" y="1740"/>
                    <a:pt x="2575" y="1751"/>
                    <a:pt x="2578" y="1768"/>
                  </a:cubicBezTo>
                  <a:cubicBezTo>
                    <a:pt x="2580" y="1784"/>
                    <a:pt x="2569" y="1799"/>
                    <a:pt x="2553" y="1801"/>
                  </a:cubicBezTo>
                  <a:cubicBezTo>
                    <a:pt x="2549" y="1802"/>
                    <a:pt x="2544" y="1801"/>
                    <a:pt x="2540" y="1800"/>
                  </a:cubicBezTo>
                  <a:cubicBezTo>
                    <a:pt x="2544" y="1830"/>
                    <a:pt x="2544" y="1830"/>
                    <a:pt x="2544" y="1830"/>
                  </a:cubicBezTo>
                  <a:cubicBezTo>
                    <a:pt x="2573" y="1827"/>
                    <a:pt x="2608" y="1813"/>
                    <a:pt x="2604" y="1776"/>
                  </a:cubicBezTo>
                  <a:cubicBezTo>
                    <a:pt x="2665" y="1739"/>
                    <a:pt x="2657" y="1648"/>
                    <a:pt x="2587" y="1629"/>
                  </a:cubicBezTo>
                  <a:cubicBezTo>
                    <a:pt x="2582" y="1620"/>
                    <a:pt x="2576" y="1614"/>
                    <a:pt x="2568" y="1610"/>
                  </a:cubicBezTo>
                  <a:cubicBezTo>
                    <a:pt x="2570" y="1610"/>
                    <a:pt x="2572" y="1610"/>
                    <a:pt x="2573" y="1610"/>
                  </a:cubicBezTo>
                  <a:cubicBezTo>
                    <a:pt x="2579" y="1609"/>
                    <a:pt x="2583" y="1607"/>
                    <a:pt x="2587" y="1603"/>
                  </a:cubicBezTo>
                  <a:cubicBezTo>
                    <a:pt x="2587" y="1603"/>
                    <a:pt x="2587" y="1603"/>
                    <a:pt x="2588" y="1603"/>
                  </a:cubicBezTo>
                  <a:cubicBezTo>
                    <a:pt x="2590" y="1602"/>
                    <a:pt x="2591" y="1601"/>
                    <a:pt x="2593" y="1600"/>
                  </a:cubicBezTo>
                  <a:cubicBezTo>
                    <a:pt x="2601" y="1596"/>
                    <a:pt x="2604" y="1586"/>
                    <a:pt x="2601" y="1578"/>
                  </a:cubicBezTo>
                  <a:cubicBezTo>
                    <a:pt x="2604" y="1574"/>
                    <a:pt x="2605" y="1570"/>
                    <a:pt x="2606" y="1566"/>
                  </a:cubicBezTo>
                  <a:cubicBezTo>
                    <a:pt x="2606" y="1559"/>
                    <a:pt x="2602" y="1552"/>
                    <a:pt x="2596" y="1549"/>
                  </a:cubicBezTo>
                  <a:cubicBezTo>
                    <a:pt x="2596" y="1549"/>
                    <a:pt x="2596" y="1549"/>
                    <a:pt x="2596" y="1549"/>
                  </a:cubicBezTo>
                  <a:cubicBezTo>
                    <a:pt x="2599" y="1542"/>
                    <a:pt x="2599" y="1536"/>
                    <a:pt x="2597" y="1530"/>
                  </a:cubicBezTo>
                  <a:cubicBezTo>
                    <a:pt x="2599" y="1530"/>
                    <a:pt x="2602" y="1529"/>
                    <a:pt x="2605" y="1528"/>
                  </a:cubicBezTo>
                  <a:cubicBezTo>
                    <a:pt x="2607" y="1528"/>
                    <a:pt x="2608" y="1529"/>
                    <a:pt x="2610" y="1531"/>
                  </a:cubicBezTo>
                  <a:cubicBezTo>
                    <a:pt x="2618" y="1543"/>
                    <a:pt x="2630" y="1547"/>
                    <a:pt x="2643" y="1542"/>
                  </a:cubicBezTo>
                  <a:cubicBezTo>
                    <a:pt x="2652" y="1539"/>
                    <a:pt x="2659" y="1533"/>
                    <a:pt x="2664" y="1526"/>
                  </a:cubicBezTo>
                  <a:cubicBezTo>
                    <a:pt x="2665" y="1526"/>
                    <a:pt x="2665" y="1525"/>
                    <a:pt x="2665" y="1525"/>
                  </a:cubicBezTo>
                  <a:cubicBezTo>
                    <a:pt x="2668" y="1523"/>
                    <a:pt x="2671" y="1521"/>
                    <a:pt x="2673" y="1518"/>
                  </a:cubicBezTo>
                  <a:cubicBezTo>
                    <a:pt x="2686" y="1507"/>
                    <a:pt x="2688" y="1490"/>
                    <a:pt x="2679" y="1477"/>
                  </a:cubicBezTo>
                  <a:cubicBezTo>
                    <a:pt x="2683" y="1470"/>
                    <a:pt x="2684" y="1462"/>
                    <a:pt x="2683" y="1454"/>
                  </a:cubicBezTo>
                  <a:cubicBezTo>
                    <a:pt x="2682" y="1441"/>
                    <a:pt x="2672" y="1431"/>
                    <a:pt x="2661" y="1428"/>
                  </a:cubicBezTo>
                  <a:cubicBezTo>
                    <a:pt x="2661" y="1428"/>
                    <a:pt x="2660" y="1428"/>
                    <a:pt x="2660" y="1428"/>
                  </a:cubicBezTo>
                  <a:cubicBezTo>
                    <a:pt x="2667" y="1399"/>
                    <a:pt x="2644" y="1372"/>
                    <a:pt x="2613" y="1376"/>
                  </a:cubicBezTo>
                  <a:cubicBezTo>
                    <a:pt x="2611" y="1376"/>
                    <a:pt x="2610" y="1376"/>
                    <a:pt x="2608" y="1376"/>
                  </a:cubicBezTo>
                  <a:cubicBezTo>
                    <a:pt x="2608" y="1376"/>
                    <a:pt x="2608" y="1376"/>
                    <a:pt x="2608" y="1376"/>
                  </a:cubicBezTo>
                  <a:cubicBezTo>
                    <a:pt x="2608" y="1376"/>
                    <a:pt x="2607" y="1375"/>
                    <a:pt x="2607" y="1375"/>
                  </a:cubicBezTo>
                  <a:cubicBezTo>
                    <a:pt x="2645" y="1355"/>
                    <a:pt x="2645" y="1355"/>
                    <a:pt x="2645" y="1355"/>
                  </a:cubicBezTo>
                  <a:cubicBezTo>
                    <a:pt x="2712" y="1217"/>
                    <a:pt x="2712" y="1217"/>
                    <a:pt x="2712" y="1217"/>
                  </a:cubicBezTo>
                  <a:cubicBezTo>
                    <a:pt x="2560" y="1193"/>
                    <a:pt x="2560" y="1193"/>
                    <a:pt x="2560" y="1193"/>
                  </a:cubicBezTo>
                  <a:cubicBezTo>
                    <a:pt x="2482" y="1234"/>
                    <a:pt x="2482" y="1234"/>
                    <a:pt x="2482" y="1234"/>
                  </a:cubicBezTo>
                  <a:cubicBezTo>
                    <a:pt x="2608" y="1137"/>
                    <a:pt x="2608" y="1137"/>
                    <a:pt x="2608" y="1137"/>
                  </a:cubicBezTo>
                  <a:cubicBezTo>
                    <a:pt x="2584" y="1106"/>
                    <a:pt x="2584" y="1106"/>
                    <a:pt x="2584" y="1106"/>
                  </a:cubicBezTo>
                  <a:cubicBezTo>
                    <a:pt x="2613" y="1084"/>
                    <a:pt x="2613" y="1084"/>
                    <a:pt x="2613" y="1084"/>
                  </a:cubicBezTo>
                  <a:cubicBezTo>
                    <a:pt x="2599" y="1065"/>
                    <a:pt x="2599" y="1065"/>
                    <a:pt x="2599" y="1065"/>
                  </a:cubicBezTo>
                  <a:cubicBezTo>
                    <a:pt x="2624" y="1046"/>
                    <a:pt x="2624" y="1046"/>
                    <a:pt x="2624" y="1046"/>
                  </a:cubicBezTo>
                  <a:cubicBezTo>
                    <a:pt x="2529" y="922"/>
                    <a:pt x="2529" y="922"/>
                    <a:pt x="2529" y="922"/>
                  </a:cubicBezTo>
                  <a:cubicBezTo>
                    <a:pt x="2504" y="942"/>
                    <a:pt x="2504" y="942"/>
                    <a:pt x="2504" y="942"/>
                  </a:cubicBezTo>
                  <a:cubicBezTo>
                    <a:pt x="2489" y="922"/>
                    <a:pt x="2489" y="922"/>
                    <a:pt x="2489" y="922"/>
                  </a:cubicBezTo>
                  <a:cubicBezTo>
                    <a:pt x="2460" y="944"/>
                    <a:pt x="2460" y="944"/>
                    <a:pt x="2460" y="944"/>
                  </a:cubicBezTo>
                  <a:cubicBezTo>
                    <a:pt x="2445" y="925"/>
                    <a:pt x="2445" y="925"/>
                    <a:pt x="2445" y="925"/>
                  </a:cubicBezTo>
                  <a:cubicBezTo>
                    <a:pt x="2309" y="1030"/>
                    <a:pt x="2309" y="1030"/>
                    <a:pt x="2309" y="1030"/>
                  </a:cubicBezTo>
                  <a:cubicBezTo>
                    <a:pt x="2630" y="698"/>
                    <a:pt x="2630" y="698"/>
                    <a:pt x="2630" y="698"/>
                  </a:cubicBezTo>
                  <a:cubicBezTo>
                    <a:pt x="2498" y="570"/>
                    <a:pt x="2498" y="570"/>
                    <a:pt x="2498" y="570"/>
                  </a:cubicBezTo>
                  <a:cubicBezTo>
                    <a:pt x="2109" y="974"/>
                    <a:pt x="2109" y="974"/>
                    <a:pt x="2109" y="974"/>
                  </a:cubicBezTo>
                  <a:cubicBezTo>
                    <a:pt x="2085" y="955"/>
                    <a:pt x="2060" y="938"/>
                    <a:pt x="2035" y="922"/>
                  </a:cubicBezTo>
                  <a:cubicBezTo>
                    <a:pt x="2035" y="921"/>
                    <a:pt x="2035" y="921"/>
                    <a:pt x="2035" y="921"/>
                  </a:cubicBezTo>
                  <a:cubicBezTo>
                    <a:pt x="2037" y="917"/>
                    <a:pt x="2038" y="913"/>
                    <a:pt x="2040" y="909"/>
                  </a:cubicBezTo>
                  <a:cubicBezTo>
                    <a:pt x="2040" y="909"/>
                    <a:pt x="2041" y="909"/>
                    <a:pt x="2042" y="908"/>
                  </a:cubicBezTo>
                  <a:cubicBezTo>
                    <a:pt x="2054" y="903"/>
                    <a:pt x="2068" y="907"/>
                    <a:pt x="2080" y="904"/>
                  </a:cubicBezTo>
                  <a:cubicBezTo>
                    <a:pt x="2088" y="902"/>
                    <a:pt x="2095" y="899"/>
                    <a:pt x="2101" y="895"/>
                  </a:cubicBezTo>
                  <a:cubicBezTo>
                    <a:pt x="2101" y="895"/>
                    <a:pt x="2102" y="895"/>
                    <a:pt x="2102" y="895"/>
                  </a:cubicBezTo>
                  <a:cubicBezTo>
                    <a:pt x="2106" y="897"/>
                    <a:pt x="2110" y="899"/>
                    <a:pt x="2116" y="900"/>
                  </a:cubicBezTo>
                  <a:cubicBezTo>
                    <a:pt x="2124" y="902"/>
                    <a:pt x="2132" y="899"/>
                    <a:pt x="2138" y="893"/>
                  </a:cubicBezTo>
                  <a:cubicBezTo>
                    <a:pt x="2140" y="892"/>
                    <a:pt x="2142" y="893"/>
                    <a:pt x="2144" y="894"/>
                  </a:cubicBezTo>
                  <a:cubicBezTo>
                    <a:pt x="2156" y="902"/>
                    <a:pt x="2168" y="900"/>
                    <a:pt x="2179" y="891"/>
                  </a:cubicBezTo>
                  <a:cubicBezTo>
                    <a:pt x="2186" y="885"/>
                    <a:pt x="2190" y="876"/>
                    <a:pt x="2192" y="867"/>
                  </a:cubicBezTo>
                  <a:cubicBezTo>
                    <a:pt x="2192" y="867"/>
                    <a:pt x="2192" y="867"/>
                    <a:pt x="2193" y="867"/>
                  </a:cubicBezTo>
                  <a:cubicBezTo>
                    <a:pt x="2195" y="864"/>
                    <a:pt x="2196" y="860"/>
                    <a:pt x="2197" y="857"/>
                  </a:cubicBezTo>
                  <a:cubicBezTo>
                    <a:pt x="2205" y="842"/>
                    <a:pt x="2199" y="825"/>
                    <a:pt x="2186" y="816"/>
                  </a:cubicBezTo>
                  <a:cubicBezTo>
                    <a:pt x="2187" y="809"/>
                    <a:pt x="2185" y="801"/>
                    <a:pt x="2181" y="794"/>
                  </a:cubicBezTo>
                  <a:cubicBezTo>
                    <a:pt x="2174" y="783"/>
                    <a:pt x="2162" y="777"/>
                    <a:pt x="2150" y="779"/>
                  </a:cubicBezTo>
                  <a:cubicBezTo>
                    <a:pt x="2150" y="779"/>
                    <a:pt x="2150" y="779"/>
                    <a:pt x="2149" y="779"/>
                  </a:cubicBezTo>
                  <a:cubicBezTo>
                    <a:pt x="2145" y="750"/>
                    <a:pt x="2112" y="734"/>
                    <a:pt x="2085" y="750"/>
                  </a:cubicBezTo>
                  <a:cubicBezTo>
                    <a:pt x="2084" y="751"/>
                    <a:pt x="2082" y="751"/>
                    <a:pt x="2081" y="752"/>
                  </a:cubicBezTo>
                  <a:cubicBezTo>
                    <a:pt x="2081" y="752"/>
                    <a:pt x="2081" y="752"/>
                    <a:pt x="2081" y="752"/>
                  </a:cubicBezTo>
                  <a:cubicBezTo>
                    <a:pt x="2072" y="748"/>
                    <a:pt x="2059" y="747"/>
                    <a:pt x="2052" y="754"/>
                  </a:cubicBezTo>
                  <a:cubicBezTo>
                    <a:pt x="2051" y="755"/>
                    <a:pt x="2051" y="755"/>
                    <a:pt x="2051" y="756"/>
                  </a:cubicBezTo>
                  <a:cubicBezTo>
                    <a:pt x="2038" y="762"/>
                    <a:pt x="2030" y="772"/>
                    <a:pt x="2028" y="787"/>
                  </a:cubicBezTo>
                  <a:cubicBezTo>
                    <a:pt x="2025" y="802"/>
                    <a:pt x="2030" y="815"/>
                    <a:pt x="2041" y="825"/>
                  </a:cubicBezTo>
                  <a:cubicBezTo>
                    <a:pt x="2041" y="826"/>
                    <a:pt x="2041" y="826"/>
                    <a:pt x="2041" y="827"/>
                  </a:cubicBezTo>
                  <a:cubicBezTo>
                    <a:pt x="2039" y="850"/>
                    <a:pt x="2036" y="873"/>
                    <a:pt x="2031" y="896"/>
                  </a:cubicBezTo>
                  <a:cubicBezTo>
                    <a:pt x="2029" y="899"/>
                    <a:pt x="2025" y="900"/>
                    <a:pt x="2021" y="903"/>
                  </a:cubicBezTo>
                  <a:cubicBezTo>
                    <a:pt x="2018" y="905"/>
                    <a:pt x="2015" y="907"/>
                    <a:pt x="2014" y="909"/>
                  </a:cubicBezTo>
                  <a:cubicBezTo>
                    <a:pt x="2002" y="902"/>
                    <a:pt x="1990" y="895"/>
                    <a:pt x="1978" y="888"/>
                  </a:cubicBezTo>
                  <a:cubicBezTo>
                    <a:pt x="1982" y="885"/>
                    <a:pt x="1986" y="882"/>
                    <a:pt x="1988" y="877"/>
                  </a:cubicBezTo>
                  <a:cubicBezTo>
                    <a:pt x="1994" y="865"/>
                    <a:pt x="1988" y="850"/>
                    <a:pt x="1976" y="844"/>
                  </a:cubicBezTo>
                  <a:cubicBezTo>
                    <a:pt x="1963" y="838"/>
                    <a:pt x="1948" y="843"/>
                    <a:pt x="1942" y="855"/>
                  </a:cubicBezTo>
                  <a:cubicBezTo>
                    <a:pt x="1940" y="859"/>
                    <a:pt x="1940" y="864"/>
                    <a:pt x="1940" y="868"/>
                  </a:cubicBezTo>
                  <a:cubicBezTo>
                    <a:pt x="1939" y="867"/>
                    <a:pt x="1937" y="866"/>
                    <a:pt x="1936" y="866"/>
                  </a:cubicBezTo>
                  <a:cubicBezTo>
                    <a:pt x="1936" y="861"/>
                    <a:pt x="1936" y="857"/>
                    <a:pt x="1938" y="853"/>
                  </a:cubicBezTo>
                  <a:cubicBezTo>
                    <a:pt x="1945" y="839"/>
                    <a:pt x="1963" y="833"/>
                    <a:pt x="1978" y="840"/>
                  </a:cubicBezTo>
                  <a:cubicBezTo>
                    <a:pt x="1992" y="847"/>
                    <a:pt x="1998" y="863"/>
                    <a:pt x="1993" y="877"/>
                  </a:cubicBezTo>
                  <a:cubicBezTo>
                    <a:pt x="1993" y="877"/>
                    <a:pt x="1993" y="878"/>
                    <a:pt x="1992" y="879"/>
                  </a:cubicBezTo>
                  <a:cubicBezTo>
                    <a:pt x="1992" y="879"/>
                    <a:pt x="1992" y="879"/>
                    <a:pt x="1992" y="879"/>
                  </a:cubicBezTo>
                  <a:cubicBezTo>
                    <a:pt x="1990" y="883"/>
                    <a:pt x="1987" y="886"/>
                    <a:pt x="1984" y="889"/>
                  </a:cubicBezTo>
                  <a:cubicBezTo>
                    <a:pt x="1998" y="896"/>
                    <a:pt x="1998" y="896"/>
                    <a:pt x="1998" y="896"/>
                  </a:cubicBezTo>
                  <a:cubicBezTo>
                    <a:pt x="1999" y="895"/>
                    <a:pt x="1999" y="894"/>
                    <a:pt x="2000" y="893"/>
                  </a:cubicBezTo>
                  <a:cubicBezTo>
                    <a:pt x="2005" y="895"/>
                    <a:pt x="2008" y="891"/>
                    <a:pt x="2011" y="884"/>
                  </a:cubicBezTo>
                  <a:cubicBezTo>
                    <a:pt x="2014" y="877"/>
                    <a:pt x="2008" y="874"/>
                    <a:pt x="2008" y="874"/>
                  </a:cubicBezTo>
                  <a:cubicBezTo>
                    <a:pt x="2008" y="874"/>
                    <a:pt x="2008" y="874"/>
                    <a:pt x="2008" y="874"/>
                  </a:cubicBezTo>
                  <a:cubicBezTo>
                    <a:pt x="2013" y="855"/>
                    <a:pt x="2012" y="835"/>
                    <a:pt x="1998" y="820"/>
                  </a:cubicBezTo>
                  <a:cubicBezTo>
                    <a:pt x="2002" y="747"/>
                    <a:pt x="1917" y="711"/>
                    <a:pt x="1863" y="758"/>
                  </a:cubicBezTo>
                  <a:cubicBezTo>
                    <a:pt x="1830" y="742"/>
                    <a:pt x="1805" y="771"/>
                    <a:pt x="1793" y="797"/>
                  </a:cubicBezTo>
                  <a:cubicBezTo>
                    <a:pt x="1821" y="811"/>
                    <a:pt x="1821" y="811"/>
                    <a:pt x="1821" y="811"/>
                  </a:cubicBezTo>
                  <a:cubicBezTo>
                    <a:pt x="1821" y="806"/>
                    <a:pt x="1822" y="802"/>
                    <a:pt x="1823" y="798"/>
                  </a:cubicBezTo>
                  <a:cubicBezTo>
                    <a:pt x="1830" y="784"/>
                    <a:pt x="1848" y="778"/>
                    <a:pt x="1863" y="785"/>
                  </a:cubicBezTo>
                  <a:cubicBezTo>
                    <a:pt x="1878" y="792"/>
                    <a:pt x="1884" y="810"/>
                    <a:pt x="1877" y="824"/>
                  </a:cubicBezTo>
                  <a:cubicBezTo>
                    <a:pt x="1875" y="828"/>
                    <a:pt x="1873" y="831"/>
                    <a:pt x="1869" y="834"/>
                  </a:cubicBezTo>
                  <a:cubicBezTo>
                    <a:pt x="1902" y="849"/>
                    <a:pt x="1902" y="849"/>
                    <a:pt x="1902" y="849"/>
                  </a:cubicBezTo>
                  <a:cubicBezTo>
                    <a:pt x="1889" y="844"/>
                    <a:pt x="1876" y="838"/>
                    <a:pt x="1863" y="833"/>
                  </a:cubicBezTo>
                  <a:cubicBezTo>
                    <a:pt x="1867" y="830"/>
                    <a:pt x="1871" y="827"/>
                    <a:pt x="1873" y="822"/>
                  </a:cubicBezTo>
                  <a:cubicBezTo>
                    <a:pt x="1879" y="810"/>
                    <a:pt x="1874" y="795"/>
                    <a:pt x="1861" y="789"/>
                  </a:cubicBezTo>
                  <a:cubicBezTo>
                    <a:pt x="1848" y="783"/>
                    <a:pt x="1833" y="788"/>
                    <a:pt x="1828" y="800"/>
                  </a:cubicBezTo>
                  <a:cubicBezTo>
                    <a:pt x="1825" y="806"/>
                    <a:pt x="1825" y="813"/>
                    <a:pt x="1827" y="818"/>
                  </a:cubicBezTo>
                  <a:cubicBezTo>
                    <a:pt x="1800" y="808"/>
                    <a:pt x="1772" y="799"/>
                    <a:pt x="1744" y="792"/>
                  </a:cubicBezTo>
                  <a:cubicBezTo>
                    <a:pt x="1822" y="264"/>
                    <a:pt x="1822" y="264"/>
                    <a:pt x="1822" y="264"/>
                  </a:cubicBezTo>
                  <a:cubicBezTo>
                    <a:pt x="1782" y="258"/>
                    <a:pt x="1782" y="258"/>
                    <a:pt x="1782" y="258"/>
                  </a:cubicBezTo>
                  <a:cubicBezTo>
                    <a:pt x="1787" y="224"/>
                    <a:pt x="1787" y="224"/>
                    <a:pt x="1787" y="224"/>
                  </a:cubicBezTo>
                  <a:cubicBezTo>
                    <a:pt x="1744" y="172"/>
                    <a:pt x="1744" y="172"/>
                    <a:pt x="1744" y="172"/>
                  </a:cubicBezTo>
                  <a:cubicBezTo>
                    <a:pt x="1687" y="209"/>
                    <a:pt x="1687" y="209"/>
                    <a:pt x="1687" y="209"/>
                  </a:cubicBezTo>
                  <a:cubicBezTo>
                    <a:pt x="1682" y="243"/>
                    <a:pt x="1682" y="243"/>
                    <a:pt x="1682" y="243"/>
                  </a:cubicBezTo>
                  <a:cubicBezTo>
                    <a:pt x="1642" y="237"/>
                    <a:pt x="1642" y="237"/>
                    <a:pt x="1642" y="237"/>
                  </a:cubicBezTo>
                  <a:cubicBezTo>
                    <a:pt x="1575" y="684"/>
                    <a:pt x="1575" y="684"/>
                    <a:pt x="1575" y="684"/>
                  </a:cubicBezTo>
                  <a:cubicBezTo>
                    <a:pt x="1571" y="0"/>
                    <a:pt x="1571" y="0"/>
                    <a:pt x="1571" y="0"/>
                  </a:cubicBezTo>
                  <a:cubicBezTo>
                    <a:pt x="1265" y="2"/>
                    <a:pt x="1265" y="2"/>
                    <a:pt x="1265" y="2"/>
                  </a:cubicBezTo>
                  <a:cubicBezTo>
                    <a:pt x="1269" y="766"/>
                    <a:pt x="1269" y="766"/>
                    <a:pt x="1269" y="766"/>
                  </a:cubicBezTo>
                  <a:cubicBezTo>
                    <a:pt x="1249" y="770"/>
                    <a:pt x="1229" y="774"/>
                    <a:pt x="1209" y="778"/>
                  </a:cubicBezTo>
                  <a:cubicBezTo>
                    <a:pt x="1209" y="778"/>
                    <a:pt x="1209" y="777"/>
                    <a:pt x="1208" y="776"/>
                  </a:cubicBezTo>
                  <a:cubicBezTo>
                    <a:pt x="1207" y="774"/>
                    <a:pt x="1206" y="771"/>
                    <a:pt x="1205" y="768"/>
                  </a:cubicBezTo>
                  <a:cubicBezTo>
                    <a:pt x="1205" y="768"/>
                    <a:pt x="1205" y="768"/>
                    <a:pt x="1205" y="767"/>
                  </a:cubicBezTo>
                  <a:cubicBezTo>
                    <a:pt x="1209" y="758"/>
                    <a:pt x="1218" y="753"/>
                    <a:pt x="1223" y="746"/>
                  </a:cubicBezTo>
                  <a:cubicBezTo>
                    <a:pt x="1225" y="741"/>
                    <a:pt x="1227" y="736"/>
                    <a:pt x="1229" y="731"/>
                  </a:cubicBezTo>
                  <a:cubicBezTo>
                    <a:pt x="1229" y="731"/>
                    <a:pt x="1229" y="730"/>
                    <a:pt x="1229" y="730"/>
                  </a:cubicBezTo>
                  <a:cubicBezTo>
                    <a:pt x="1232" y="730"/>
                    <a:pt x="1235" y="728"/>
                    <a:pt x="1239" y="726"/>
                  </a:cubicBezTo>
                  <a:cubicBezTo>
                    <a:pt x="1243" y="722"/>
                    <a:pt x="1246" y="717"/>
                    <a:pt x="1246" y="711"/>
                  </a:cubicBezTo>
                  <a:cubicBezTo>
                    <a:pt x="1247" y="710"/>
                    <a:pt x="1248" y="709"/>
                    <a:pt x="1249" y="709"/>
                  </a:cubicBezTo>
                  <a:cubicBezTo>
                    <a:pt x="1259" y="706"/>
                    <a:pt x="1265" y="700"/>
                    <a:pt x="1266" y="689"/>
                  </a:cubicBezTo>
                  <a:cubicBezTo>
                    <a:pt x="1266" y="683"/>
                    <a:pt x="1264" y="677"/>
                    <a:pt x="1260" y="671"/>
                  </a:cubicBezTo>
                  <a:cubicBezTo>
                    <a:pt x="1260" y="671"/>
                    <a:pt x="1260" y="671"/>
                    <a:pt x="1260" y="670"/>
                  </a:cubicBezTo>
                  <a:cubicBezTo>
                    <a:pt x="1260" y="668"/>
                    <a:pt x="1259" y="665"/>
                    <a:pt x="1258" y="663"/>
                  </a:cubicBezTo>
                  <a:cubicBezTo>
                    <a:pt x="1254" y="652"/>
                    <a:pt x="1243" y="646"/>
                    <a:pt x="1232" y="648"/>
                  </a:cubicBezTo>
                  <a:cubicBezTo>
                    <a:pt x="1228" y="644"/>
                    <a:pt x="1224" y="641"/>
                    <a:pt x="1218" y="640"/>
                  </a:cubicBezTo>
                  <a:cubicBezTo>
                    <a:pt x="1209" y="637"/>
                    <a:pt x="1200" y="641"/>
                    <a:pt x="1195" y="648"/>
                  </a:cubicBezTo>
                  <a:cubicBezTo>
                    <a:pt x="1195" y="648"/>
                    <a:pt x="1195" y="648"/>
                    <a:pt x="1195" y="648"/>
                  </a:cubicBezTo>
                  <a:cubicBezTo>
                    <a:pt x="1178" y="636"/>
                    <a:pt x="1153" y="644"/>
                    <a:pt x="1148" y="666"/>
                  </a:cubicBezTo>
                  <a:cubicBezTo>
                    <a:pt x="1147" y="667"/>
                    <a:pt x="1147" y="668"/>
                    <a:pt x="1147" y="669"/>
                  </a:cubicBezTo>
                  <a:cubicBezTo>
                    <a:pt x="1147" y="669"/>
                    <a:pt x="1147" y="669"/>
                    <a:pt x="1147" y="669"/>
                  </a:cubicBezTo>
                  <a:cubicBezTo>
                    <a:pt x="1140" y="671"/>
                    <a:pt x="1133" y="677"/>
                    <a:pt x="1133" y="685"/>
                  </a:cubicBezTo>
                  <a:cubicBezTo>
                    <a:pt x="1133" y="685"/>
                    <a:pt x="1133" y="685"/>
                    <a:pt x="1133" y="686"/>
                  </a:cubicBezTo>
                  <a:cubicBezTo>
                    <a:pt x="1130" y="695"/>
                    <a:pt x="1131" y="705"/>
                    <a:pt x="1137" y="713"/>
                  </a:cubicBezTo>
                  <a:cubicBezTo>
                    <a:pt x="1144" y="722"/>
                    <a:pt x="1153" y="726"/>
                    <a:pt x="1163" y="725"/>
                  </a:cubicBezTo>
                  <a:cubicBezTo>
                    <a:pt x="1164" y="726"/>
                    <a:pt x="1164" y="726"/>
                    <a:pt x="1164" y="726"/>
                  </a:cubicBezTo>
                  <a:cubicBezTo>
                    <a:pt x="1175" y="739"/>
                    <a:pt x="1185" y="753"/>
                    <a:pt x="1194" y="767"/>
                  </a:cubicBezTo>
                  <a:cubicBezTo>
                    <a:pt x="1194" y="769"/>
                    <a:pt x="1193" y="771"/>
                    <a:pt x="1192" y="775"/>
                  </a:cubicBezTo>
                  <a:cubicBezTo>
                    <a:pt x="1191" y="778"/>
                    <a:pt x="1191" y="780"/>
                    <a:pt x="1192" y="782"/>
                  </a:cubicBezTo>
                  <a:cubicBezTo>
                    <a:pt x="1180" y="785"/>
                    <a:pt x="1168" y="788"/>
                    <a:pt x="1156" y="791"/>
                  </a:cubicBezTo>
                  <a:cubicBezTo>
                    <a:pt x="1062" y="487"/>
                    <a:pt x="1062" y="487"/>
                    <a:pt x="1062" y="487"/>
                  </a:cubicBezTo>
                  <a:cubicBezTo>
                    <a:pt x="1005" y="434"/>
                    <a:pt x="1005" y="434"/>
                    <a:pt x="1005" y="434"/>
                  </a:cubicBezTo>
                  <a:cubicBezTo>
                    <a:pt x="903" y="466"/>
                    <a:pt x="903" y="466"/>
                    <a:pt x="903" y="466"/>
                  </a:cubicBezTo>
                  <a:cubicBezTo>
                    <a:pt x="887" y="541"/>
                    <a:pt x="887" y="541"/>
                    <a:pt x="887" y="541"/>
                  </a:cubicBezTo>
                  <a:cubicBezTo>
                    <a:pt x="955" y="760"/>
                    <a:pt x="955" y="760"/>
                    <a:pt x="955" y="760"/>
                  </a:cubicBezTo>
                  <a:cubicBezTo>
                    <a:pt x="752" y="368"/>
                    <a:pt x="752" y="368"/>
                    <a:pt x="752" y="368"/>
                  </a:cubicBezTo>
                  <a:cubicBezTo>
                    <a:pt x="732" y="379"/>
                    <a:pt x="732" y="379"/>
                    <a:pt x="732" y="379"/>
                  </a:cubicBezTo>
                  <a:cubicBezTo>
                    <a:pt x="712" y="340"/>
                    <a:pt x="712" y="340"/>
                    <a:pt x="712" y="340"/>
                  </a:cubicBezTo>
                  <a:cubicBezTo>
                    <a:pt x="696" y="348"/>
                    <a:pt x="696" y="348"/>
                    <a:pt x="696" y="348"/>
                  </a:cubicBezTo>
                  <a:cubicBezTo>
                    <a:pt x="676" y="311"/>
                    <a:pt x="676" y="311"/>
                    <a:pt x="676" y="311"/>
                  </a:cubicBezTo>
                  <a:cubicBezTo>
                    <a:pt x="569" y="366"/>
                    <a:pt x="569" y="366"/>
                    <a:pt x="569" y="366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72" y="412"/>
                    <a:pt x="572" y="412"/>
                    <a:pt x="572" y="412"/>
                  </a:cubicBezTo>
                  <a:cubicBezTo>
                    <a:pt x="593" y="451"/>
                    <a:pt x="593" y="451"/>
                    <a:pt x="593" y="451"/>
                  </a:cubicBezTo>
                  <a:cubicBezTo>
                    <a:pt x="576" y="459"/>
                    <a:pt x="576" y="459"/>
                    <a:pt x="576" y="459"/>
                  </a:cubicBezTo>
                  <a:cubicBezTo>
                    <a:pt x="753" y="801"/>
                    <a:pt x="753" y="801"/>
                    <a:pt x="753" y="801"/>
                  </a:cubicBezTo>
                  <a:cubicBezTo>
                    <a:pt x="748" y="798"/>
                    <a:pt x="742" y="796"/>
                    <a:pt x="736" y="795"/>
                  </a:cubicBezTo>
                  <a:cubicBezTo>
                    <a:pt x="736" y="795"/>
                    <a:pt x="736" y="795"/>
                    <a:pt x="736" y="794"/>
                  </a:cubicBezTo>
                  <a:cubicBezTo>
                    <a:pt x="732" y="792"/>
                    <a:pt x="728" y="790"/>
                    <a:pt x="724" y="789"/>
                  </a:cubicBezTo>
                  <a:cubicBezTo>
                    <a:pt x="706" y="781"/>
                    <a:pt x="686" y="788"/>
                    <a:pt x="677" y="803"/>
                  </a:cubicBezTo>
                  <a:cubicBezTo>
                    <a:pt x="668" y="803"/>
                    <a:pt x="659" y="805"/>
                    <a:pt x="651" y="810"/>
                  </a:cubicBezTo>
                  <a:cubicBezTo>
                    <a:pt x="638" y="818"/>
                    <a:pt x="632" y="833"/>
                    <a:pt x="634" y="847"/>
                  </a:cubicBezTo>
                  <a:cubicBezTo>
                    <a:pt x="634" y="847"/>
                    <a:pt x="634" y="847"/>
                    <a:pt x="634" y="847"/>
                  </a:cubicBezTo>
                  <a:cubicBezTo>
                    <a:pt x="601" y="854"/>
                    <a:pt x="582" y="892"/>
                    <a:pt x="602" y="923"/>
                  </a:cubicBezTo>
                  <a:cubicBezTo>
                    <a:pt x="603" y="925"/>
                    <a:pt x="604" y="927"/>
                    <a:pt x="605" y="928"/>
                  </a:cubicBezTo>
                  <a:cubicBezTo>
                    <a:pt x="605" y="928"/>
                    <a:pt x="605" y="928"/>
                    <a:pt x="605" y="928"/>
                  </a:cubicBezTo>
                  <a:cubicBezTo>
                    <a:pt x="600" y="939"/>
                    <a:pt x="600" y="954"/>
                    <a:pt x="608" y="962"/>
                  </a:cubicBezTo>
                  <a:cubicBezTo>
                    <a:pt x="609" y="963"/>
                    <a:pt x="609" y="963"/>
                    <a:pt x="610" y="964"/>
                  </a:cubicBezTo>
                  <a:cubicBezTo>
                    <a:pt x="611" y="966"/>
                    <a:pt x="613" y="968"/>
                    <a:pt x="614" y="971"/>
                  </a:cubicBezTo>
                  <a:cubicBezTo>
                    <a:pt x="613" y="974"/>
                    <a:pt x="613" y="978"/>
                    <a:pt x="614" y="981"/>
                  </a:cubicBezTo>
                  <a:cubicBezTo>
                    <a:pt x="614" y="981"/>
                    <a:pt x="614" y="981"/>
                    <a:pt x="614" y="981"/>
                  </a:cubicBezTo>
                  <a:cubicBezTo>
                    <a:pt x="596" y="986"/>
                    <a:pt x="588" y="1006"/>
                    <a:pt x="599" y="1022"/>
                  </a:cubicBezTo>
                  <a:cubicBezTo>
                    <a:pt x="600" y="1023"/>
                    <a:pt x="600" y="1024"/>
                    <a:pt x="601" y="1025"/>
                  </a:cubicBezTo>
                  <a:cubicBezTo>
                    <a:pt x="601" y="1025"/>
                    <a:pt x="601" y="1025"/>
                    <a:pt x="601" y="1025"/>
                  </a:cubicBezTo>
                  <a:cubicBezTo>
                    <a:pt x="598" y="1031"/>
                    <a:pt x="599" y="1038"/>
                    <a:pt x="603" y="1042"/>
                  </a:cubicBezTo>
                  <a:cubicBezTo>
                    <a:pt x="604" y="1043"/>
                    <a:pt x="604" y="1043"/>
                    <a:pt x="604" y="1043"/>
                  </a:cubicBezTo>
                  <a:cubicBezTo>
                    <a:pt x="609" y="1051"/>
                    <a:pt x="616" y="1055"/>
                    <a:pt x="625" y="1056"/>
                  </a:cubicBezTo>
                  <a:cubicBezTo>
                    <a:pt x="634" y="1056"/>
                    <a:pt x="642" y="1053"/>
                    <a:pt x="648" y="1045"/>
                  </a:cubicBezTo>
                  <a:cubicBezTo>
                    <a:pt x="648" y="1045"/>
                    <a:pt x="648" y="1045"/>
                    <a:pt x="648" y="1045"/>
                  </a:cubicBezTo>
                  <a:cubicBezTo>
                    <a:pt x="663" y="1045"/>
                    <a:pt x="677" y="1046"/>
                    <a:pt x="692" y="1048"/>
                  </a:cubicBezTo>
                  <a:cubicBezTo>
                    <a:pt x="693" y="1049"/>
                    <a:pt x="695" y="1051"/>
                    <a:pt x="696" y="1054"/>
                  </a:cubicBezTo>
                  <a:cubicBezTo>
                    <a:pt x="696" y="1054"/>
                    <a:pt x="696" y="1054"/>
                    <a:pt x="697" y="1054"/>
                  </a:cubicBezTo>
                  <a:cubicBezTo>
                    <a:pt x="670" y="1079"/>
                    <a:pt x="646" y="1106"/>
                    <a:pt x="622" y="1133"/>
                  </a:cubicBezTo>
                  <a:cubicBezTo>
                    <a:pt x="621" y="1127"/>
                    <a:pt x="618" y="1122"/>
                    <a:pt x="613" y="1118"/>
                  </a:cubicBezTo>
                  <a:cubicBezTo>
                    <a:pt x="602" y="1110"/>
                    <a:pt x="586" y="1113"/>
                    <a:pt x="578" y="1124"/>
                  </a:cubicBezTo>
                  <a:cubicBezTo>
                    <a:pt x="570" y="1136"/>
                    <a:pt x="572" y="1151"/>
                    <a:pt x="583" y="1159"/>
                  </a:cubicBezTo>
                  <a:cubicBezTo>
                    <a:pt x="587" y="1162"/>
                    <a:pt x="592" y="1164"/>
                    <a:pt x="597" y="1163"/>
                  </a:cubicBezTo>
                  <a:cubicBezTo>
                    <a:pt x="596" y="1164"/>
                    <a:pt x="596" y="1165"/>
                    <a:pt x="595" y="1166"/>
                  </a:cubicBezTo>
                  <a:cubicBezTo>
                    <a:pt x="578" y="1188"/>
                    <a:pt x="562" y="1209"/>
                    <a:pt x="546" y="1232"/>
                  </a:cubicBezTo>
                  <a:cubicBezTo>
                    <a:pt x="545" y="1228"/>
                    <a:pt x="542" y="1224"/>
                    <a:pt x="538" y="1221"/>
                  </a:cubicBezTo>
                  <a:cubicBezTo>
                    <a:pt x="527" y="1213"/>
                    <a:pt x="512" y="1216"/>
                    <a:pt x="504" y="1228"/>
                  </a:cubicBezTo>
                  <a:cubicBezTo>
                    <a:pt x="496" y="1239"/>
                    <a:pt x="498" y="1255"/>
                    <a:pt x="509" y="1262"/>
                  </a:cubicBezTo>
                  <a:cubicBezTo>
                    <a:pt x="513" y="1266"/>
                    <a:pt x="518" y="1267"/>
                    <a:pt x="523" y="1267"/>
                  </a:cubicBezTo>
                  <a:cubicBezTo>
                    <a:pt x="511" y="1286"/>
                    <a:pt x="500" y="1306"/>
                    <a:pt x="489" y="1326"/>
                  </a:cubicBezTo>
                  <a:cubicBezTo>
                    <a:pt x="488" y="1326"/>
                    <a:pt x="488" y="1325"/>
                    <a:pt x="488" y="1325"/>
                  </a:cubicBezTo>
                  <a:cubicBezTo>
                    <a:pt x="485" y="1325"/>
                    <a:pt x="482" y="1324"/>
                    <a:pt x="479" y="1323"/>
                  </a:cubicBezTo>
                  <a:cubicBezTo>
                    <a:pt x="479" y="1323"/>
                    <a:pt x="479" y="1323"/>
                    <a:pt x="478" y="1322"/>
                  </a:cubicBezTo>
                  <a:cubicBezTo>
                    <a:pt x="474" y="1314"/>
                    <a:pt x="475" y="1304"/>
                    <a:pt x="472" y="1296"/>
                  </a:cubicBezTo>
                  <a:cubicBezTo>
                    <a:pt x="470" y="1290"/>
                    <a:pt x="467" y="1286"/>
                    <a:pt x="463" y="1282"/>
                  </a:cubicBezTo>
                  <a:cubicBezTo>
                    <a:pt x="463" y="1282"/>
                    <a:pt x="463" y="1281"/>
                    <a:pt x="463" y="1281"/>
                  </a:cubicBezTo>
                  <a:cubicBezTo>
                    <a:pt x="464" y="1278"/>
                    <a:pt x="465" y="1275"/>
                    <a:pt x="465" y="1271"/>
                  </a:cubicBezTo>
                  <a:cubicBezTo>
                    <a:pt x="466" y="1265"/>
                    <a:pt x="463" y="1260"/>
                    <a:pt x="458" y="1256"/>
                  </a:cubicBezTo>
                  <a:cubicBezTo>
                    <a:pt x="457" y="1254"/>
                    <a:pt x="457" y="1253"/>
                    <a:pt x="458" y="1252"/>
                  </a:cubicBezTo>
                  <a:cubicBezTo>
                    <a:pt x="462" y="1243"/>
                    <a:pt x="460" y="1234"/>
                    <a:pt x="453" y="1227"/>
                  </a:cubicBezTo>
                  <a:cubicBezTo>
                    <a:pt x="447" y="1223"/>
                    <a:pt x="441" y="1221"/>
                    <a:pt x="435" y="1220"/>
                  </a:cubicBezTo>
                  <a:cubicBezTo>
                    <a:pt x="434" y="1220"/>
                    <a:pt x="434" y="1220"/>
                    <a:pt x="434" y="1220"/>
                  </a:cubicBezTo>
                  <a:cubicBezTo>
                    <a:pt x="432" y="1219"/>
                    <a:pt x="429" y="1218"/>
                    <a:pt x="426" y="1218"/>
                  </a:cubicBezTo>
                  <a:cubicBezTo>
                    <a:pt x="415" y="1214"/>
                    <a:pt x="404" y="1220"/>
                    <a:pt x="399" y="1230"/>
                  </a:cubicBezTo>
                  <a:cubicBezTo>
                    <a:pt x="394" y="1230"/>
                    <a:pt x="389" y="1232"/>
                    <a:pt x="384" y="1236"/>
                  </a:cubicBezTo>
                  <a:cubicBezTo>
                    <a:pt x="377" y="1241"/>
                    <a:pt x="374" y="1251"/>
                    <a:pt x="377" y="1259"/>
                  </a:cubicBezTo>
                  <a:cubicBezTo>
                    <a:pt x="377" y="1259"/>
                    <a:pt x="377" y="1259"/>
                    <a:pt x="377" y="1259"/>
                  </a:cubicBezTo>
                  <a:cubicBezTo>
                    <a:pt x="357" y="1266"/>
                    <a:pt x="349" y="1290"/>
                    <a:pt x="363" y="1307"/>
                  </a:cubicBezTo>
                  <a:cubicBezTo>
                    <a:pt x="363" y="1308"/>
                    <a:pt x="364" y="1309"/>
                    <a:pt x="365" y="1310"/>
                  </a:cubicBezTo>
                  <a:cubicBezTo>
                    <a:pt x="365" y="1310"/>
                    <a:pt x="365" y="1310"/>
                    <a:pt x="365" y="1310"/>
                  </a:cubicBezTo>
                  <a:cubicBezTo>
                    <a:pt x="364" y="1313"/>
                    <a:pt x="363" y="1315"/>
                    <a:pt x="363" y="1318"/>
                  </a:cubicBezTo>
                  <a:cubicBezTo>
                    <a:pt x="204" y="1259"/>
                    <a:pt x="204" y="1259"/>
                    <a:pt x="204" y="1259"/>
                  </a:cubicBezTo>
                  <a:cubicBezTo>
                    <a:pt x="195" y="1284"/>
                    <a:pt x="195" y="1284"/>
                    <a:pt x="195" y="1284"/>
                  </a:cubicBezTo>
                  <a:cubicBezTo>
                    <a:pt x="161" y="1272"/>
                    <a:pt x="161" y="1272"/>
                    <a:pt x="161" y="1272"/>
                  </a:cubicBezTo>
                  <a:cubicBezTo>
                    <a:pt x="155" y="1287"/>
                    <a:pt x="155" y="1287"/>
                    <a:pt x="155" y="1287"/>
                  </a:cubicBezTo>
                  <a:cubicBezTo>
                    <a:pt x="125" y="1276"/>
                    <a:pt x="125" y="1276"/>
                    <a:pt x="125" y="1276"/>
                  </a:cubicBezTo>
                  <a:cubicBezTo>
                    <a:pt x="88" y="1376"/>
                    <a:pt x="88" y="1376"/>
                    <a:pt x="88" y="1376"/>
                  </a:cubicBezTo>
                  <a:cubicBezTo>
                    <a:pt x="118" y="1387"/>
                    <a:pt x="118" y="1387"/>
                    <a:pt x="118" y="1387"/>
                  </a:cubicBezTo>
                  <a:cubicBezTo>
                    <a:pt x="112" y="1403"/>
                    <a:pt x="112" y="1403"/>
                    <a:pt x="112" y="1403"/>
                  </a:cubicBezTo>
                  <a:cubicBezTo>
                    <a:pt x="147" y="1415"/>
                    <a:pt x="147" y="1415"/>
                    <a:pt x="147" y="1415"/>
                  </a:cubicBezTo>
                  <a:cubicBezTo>
                    <a:pt x="141" y="1431"/>
                    <a:pt x="141" y="1431"/>
                    <a:pt x="141" y="1431"/>
                  </a:cubicBezTo>
                  <a:cubicBezTo>
                    <a:pt x="351" y="1508"/>
                    <a:pt x="351" y="1508"/>
                    <a:pt x="351" y="1508"/>
                  </a:cubicBezTo>
                  <a:cubicBezTo>
                    <a:pt x="37" y="1445"/>
                    <a:pt x="37" y="1445"/>
                    <a:pt x="37" y="1445"/>
                  </a:cubicBezTo>
                  <a:cubicBezTo>
                    <a:pt x="0" y="1636"/>
                    <a:pt x="0" y="1636"/>
                    <a:pt x="0" y="1636"/>
                  </a:cubicBezTo>
                  <a:cubicBezTo>
                    <a:pt x="289" y="1694"/>
                    <a:pt x="289" y="1694"/>
                    <a:pt x="289" y="1694"/>
                  </a:cubicBezTo>
                  <a:cubicBezTo>
                    <a:pt x="288" y="1695"/>
                    <a:pt x="286" y="1695"/>
                    <a:pt x="285" y="1695"/>
                  </a:cubicBezTo>
                  <a:cubicBezTo>
                    <a:pt x="285" y="1695"/>
                    <a:pt x="285" y="1695"/>
                    <a:pt x="285" y="1695"/>
                  </a:cubicBezTo>
                  <a:cubicBezTo>
                    <a:pt x="282" y="1695"/>
                    <a:pt x="279" y="1695"/>
                    <a:pt x="277" y="1696"/>
                  </a:cubicBezTo>
                  <a:cubicBezTo>
                    <a:pt x="265" y="1697"/>
                    <a:pt x="256" y="1706"/>
                    <a:pt x="256" y="1717"/>
                  </a:cubicBezTo>
                  <a:cubicBezTo>
                    <a:pt x="251" y="1720"/>
                    <a:pt x="247" y="1723"/>
                    <a:pt x="244" y="1728"/>
                  </a:cubicBezTo>
                  <a:cubicBezTo>
                    <a:pt x="239" y="1736"/>
                    <a:pt x="241" y="1746"/>
                    <a:pt x="246" y="1753"/>
                  </a:cubicBezTo>
                  <a:cubicBezTo>
                    <a:pt x="246" y="1753"/>
                    <a:pt x="246" y="1753"/>
                    <a:pt x="246" y="1753"/>
                  </a:cubicBezTo>
                  <a:cubicBezTo>
                    <a:pt x="230" y="1766"/>
                    <a:pt x="231" y="1792"/>
                    <a:pt x="251" y="1803"/>
                  </a:cubicBezTo>
                  <a:cubicBezTo>
                    <a:pt x="252" y="1803"/>
                    <a:pt x="253" y="1804"/>
                    <a:pt x="254" y="1805"/>
                  </a:cubicBezTo>
                  <a:cubicBezTo>
                    <a:pt x="254" y="1805"/>
                    <a:pt x="254" y="1805"/>
                    <a:pt x="254" y="1805"/>
                  </a:cubicBezTo>
                  <a:cubicBezTo>
                    <a:pt x="254" y="1812"/>
                    <a:pt x="259" y="1820"/>
                    <a:pt x="265" y="1822"/>
                  </a:cubicBezTo>
                  <a:cubicBezTo>
                    <a:pt x="266" y="1822"/>
                    <a:pt x="266" y="1822"/>
                    <a:pt x="267" y="1822"/>
                  </a:cubicBezTo>
                  <a:cubicBezTo>
                    <a:pt x="275" y="1828"/>
                    <a:pt x="284" y="1829"/>
                    <a:pt x="294" y="1825"/>
                  </a:cubicBezTo>
                  <a:cubicBezTo>
                    <a:pt x="305" y="1821"/>
                    <a:pt x="311" y="1814"/>
                    <a:pt x="313" y="1803"/>
                  </a:cubicBezTo>
                  <a:cubicBezTo>
                    <a:pt x="313" y="1803"/>
                    <a:pt x="313" y="1803"/>
                    <a:pt x="314" y="1803"/>
                  </a:cubicBezTo>
                  <a:cubicBezTo>
                    <a:pt x="328" y="1796"/>
                    <a:pt x="343" y="1790"/>
                    <a:pt x="358" y="1785"/>
                  </a:cubicBezTo>
                  <a:cubicBezTo>
                    <a:pt x="356" y="1805"/>
                    <a:pt x="356" y="1826"/>
                    <a:pt x="356" y="1847"/>
                  </a:cubicBezTo>
                  <a:cubicBezTo>
                    <a:pt x="356" y="1862"/>
                    <a:pt x="356" y="1878"/>
                    <a:pt x="357" y="1893"/>
                  </a:cubicBezTo>
                  <a:cubicBezTo>
                    <a:pt x="352" y="1890"/>
                    <a:pt x="346" y="1888"/>
                    <a:pt x="341" y="1889"/>
                  </a:cubicBezTo>
                  <a:cubicBezTo>
                    <a:pt x="327" y="1891"/>
                    <a:pt x="318" y="1904"/>
                    <a:pt x="320" y="1917"/>
                  </a:cubicBezTo>
                  <a:cubicBezTo>
                    <a:pt x="322" y="1931"/>
                    <a:pt x="334" y="1941"/>
                    <a:pt x="347" y="1939"/>
                  </a:cubicBezTo>
                  <a:cubicBezTo>
                    <a:pt x="352" y="1939"/>
                    <a:pt x="356" y="1937"/>
                    <a:pt x="359" y="1934"/>
                  </a:cubicBezTo>
                  <a:cubicBezTo>
                    <a:pt x="359" y="1936"/>
                    <a:pt x="360" y="1938"/>
                    <a:pt x="360" y="1939"/>
                  </a:cubicBezTo>
                  <a:cubicBezTo>
                    <a:pt x="356" y="1942"/>
                    <a:pt x="352" y="1943"/>
                    <a:pt x="348" y="1944"/>
                  </a:cubicBezTo>
                  <a:cubicBezTo>
                    <a:pt x="332" y="1946"/>
                    <a:pt x="318" y="1934"/>
                    <a:pt x="316" y="1918"/>
                  </a:cubicBezTo>
                  <a:cubicBezTo>
                    <a:pt x="314" y="1902"/>
                    <a:pt x="324" y="1887"/>
                    <a:pt x="340" y="1885"/>
                  </a:cubicBezTo>
                  <a:cubicBezTo>
                    <a:pt x="345" y="1884"/>
                    <a:pt x="349" y="1885"/>
                    <a:pt x="353" y="1886"/>
                  </a:cubicBezTo>
                  <a:cubicBezTo>
                    <a:pt x="349" y="1856"/>
                    <a:pt x="349" y="1856"/>
                    <a:pt x="349" y="1856"/>
                  </a:cubicBezTo>
                  <a:cubicBezTo>
                    <a:pt x="320" y="1859"/>
                    <a:pt x="285" y="1873"/>
                    <a:pt x="290" y="1909"/>
                  </a:cubicBezTo>
                  <a:cubicBezTo>
                    <a:pt x="228" y="1947"/>
                    <a:pt x="236" y="2038"/>
                    <a:pt x="306" y="2057"/>
                  </a:cubicBezTo>
                  <a:cubicBezTo>
                    <a:pt x="311" y="2066"/>
                    <a:pt x="317" y="2072"/>
                    <a:pt x="325" y="2076"/>
                  </a:cubicBezTo>
                  <a:cubicBezTo>
                    <a:pt x="323" y="2076"/>
                    <a:pt x="322" y="2076"/>
                    <a:pt x="320" y="2076"/>
                  </a:cubicBezTo>
                  <a:cubicBezTo>
                    <a:pt x="314" y="2076"/>
                    <a:pt x="310" y="2079"/>
                    <a:pt x="306" y="2083"/>
                  </a:cubicBezTo>
                  <a:cubicBezTo>
                    <a:pt x="306" y="2083"/>
                    <a:pt x="306" y="2083"/>
                    <a:pt x="306" y="2083"/>
                  </a:cubicBezTo>
                  <a:cubicBezTo>
                    <a:pt x="304" y="2083"/>
                    <a:pt x="302" y="2084"/>
                    <a:pt x="300" y="2086"/>
                  </a:cubicBezTo>
                  <a:cubicBezTo>
                    <a:pt x="292" y="2090"/>
                    <a:pt x="289" y="2100"/>
                    <a:pt x="292" y="2108"/>
                  </a:cubicBezTo>
                  <a:cubicBezTo>
                    <a:pt x="290" y="2111"/>
                    <a:pt x="288" y="2115"/>
                    <a:pt x="288" y="2120"/>
                  </a:cubicBezTo>
                  <a:cubicBezTo>
                    <a:pt x="287" y="2127"/>
                    <a:pt x="291" y="2134"/>
                    <a:pt x="297" y="2137"/>
                  </a:cubicBezTo>
                  <a:cubicBezTo>
                    <a:pt x="297" y="2137"/>
                    <a:pt x="297" y="2137"/>
                    <a:pt x="297" y="2137"/>
                  </a:cubicBezTo>
                  <a:cubicBezTo>
                    <a:pt x="294" y="2143"/>
                    <a:pt x="294" y="2150"/>
                    <a:pt x="297" y="2156"/>
                  </a:cubicBezTo>
                  <a:cubicBezTo>
                    <a:pt x="294" y="2156"/>
                    <a:pt x="291" y="2157"/>
                    <a:pt x="289" y="2158"/>
                  </a:cubicBezTo>
                  <a:cubicBezTo>
                    <a:pt x="286" y="2158"/>
                    <a:pt x="285" y="2157"/>
                    <a:pt x="284" y="2155"/>
                  </a:cubicBezTo>
                  <a:cubicBezTo>
                    <a:pt x="276" y="2143"/>
                    <a:pt x="264" y="2139"/>
                    <a:pt x="250" y="2143"/>
                  </a:cubicBezTo>
                  <a:cubicBezTo>
                    <a:pt x="241" y="2146"/>
                    <a:pt x="234" y="2153"/>
                    <a:pt x="229" y="2160"/>
                  </a:cubicBezTo>
                  <a:cubicBezTo>
                    <a:pt x="229" y="2160"/>
                    <a:pt x="228" y="2160"/>
                    <a:pt x="228" y="2160"/>
                  </a:cubicBezTo>
                  <a:cubicBezTo>
                    <a:pt x="225" y="2163"/>
                    <a:pt x="222" y="2165"/>
                    <a:pt x="220" y="2168"/>
                  </a:cubicBezTo>
                  <a:cubicBezTo>
                    <a:pt x="207" y="2179"/>
                    <a:pt x="205" y="2196"/>
                    <a:pt x="214" y="2209"/>
                  </a:cubicBezTo>
                  <a:cubicBezTo>
                    <a:pt x="211" y="2216"/>
                    <a:pt x="209" y="2224"/>
                    <a:pt x="210" y="2232"/>
                  </a:cubicBezTo>
                  <a:cubicBezTo>
                    <a:pt x="212" y="2245"/>
                    <a:pt x="221" y="2255"/>
                    <a:pt x="233" y="2258"/>
                  </a:cubicBezTo>
                  <a:cubicBezTo>
                    <a:pt x="233" y="2258"/>
                    <a:pt x="233" y="2258"/>
                    <a:pt x="233" y="2258"/>
                  </a:cubicBezTo>
                  <a:cubicBezTo>
                    <a:pt x="226" y="2287"/>
                    <a:pt x="249" y="2314"/>
                    <a:pt x="281" y="2310"/>
                  </a:cubicBezTo>
                  <a:cubicBezTo>
                    <a:pt x="282" y="2310"/>
                    <a:pt x="284" y="2310"/>
                    <a:pt x="285" y="2310"/>
                  </a:cubicBezTo>
                  <a:cubicBezTo>
                    <a:pt x="285" y="2310"/>
                    <a:pt x="285" y="2310"/>
                    <a:pt x="285" y="2310"/>
                  </a:cubicBezTo>
                  <a:cubicBezTo>
                    <a:pt x="286" y="2310"/>
                    <a:pt x="286" y="2310"/>
                    <a:pt x="286" y="2311"/>
                  </a:cubicBezTo>
                  <a:cubicBezTo>
                    <a:pt x="248" y="2330"/>
                    <a:pt x="248" y="2330"/>
                    <a:pt x="248" y="2330"/>
                  </a:cubicBezTo>
                  <a:cubicBezTo>
                    <a:pt x="181" y="2469"/>
                    <a:pt x="181" y="2469"/>
                    <a:pt x="181" y="2469"/>
                  </a:cubicBezTo>
                  <a:cubicBezTo>
                    <a:pt x="333" y="2493"/>
                    <a:pt x="333" y="2493"/>
                    <a:pt x="333" y="2493"/>
                  </a:cubicBezTo>
                  <a:cubicBezTo>
                    <a:pt x="412" y="2452"/>
                    <a:pt x="412" y="2452"/>
                    <a:pt x="412" y="2452"/>
                  </a:cubicBezTo>
                  <a:cubicBezTo>
                    <a:pt x="285" y="2549"/>
                    <a:pt x="285" y="2549"/>
                    <a:pt x="285" y="2549"/>
                  </a:cubicBezTo>
                  <a:cubicBezTo>
                    <a:pt x="309" y="2580"/>
                    <a:pt x="309" y="2580"/>
                    <a:pt x="309" y="2580"/>
                  </a:cubicBezTo>
                  <a:cubicBezTo>
                    <a:pt x="280" y="2602"/>
                    <a:pt x="280" y="2602"/>
                    <a:pt x="280" y="2602"/>
                  </a:cubicBezTo>
                  <a:cubicBezTo>
                    <a:pt x="294" y="2621"/>
                    <a:pt x="294" y="2621"/>
                    <a:pt x="294" y="2621"/>
                  </a:cubicBezTo>
                  <a:cubicBezTo>
                    <a:pt x="269" y="2640"/>
                    <a:pt x="269" y="2640"/>
                    <a:pt x="269" y="2640"/>
                  </a:cubicBezTo>
                  <a:cubicBezTo>
                    <a:pt x="364" y="2764"/>
                    <a:pt x="364" y="2764"/>
                    <a:pt x="364" y="2764"/>
                  </a:cubicBezTo>
                  <a:cubicBezTo>
                    <a:pt x="389" y="2744"/>
                    <a:pt x="389" y="2744"/>
                    <a:pt x="389" y="2744"/>
                  </a:cubicBezTo>
                  <a:cubicBezTo>
                    <a:pt x="404" y="2764"/>
                    <a:pt x="404" y="2764"/>
                    <a:pt x="404" y="2764"/>
                  </a:cubicBezTo>
                  <a:cubicBezTo>
                    <a:pt x="433" y="2742"/>
                    <a:pt x="433" y="2742"/>
                    <a:pt x="433" y="2742"/>
                  </a:cubicBezTo>
                  <a:cubicBezTo>
                    <a:pt x="448" y="2761"/>
                    <a:pt x="448" y="2761"/>
                    <a:pt x="448" y="2761"/>
                  </a:cubicBezTo>
                  <a:cubicBezTo>
                    <a:pt x="584" y="2656"/>
                    <a:pt x="584" y="2656"/>
                    <a:pt x="584" y="2656"/>
                  </a:cubicBezTo>
                  <a:cubicBezTo>
                    <a:pt x="263" y="2988"/>
                    <a:pt x="263" y="2988"/>
                    <a:pt x="263" y="2988"/>
                  </a:cubicBezTo>
                  <a:cubicBezTo>
                    <a:pt x="395" y="3115"/>
                    <a:pt x="395" y="3115"/>
                    <a:pt x="395" y="3115"/>
                  </a:cubicBezTo>
                  <a:cubicBezTo>
                    <a:pt x="785" y="2712"/>
                    <a:pt x="785" y="2712"/>
                    <a:pt x="785" y="2712"/>
                  </a:cubicBezTo>
                  <a:cubicBezTo>
                    <a:pt x="808" y="2730"/>
                    <a:pt x="833" y="2748"/>
                    <a:pt x="859" y="2764"/>
                  </a:cubicBezTo>
                  <a:cubicBezTo>
                    <a:pt x="858" y="2764"/>
                    <a:pt x="858" y="2765"/>
                    <a:pt x="858" y="2765"/>
                  </a:cubicBezTo>
                  <a:cubicBezTo>
                    <a:pt x="856" y="2769"/>
                    <a:pt x="855" y="2773"/>
                    <a:pt x="853" y="2776"/>
                  </a:cubicBezTo>
                  <a:cubicBezTo>
                    <a:pt x="853" y="2777"/>
                    <a:pt x="852" y="2777"/>
                    <a:pt x="851" y="2778"/>
                  </a:cubicBezTo>
                  <a:cubicBezTo>
                    <a:pt x="839" y="2783"/>
                    <a:pt x="825" y="2779"/>
                    <a:pt x="813" y="2782"/>
                  </a:cubicBezTo>
                  <a:cubicBezTo>
                    <a:pt x="806" y="2783"/>
                    <a:pt x="799" y="2787"/>
                    <a:pt x="792" y="2791"/>
                  </a:cubicBezTo>
                  <a:cubicBezTo>
                    <a:pt x="792" y="2791"/>
                    <a:pt x="792" y="2791"/>
                    <a:pt x="791" y="2791"/>
                  </a:cubicBezTo>
                  <a:cubicBezTo>
                    <a:pt x="788" y="2788"/>
                    <a:pt x="783" y="2786"/>
                    <a:pt x="778" y="2786"/>
                  </a:cubicBezTo>
                  <a:cubicBezTo>
                    <a:pt x="769" y="2784"/>
                    <a:pt x="761" y="2787"/>
                    <a:pt x="755" y="2793"/>
                  </a:cubicBezTo>
                  <a:cubicBezTo>
                    <a:pt x="753" y="2793"/>
                    <a:pt x="752" y="2793"/>
                    <a:pt x="750" y="2792"/>
                  </a:cubicBezTo>
                  <a:cubicBezTo>
                    <a:pt x="737" y="2784"/>
                    <a:pt x="725" y="2785"/>
                    <a:pt x="714" y="2795"/>
                  </a:cubicBezTo>
                  <a:cubicBezTo>
                    <a:pt x="707" y="2801"/>
                    <a:pt x="703" y="2809"/>
                    <a:pt x="701" y="2819"/>
                  </a:cubicBezTo>
                  <a:cubicBezTo>
                    <a:pt x="701" y="2819"/>
                    <a:pt x="701" y="2819"/>
                    <a:pt x="701" y="2819"/>
                  </a:cubicBezTo>
                  <a:cubicBezTo>
                    <a:pt x="699" y="2822"/>
                    <a:pt x="697" y="2826"/>
                    <a:pt x="696" y="2829"/>
                  </a:cubicBezTo>
                  <a:cubicBezTo>
                    <a:pt x="688" y="2844"/>
                    <a:pt x="694" y="2861"/>
                    <a:pt x="707" y="2870"/>
                  </a:cubicBezTo>
                  <a:cubicBezTo>
                    <a:pt x="707" y="2877"/>
                    <a:pt x="708" y="2885"/>
                    <a:pt x="712" y="2892"/>
                  </a:cubicBezTo>
                  <a:cubicBezTo>
                    <a:pt x="719" y="2903"/>
                    <a:pt x="731" y="2908"/>
                    <a:pt x="743" y="2907"/>
                  </a:cubicBezTo>
                  <a:cubicBezTo>
                    <a:pt x="744" y="2907"/>
                    <a:pt x="744" y="2907"/>
                    <a:pt x="744" y="2907"/>
                  </a:cubicBezTo>
                  <a:cubicBezTo>
                    <a:pt x="749" y="2936"/>
                    <a:pt x="781" y="2952"/>
                    <a:pt x="808" y="2936"/>
                  </a:cubicBezTo>
                  <a:cubicBezTo>
                    <a:pt x="809" y="2935"/>
                    <a:pt x="811" y="2935"/>
                    <a:pt x="812" y="2934"/>
                  </a:cubicBezTo>
                  <a:cubicBezTo>
                    <a:pt x="812" y="2934"/>
                    <a:pt x="812" y="2934"/>
                    <a:pt x="812" y="2934"/>
                  </a:cubicBezTo>
                  <a:cubicBezTo>
                    <a:pt x="821" y="2938"/>
                    <a:pt x="834" y="2939"/>
                    <a:pt x="841" y="2932"/>
                  </a:cubicBezTo>
                  <a:cubicBezTo>
                    <a:pt x="842" y="2931"/>
                    <a:pt x="842" y="2931"/>
                    <a:pt x="843" y="2930"/>
                  </a:cubicBezTo>
                  <a:cubicBezTo>
                    <a:pt x="855" y="2924"/>
                    <a:pt x="863" y="2913"/>
                    <a:pt x="866" y="2899"/>
                  </a:cubicBezTo>
                  <a:cubicBezTo>
                    <a:pt x="868" y="2883"/>
                    <a:pt x="863" y="2871"/>
                    <a:pt x="852" y="2861"/>
                  </a:cubicBezTo>
                  <a:cubicBezTo>
                    <a:pt x="852" y="2860"/>
                    <a:pt x="852" y="2860"/>
                    <a:pt x="852" y="2859"/>
                  </a:cubicBezTo>
                  <a:cubicBezTo>
                    <a:pt x="854" y="2836"/>
                    <a:pt x="857" y="2812"/>
                    <a:pt x="862" y="2789"/>
                  </a:cubicBezTo>
                  <a:cubicBezTo>
                    <a:pt x="865" y="2787"/>
                    <a:pt x="868" y="2785"/>
                    <a:pt x="872" y="2783"/>
                  </a:cubicBezTo>
                  <a:cubicBezTo>
                    <a:pt x="876" y="2781"/>
                    <a:pt x="878" y="2779"/>
                    <a:pt x="879" y="2777"/>
                  </a:cubicBezTo>
                  <a:cubicBezTo>
                    <a:pt x="891" y="2784"/>
                    <a:pt x="903" y="2791"/>
                    <a:pt x="916" y="2798"/>
                  </a:cubicBezTo>
                  <a:cubicBezTo>
                    <a:pt x="911" y="2800"/>
                    <a:pt x="907" y="2804"/>
                    <a:pt x="905" y="2809"/>
                  </a:cubicBezTo>
                  <a:cubicBezTo>
                    <a:pt x="899" y="2821"/>
                    <a:pt x="905" y="2836"/>
                    <a:pt x="917" y="2842"/>
                  </a:cubicBezTo>
                  <a:cubicBezTo>
                    <a:pt x="930" y="2848"/>
                    <a:pt x="945" y="2843"/>
                    <a:pt x="951" y="2831"/>
                  </a:cubicBezTo>
                  <a:cubicBezTo>
                    <a:pt x="953" y="2827"/>
                    <a:pt x="953" y="2822"/>
                    <a:pt x="953" y="2818"/>
                  </a:cubicBezTo>
                  <a:cubicBezTo>
                    <a:pt x="954" y="2819"/>
                    <a:pt x="956" y="2819"/>
                    <a:pt x="958" y="2820"/>
                  </a:cubicBezTo>
                  <a:cubicBezTo>
                    <a:pt x="958" y="2824"/>
                    <a:pt x="957" y="2829"/>
                    <a:pt x="955" y="2833"/>
                  </a:cubicBezTo>
                  <a:cubicBezTo>
                    <a:pt x="948" y="2847"/>
                    <a:pt x="931" y="2853"/>
                    <a:pt x="916" y="2846"/>
                  </a:cubicBezTo>
                  <a:cubicBezTo>
                    <a:pt x="902" y="2839"/>
                    <a:pt x="895" y="2823"/>
                    <a:pt x="900" y="2809"/>
                  </a:cubicBezTo>
                  <a:cubicBezTo>
                    <a:pt x="900" y="2809"/>
                    <a:pt x="901" y="2808"/>
                    <a:pt x="901" y="2807"/>
                  </a:cubicBezTo>
                  <a:cubicBezTo>
                    <a:pt x="901" y="2807"/>
                    <a:pt x="901" y="2807"/>
                    <a:pt x="901" y="2807"/>
                  </a:cubicBezTo>
                  <a:cubicBezTo>
                    <a:pt x="903" y="2803"/>
                    <a:pt x="906" y="2800"/>
                    <a:pt x="909" y="2797"/>
                  </a:cubicBezTo>
                  <a:cubicBezTo>
                    <a:pt x="895" y="2790"/>
                    <a:pt x="895" y="2790"/>
                    <a:pt x="895" y="2790"/>
                  </a:cubicBezTo>
                  <a:cubicBezTo>
                    <a:pt x="894" y="2791"/>
                    <a:pt x="894" y="2792"/>
                    <a:pt x="893" y="2793"/>
                  </a:cubicBezTo>
                  <a:cubicBezTo>
                    <a:pt x="888" y="2791"/>
                    <a:pt x="886" y="2795"/>
                    <a:pt x="882" y="2801"/>
                  </a:cubicBezTo>
                  <a:cubicBezTo>
                    <a:pt x="879" y="2809"/>
                    <a:pt x="885" y="2812"/>
                    <a:pt x="885" y="2812"/>
                  </a:cubicBezTo>
                  <a:cubicBezTo>
                    <a:pt x="885" y="2812"/>
                    <a:pt x="885" y="2812"/>
                    <a:pt x="885" y="2812"/>
                  </a:cubicBezTo>
                  <a:cubicBezTo>
                    <a:pt x="880" y="2831"/>
                    <a:pt x="881" y="2851"/>
                    <a:pt x="895" y="2866"/>
                  </a:cubicBezTo>
                  <a:cubicBezTo>
                    <a:pt x="892" y="2939"/>
                    <a:pt x="976" y="2975"/>
                    <a:pt x="1031" y="2928"/>
                  </a:cubicBezTo>
                  <a:cubicBezTo>
                    <a:pt x="1064" y="2944"/>
                    <a:pt x="1088" y="2915"/>
                    <a:pt x="1100" y="2888"/>
                  </a:cubicBezTo>
                  <a:cubicBezTo>
                    <a:pt x="1072" y="2875"/>
                    <a:pt x="1072" y="2875"/>
                    <a:pt x="1072" y="2875"/>
                  </a:cubicBezTo>
                  <a:cubicBezTo>
                    <a:pt x="1073" y="2879"/>
                    <a:pt x="1072" y="2884"/>
                    <a:pt x="1070" y="2888"/>
                  </a:cubicBezTo>
                  <a:cubicBezTo>
                    <a:pt x="1063" y="2902"/>
                    <a:pt x="1045" y="2908"/>
                    <a:pt x="1031" y="2901"/>
                  </a:cubicBezTo>
                  <a:cubicBezTo>
                    <a:pt x="1016" y="2893"/>
                    <a:pt x="1009" y="2876"/>
                    <a:pt x="1016" y="2862"/>
                  </a:cubicBezTo>
                  <a:cubicBezTo>
                    <a:pt x="1018" y="2858"/>
                    <a:pt x="1021" y="2855"/>
                    <a:pt x="1024" y="2852"/>
                  </a:cubicBezTo>
                  <a:cubicBezTo>
                    <a:pt x="992" y="2837"/>
                    <a:pt x="992" y="2837"/>
                    <a:pt x="992" y="2837"/>
                  </a:cubicBezTo>
                  <a:cubicBezTo>
                    <a:pt x="1004" y="2842"/>
                    <a:pt x="1017" y="2848"/>
                    <a:pt x="1030" y="2853"/>
                  </a:cubicBezTo>
                  <a:cubicBezTo>
                    <a:pt x="1026" y="2856"/>
                    <a:pt x="1022" y="2859"/>
                    <a:pt x="1020" y="2864"/>
                  </a:cubicBezTo>
                  <a:cubicBezTo>
                    <a:pt x="1014" y="2876"/>
                    <a:pt x="1020" y="2891"/>
                    <a:pt x="1032" y="2897"/>
                  </a:cubicBezTo>
                  <a:cubicBezTo>
                    <a:pt x="1045" y="2903"/>
                    <a:pt x="1060" y="2898"/>
                    <a:pt x="1066" y="2886"/>
                  </a:cubicBezTo>
                  <a:cubicBezTo>
                    <a:pt x="1069" y="2880"/>
                    <a:pt x="1069" y="2873"/>
                    <a:pt x="1066" y="2867"/>
                  </a:cubicBezTo>
                  <a:cubicBezTo>
                    <a:pt x="1094" y="2877"/>
                    <a:pt x="1121" y="2886"/>
                    <a:pt x="1150" y="2894"/>
                  </a:cubicBezTo>
                  <a:cubicBezTo>
                    <a:pt x="1071" y="3422"/>
                    <a:pt x="1071" y="3422"/>
                    <a:pt x="1071" y="3422"/>
                  </a:cubicBezTo>
                  <a:cubicBezTo>
                    <a:pt x="1111" y="3428"/>
                    <a:pt x="1111" y="3428"/>
                    <a:pt x="1111" y="3428"/>
                  </a:cubicBezTo>
                  <a:cubicBezTo>
                    <a:pt x="1106" y="3462"/>
                    <a:pt x="1106" y="3462"/>
                    <a:pt x="1106" y="3462"/>
                  </a:cubicBezTo>
                  <a:cubicBezTo>
                    <a:pt x="1150" y="3514"/>
                    <a:pt x="1150" y="3514"/>
                    <a:pt x="1150" y="3514"/>
                  </a:cubicBezTo>
                  <a:cubicBezTo>
                    <a:pt x="1206" y="3477"/>
                    <a:pt x="1206" y="3477"/>
                    <a:pt x="1206" y="3477"/>
                  </a:cubicBezTo>
                  <a:cubicBezTo>
                    <a:pt x="1211" y="3443"/>
                    <a:pt x="1211" y="3443"/>
                    <a:pt x="1211" y="3443"/>
                  </a:cubicBezTo>
                  <a:cubicBezTo>
                    <a:pt x="1251" y="3449"/>
                    <a:pt x="1251" y="3449"/>
                    <a:pt x="1251" y="3449"/>
                  </a:cubicBezTo>
                  <a:cubicBezTo>
                    <a:pt x="1318" y="3002"/>
                    <a:pt x="1318" y="3002"/>
                    <a:pt x="1318" y="3002"/>
                  </a:cubicBezTo>
                  <a:cubicBezTo>
                    <a:pt x="1322" y="3686"/>
                    <a:pt x="1322" y="3686"/>
                    <a:pt x="1322" y="3686"/>
                  </a:cubicBezTo>
                  <a:cubicBezTo>
                    <a:pt x="1628" y="3684"/>
                    <a:pt x="1628" y="3684"/>
                    <a:pt x="1628" y="3684"/>
                  </a:cubicBezTo>
                  <a:cubicBezTo>
                    <a:pt x="1624" y="2920"/>
                    <a:pt x="1624" y="2920"/>
                    <a:pt x="1624" y="2920"/>
                  </a:cubicBezTo>
                  <a:cubicBezTo>
                    <a:pt x="1644" y="2916"/>
                    <a:pt x="1665" y="2912"/>
                    <a:pt x="1685" y="2908"/>
                  </a:cubicBezTo>
                  <a:cubicBezTo>
                    <a:pt x="1685" y="2908"/>
                    <a:pt x="1685" y="2909"/>
                    <a:pt x="1685" y="2909"/>
                  </a:cubicBezTo>
                  <a:cubicBezTo>
                    <a:pt x="1686" y="2912"/>
                    <a:pt x="1687" y="2915"/>
                    <a:pt x="1688" y="2917"/>
                  </a:cubicBezTo>
                  <a:cubicBezTo>
                    <a:pt x="1688" y="2918"/>
                    <a:pt x="1688" y="2918"/>
                    <a:pt x="1688" y="2919"/>
                  </a:cubicBezTo>
                  <a:cubicBezTo>
                    <a:pt x="1684" y="2927"/>
                    <a:pt x="1675" y="2933"/>
                    <a:pt x="1671" y="2940"/>
                  </a:cubicBezTo>
                  <a:cubicBezTo>
                    <a:pt x="1668" y="2945"/>
                    <a:pt x="1666" y="2950"/>
                    <a:pt x="1665" y="2955"/>
                  </a:cubicBezTo>
                  <a:cubicBezTo>
                    <a:pt x="1665" y="2955"/>
                    <a:pt x="1665" y="2956"/>
                    <a:pt x="1664" y="2956"/>
                  </a:cubicBezTo>
                  <a:cubicBezTo>
                    <a:pt x="1661" y="2956"/>
                    <a:pt x="1658" y="2958"/>
                    <a:pt x="1655" y="2960"/>
                  </a:cubicBezTo>
                  <a:cubicBezTo>
                    <a:pt x="1650" y="2963"/>
                    <a:pt x="1647" y="2969"/>
                    <a:pt x="1647" y="2975"/>
                  </a:cubicBezTo>
                  <a:cubicBezTo>
                    <a:pt x="1646" y="2976"/>
                    <a:pt x="1646" y="2977"/>
                    <a:pt x="1644" y="2977"/>
                  </a:cubicBezTo>
                  <a:cubicBezTo>
                    <a:pt x="1634" y="2979"/>
                    <a:pt x="1628" y="2986"/>
                    <a:pt x="1628" y="2996"/>
                  </a:cubicBezTo>
                  <a:cubicBezTo>
                    <a:pt x="1627" y="3003"/>
                    <a:pt x="1629" y="3009"/>
                    <a:pt x="1633" y="3015"/>
                  </a:cubicBezTo>
                  <a:cubicBezTo>
                    <a:pt x="1633" y="3015"/>
                    <a:pt x="1633" y="3015"/>
                    <a:pt x="1633" y="3015"/>
                  </a:cubicBezTo>
                  <a:cubicBezTo>
                    <a:pt x="1633" y="3018"/>
                    <a:pt x="1634" y="3021"/>
                    <a:pt x="1636" y="3023"/>
                  </a:cubicBezTo>
                  <a:cubicBezTo>
                    <a:pt x="1639" y="3034"/>
                    <a:pt x="1651" y="3040"/>
                    <a:pt x="1662" y="3038"/>
                  </a:cubicBezTo>
                  <a:cubicBezTo>
                    <a:pt x="1665" y="3042"/>
                    <a:pt x="1670" y="3045"/>
                    <a:pt x="1675" y="3046"/>
                  </a:cubicBezTo>
                  <a:cubicBezTo>
                    <a:pt x="1684" y="3049"/>
                    <a:pt x="1693" y="3045"/>
                    <a:pt x="1699" y="3038"/>
                  </a:cubicBezTo>
                  <a:cubicBezTo>
                    <a:pt x="1699" y="3038"/>
                    <a:pt x="1699" y="3038"/>
                    <a:pt x="1699" y="3038"/>
                  </a:cubicBezTo>
                  <a:cubicBezTo>
                    <a:pt x="1716" y="3050"/>
                    <a:pt x="1740" y="3042"/>
                    <a:pt x="1746" y="3020"/>
                  </a:cubicBezTo>
                  <a:cubicBezTo>
                    <a:pt x="1746" y="3019"/>
                    <a:pt x="1746" y="3018"/>
                    <a:pt x="1747" y="3017"/>
                  </a:cubicBezTo>
                  <a:cubicBezTo>
                    <a:pt x="1747" y="3017"/>
                    <a:pt x="1747" y="3017"/>
                    <a:pt x="1747" y="3017"/>
                  </a:cubicBezTo>
                  <a:cubicBezTo>
                    <a:pt x="1754" y="3015"/>
                    <a:pt x="1760" y="3008"/>
                    <a:pt x="1760" y="3001"/>
                  </a:cubicBezTo>
                  <a:cubicBezTo>
                    <a:pt x="1760" y="3001"/>
                    <a:pt x="1760" y="3000"/>
                    <a:pt x="1760" y="3000"/>
                  </a:cubicBezTo>
                  <a:cubicBezTo>
                    <a:pt x="1763" y="2990"/>
                    <a:pt x="1762" y="2981"/>
                    <a:pt x="1756" y="2973"/>
                  </a:cubicBezTo>
                  <a:cubicBezTo>
                    <a:pt x="1749" y="2964"/>
                    <a:pt x="1741" y="2960"/>
                    <a:pt x="1730" y="2960"/>
                  </a:cubicBezTo>
                  <a:cubicBezTo>
                    <a:pt x="1730" y="2960"/>
                    <a:pt x="1729" y="2960"/>
                    <a:pt x="1729" y="2960"/>
                  </a:cubicBezTo>
                  <a:cubicBezTo>
                    <a:pt x="1718" y="2947"/>
                    <a:pt x="1708" y="2933"/>
                    <a:pt x="1699" y="2919"/>
                  </a:cubicBezTo>
                  <a:cubicBezTo>
                    <a:pt x="1699" y="2917"/>
                    <a:pt x="1700" y="2914"/>
                    <a:pt x="1701" y="2911"/>
                  </a:cubicBezTo>
                  <a:cubicBezTo>
                    <a:pt x="1702" y="2908"/>
                    <a:pt x="1702" y="2906"/>
                    <a:pt x="1701" y="2904"/>
                  </a:cubicBezTo>
                  <a:cubicBezTo>
                    <a:pt x="1713" y="2901"/>
                    <a:pt x="1725" y="2898"/>
                    <a:pt x="1737" y="2894"/>
                  </a:cubicBezTo>
                  <a:cubicBezTo>
                    <a:pt x="1831" y="3199"/>
                    <a:pt x="1831" y="3199"/>
                    <a:pt x="1831" y="3199"/>
                  </a:cubicBezTo>
                  <a:cubicBezTo>
                    <a:pt x="1888" y="3252"/>
                    <a:pt x="1888" y="3252"/>
                    <a:pt x="1888" y="3252"/>
                  </a:cubicBezTo>
                  <a:cubicBezTo>
                    <a:pt x="1990" y="3220"/>
                    <a:pt x="1990" y="3220"/>
                    <a:pt x="1990" y="3220"/>
                  </a:cubicBezTo>
                  <a:cubicBezTo>
                    <a:pt x="2006" y="3145"/>
                    <a:pt x="2006" y="3145"/>
                    <a:pt x="2006" y="3145"/>
                  </a:cubicBezTo>
                  <a:cubicBezTo>
                    <a:pt x="1939" y="2926"/>
                    <a:pt x="1939" y="2926"/>
                    <a:pt x="1939" y="2926"/>
                  </a:cubicBezTo>
                  <a:cubicBezTo>
                    <a:pt x="2141" y="3318"/>
                    <a:pt x="2141" y="3318"/>
                    <a:pt x="2141" y="3318"/>
                  </a:cubicBezTo>
                  <a:cubicBezTo>
                    <a:pt x="2161" y="3307"/>
                    <a:pt x="2161" y="3307"/>
                    <a:pt x="2161" y="3307"/>
                  </a:cubicBezTo>
                  <a:cubicBezTo>
                    <a:pt x="2181" y="3346"/>
                    <a:pt x="2181" y="3346"/>
                    <a:pt x="2181" y="3346"/>
                  </a:cubicBezTo>
                  <a:cubicBezTo>
                    <a:pt x="2198" y="3338"/>
                    <a:pt x="2198" y="3338"/>
                    <a:pt x="2198" y="3338"/>
                  </a:cubicBezTo>
                  <a:cubicBezTo>
                    <a:pt x="2217" y="3375"/>
                    <a:pt x="2217" y="3375"/>
                    <a:pt x="2217" y="3375"/>
                  </a:cubicBezTo>
                  <a:cubicBezTo>
                    <a:pt x="2324" y="3320"/>
                    <a:pt x="2324" y="3320"/>
                    <a:pt x="2324" y="3320"/>
                  </a:cubicBezTo>
                  <a:cubicBezTo>
                    <a:pt x="2305" y="3282"/>
                    <a:pt x="2305" y="3282"/>
                    <a:pt x="2305" y="3282"/>
                  </a:cubicBezTo>
                  <a:cubicBezTo>
                    <a:pt x="2321" y="3274"/>
                    <a:pt x="2321" y="3274"/>
                    <a:pt x="2321" y="3274"/>
                  </a:cubicBezTo>
                  <a:cubicBezTo>
                    <a:pt x="2301" y="3235"/>
                    <a:pt x="2301" y="3235"/>
                    <a:pt x="2301" y="3235"/>
                  </a:cubicBezTo>
                  <a:cubicBezTo>
                    <a:pt x="2317" y="3227"/>
                    <a:pt x="2317" y="3227"/>
                    <a:pt x="2317" y="3227"/>
                  </a:cubicBezTo>
                  <a:cubicBezTo>
                    <a:pt x="2140" y="2885"/>
                    <a:pt x="2140" y="2885"/>
                    <a:pt x="2140" y="2885"/>
                  </a:cubicBezTo>
                  <a:cubicBezTo>
                    <a:pt x="2145" y="2888"/>
                    <a:pt x="2151" y="2890"/>
                    <a:pt x="2157" y="2891"/>
                  </a:cubicBezTo>
                  <a:cubicBezTo>
                    <a:pt x="2157" y="2891"/>
                    <a:pt x="2157" y="2891"/>
                    <a:pt x="2158" y="2891"/>
                  </a:cubicBezTo>
                  <a:cubicBezTo>
                    <a:pt x="2161" y="2894"/>
                    <a:pt x="2165" y="2896"/>
                    <a:pt x="2170" y="2897"/>
                  </a:cubicBezTo>
                  <a:cubicBezTo>
                    <a:pt x="2187" y="2905"/>
                    <a:pt x="2207" y="2898"/>
                    <a:pt x="2216" y="2883"/>
                  </a:cubicBezTo>
                  <a:cubicBezTo>
                    <a:pt x="2225" y="2883"/>
                    <a:pt x="2234" y="2881"/>
                    <a:pt x="2242" y="2876"/>
                  </a:cubicBezTo>
                  <a:cubicBezTo>
                    <a:pt x="2255" y="2868"/>
                    <a:pt x="2261" y="2853"/>
                    <a:pt x="2259" y="2839"/>
                  </a:cubicBezTo>
                  <a:cubicBezTo>
                    <a:pt x="2259" y="2839"/>
                    <a:pt x="2259" y="2839"/>
                    <a:pt x="2259" y="2839"/>
                  </a:cubicBezTo>
                  <a:cubicBezTo>
                    <a:pt x="2293" y="2832"/>
                    <a:pt x="2311" y="2794"/>
                    <a:pt x="2291" y="2763"/>
                  </a:cubicBezTo>
                  <a:cubicBezTo>
                    <a:pt x="2290" y="2761"/>
                    <a:pt x="2290" y="2759"/>
                    <a:pt x="2289" y="2758"/>
                  </a:cubicBezTo>
                  <a:cubicBezTo>
                    <a:pt x="2289" y="2758"/>
                    <a:pt x="2289" y="2758"/>
                    <a:pt x="2288" y="2758"/>
                  </a:cubicBezTo>
                  <a:cubicBezTo>
                    <a:pt x="2294" y="2747"/>
                    <a:pt x="2294" y="2732"/>
                    <a:pt x="2285" y="2724"/>
                  </a:cubicBezTo>
                  <a:cubicBezTo>
                    <a:pt x="2285" y="2723"/>
                    <a:pt x="2284" y="2723"/>
                    <a:pt x="2284" y="2722"/>
                  </a:cubicBezTo>
                  <a:cubicBezTo>
                    <a:pt x="2282" y="2720"/>
                    <a:pt x="2281" y="2717"/>
                    <a:pt x="2279" y="2715"/>
                  </a:cubicBezTo>
                  <a:cubicBezTo>
                    <a:pt x="2280" y="2712"/>
                    <a:pt x="2280" y="2708"/>
                    <a:pt x="2280" y="2705"/>
                  </a:cubicBezTo>
                  <a:cubicBezTo>
                    <a:pt x="2280" y="2705"/>
                    <a:pt x="2280" y="2705"/>
                    <a:pt x="2280" y="2705"/>
                  </a:cubicBezTo>
                  <a:cubicBezTo>
                    <a:pt x="2297" y="2700"/>
                    <a:pt x="2305" y="2679"/>
                    <a:pt x="2294" y="2664"/>
                  </a:cubicBezTo>
                  <a:cubicBezTo>
                    <a:pt x="2294" y="2663"/>
                    <a:pt x="2293" y="2662"/>
                    <a:pt x="2293" y="2661"/>
                  </a:cubicBezTo>
                  <a:cubicBezTo>
                    <a:pt x="2293" y="2661"/>
                    <a:pt x="2293" y="2661"/>
                    <a:pt x="2293" y="2661"/>
                  </a:cubicBezTo>
                  <a:cubicBezTo>
                    <a:pt x="2295" y="2655"/>
                    <a:pt x="2295" y="2648"/>
                    <a:pt x="2290" y="2643"/>
                  </a:cubicBezTo>
                  <a:cubicBezTo>
                    <a:pt x="2290" y="2643"/>
                    <a:pt x="2289" y="2643"/>
                    <a:pt x="2289" y="2643"/>
                  </a:cubicBezTo>
                  <a:cubicBezTo>
                    <a:pt x="2284" y="2635"/>
                    <a:pt x="2278" y="2631"/>
                    <a:pt x="2268" y="2630"/>
                  </a:cubicBezTo>
                  <a:cubicBezTo>
                    <a:pt x="2259" y="2630"/>
                    <a:pt x="2251" y="2633"/>
                    <a:pt x="2246" y="2641"/>
                  </a:cubicBezTo>
                  <a:cubicBezTo>
                    <a:pt x="2245" y="2641"/>
                    <a:pt x="2245" y="2641"/>
                    <a:pt x="2245" y="2641"/>
                  </a:cubicBezTo>
                  <a:cubicBezTo>
                    <a:pt x="2230" y="2640"/>
                    <a:pt x="2216" y="2640"/>
                    <a:pt x="2201" y="2638"/>
                  </a:cubicBezTo>
                  <a:cubicBezTo>
                    <a:pt x="2200" y="2636"/>
                    <a:pt x="2199" y="2635"/>
                    <a:pt x="2197" y="2632"/>
                  </a:cubicBezTo>
                  <a:cubicBezTo>
                    <a:pt x="2197" y="2632"/>
                    <a:pt x="2197" y="2632"/>
                    <a:pt x="2197" y="2632"/>
                  </a:cubicBezTo>
                  <a:cubicBezTo>
                    <a:pt x="2223" y="2607"/>
                    <a:pt x="2248" y="2580"/>
                    <a:pt x="2271" y="2553"/>
                  </a:cubicBezTo>
                  <a:cubicBezTo>
                    <a:pt x="2272" y="2559"/>
                    <a:pt x="2275" y="2564"/>
                    <a:pt x="2281" y="2568"/>
                  </a:cubicBezTo>
                  <a:cubicBezTo>
                    <a:pt x="2291" y="2576"/>
                    <a:pt x="2307" y="2573"/>
                    <a:pt x="2315" y="2562"/>
                  </a:cubicBezTo>
                  <a:cubicBezTo>
                    <a:pt x="2323" y="2550"/>
                    <a:pt x="2321" y="2535"/>
                    <a:pt x="2310" y="2527"/>
                  </a:cubicBezTo>
                  <a:cubicBezTo>
                    <a:pt x="2306" y="2524"/>
                    <a:pt x="2301" y="2522"/>
                    <a:pt x="2296" y="2522"/>
                  </a:cubicBezTo>
                  <a:cubicBezTo>
                    <a:pt x="2297" y="2521"/>
                    <a:pt x="2297" y="2521"/>
                    <a:pt x="2298" y="2520"/>
                  </a:cubicBezTo>
                  <a:cubicBezTo>
                    <a:pt x="2315" y="2498"/>
                    <a:pt x="2332" y="2477"/>
                    <a:pt x="2347" y="2454"/>
                  </a:cubicBezTo>
                  <a:cubicBezTo>
                    <a:pt x="2349" y="2458"/>
                    <a:pt x="2351" y="2462"/>
                    <a:pt x="2355" y="2465"/>
                  </a:cubicBezTo>
                  <a:cubicBezTo>
                    <a:pt x="2366" y="2472"/>
                    <a:pt x="2381" y="2470"/>
                    <a:pt x="2390" y="2458"/>
                  </a:cubicBezTo>
                  <a:cubicBezTo>
                    <a:pt x="2398" y="2447"/>
                    <a:pt x="2396" y="2431"/>
                    <a:pt x="2385" y="2423"/>
                  </a:cubicBezTo>
                  <a:cubicBezTo>
                    <a:pt x="2380" y="2420"/>
                    <a:pt x="2375" y="2419"/>
                    <a:pt x="2370" y="2419"/>
                  </a:cubicBezTo>
                  <a:cubicBezTo>
                    <a:pt x="2382" y="2400"/>
                    <a:pt x="2394" y="2380"/>
                    <a:pt x="2405" y="2360"/>
                  </a:cubicBezTo>
                  <a:cubicBezTo>
                    <a:pt x="2405" y="2360"/>
                    <a:pt x="2405" y="2360"/>
                    <a:pt x="2406" y="2360"/>
                  </a:cubicBezTo>
                  <a:cubicBezTo>
                    <a:pt x="2408" y="2361"/>
                    <a:pt x="2411" y="2362"/>
                    <a:pt x="2414" y="2363"/>
                  </a:cubicBezTo>
                  <a:cubicBezTo>
                    <a:pt x="2414" y="2363"/>
                    <a:pt x="2415" y="2363"/>
                    <a:pt x="2415" y="2364"/>
                  </a:cubicBezTo>
                  <a:cubicBezTo>
                    <a:pt x="2420" y="2372"/>
                    <a:pt x="2418" y="2382"/>
                    <a:pt x="2422" y="2390"/>
                  </a:cubicBezTo>
                  <a:cubicBezTo>
                    <a:pt x="2424" y="2395"/>
                    <a:pt x="2426" y="2400"/>
                    <a:pt x="2430" y="2404"/>
                  </a:cubicBezTo>
                  <a:cubicBezTo>
                    <a:pt x="2430" y="2404"/>
                    <a:pt x="2430" y="2405"/>
                    <a:pt x="2430" y="2405"/>
                  </a:cubicBezTo>
                  <a:cubicBezTo>
                    <a:pt x="2429" y="2408"/>
                    <a:pt x="2428" y="2411"/>
                    <a:pt x="2428" y="2415"/>
                  </a:cubicBezTo>
                  <a:cubicBezTo>
                    <a:pt x="2428" y="2421"/>
                    <a:pt x="2431" y="2426"/>
                    <a:pt x="2435" y="2430"/>
                  </a:cubicBezTo>
                  <a:cubicBezTo>
                    <a:pt x="2436" y="2431"/>
                    <a:pt x="2436" y="2432"/>
                    <a:pt x="2435" y="2434"/>
                  </a:cubicBezTo>
                  <a:cubicBezTo>
                    <a:pt x="2431" y="2443"/>
                    <a:pt x="2433" y="2452"/>
                    <a:pt x="2441" y="2459"/>
                  </a:cubicBezTo>
                  <a:cubicBezTo>
                    <a:pt x="2446" y="2463"/>
                    <a:pt x="2452" y="2465"/>
                    <a:pt x="2459" y="2465"/>
                  </a:cubicBezTo>
                  <a:cubicBezTo>
                    <a:pt x="2459" y="2466"/>
                    <a:pt x="2459" y="2466"/>
                    <a:pt x="2459" y="2466"/>
                  </a:cubicBezTo>
                  <a:cubicBezTo>
                    <a:pt x="2462" y="2467"/>
                    <a:pt x="2464" y="2468"/>
                    <a:pt x="2467" y="2468"/>
                  </a:cubicBezTo>
                  <a:cubicBezTo>
                    <a:pt x="2478" y="2472"/>
                    <a:pt x="2489" y="2466"/>
                    <a:pt x="2494" y="2456"/>
                  </a:cubicBezTo>
                  <a:cubicBezTo>
                    <a:pt x="2499" y="2456"/>
                    <a:pt x="2505" y="2454"/>
                    <a:pt x="2509" y="2450"/>
                  </a:cubicBezTo>
                  <a:cubicBezTo>
                    <a:pt x="2516" y="2445"/>
                    <a:pt x="2519" y="2435"/>
                    <a:pt x="2517" y="2427"/>
                  </a:cubicBezTo>
                  <a:cubicBezTo>
                    <a:pt x="2517" y="2427"/>
                    <a:pt x="2517" y="2427"/>
                    <a:pt x="2517" y="2427"/>
                  </a:cubicBezTo>
                  <a:cubicBezTo>
                    <a:pt x="2536" y="2420"/>
                    <a:pt x="2545" y="2396"/>
                    <a:pt x="2531" y="2378"/>
                  </a:cubicBezTo>
                  <a:cubicBezTo>
                    <a:pt x="2530" y="2378"/>
                    <a:pt x="2529" y="2377"/>
                    <a:pt x="2529" y="2376"/>
                  </a:cubicBezTo>
                  <a:cubicBezTo>
                    <a:pt x="2529" y="2376"/>
                    <a:pt x="2529" y="2376"/>
                    <a:pt x="2529" y="2376"/>
                  </a:cubicBezTo>
                  <a:cubicBezTo>
                    <a:pt x="2529" y="2373"/>
                    <a:pt x="2530" y="2371"/>
                    <a:pt x="2530" y="2368"/>
                  </a:cubicBezTo>
                  <a:cubicBezTo>
                    <a:pt x="2689" y="2427"/>
                    <a:pt x="2689" y="2427"/>
                    <a:pt x="2689" y="2427"/>
                  </a:cubicBezTo>
                  <a:cubicBezTo>
                    <a:pt x="2698" y="2402"/>
                    <a:pt x="2698" y="2402"/>
                    <a:pt x="2698" y="2402"/>
                  </a:cubicBezTo>
                  <a:cubicBezTo>
                    <a:pt x="2733" y="2414"/>
                    <a:pt x="2733" y="2414"/>
                    <a:pt x="2733" y="2414"/>
                  </a:cubicBezTo>
                  <a:cubicBezTo>
                    <a:pt x="2738" y="2399"/>
                    <a:pt x="2738" y="2399"/>
                    <a:pt x="2738" y="2399"/>
                  </a:cubicBezTo>
                  <a:cubicBezTo>
                    <a:pt x="2768" y="2410"/>
                    <a:pt x="2768" y="2410"/>
                    <a:pt x="2768" y="2410"/>
                  </a:cubicBezTo>
                  <a:cubicBezTo>
                    <a:pt x="2805" y="2310"/>
                    <a:pt x="2805" y="2310"/>
                    <a:pt x="2805" y="2310"/>
                  </a:cubicBezTo>
                  <a:cubicBezTo>
                    <a:pt x="2775" y="2299"/>
                    <a:pt x="2775" y="2299"/>
                    <a:pt x="2775" y="2299"/>
                  </a:cubicBezTo>
                  <a:cubicBezTo>
                    <a:pt x="2781" y="2283"/>
                    <a:pt x="2781" y="2283"/>
                    <a:pt x="2781" y="2283"/>
                  </a:cubicBezTo>
                  <a:cubicBezTo>
                    <a:pt x="2747" y="2270"/>
                    <a:pt x="2747" y="2270"/>
                    <a:pt x="2747" y="2270"/>
                  </a:cubicBezTo>
                  <a:cubicBezTo>
                    <a:pt x="2752" y="2255"/>
                    <a:pt x="2752" y="2255"/>
                    <a:pt x="2752" y="2255"/>
                  </a:cubicBezTo>
                  <a:cubicBezTo>
                    <a:pt x="2543" y="2178"/>
                    <a:pt x="2543" y="2178"/>
                    <a:pt x="2543" y="2178"/>
                  </a:cubicBezTo>
                  <a:cubicBezTo>
                    <a:pt x="2856" y="2241"/>
                    <a:pt x="2856" y="2241"/>
                    <a:pt x="2856" y="2241"/>
                  </a:cubicBezTo>
                  <a:lnTo>
                    <a:pt x="2894" y="2050"/>
                  </a:lnTo>
                  <a:close/>
                  <a:moveTo>
                    <a:pt x="2549" y="1763"/>
                  </a:moveTo>
                  <a:cubicBezTo>
                    <a:pt x="2554" y="1762"/>
                    <a:pt x="2559" y="1766"/>
                    <a:pt x="2560" y="1771"/>
                  </a:cubicBezTo>
                  <a:cubicBezTo>
                    <a:pt x="2561" y="1777"/>
                    <a:pt x="2557" y="1782"/>
                    <a:pt x="2551" y="1782"/>
                  </a:cubicBezTo>
                  <a:cubicBezTo>
                    <a:pt x="2546" y="1783"/>
                    <a:pt x="2541" y="1779"/>
                    <a:pt x="2540" y="1774"/>
                  </a:cubicBezTo>
                  <a:cubicBezTo>
                    <a:pt x="2540" y="1768"/>
                    <a:pt x="2543" y="1763"/>
                    <a:pt x="2549" y="1763"/>
                  </a:cubicBezTo>
                  <a:close/>
                  <a:moveTo>
                    <a:pt x="2597" y="1760"/>
                  </a:moveTo>
                  <a:cubicBezTo>
                    <a:pt x="2597" y="1760"/>
                    <a:pt x="2597" y="1760"/>
                    <a:pt x="2596" y="1760"/>
                  </a:cubicBezTo>
                  <a:cubicBezTo>
                    <a:pt x="2589" y="1707"/>
                    <a:pt x="2589" y="1707"/>
                    <a:pt x="2589" y="1707"/>
                  </a:cubicBezTo>
                  <a:cubicBezTo>
                    <a:pt x="2630" y="1702"/>
                    <a:pt x="2630" y="1702"/>
                    <a:pt x="2630" y="1702"/>
                  </a:cubicBezTo>
                  <a:cubicBezTo>
                    <a:pt x="2631" y="1733"/>
                    <a:pt x="2614" y="1758"/>
                    <a:pt x="2597" y="1760"/>
                  </a:cubicBezTo>
                  <a:close/>
                  <a:moveTo>
                    <a:pt x="2628" y="1689"/>
                  </a:moveTo>
                  <a:cubicBezTo>
                    <a:pt x="2588" y="1694"/>
                    <a:pt x="2588" y="1694"/>
                    <a:pt x="2588" y="1694"/>
                  </a:cubicBezTo>
                  <a:cubicBezTo>
                    <a:pt x="2581" y="1645"/>
                    <a:pt x="2581" y="1645"/>
                    <a:pt x="2581" y="1645"/>
                  </a:cubicBezTo>
                  <a:cubicBezTo>
                    <a:pt x="2598" y="1644"/>
                    <a:pt x="2621" y="1661"/>
                    <a:pt x="2628" y="1689"/>
                  </a:cubicBezTo>
                  <a:close/>
                  <a:moveTo>
                    <a:pt x="2081" y="879"/>
                  </a:moveTo>
                  <a:cubicBezTo>
                    <a:pt x="2083" y="879"/>
                    <a:pt x="2085" y="878"/>
                    <a:pt x="2086" y="877"/>
                  </a:cubicBezTo>
                  <a:cubicBezTo>
                    <a:pt x="2088" y="877"/>
                    <a:pt x="2089" y="877"/>
                    <a:pt x="2090" y="877"/>
                  </a:cubicBezTo>
                  <a:cubicBezTo>
                    <a:pt x="2091" y="881"/>
                    <a:pt x="2093" y="885"/>
                    <a:pt x="2096" y="888"/>
                  </a:cubicBezTo>
                  <a:cubicBezTo>
                    <a:pt x="2096" y="888"/>
                    <a:pt x="2096" y="889"/>
                    <a:pt x="2096" y="889"/>
                  </a:cubicBezTo>
                  <a:cubicBezTo>
                    <a:pt x="2089" y="893"/>
                    <a:pt x="2081" y="896"/>
                    <a:pt x="2072" y="897"/>
                  </a:cubicBezTo>
                  <a:cubicBezTo>
                    <a:pt x="2066" y="897"/>
                    <a:pt x="2060" y="897"/>
                    <a:pt x="2054" y="897"/>
                  </a:cubicBezTo>
                  <a:cubicBezTo>
                    <a:pt x="2061" y="891"/>
                    <a:pt x="2071" y="884"/>
                    <a:pt x="2081" y="879"/>
                  </a:cubicBezTo>
                  <a:close/>
                  <a:moveTo>
                    <a:pt x="2057" y="861"/>
                  </a:moveTo>
                  <a:cubicBezTo>
                    <a:pt x="2057" y="861"/>
                    <a:pt x="2057" y="861"/>
                    <a:pt x="2057" y="861"/>
                  </a:cubicBezTo>
                  <a:cubicBezTo>
                    <a:pt x="2061" y="864"/>
                    <a:pt x="2065" y="868"/>
                    <a:pt x="2069" y="871"/>
                  </a:cubicBezTo>
                  <a:cubicBezTo>
                    <a:pt x="2071" y="872"/>
                    <a:pt x="2073" y="873"/>
                    <a:pt x="2074" y="875"/>
                  </a:cubicBezTo>
                  <a:cubicBezTo>
                    <a:pt x="2074" y="875"/>
                    <a:pt x="2075" y="875"/>
                    <a:pt x="2075" y="875"/>
                  </a:cubicBezTo>
                  <a:cubicBezTo>
                    <a:pt x="2074" y="875"/>
                    <a:pt x="2074" y="876"/>
                    <a:pt x="2073" y="876"/>
                  </a:cubicBezTo>
                  <a:cubicBezTo>
                    <a:pt x="2070" y="877"/>
                    <a:pt x="2063" y="882"/>
                    <a:pt x="2058" y="884"/>
                  </a:cubicBezTo>
                  <a:cubicBezTo>
                    <a:pt x="2056" y="884"/>
                    <a:pt x="2054" y="884"/>
                    <a:pt x="2053" y="884"/>
                  </a:cubicBezTo>
                  <a:cubicBezTo>
                    <a:pt x="2051" y="882"/>
                    <a:pt x="2055" y="867"/>
                    <a:pt x="2057" y="861"/>
                  </a:cubicBezTo>
                  <a:close/>
                  <a:moveTo>
                    <a:pt x="2049" y="838"/>
                  </a:moveTo>
                  <a:cubicBezTo>
                    <a:pt x="2049" y="838"/>
                    <a:pt x="2049" y="837"/>
                    <a:pt x="2049" y="837"/>
                  </a:cubicBezTo>
                  <a:cubicBezTo>
                    <a:pt x="2049" y="837"/>
                    <a:pt x="2049" y="838"/>
                    <a:pt x="2049" y="838"/>
                  </a:cubicBezTo>
                  <a:cubicBezTo>
                    <a:pt x="2049" y="843"/>
                    <a:pt x="2050" y="848"/>
                    <a:pt x="2049" y="852"/>
                  </a:cubicBezTo>
                  <a:cubicBezTo>
                    <a:pt x="2049" y="852"/>
                    <a:pt x="2049" y="852"/>
                    <a:pt x="2049" y="853"/>
                  </a:cubicBezTo>
                  <a:cubicBezTo>
                    <a:pt x="2049" y="856"/>
                    <a:pt x="2047" y="860"/>
                    <a:pt x="2045" y="865"/>
                  </a:cubicBezTo>
                  <a:cubicBezTo>
                    <a:pt x="2047" y="856"/>
                    <a:pt x="2048" y="847"/>
                    <a:pt x="2049" y="838"/>
                  </a:cubicBezTo>
                  <a:close/>
                  <a:moveTo>
                    <a:pt x="1211" y="733"/>
                  </a:moveTo>
                  <a:cubicBezTo>
                    <a:pt x="1211" y="731"/>
                    <a:pt x="1212" y="730"/>
                    <a:pt x="1212" y="729"/>
                  </a:cubicBezTo>
                  <a:cubicBezTo>
                    <a:pt x="1213" y="728"/>
                    <a:pt x="1213" y="728"/>
                    <a:pt x="1214" y="727"/>
                  </a:cubicBezTo>
                  <a:cubicBezTo>
                    <a:pt x="1217" y="729"/>
                    <a:pt x="1220" y="730"/>
                    <a:pt x="1223" y="730"/>
                  </a:cubicBezTo>
                  <a:cubicBezTo>
                    <a:pt x="1223" y="730"/>
                    <a:pt x="1223" y="730"/>
                    <a:pt x="1223" y="730"/>
                  </a:cubicBezTo>
                  <a:cubicBezTo>
                    <a:pt x="1221" y="736"/>
                    <a:pt x="1219" y="741"/>
                    <a:pt x="1215" y="746"/>
                  </a:cubicBezTo>
                  <a:cubicBezTo>
                    <a:pt x="1212" y="750"/>
                    <a:pt x="1209" y="753"/>
                    <a:pt x="1206" y="756"/>
                  </a:cubicBezTo>
                  <a:cubicBezTo>
                    <a:pt x="1207" y="749"/>
                    <a:pt x="1208" y="740"/>
                    <a:pt x="1211" y="733"/>
                  </a:cubicBezTo>
                  <a:close/>
                  <a:moveTo>
                    <a:pt x="516" y="1250"/>
                  </a:moveTo>
                  <a:cubicBezTo>
                    <a:pt x="512" y="1247"/>
                    <a:pt x="511" y="1241"/>
                    <a:pt x="514" y="1237"/>
                  </a:cubicBezTo>
                  <a:cubicBezTo>
                    <a:pt x="517" y="1232"/>
                    <a:pt x="524" y="1231"/>
                    <a:pt x="528" y="1234"/>
                  </a:cubicBezTo>
                  <a:cubicBezTo>
                    <a:pt x="532" y="1238"/>
                    <a:pt x="533" y="1244"/>
                    <a:pt x="530" y="1248"/>
                  </a:cubicBezTo>
                  <a:cubicBezTo>
                    <a:pt x="527" y="1252"/>
                    <a:pt x="521" y="1253"/>
                    <a:pt x="516" y="1250"/>
                  </a:cubicBezTo>
                  <a:close/>
                  <a:moveTo>
                    <a:pt x="344" y="1923"/>
                  </a:moveTo>
                  <a:cubicBezTo>
                    <a:pt x="339" y="1924"/>
                    <a:pt x="334" y="1920"/>
                    <a:pt x="333" y="1915"/>
                  </a:cubicBezTo>
                  <a:cubicBezTo>
                    <a:pt x="333" y="1909"/>
                    <a:pt x="337" y="1904"/>
                    <a:pt x="342" y="1904"/>
                  </a:cubicBezTo>
                  <a:cubicBezTo>
                    <a:pt x="347" y="1903"/>
                    <a:pt x="352" y="1907"/>
                    <a:pt x="353" y="1912"/>
                  </a:cubicBezTo>
                  <a:cubicBezTo>
                    <a:pt x="354" y="1917"/>
                    <a:pt x="350" y="1922"/>
                    <a:pt x="344" y="1923"/>
                  </a:cubicBezTo>
                  <a:close/>
                  <a:moveTo>
                    <a:pt x="296" y="1926"/>
                  </a:moveTo>
                  <a:cubicBezTo>
                    <a:pt x="297" y="1926"/>
                    <a:pt x="297" y="1926"/>
                    <a:pt x="297" y="1926"/>
                  </a:cubicBezTo>
                  <a:cubicBezTo>
                    <a:pt x="304" y="1979"/>
                    <a:pt x="304" y="1979"/>
                    <a:pt x="304" y="1979"/>
                  </a:cubicBezTo>
                  <a:cubicBezTo>
                    <a:pt x="264" y="1984"/>
                    <a:pt x="264" y="1984"/>
                    <a:pt x="264" y="1984"/>
                  </a:cubicBezTo>
                  <a:cubicBezTo>
                    <a:pt x="262" y="1953"/>
                    <a:pt x="279" y="1928"/>
                    <a:pt x="296" y="1926"/>
                  </a:cubicBezTo>
                  <a:close/>
                  <a:moveTo>
                    <a:pt x="266" y="1997"/>
                  </a:moveTo>
                  <a:cubicBezTo>
                    <a:pt x="306" y="1991"/>
                    <a:pt x="306" y="1991"/>
                    <a:pt x="306" y="1991"/>
                  </a:cubicBezTo>
                  <a:cubicBezTo>
                    <a:pt x="312" y="2041"/>
                    <a:pt x="312" y="2041"/>
                    <a:pt x="312" y="2041"/>
                  </a:cubicBezTo>
                  <a:cubicBezTo>
                    <a:pt x="295" y="2042"/>
                    <a:pt x="273" y="2025"/>
                    <a:pt x="266" y="1997"/>
                  </a:cubicBezTo>
                  <a:close/>
                  <a:moveTo>
                    <a:pt x="812" y="2806"/>
                  </a:moveTo>
                  <a:cubicBezTo>
                    <a:pt x="810" y="2807"/>
                    <a:pt x="809" y="2808"/>
                    <a:pt x="807" y="2808"/>
                  </a:cubicBezTo>
                  <a:cubicBezTo>
                    <a:pt x="806" y="2809"/>
                    <a:pt x="804" y="2809"/>
                    <a:pt x="804" y="2808"/>
                  </a:cubicBezTo>
                  <a:cubicBezTo>
                    <a:pt x="802" y="2804"/>
                    <a:pt x="800" y="2801"/>
                    <a:pt x="797" y="2797"/>
                  </a:cubicBezTo>
                  <a:cubicBezTo>
                    <a:pt x="797" y="2797"/>
                    <a:pt x="797" y="2797"/>
                    <a:pt x="797" y="2797"/>
                  </a:cubicBezTo>
                  <a:cubicBezTo>
                    <a:pt x="804" y="2793"/>
                    <a:pt x="813" y="2790"/>
                    <a:pt x="821" y="2789"/>
                  </a:cubicBezTo>
                  <a:cubicBezTo>
                    <a:pt x="827" y="2788"/>
                    <a:pt x="834" y="2789"/>
                    <a:pt x="840" y="2788"/>
                  </a:cubicBezTo>
                  <a:cubicBezTo>
                    <a:pt x="832" y="2795"/>
                    <a:pt x="822" y="2802"/>
                    <a:pt x="812" y="2806"/>
                  </a:cubicBezTo>
                  <a:close/>
                  <a:moveTo>
                    <a:pt x="837" y="2825"/>
                  </a:moveTo>
                  <a:cubicBezTo>
                    <a:pt x="837" y="2825"/>
                    <a:pt x="837" y="2825"/>
                    <a:pt x="837" y="2825"/>
                  </a:cubicBezTo>
                  <a:cubicBezTo>
                    <a:pt x="833" y="2822"/>
                    <a:pt x="828" y="2818"/>
                    <a:pt x="824" y="2815"/>
                  </a:cubicBezTo>
                  <a:cubicBezTo>
                    <a:pt x="822" y="2814"/>
                    <a:pt x="821" y="2812"/>
                    <a:pt x="819" y="2811"/>
                  </a:cubicBezTo>
                  <a:cubicBezTo>
                    <a:pt x="819" y="2811"/>
                    <a:pt x="819" y="2811"/>
                    <a:pt x="819" y="2811"/>
                  </a:cubicBezTo>
                  <a:cubicBezTo>
                    <a:pt x="819" y="2811"/>
                    <a:pt x="820" y="2810"/>
                    <a:pt x="820" y="2810"/>
                  </a:cubicBezTo>
                  <a:cubicBezTo>
                    <a:pt x="824" y="2809"/>
                    <a:pt x="830" y="2803"/>
                    <a:pt x="835" y="2802"/>
                  </a:cubicBezTo>
                  <a:cubicBezTo>
                    <a:pt x="837" y="2801"/>
                    <a:pt x="839" y="2801"/>
                    <a:pt x="840" y="2802"/>
                  </a:cubicBezTo>
                  <a:cubicBezTo>
                    <a:pt x="843" y="2804"/>
                    <a:pt x="838" y="2819"/>
                    <a:pt x="837" y="2825"/>
                  </a:cubicBezTo>
                  <a:close/>
                  <a:moveTo>
                    <a:pt x="845" y="2848"/>
                  </a:moveTo>
                  <a:cubicBezTo>
                    <a:pt x="845" y="2848"/>
                    <a:pt x="845" y="2849"/>
                    <a:pt x="845" y="2849"/>
                  </a:cubicBezTo>
                  <a:cubicBezTo>
                    <a:pt x="845" y="2848"/>
                    <a:pt x="845" y="2848"/>
                    <a:pt x="844" y="2847"/>
                  </a:cubicBezTo>
                  <a:cubicBezTo>
                    <a:pt x="844" y="2843"/>
                    <a:pt x="844" y="2838"/>
                    <a:pt x="844" y="2834"/>
                  </a:cubicBezTo>
                  <a:cubicBezTo>
                    <a:pt x="844" y="2834"/>
                    <a:pt x="844" y="2833"/>
                    <a:pt x="844" y="2833"/>
                  </a:cubicBezTo>
                  <a:cubicBezTo>
                    <a:pt x="844" y="2830"/>
                    <a:pt x="846" y="2826"/>
                    <a:pt x="848" y="2821"/>
                  </a:cubicBezTo>
                  <a:cubicBezTo>
                    <a:pt x="847" y="2830"/>
                    <a:pt x="846" y="2839"/>
                    <a:pt x="845" y="2848"/>
                  </a:cubicBezTo>
                  <a:close/>
                  <a:moveTo>
                    <a:pt x="1682" y="2953"/>
                  </a:moveTo>
                  <a:cubicBezTo>
                    <a:pt x="1682" y="2954"/>
                    <a:pt x="1681" y="2956"/>
                    <a:pt x="1681" y="2957"/>
                  </a:cubicBezTo>
                  <a:cubicBezTo>
                    <a:pt x="1681" y="2958"/>
                    <a:pt x="1680" y="2958"/>
                    <a:pt x="1679" y="2958"/>
                  </a:cubicBezTo>
                  <a:cubicBezTo>
                    <a:pt x="1676" y="2957"/>
                    <a:pt x="1673" y="2956"/>
                    <a:pt x="1671" y="2956"/>
                  </a:cubicBezTo>
                  <a:cubicBezTo>
                    <a:pt x="1671" y="2956"/>
                    <a:pt x="1671" y="2956"/>
                    <a:pt x="1671" y="2956"/>
                  </a:cubicBezTo>
                  <a:cubicBezTo>
                    <a:pt x="1672" y="2950"/>
                    <a:pt x="1674" y="2945"/>
                    <a:pt x="1678" y="2940"/>
                  </a:cubicBezTo>
                  <a:cubicBezTo>
                    <a:pt x="1681" y="2936"/>
                    <a:pt x="1684" y="2933"/>
                    <a:pt x="1687" y="2930"/>
                  </a:cubicBezTo>
                  <a:cubicBezTo>
                    <a:pt x="1687" y="2937"/>
                    <a:pt x="1685" y="2946"/>
                    <a:pt x="1682" y="2953"/>
                  </a:cubicBezTo>
                  <a:close/>
                  <a:moveTo>
                    <a:pt x="2377" y="2436"/>
                  </a:moveTo>
                  <a:cubicBezTo>
                    <a:pt x="2381" y="2439"/>
                    <a:pt x="2382" y="2445"/>
                    <a:pt x="2379" y="2449"/>
                  </a:cubicBezTo>
                  <a:cubicBezTo>
                    <a:pt x="2376" y="2454"/>
                    <a:pt x="2370" y="2455"/>
                    <a:pt x="2365" y="2452"/>
                  </a:cubicBezTo>
                  <a:cubicBezTo>
                    <a:pt x="2361" y="2448"/>
                    <a:pt x="2360" y="2442"/>
                    <a:pt x="2363" y="2438"/>
                  </a:cubicBezTo>
                  <a:cubicBezTo>
                    <a:pt x="2366" y="2433"/>
                    <a:pt x="2372" y="2432"/>
                    <a:pt x="2377" y="2436"/>
                  </a:cubicBezTo>
                  <a:close/>
                  <a:moveTo>
                    <a:pt x="2575" y="1892"/>
                  </a:moveTo>
                  <a:cubicBezTo>
                    <a:pt x="2575" y="1892"/>
                    <a:pt x="2576" y="1892"/>
                    <a:pt x="2576" y="1891"/>
                  </a:cubicBezTo>
                  <a:cubicBezTo>
                    <a:pt x="2576" y="1892"/>
                    <a:pt x="2575" y="1892"/>
                    <a:pt x="2575" y="1892"/>
                  </a:cubicBezTo>
                  <a:cubicBezTo>
                    <a:pt x="2572" y="1894"/>
                    <a:pt x="2570" y="1896"/>
                    <a:pt x="2567" y="1897"/>
                  </a:cubicBezTo>
                  <a:cubicBezTo>
                    <a:pt x="2567" y="1897"/>
                    <a:pt x="2566" y="1897"/>
                    <a:pt x="2566" y="1897"/>
                  </a:cubicBezTo>
                  <a:cubicBezTo>
                    <a:pt x="2565" y="1898"/>
                    <a:pt x="2561" y="1899"/>
                    <a:pt x="2558" y="1899"/>
                  </a:cubicBezTo>
                  <a:cubicBezTo>
                    <a:pt x="2563" y="1897"/>
                    <a:pt x="2569" y="1894"/>
                    <a:pt x="2575" y="1892"/>
                  </a:cubicBezTo>
                  <a:close/>
                  <a:moveTo>
                    <a:pt x="2564" y="1905"/>
                  </a:moveTo>
                  <a:cubicBezTo>
                    <a:pt x="2564" y="1905"/>
                    <a:pt x="2564" y="1905"/>
                    <a:pt x="2564" y="1905"/>
                  </a:cubicBezTo>
                  <a:cubicBezTo>
                    <a:pt x="2563" y="1909"/>
                    <a:pt x="2563" y="1912"/>
                    <a:pt x="2562" y="1916"/>
                  </a:cubicBezTo>
                  <a:cubicBezTo>
                    <a:pt x="2562" y="1918"/>
                    <a:pt x="2562" y="1919"/>
                    <a:pt x="2562" y="1921"/>
                  </a:cubicBezTo>
                  <a:cubicBezTo>
                    <a:pt x="2562" y="1921"/>
                    <a:pt x="2562" y="1921"/>
                    <a:pt x="2562" y="1921"/>
                  </a:cubicBezTo>
                  <a:cubicBezTo>
                    <a:pt x="2561" y="1921"/>
                    <a:pt x="2561" y="1921"/>
                    <a:pt x="2561" y="1920"/>
                  </a:cubicBezTo>
                  <a:cubicBezTo>
                    <a:pt x="2559" y="1919"/>
                    <a:pt x="2553" y="1917"/>
                    <a:pt x="2550" y="1914"/>
                  </a:cubicBezTo>
                  <a:cubicBezTo>
                    <a:pt x="2549" y="1913"/>
                    <a:pt x="2549" y="1912"/>
                    <a:pt x="2549" y="1911"/>
                  </a:cubicBezTo>
                  <a:cubicBezTo>
                    <a:pt x="2549" y="1909"/>
                    <a:pt x="2560" y="1906"/>
                    <a:pt x="2564" y="1905"/>
                  </a:cubicBezTo>
                  <a:close/>
                  <a:moveTo>
                    <a:pt x="2561" y="1927"/>
                  </a:moveTo>
                  <a:cubicBezTo>
                    <a:pt x="2562" y="1928"/>
                    <a:pt x="2563" y="1928"/>
                    <a:pt x="2564" y="1929"/>
                  </a:cubicBezTo>
                  <a:cubicBezTo>
                    <a:pt x="2565" y="1930"/>
                    <a:pt x="2565" y="1930"/>
                    <a:pt x="2566" y="1931"/>
                  </a:cubicBezTo>
                  <a:cubicBezTo>
                    <a:pt x="2564" y="1934"/>
                    <a:pt x="2562" y="1936"/>
                    <a:pt x="2561" y="1939"/>
                  </a:cubicBezTo>
                  <a:cubicBezTo>
                    <a:pt x="2561" y="1939"/>
                    <a:pt x="2561" y="1939"/>
                    <a:pt x="2561" y="1939"/>
                  </a:cubicBezTo>
                  <a:cubicBezTo>
                    <a:pt x="2556" y="1936"/>
                    <a:pt x="2551" y="1932"/>
                    <a:pt x="2547" y="1927"/>
                  </a:cubicBezTo>
                  <a:cubicBezTo>
                    <a:pt x="2545" y="1924"/>
                    <a:pt x="2543" y="1920"/>
                    <a:pt x="2540" y="1916"/>
                  </a:cubicBezTo>
                  <a:cubicBezTo>
                    <a:pt x="2547" y="1918"/>
                    <a:pt x="2555" y="1922"/>
                    <a:pt x="2561" y="1927"/>
                  </a:cubicBezTo>
                  <a:close/>
                  <a:moveTo>
                    <a:pt x="2546" y="1935"/>
                  </a:moveTo>
                  <a:cubicBezTo>
                    <a:pt x="2549" y="1939"/>
                    <a:pt x="2554" y="1942"/>
                    <a:pt x="2559" y="1944"/>
                  </a:cubicBezTo>
                  <a:cubicBezTo>
                    <a:pt x="2559" y="1945"/>
                    <a:pt x="2559" y="1945"/>
                    <a:pt x="2559" y="1945"/>
                  </a:cubicBezTo>
                  <a:cubicBezTo>
                    <a:pt x="2559" y="1948"/>
                    <a:pt x="2559" y="1952"/>
                    <a:pt x="2561" y="1955"/>
                  </a:cubicBezTo>
                  <a:cubicBezTo>
                    <a:pt x="2563" y="1961"/>
                    <a:pt x="2568" y="1965"/>
                    <a:pt x="2573" y="1967"/>
                  </a:cubicBezTo>
                  <a:cubicBezTo>
                    <a:pt x="2574" y="1968"/>
                    <a:pt x="2575" y="1968"/>
                    <a:pt x="2575" y="1970"/>
                  </a:cubicBezTo>
                  <a:cubicBezTo>
                    <a:pt x="2574" y="1977"/>
                    <a:pt x="2577" y="1983"/>
                    <a:pt x="2582" y="1987"/>
                  </a:cubicBezTo>
                  <a:cubicBezTo>
                    <a:pt x="2529" y="1976"/>
                    <a:pt x="2529" y="1976"/>
                    <a:pt x="2529" y="1976"/>
                  </a:cubicBezTo>
                  <a:cubicBezTo>
                    <a:pt x="2531" y="1957"/>
                    <a:pt x="2533" y="1937"/>
                    <a:pt x="2535" y="1918"/>
                  </a:cubicBezTo>
                  <a:cubicBezTo>
                    <a:pt x="2539" y="1923"/>
                    <a:pt x="2541" y="1930"/>
                    <a:pt x="2546" y="1935"/>
                  </a:cubicBezTo>
                  <a:close/>
                  <a:moveTo>
                    <a:pt x="2454" y="1164"/>
                  </a:moveTo>
                  <a:cubicBezTo>
                    <a:pt x="2470" y="1185"/>
                    <a:pt x="2470" y="1185"/>
                    <a:pt x="2470" y="1185"/>
                  </a:cubicBezTo>
                  <a:cubicBezTo>
                    <a:pt x="2437" y="1211"/>
                    <a:pt x="2437" y="1211"/>
                    <a:pt x="2437" y="1211"/>
                  </a:cubicBezTo>
                  <a:cubicBezTo>
                    <a:pt x="2420" y="1190"/>
                    <a:pt x="2420" y="1190"/>
                    <a:pt x="2420" y="1190"/>
                  </a:cubicBezTo>
                  <a:lnTo>
                    <a:pt x="2454" y="1164"/>
                  </a:lnTo>
                  <a:close/>
                  <a:moveTo>
                    <a:pt x="2406" y="1172"/>
                  </a:moveTo>
                  <a:cubicBezTo>
                    <a:pt x="2390" y="1151"/>
                    <a:pt x="2390" y="1151"/>
                    <a:pt x="2390" y="1151"/>
                  </a:cubicBezTo>
                  <a:cubicBezTo>
                    <a:pt x="2424" y="1125"/>
                    <a:pt x="2424" y="1125"/>
                    <a:pt x="2424" y="1125"/>
                  </a:cubicBezTo>
                  <a:cubicBezTo>
                    <a:pt x="2440" y="1146"/>
                    <a:pt x="2440" y="1146"/>
                    <a:pt x="2440" y="1146"/>
                  </a:cubicBezTo>
                  <a:lnTo>
                    <a:pt x="2406" y="1172"/>
                  </a:lnTo>
                  <a:close/>
                  <a:moveTo>
                    <a:pt x="2453" y="1136"/>
                  </a:moveTo>
                  <a:cubicBezTo>
                    <a:pt x="2436" y="1115"/>
                    <a:pt x="2436" y="1115"/>
                    <a:pt x="2436" y="1115"/>
                  </a:cubicBezTo>
                  <a:cubicBezTo>
                    <a:pt x="2470" y="1089"/>
                    <a:pt x="2470" y="1089"/>
                    <a:pt x="2470" y="1089"/>
                  </a:cubicBezTo>
                  <a:cubicBezTo>
                    <a:pt x="2486" y="1110"/>
                    <a:pt x="2486" y="1110"/>
                    <a:pt x="2486" y="1110"/>
                  </a:cubicBezTo>
                  <a:lnTo>
                    <a:pt x="2453" y="1136"/>
                  </a:lnTo>
                  <a:close/>
                  <a:moveTo>
                    <a:pt x="2423" y="1097"/>
                  </a:moveTo>
                  <a:cubicBezTo>
                    <a:pt x="2406" y="1076"/>
                    <a:pt x="2406" y="1076"/>
                    <a:pt x="2406" y="1076"/>
                  </a:cubicBezTo>
                  <a:cubicBezTo>
                    <a:pt x="2440" y="1050"/>
                    <a:pt x="2440" y="1050"/>
                    <a:pt x="2440" y="1050"/>
                  </a:cubicBezTo>
                  <a:cubicBezTo>
                    <a:pt x="2456" y="1071"/>
                    <a:pt x="2456" y="1071"/>
                    <a:pt x="2456" y="1071"/>
                  </a:cubicBezTo>
                  <a:lnTo>
                    <a:pt x="2423" y="1097"/>
                  </a:lnTo>
                  <a:close/>
                  <a:moveTo>
                    <a:pt x="2410" y="1107"/>
                  </a:moveTo>
                  <a:cubicBezTo>
                    <a:pt x="2376" y="1133"/>
                    <a:pt x="2376" y="1133"/>
                    <a:pt x="2376" y="1133"/>
                  </a:cubicBezTo>
                  <a:cubicBezTo>
                    <a:pt x="2360" y="1112"/>
                    <a:pt x="2360" y="1112"/>
                    <a:pt x="2360" y="1112"/>
                  </a:cubicBezTo>
                  <a:cubicBezTo>
                    <a:pt x="2394" y="1086"/>
                    <a:pt x="2394" y="1086"/>
                    <a:pt x="2394" y="1086"/>
                  </a:cubicBezTo>
                  <a:lnTo>
                    <a:pt x="2410" y="1107"/>
                  </a:lnTo>
                  <a:close/>
                  <a:moveTo>
                    <a:pt x="2544" y="1443"/>
                  </a:moveTo>
                  <a:cubicBezTo>
                    <a:pt x="2543" y="1447"/>
                    <a:pt x="2541" y="1451"/>
                    <a:pt x="2539" y="1455"/>
                  </a:cubicBezTo>
                  <a:cubicBezTo>
                    <a:pt x="2539" y="1456"/>
                    <a:pt x="2539" y="1456"/>
                    <a:pt x="2539" y="1456"/>
                  </a:cubicBezTo>
                  <a:cubicBezTo>
                    <a:pt x="2538" y="1458"/>
                    <a:pt x="2534" y="1462"/>
                    <a:pt x="2531" y="1465"/>
                  </a:cubicBezTo>
                  <a:cubicBezTo>
                    <a:pt x="2535" y="1458"/>
                    <a:pt x="2540" y="1450"/>
                    <a:pt x="2544" y="1442"/>
                  </a:cubicBezTo>
                  <a:cubicBezTo>
                    <a:pt x="2544" y="1442"/>
                    <a:pt x="2545" y="1441"/>
                    <a:pt x="2545" y="1441"/>
                  </a:cubicBezTo>
                  <a:cubicBezTo>
                    <a:pt x="2545" y="1442"/>
                    <a:pt x="2544" y="1442"/>
                    <a:pt x="2544" y="1443"/>
                  </a:cubicBezTo>
                  <a:close/>
                  <a:moveTo>
                    <a:pt x="2550" y="1480"/>
                  </a:moveTo>
                  <a:cubicBezTo>
                    <a:pt x="2551" y="1482"/>
                    <a:pt x="2552" y="1484"/>
                    <a:pt x="2553" y="1486"/>
                  </a:cubicBezTo>
                  <a:cubicBezTo>
                    <a:pt x="2553" y="1486"/>
                    <a:pt x="2554" y="1486"/>
                    <a:pt x="2554" y="1486"/>
                  </a:cubicBezTo>
                  <a:cubicBezTo>
                    <a:pt x="2553" y="1486"/>
                    <a:pt x="2552" y="1487"/>
                    <a:pt x="2552" y="1487"/>
                  </a:cubicBezTo>
                  <a:cubicBezTo>
                    <a:pt x="2548" y="1486"/>
                    <a:pt x="2540" y="1489"/>
                    <a:pt x="2535" y="1488"/>
                  </a:cubicBezTo>
                  <a:cubicBezTo>
                    <a:pt x="2533" y="1488"/>
                    <a:pt x="2531" y="1487"/>
                    <a:pt x="2530" y="1486"/>
                  </a:cubicBezTo>
                  <a:cubicBezTo>
                    <a:pt x="2529" y="1483"/>
                    <a:pt x="2539" y="1471"/>
                    <a:pt x="2542" y="1467"/>
                  </a:cubicBezTo>
                  <a:cubicBezTo>
                    <a:pt x="2542" y="1467"/>
                    <a:pt x="2542" y="1466"/>
                    <a:pt x="2543" y="1466"/>
                  </a:cubicBezTo>
                  <a:cubicBezTo>
                    <a:pt x="2545" y="1471"/>
                    <a:pt x="2548" y="1476"/>
                    <a:pt x="2550" y="1480"/>
                  </a:cubicBezTo>
                  <a:close/>
                  <a:moveTo>
                    <a:pt x="2542" y="1429"/>
                  </a:moveTo>
                  <a:cubicBezTo>
                    <a:pt x="2531" y="1449"/>
                    <a:pt x="2519" y="1469"/>
                    <a:pt x="2505" y="1489"/>
                  </a:cubicBezTo>
                  <a:cubicBezTo>
                    <a:pt x="2502" y="1490"/>
                    <a:pt x="2498" y="1490"/>
                    <a:pt x="2494" y="1491"/>
                  </a:cubicBezTo>
                  <a:cubicBezTo>
                    <a:pt x="2487" y="1491"/>
                    <a:pt x="2483" y="1494"/>
                    <a:pt x="2483" y="1498"/>
                  </a:cubicBezTo>
                  <a:cubicBezTo>
                    <a:pt x="2477" y="1481"/>
                    <a:pt x="2472" y="1465"/>
                    <a:pt x="2465" y="1449"/>
                  </a:cubicBezTo>
                  <a:cubicBezTo>
                    <a:pt x="2539" y="1411"/>
                    <a:pt x="2539" y="1411"/>
                    <a:pt x="2539" y="1411"/>
                  </a:cubicBezTo>
                  <a:cubicBezTo>
                    <a:pt x="2539" y="1416"/>
                    <a:pt x="2540" y="1422"/>
                    <a:pt x="2543" y="1427"/>
                  </a:cubicBezTo>
                  <a:cubicBezTo>
                    <a:pt x="2542" y="1428"/>
                    <a:pt x="2542" y="1428"/>
                    <a:pt x="2542" y="1429"/>
                  </a:cubicBezTo>
                  <a:close/>
                  <a:moveTo>
                    <a:pt x="2526" y="1557"/>
                  </a:moveTo>
                  <a:cubicBezTo>
                    <a:pt x="2526" y="1557"/>
                    <a:pt x="2526" y="1557"/>
                    <a:pt x="2526" y="1557"/>
                  </a:cubicBezTo>
                  <a:cubicBezTo>
                    <a:pt x="2527" y="1559"/>
                    <a:pt x="2528" y="1562"/>
                    <a:pt x="2529" y="1565"/>
                  </a:cubicBezTo>
                  <a:cubicBezTo>
                    <a:pt x="2530" y="1566"/>
                    <a:pt x="2530" y="1567"/>
                    <a:pt x="2530" y="1569"/>
                  </a:cubicBezTo>
                  <a:cubicBezTo>
                    <a:pt x="2530" y="1569"/>
                    <a:pt x="2530" y="1569"/>
                    <a:pt x="2530" y="1569"/>
                  </a:cubicBezTo>
                  <a:cubicBezTo>
                    <a:pt x="2530" y="1569"/>
                    <a:pt x="2530" y="1569"/>
                    <a:pt x="2529" y="1569"/>
                  </a:cubicBezTo>
                  <a:cubicBezTo>
                    <a:pt x="2527" y="1568"/>
                    <a:pt x="2523" y="1569"/>
                    <a:pt x="2520" y="1568"/>
                  </a:cubicBezTo>
                  <a:cubicBezTo>
                    <a:pt x="2519" y="1567"/>
                    <a:pt x="2518" y="1567"/>
                    <a:pt x="2517" y="1566"/>
                  </a:cubicBezTo>
                  <a:cubicBezTo>
                    <a:pt x="2517" y="1564"/>
                    <a:pt x="2524" y="1559"/>
                    <a:pt x="2526" y="1557"/>
                  </a:cubicBezTo>
                  <a:close/>
                  <a:moveTo>
                    <a:pt x="2520" y="1555"/>
                  </a:moveTo>
                  <a:cubicBezTo>
                    <a:pt x="2523" y="1551"/>
                    <a:pt x="2527" y="1547"/>
                    <a:pt x="2530" y="1543"/>
                  </a:cubicBezTo>
                  <a:cubicBezTo>
                    <a:pt x="2530" y="1543"/>
                    <a:pt x="2530" y="1543"/>
                    <a:pt x="2531" y="1543"/>
                  </a:cubicBezTo>
                  <a:cubicBezTo>
                    <a:pt x="2530" y="1543"/>
                    <a:pt x="2530" y="1543"/>
                    <a:pt x="2530" y="1544"/>
                  </a:cubicBezTo>
                  <a:cubicBezTo>
                    <a:pt x="2529" y="1546"/>
                    <a:pt x="2528" y="1548"/>
                    <a:pt x="2526" y="1550"/>
                  </a:cubicBezTo>
                  <a:cubicBezTo>
                    <a:pt x="2526" y="1550"/>
                    <a:pt x="2526" y="1550"/>
                    <a:pt x="2526" y="1550"/>
                  </a:cubicBezTo>
                  <a:cubicBezTo>
                    <a:pt x="2525" y="1552"/>
                    <a:pt x="2522" y="1553"/>
                    <a:pt x="2520" y="1555"/>
                  </a:cubicBezTo>
                  <a:close/>
                  <a:moveTo>
                    <a:pt x="2532" y="1573"/>
                  </a:moveTo>
                  <a:cubicBezTo>
                    <a:pt x="2533" y="1573"/>
                    <a:pt x="2534" y="1574"/>
                    <a:pt x="2535" y="1574"/>
                  </a:cubicBezTo>
                  <a:cubicBezTo>
                    <a:pt x="2536" y="1574"/>
                    <a:pt x="2536" y="1574"/>
                    <a:pt x="2537" y="1575"/>
                  </a:cubicBezTo>
                  <a:cubicBezTo>
                    <a:pt x="2536" y="1577"/>
                    <a:pt x="2536" y="1580"/>
                    <a:pt x="2536" y="1582"/>
                  </a:cubicBezTo>
                  <a:cubicBezTo>
                    <a:pt x="2536" y="1582"/>
                    <a:pt x="2536" y="1582"/>
                    <a:pt x="2536" y="1582"/>
                  </a:cubicBezTo>
                  <a:cubicBezTo>
                    <a:pt x="2531" y="1582"/>
                    <a:pt x="2526" y="1581"/>
                    <a:pt x="2522" y="1578"/>
                  </a:cubicBezTo>
                  <a:cubicBezTo>
                    <a:pt x="2519" y="1576"/>
                    <a:pt x="2516" y="1574"/>
                    <a:pt x="2513" y="1572"/>
                  </a:cubicBezTo>
                  <a:cubicBezTo>
                    <a:pt x="2519" y="1572"/>
                    <a:pt x="2526" y="1572"/>
                    <a:pt x="2532" y="1573"/>
                  </a:cubicBezTo>
                  <a:close/>
                  <a:moveTo>
                    <a:pt x="2531" y="1535"/>
                  </a:moveTo>
                  <a:cubicBezTo>
                    <a:pt x="2531" y="1535"/>
                    <a:pt x="2531" y="1535"/>
                    <a:pt x="2530" y="1536"/>
                  </a:cubicBezTo>
                  <a:cubicBezTo>
                    <a:pt x="2522" y="1546"/>
                    <a:pt x="2513" y="1556"/>
                    <a:pt x="2503" y="1565"/>
                  </a:cubicBezTo>
                  <a:cubicBezTo>
                    <a:pt x="2503" y="1565"/>
                    <a:pt x="2503" y="1565"/>
                    <a:pt x="2503" y="1565"/>
                  </a:cubicBezTo>
                  <a:cubicBezTo>
                    <a:pt x="2498" y="1547"/>
                    <a:pt x="2493" y="1529"/>
                    <a:pt x="2487" y="1512"/>
                  </a:cubicBezTo>
                  <a:cubicBezTo>
                    <a:pt x="2490" y="1516"/>
                    <a:pt x="2495" y="1516"/>
                    <a:pt x="2500" y="1513"/>
                  </a:cubicBezTo>
                  <a:cubicBezTo>
                    <a:pt x="2503" y="1510"/>
                    <a:pt x="2505" y="1507"/>
                    <a:pt x="2508" y="1504"/>
                  </a:cubicBezTo>
                  <a:cubicBezTo>
                    <a:pt x="2509" y="1504"/>
                    <a:pt x="2509" y="1504"/>
                    <a:pt x="2511" y="1503"/>
                  </a:cubicBezTo>
                  <a:cubicBezTo>
                    <a:pt x="2520" y="1504"/>
                    <a:pt x="2529" y="1509"/>
                    <a:pt x="2538" y="1512"/>
                  </a:cubicBezTo>
                  <a:cubicBezTo>
                    <a:pt x="2537" y="1513"/>
                    <a:pt x="2537" y="1513"/>
                    <a:pt x="2537" y="1513"/>
                  </a:cubicBezTo>
                  <a:cubicBezTo>
                    <a:pt x="2531" y="1519"/>
                    <a:pt x="2529" y="1527"/>
                    <a:pt x="2531" y="1535"/>
                  </a:cubicBezTo>
                  <a:close/>
                  <a:moveTo>
                    <a:pt x="2532" y="1635"/>
                  </a:moveTo>
                  <a:cubicBezTo>
                    <a:pt x="2537" y="1635"/>
                    <a:pt x="2542" y="1638"/>
                    <a:pt x="2543" y="1644"/>
                  </a:cubicBezTo>
                  <a:cubicBezTo>
                    <a:pt x="2544" y="1649"/>
                    <a:pt x="2540" y="1654"/>
                    <a:pt x="2535" y="1655"/>
                  </a:cubicBezTo>
                  <a:cubicBezTo>
                    <a:pt x="2529" y="1656"/>
                    <a:pt x="2524" y="1652"/>
                    <a:pt x="2523" y="1646"/>
                  </a:cubicBezTo>
                  <a:cubicBezTo>
                    <a:pt x="2523" y="1641"/>
                    <a:pt x="2527" y="1636"/>
                    <a:pt x="2532" y="1635"/>
                  </a:cubicBezTo>
                  <a:close/>
                  <a:moveTo>
                    <a:pt x="2537" y="1675"/>
                  </a:moveTo>
                  <a:cubicBezTo>
                    <a:pt x="2533" y="1675"/>
                    <a:pt x="2529" y="1675"/>
                    <a:pt x="2525" y="1674"/>
                  </a:cubicBezTo>
                  <a:cubicBezTo>
                    <a:pt x="2525" y="1672"/>
                    <a:pt x="2524" y="1671"/>
                    <a:pt x="2524" y="1669"/>
                  </a:cubicBezTo>
                  <a:cubicBezTo>
                    <a:pt x="2528" y="1670"/>
                    <a:pt x="2532" y="1671"/>
                    <a:pt x="2536" y="1670"/>
                  </a:cubicBezTo>
                  <a:cubicBezTo>
                    <a:pt x="2549" y="1669"/>
                    <a:pt x="2559" y="1656"/>
                    <a:pt x="2557" y="1642"/>
                  </a:cubicBezTo>
                  <a:cubicBezTo>
                    <a:pt x="2555" y="1628"/>
                    <a:pt x="2543" y="1618"/>
                    <a:pt x="2529" y="1620"/>
                  </a:cubicBezTo>
                  <a:cubicBezTo>
                    <a:pt x="2524" y="1621"/>
                    <a:pt x="2520" y="1623"/>
                    <a:pt x="2517" y="1626"/>
                  </a:cubicBezTo>
                  <a:cubicBezTo>
                    <a:pt x="2513" y="1608"/>
                    <a:pt x="2509" y="1591"/>
                    <a:pt x="2505" y="1573"/>
                  </a:cubicBezTo>
                  <a:cubicBezTo>
                    <a:pt x="2512" y="1575"/>
                    <a:pt x="2517" y="1581"/>
                    <a:pt x="2523" y="1584"/>
                  </a:cubicBezTo>
                  <a:cubicBezTo>
                    <a:pt x="2527" y="1586"/>
                    <a:pt x="2532" y="1587"/>
                    <a:pt x="2536" y="1587"/>
                  </a:cubicBezTo>
                  <a:cubicBezTo>
                    <a:pt x="2536" y="1587"/>
                    <a:pt x="2536" y="1587"/>
                    <a:pt x="2537" y="1587"/>
                  </a:cubicBezTo>
                  <a:cubicBezTo>
                    <a:pt x="2537" y="1589"/>
                    <a:pt x="2539" y="1592"/>
                    <a:pt x="2541" y="1594"/>
                  </a:cubicBezTo>
                  <a:cubicBezTo>
                    <a:pt x="2545" y="1597"/>
                    <a:pt x="2549" y="1598"/>
                    <a:pt x="2554" y="1598"/>
                  </a:cubicBezTo>
                  <a:cubicBezTo>
                    <a:pt x="2555" y="1598"/>
                    <a:pt x="2556" y="1599"/>
                    <a:pt x="2556" y="1600"/>
                  </a:cubicBezTo>
                  <a:cubicBezTo>
                    <a:pt x="2557" y="1603"/>
                    <a:pt x="2559" y="1605"/>
                    <a:pt x="2561" y="1607"/>
                  </a:cubicBezTo>
                  <a:cubicBezTo>
                    <a:pt x="2554" y="1604"/>
                    <a:pt x="2546" y="1603"/>
                    <a:pt x="2538" y="1602"/>
                  </a:cubicBezTo>
                  <a:cubicBezTo>
                    <a:pt x="2538" y="1602"/>
                    <a:pt x="2538" y="1602"/>
                    <a:pt x="2538" y="1602"/>
                  </a:cubicBezTo>
                  <a:cubicBezTo>
                    <a:pt x="2538" y="1602"/>
                    <a:pt x="2537" y="1595"/>
                    <a:pt x="2529" y="1596"/>
                  </a:cubicBezTo>
                  <a:cubicBezTo>
                    <a:pt x="2522" y="1597"/>
                    <a:pt x="2517" y="1598"/>
                    <a:pt x="2517" y="1604"/>
                  </a:cubicBezTo>
                  <a:cubicBezTo>
                    <a:pt x="2517" y="1604"/>
                    <a:pt x="2516" y="1604"/>
                    <a:pt x="2515" y="1604"/>
                  </a:cubicBezTo>
                  <a:cubicBezTo>
                    <a:pt x="2517" y="1620"/>
                    <a:pt x="2517" y="1620"/>
                    <a:pt x="2517" y="1620"/>
                  </a:cubicBezTo>
                  <a:cubicBezTo>
                    <a:pt x="2520" y="1618"/>
                    <a:pt x="2524" y="1616"/>
                    <a:pt x="2529" y="1616"/>
                  </a:cubicBezTo>
                  <a:cubicBezTo>
                    <a:pt x="2529" y="1616"/>
                    <a:pt x="2529" y="1616"/>
                    <a:pt x="2529" y="1616"/>
                  </a:cubicBezTo>
                  <a:cubicBezTo>
                    <a:pt x="2530" y="1616"/>
                    <a:pt x="2531" y="1616"/>
                    <a:pt x="2531" y="1615"/>
                  </a:cubicBezTo>
                  <a:cubicBezTo>
                    <a:pt x="2546" y="1615"/>
                    <a:pt x="2559" y="1626"/>
                    <a:pt x="2561" y="1642"/>
                  </a:cubicBezTo>
                  <a:cubicBezTo>
                    <a:pt x="2563" y="1658"/>
                    <a:pt x="2552" y="1673"/>
                    <a:pt x="2537" y="1675"/>
                  </a:cubicBezTo>
                  <a:close/>
                  <a:moveTo>
                    <a:pt x="2568" y="1507"/>
                  </a:moveTo>
                  <a:cubicBezTo>
                    <a:pt x="2567" y="1507"/>
                    <a:pt x="2567" y="1507"/>
                    <a:pt x="2567" y="1507"/>
                  </a:cubicBezTo>
                  <a:cubicBezTo>
                    <a:pt x="2564" y="1506"/>
                    <a:pt x="2562" y="1505"/>
                    <a:pt x="2559" y="1506"/>
                  </a:cubicBezTo>
                  <a:cubicBezTo>
                    <a:pt x="2559" y="1506"/>
                    <a:pt x="2558" y="1506"/>
                    <a:pt x="2558" y="1506"/>
                  </a:cubicBezTo>
                  <a:cubicBezTo>
                    <a:pt x="2554" y="1505"/>
                    <a:pt x="2551" y="1506"/>
                    <a:pt x="2547" y="1507"/>
                  </a:cubicBezTo>
                  <a:cubicBezTo>
                    <a:pt x="2546" y="1506"/>
                    <a:pt x="2544" y="1506"/>
                    <a:pt x="2543" y="1505"/>
                  </a:cubicBezTo>
                  <a:cubicBezTo>
                    <a:pt x="2537" y="1503"/>
                    <a:pt x="2531" y="1501"/>
                    <a:pt x="2525" y="1499"/>
                  </a:cubicBezTo>
                  <a:cubicBezTo>
                    <a:pt x="2535" y="1496"/>
                    <a:pt x="2547" y="1493"/>
                    <a:pt x="2558" y="1493"/>
                  </a:cubicBezTo>
                  <a:cubicBezTo>
                    <a:pt x="2560" y="1493"/>
                    <a:pt x="2562" y="1493"/>
                    <a:pt x="2563" y="1493"/>
                  </a:cubicBezTo>
                  <a:cubicBezTo>
                    <a:pt x="2565" y="1493"/>
                    <a:pt x="2566" y="1494"/>
                    <a:pt x="2567" y="1495"/>
                  </a:cubicBezTo>
                  <a:cubicBezTo>
                    <a:pt x="2566" y="1499"/>
                    <a:pt x="2567" y="1503"/>
                    <a:pt x="2568" y="1507"/>
                  </a:cubicBezTo>
                  <a:cubicBezTo>
                    <a:pt x="2568" y="1507"/>
                    <a:pt x="2568" y="1507"/>
                    <a:pt x="2568" y="1507"/>
                  </a:cubicBezTo>
                  <a:close/>
                  <a:moveTo>
                    <a:pt x="2622" y="1300"/>
                  </a:moveTo>
                  <a:cubicBezTo>
                    <a:pt x="2628" y="1311"/>
                    <a:pt x="2624" y="1325"/>
                    <a:pt x="2613" y="1330"/>
                  </a:cubicBezTo>
                  <a:cubicBezTo>
                    <a:pt x="2602" y="1336"/>
                    <a:pt x="2589" y="1332"/>
                    <a:pt x="2583" y="1321"/>
                  </a:cubicBezTo>
                  <a:cubicBezTo>
                    <a:pt x="2578" y="1310"/>
                    <a:pt x="2582" y="1297"/>
                    <a:pt x="2593" y="1291"/>
                  </a:cubicBezTo>
                  <a:cubicBezTo>
                    <a:pt x="2603" y="1285"/>
                    <a:pt x="2617" y="1290"/>
                    <a:pt x="2622" y="1300"/>
                  </a:cubicBezTo>
                  <a:close/>
                  <a:moveTo>
                    <a:pt x="2563" y="1234"/>
                  </a:moveTo>
                  <a:cubicBezTo>
                    <a:pt x="2574" y="1228"/>
                    <a:pt x="2587" y="1232"/>
                    <a:pt x="2593" y="1243"/>
                  </a:cubicBezTo>
                  <a:cubicBezTo>
                    <a:pt x="2598" y="1254"/>
                    <a:pt x="2594" y="1267"/>
                    <a:pt x="2583" y="1273"/>
                  </a:cubicBezTo>
                  <a:cubicBezTo>
                    <a:pt x="2572" y="1279"/>
                    <a:pt x="2559" y="1274"/>
                    <a:pt x="2553" y="1264"/>
                  </a:cubicBezTo>
                  <a:cubicBezTo>
                    <a:pt x="2548" y="1253"/>
                    <a:pt x="2552" y="1239"/>
                    <a:pt x="2563" y="1234"/>
                  </a:cubicBezTo>
                  <a:close/>
                  <a:moveTo>
                    <a:pt x="2567" y="1329"/>
                  </a:moveTo>
                  <a:cubicBezTo>
                    <a:pt x="2572" y="1340"/>
                    <a:pt x="2568" y="1354"/>
                    <a:pt x="2557" y="1359"/>
                  </a:cubicBezTo>
                  <a:cubicBezTo>
                    <a:pt x="2547" y="1365"/>
                    <a:pt x="2533" y="1361"/>
                    <a:pt x="2528" y="1350"/>
                  </a:cubicBezTo>
                  <a:cubicBezTo>
                    <a:pt x="2522" y="1339"/>
                    <a:pt x="2526" y="1326"/>
                    <a:pt x="2537" y="1320"/>
                  </a:cubicBezTo>
                  <a:cubicBezTo>
                    <a:pt x="2548" y="1314"/>
                    <a:pt x="2561" y="1319"/>
                    <a:pt x="2567" y="1329"/>
                  </a:cubicBezTo>
                  <a:close/>
                  <a:moveTo>
                    <a:pt x="2507" y="1263"/>
                  </a:moveTo>
                  <a:cubicBezTo>
                    <a:pt x="2518" y="1257"/>
                    <a:pt x="2531" y="1261"/>
                    <a:pt x="2537" y="1272"/>
                  </a:cubicBezTo>
                  <a:cubicBezTo>
                    <a:pt x="2543" y="1283"/>
                    <a:pt x="2538" y="1296"/>
                    <a:pt x="2528" y="1302"/>
                  </a:cubicBezTo>
                  <a:cubicBezTo>
                    <a:pt x="2517" y="1308"/>
                    <a:pt x="2503" y="1303"/>
                    <a:pt x="2498" y="1293"/>
                  </a:cubicBezTo>
                  <a:cubicBezTo>
                    <a:pt x="2492" y="1282"/>
                    <a:pt x="2496" y="1268"/>
                    <a:pt x="2507" y="1263"/>
                  </a:cubicBezTo>
                  <a:close/>
                  <a:moveTo>
                    <a:pt x="2511" y="1358"/>
                  </a:moveTo>
                  <a:cubicBezTo>
                    <a:pt x="2517" y="1369"/>
                    <a:pt x="2513" y="1383"/>
                    <a:pt x="2502" y="1388"/>
                  </a:cubicBezTo>
                  <a:cubicBezTo>
                    <a:pt x="2491" y="1394"/>
                    <a:pt x="2478" y="1390"/>
                    <a:pt x="2472" y="1379"/>
                  </a:cubicBezTo>
                  <a:cubicBezTo>
                    <a:pt x="2466" y="1368"/>
                    <a:pt x="2471" y="1355"/>
                    <a:pt x="2481" y="1349"/>
                  </a:cubicBezTo>
                  <a:cubicBezTo>
                    <a:pt x="2492" y="1344"/>
                    <a:pt x="2505" y="1348"/>
                    <a:pt x="2511" y="1358"/>
                  </a:cubicBezTo>
                  <a:close/>
                  <a:moveTo>
                    <a:pt x="2472" y="1331"/>
                  </a:moveTo>
                  <a:cubicBezTo>
                    <a:pt x="2461" y="1337"/>
                    <a:pt x="2448" y="1332"/>
                    <a:pt x="2442" y="1322"/>
                  </a:cubicBezTo>
                  <a:cubicBezTo>
                    <a:pt x="2436" y="1311"/>
                    <a:pt x="2441" y="1297"/>
                    <a:pt x="2451" y="1292"/>
                  </a:cubicBezTo>
                  <a:cubicBezTo>
                    <a:pt x="2462" y="1286"/>
                    <a:pt x="2476" y="1290"/>
                    <a:pt x="2481" y="1301"/>
                  </a:cubicBezTo>
                  <a:cubicBezTo>
                    <a:pt x="2487" y="1312"/>
                    <a:pt x="2483" y="1325"/>
                    <a:pt x="2472" y="1331"/>
                  </a:cubicBezTo>
                  <a:close/>
                  <a:moveTo>
                    <a:pt x="2483" y="1175"/>
                  </a:moveTo>
                  <a:cubicBezTo>
                    <a:pt x="2467" y="1154"/>
                    <a:pt x="2467" y="1154"/>
                    <a:pt x="2467" y="1154"/>
                  </a:cubicBezTo>
                  <a:cubicBezTo>
                    <a:pt x="2501" y="1128"/>
                    <a:pt x="2501" y="1128"/>
                    <a:pt x="2501" y="1128"/>
                  </a:cubicBezTo>
                  <a:cubicBezTo>
                    <a:pt x="2517" y="1149"/>
                    <a:pt x="2517" y="1149"/>
                    <a:pt x="2517" y="1149"/>
                  </a:cubicBezTo>
                  <a:lnTo>
                    <a:pt x="2483" y="1175"/>
                  </a:lnTo>
                  <a:close/>
                  <a:moveTo>
                    <a:pt x="2564" y="1113"/>
                  </a:moveTo>
                  <a:cubicBezTo>
                    <a:pt x="2530" y="1140"/>
                    <a:pt x="2530" y="1140"/>
                    <a:pt x="2530" y="1140"/>
                  </a:cubicBezTo>
                  <a:cubicBezTo>
                    <a:pt x="2514" y="1118"/>
                    <a:pt x="2514" y="1118"/>
                    <a:pt x="2514" y="1118"/>
                  </a:cubicBezTo>
                  <a:cubicBezTo>
                    <a:pt x="2547" y="1092"/>
                    <a:pt x="2547" y="1092"/>
                    <a:pt x="2547" y="1092"/>
                  </a:cubicBezTo>
                  <a:lnTo>
                    <a:pt x="2564" y="1113"/>
                  </a:lnTo>
                  <a:close/>
                  <a:moveTo>
                    <a:pt x="2517" y="1053"/>
                  </a:moveTo>
                  <a:cubicBezTo>
                    <a:pt x="2533" y="1074"/>
                    <a:pt x="2533" y="1074"/>
                    <a:pt x="2533" y="1074"/>
                  </a:cubicBezTo>
                  <a:cubicBezTo>
                    <a:pt x="2499" y="1100"/>
                    <a:pt x="2499" y="1100"/>
                    <a:pt x="2499" y="1100"/>
                  </a:cubicBezTo>
                  <a:cubicBezTo>
                    <a:pt x="2483" y="1079"/>
                    <a:pt x="2483" y="1079"/>
                    <a:pt x="2483" y="1079"/>
                  </a:cubicBezTo>
                  <a:lnTo>
                    <a:pt x="2517" y="1053"/>
                  </a:lnTo>
                  <a:close/>
                  <a:moveTo>
                    <a:pt x="2503" y="1035"/>
                  </a:moveTo>
                  <a:cubicBezTo>
                    <a:pt x="2469" y="1061"/>
                    <a:pt x="2469" y="1061"/>
                    <a:pt x="2469" y="1061"/>
                  </a:cubicBezTo>
                  <a:cubicBezTo>
                    <a:pt x="2453" y="1040"/>
                    <a:pt x="2453" y="1040"/>
                    <a:pt x="2453" y="1040"/>
                  </a:cubicBezTo>
                  <a:cubicBezTo>
                    <a:pt x="2487" y="1014"/>
                    <a:pt x="2487" y="1014"/>
                    <a:pt x="2487" y="1014"/>
                  </a:cubicBezTo>
                  <a:lnTo>
                    <a:pt x="2503" y="1035"/>
                  </a:lnTo>
                  <a:close/>
                  <a:moveTo>
                    <a:pt x="2456" y="974"/>
                  </a:moveTo>
                  <a:cubicBezTo>
                    <a:pt x="2472" y="995"/>
                    <a:pt x="2472" y="995"/>
                    <a:pt x="2472" y="995"/>
                  </a:cubicBezTo>
                  <a:cubicBezTo>
                    <a:pt x="2439" y="1021"/>
                    <a:pt x="2439" y="1021"/>
                    <a:pt x="2439" y="1021"/>
                  </a:cubicBezTo>
                  <a:cubicBezTo>
                    <a:pt x="2422" y="1000"/>
                    <a:pt x="2422" y="1000"/>
                    <a:pt x="2422" y="1000"/>
                  </a:cubicBezTo>
                  <a:lnTo>
                    <a:pt x="2456" y="974"/>
                  </a:lnTo>
                  <a:close/>
                  <a:moveTo>
                    <a:pt x="2410" y="1010"/>
                  </a:moveTo>
                  <a:cubicBezTo>
                    <a:pt x="2426" y="1031"/>
                    <a:pt x="2426" y="1031"/>
                    <a:pt x="2426" y="1031"/>
                  </a:cubicBezTo>
                  <a:cubicBezTo>
                    <a:pt x="2392" y="1057"/>
                    <a:pt x="2392" y="1057"/>
                    <a:pt x="2392" y="1057"/>
                  </a:cubicBezTo>
                  <a:cubicBezTo>
                    <a:pt x="2376" y="1036"/>
                    <a:pt x="2376" y="1036"/>
                    <a:pt x="2376" y="1036"/>
                  </a:cubicBezTo>
                  <a:lnTo>
                    <a:pt x="2410" y="1010"/>
                  </a:lnTo>
                  <a:close/>
                  <a:moveTo>
                    <a:pt x="2363" y="1046"/>
                  </a:moveTo>
                  <a:cubicBezTo>
                    <a:pt x="2379" y="1067"/>
                    <a:pt x="2379" y="1067"/>
                    <a:pt x="2379" y="1067"/>
                  </a:cubicBezTo>
                  <a:cubicBezTo>
                    <a:pt x="2345" y="1093"/>
                    <a:pt x="2345" y="1093"/>
                    <a:pt x="2345" y="1093"/>
                  </a:cubicBezTo>
                  <a:cubicBezTo>
                    <a:pt x="2329" y="1072"/>
                    <a:pt x="2329" y="1072"/>
                    <a:pt x="2329" y="1072"/>
                  </a:cubicBezTo>
                  <a:lnTo>
                    <a:pt x="2363" y="1046"/>
                  </a:lnTo>
                  <a:close/>
                  <a:moveTo>
                    <a:pt x="2294" y="887"/>
                  </a:moveTo>
                  <a:cubicBezTo>
                    <a:pt x="2315" y="866"/>
                    <a:pt x="2315" y="866"/>
                    <a:pt x="2315" y="866"/>
                  </a:cubicBezTo>
                  <a:cubicBezTo>
                    <a:pt x="2341" y="891"/>
                    <a:pt x="2341" y="891"/>
                    <a:pt x="2341" y="891"/>
                  </a:cubicBezTo>
                  <a:cubicBezTo>
                    <a:pt x="2320" y="913"/>
                    <a:pt x="2320" y="913"/>
                    <a:pt x="2320" y="913"/>
                  </a:cubicBezTo>
                  <a:lnTo>
                    <a:pt x="2294" y="887"/>
                  </a:lnTo>
                  <a:close/>
                  <a:moveTo>
                    <a:pt x="2455" y="774"/>
                  </a:moveTo>
                  <a:cubicBezTo>
                    <a:pt x="2434" y="795"/>
                    <a:pt x="2434" y="795"/>
                    <a:pt x="2434" y="795"/>
                  </a:cubicBezTo>
                  <a:cubicBezTo>
                    <a:pt x="2407" y="770"/>
                    <a:pt x="2407" y="770"/>
                    <a:pt x="2407" y="770"/>
                  </a:cubicBezTo>
                  <a:cubicBezTo>
                    <a:pt x="2428" y="748"/>
                    <a:pt x="2428" y="748"/>
                    <a:pt x="2428" y="748"/>
                  </a:cubicBezTo>
                  <a:lnTo>
                    <a:pt x="2455" y="774"/>
                  </a:lnTo>
                  <a:close/>
                  <a:moveTo>
                    <a:pt x="2445" y="731"/>
                  </a:moveTo>
                  <a:cubicBezTo>
                    <a:pt x="2466" y="709"/>
                    <a:pt x="2466" y="709"/>
                    <a:pt x="2466" y="709"/>
                  </a:cubicBezTo>
                  <a:cubicBezTo>
                    <a:pt x="2492" y="735"/>
                    <a:pt x="2492" y="735"/>
                    <a:pt x="2492" y="735"/>
                  </a:cubicBezTo>
                  <a:cubicBezTo>
                    <a:pt x="2472" y="756"/>
                    <a:pt x="2472" y="756"/>
                    <a:pt x="2472" y="756"/>
                  </a:cubicBezTo>
                  <a:lnTo>
                    <a:pt x="2445" y="731"/>
                  </a:lnTo>
                  <a:close/>
                  <a:moveTo>
                    <a:pt x="2417" y="813"/>
                  </a:moveTo>
                  <a:cubicBezTo>
                    <a:pt x="2396" y="835"/>
                    <a:pt x="2396" y="835"/>
                    <a:pt x="2396" y="835"/>
                  </a:cubicBezTo>
                  <a:cubicBezTo>
                    <a:pt x="2370" y="809"/>
                    <a:pt x="2370" y="809"/>
                    <a:pt x="2370" y="809"/>
                  </a:cubicBezTo>
                  <a:cubicBezTo>
                    <a:pt x="2390" y="787"/>
                    <a:pt x="2390" y="787"/>
                    <a:pt x="2390" y="787"/>
                  </a:cubicBezTo>
                  <a:lnTo>
                    <a:pt x="2417" y="813"/>
                  </a:lnTo>
                  <a:close/>
                  <a:moveTo>
                    <a:pt x="2379" y="852"/>
                  </a:moveTo>
                  <a:cubicBezTo>
                    <a:pt x="2358" y="874"/>
                    <a:pt x="2358" y="874"/>
                    <a:pt x="2358" y="874"/>
                  </a:cubicBezTo>
                  <a:cubicBezTo>
                    <a:pt x="2332" y="848"/>
                    <a:pt x="2332" y="848"/>
                    <a:pt x="2332" y="848"/>
                  </a:cubicBezTo>
                  <a:cubicBezTo>
                    <a:pt x="2353" y="827"/>
                    <a:pt x="2353" y="827"/>
                    <a:pt x="2353" y="827"/>
                  </a:cubicBezTo>
                  <a:lnTo>
                    <a:pt x="2379" y="852"/>
                  </a:lnTo>
                  <a:close/>
                  <a:moveTo>
                    <a:pt x="2351" y="943"/>
                  </a:moveTo>
                  <a:cubicBezTo>
                    <a:pt x="2325" y="917"/>
                    <a:pt x="2325" y="917"/>
                    <a:pt x="2325" y="917"/>
                  </a:cubicBezTo>
                  <a:cubicBezTo>
                    <a:pt x="2346" y="896"/>
                    <a:pt x="2346" y="896"/>
                    <a:pt x="2346" y="896"/>
                  </a:cubicBezTo>
                  <a:cubicBezTo>
                    <a:pt x="2372" y="921"/>
                    <a:pt x="2372" y="921"/>
                    <a:pt x="2372" y="921"/>
                  </a:cubicBezTo>
                  <a:lnTo>
                    <a:pt x="2351" y="943"/>
                  </a:lnTo>
                  <a:close/>
                  <a:moveTo>
                    <a:pt x="2389" y="904"/>
                  </a:moveTo>
                  <a:cubicBezTo>
                    <a:pt x="2363" y="878"/>
                    <a:pt x="2363" y="878"/>
                    <a:pt x="2363" y="878"/>
                  </a:cubicBezTo>
                  <a:cubicBezTo>
                    <a:pt x="2384" y="857"/>
                    <a:pt x="2384" y="857"/>
                    <a:pt x="2384" y="857"/>
                  </a:cubicBezTo>
                  <a:cubicBezTo>
                    <a:pt x="2410" y="882"/>
                    <a:pt x="2410" y="882"/>
                    <a:pt x="2410" y="882"/>
                  </a:cubicBezTo>
                  <a:lnTo>
                    <a:pt x="2389" y="904"/>
                  </a:lnTo>
                  <a:close/>
                  <a:moveTo>
                    <a:pt x="2427" y="865"/>
                  </a:moveTo>
                  <a:cubicBezTo>
                    <a:pt x="2401" y="839"/>
                    <a:pt x="2401" y="839"/>
                    <a:pt x="2401" y="839"/>
                  </a:cubicBezTo>
                  <a:cubicBezTo>
                    <a:pt x="2422" y="818"/>
                    <a:pt x="2422" y="818"/>
                    <a:pt x="2422" y="818"/>
                  </a:cubicBezTo>
                  <a:cubicBezTo>
                    <a:pt x="2448" y="843"/>
                    <a:pt x="2448" y="843"/>
                    <a:pt x="2448" y="843"/>
                  </a:cubicBezTo>
                  <a:lnTo>
                    <a:pt x="2427" y="865"/>
                  </a:lnTo>
                  <a:close/>
                  <a:moveTo>
                    <a:pt x="2465" y="826"/>
                  </a:moveTo>
                  <a:cubicBezTo>
                    <a:pt x="2438" y="800"/>
                    <a:pt x="2438" y="800"/>
                    <a:pt x="2438" y="800"/>
                  </a:cubicBezTo>
                  <a:cubicBezTo>
                    <a:pt x="2459" y="778"/>
                    <a:pt x="2459" y="778"/>
                    <a:pt x="2459" y="778"/>
                  </a:cubicBezTo>
                  <a:cubicBezTo>
                    <a:pt x="2486" y="804"/>
                    <a:pt x="2486" y="804"/>
                    <a:pt x="2486" y="804"/>
                  </a:cubicBezTo>
                  <a:lnTo>
                    <a:pt x="2465" y="826"/>
                  </a:lnTo>
                  <a:close/>
                  <a:moveTo>
                    <a:pt x="2503" y="786"/>
                  </a:moveTo>
                  <a:cubicBezTo>
                    <a:pt x="2476" y="761"/>
                    <a:pt x="2476" y="761"/>
                    <a:pt x="2476" y="761"/>
                  </a:cubicBezTo>
                  <a:cubicBezTo>
                    <a:pt x="2497" y="739"/>
                    <a:pt x="2497" y="739"/>
                    <a:pt x="2497" y="739"/>
                  </a:cubicBezTo>
                  <a:cubicBezTo>
                    <a:pt x="2523" y="765"/>
                    <a:pt x="2523" y="765"/>
                    <a:pt x="2523" y="765"/>
                  </a:cubicBezTo>
                  <a:lnTo>
                    <a:pt x="2503" y="786"/>
                  </a:lnTo>
                  <a:close/>
                  <a:moveTo>
                    <a:pt x="2561" y="726"/>
                  </a:moveTo>
                  <a:cubicBezTo>
                    <a:pt x="2540" y="747"/>
                    <a:pt x="2540" y="747"/>
                    <a:pt x="2540" y="747"/>
                  </a:cubicBezTo>
                  <a:cubicBezTo>
                    <a:pt x="2514" y="722"/>
                    <a:pt x="2514" y="722"/>
                    <a:pt x="2514" y="722"/>
                  </a:cubicBezTo>
                  <a:cubicBezTo>
                    <a:pt x="2535" y="700"/>
                    <a:pt x="2535" y="700"/>
                    <a:pt x="2535" y="700"/>
                  </a:cubicBezTo>
                  <a:lnTo>
                    <a:pt x="2561" y="726"/>
                  </a:lnTo>
                  <a:close/>
                  <a:moveTo>
                    <a:pt x="2530" y="696"/>
                  </a:moveTo>
                  <a:cubicBezTo>
                    <a:pt x="2509" y="717"/>
                    <a:pt x="2509" y="717"/>
                    <a:pt x="2509" y="717"/>
                  </a:cubicBezTo>
                  <a:cubicBezTo>
                    <a:pt x="2483" y="692"/>
                    <a:pt x="2483" y="692"/>
                    <a:pt x="2483" y="692"/>
                  </a:cubicBezTo>
                  <a:cubicBezTo>
                    <a:pt x="2504" y="670"/>
                    <a:pt x="2504" y="670"/>
                    <a:pt x="2504" y="670"/>
                  </a:cubicBezTo>
                  <a:lnTo>
                    <a:pt x="2530" y="696"/>
                  </a:lnTo>
                  <a:close/>
                  <a:moveTo>
                    <a:pt x="2473" y="640"/>
                  </a:moveTo>
                  <a:cubicBezTo>
                    <a:pt x="2499" y="666"/>
                    <a:pt x="2499" y="666"/>
                    <a:pt x="2499" y="666"/>
                  </a:cubicBezTo>
                  <a:cubicBezTo>
                    <a:pt x="2478" y="687"/>
                    <a:pt x="2478" y="687"/>
                    <a:pt x="2478" y="687"/>
                  </a:cubicBezTo>
                  <a:cubicBezTo>
                    <a:pt x="2452" y="662"/>
                    <a:pt x="2452" y="662"/>
                    <a:pt x="2452" y="662"/>
                  </a:cubicBezTo>
                  <a:lnTo>
                    <a:pt x="2473" y="640"/>
                  </a:lnTo>
                  <a:close/>
                  <a:moveTo>
                    <a:pt x="2435" y="679"/>
                  </a:moveTo>
                  <a:cubicBezTo>
                    <a:pt x="2461" y="705"/>
                    <a:pt x="2461" y="705"/>
                    <a:pt x="2461" y="705"/>
                  </a:cubicBezTo>
                  <a:cubicBezTo>
                    <a:pt x="2440" y="726"/>
                    <a:pt x="2440" y="726"/>
                    <a:pt x="2440" y="726"/>
                  </a:cubicBezTo>
                  <a:cubicBezTo>
                    <a:pt x="2414" y="701"/>
                    <a:pt x="2414" y="701"/>
                    <a:pt x="2414" y="701"/>
                  </a:cubicBezTo>
                  <a:lnTo>
                    <a:pt x="2435" y="679"/>
                  </a:lnTo>
                  <a:close/>
                  <a:moveTo>
                    <a:pt x="2397" y="718"/>
                  </a:moveTo>
                  <a:cubicBezTo>
                    <a:pt x="2424" y="744"/>
                    <a:pt x="2424" y="744"/>
                    <a:pt x="2424" y="744"/>
                  </a:cubicBezTo>
                  <a:cubicBezTo>
                    <a:pt x="2403" y="765"/>
                    <a:pt x="2403" y="765"/>
                    <a:pt x="2403" y="765"/>
                  </a:cubicBezTo>
                  <a:cubicBezTo>
                    <a:pt x="2376" y="740"/>
                    <a:pt x="2376" y="740"/>
                    <a:pt x="2376" y="740"/>
                  </a:cubicBezTo>
                  <a:lnTo>
                    <a:pt x="2397" y="718"/>
                  </a:lnTo>
                  <a:close/>
                  <a:moveTo>
                    <a:pt x="2359" y="757"/>
                  </a:moveTo>
                  <a:cubicBezTo>
                    <a:pt x="2386" y="783"/>
                    <a:pt x="2386" y="783"/>
                    <a:pt x="2386" y="783"/>
                  </a:cubicBezTo>
                  <a:cubicBezTo>
                    <a:pt x="2365" y="805"/>
                    <a:pt x="2365" y="805"/>
                    <a:pt x="2365" y="805"/>
                  </a:cubicBezTo>
                  <a:cubicBezTo>
                    <a:pt x="2339" y="779"/>
                    <a:pt x="2339" y="779"/>
                    <a:pt x="2339" y="779"/>
                  </a:cubicBezTo>
                  <a:lnTo>
                    <a:pt x="2359" y="757"/>
                  </a:lnTo>
                  <a:close/>
                  <a:moveTo>
                    <a:pt x="2322" y="797"/>
                  </a:moveTo>
                  <a:cubicBezTo>
                    <a:pt x="2348" y="822"/>
                    <a:pt x="2348" y="822"/>
                    <a:pt x="2348" y="822"/>
                  </a:cubicBezTo>
                  <a:cubicBezTo>
                    <a:pt x="2327" y="844"/>
                    <a:pt x="2327" y="844"/>
                    <a:pt x="2327" y="844"/>
                  </a:cubicBezTo>
                  <a:cubicBezTo>
                    <a:pt x="2301" y="818"/>
                    <a:pt x="2301" y="818"/>
                    <a:pt x="2301" y="818"/>
                  </a:cubicBezTo>
                  <a:lnTo>
                    <a:pt x="2322" y="797"/>
                  </a:lnTo>
                  <a:close/>
                  <a:moveTo>
                    <a:pt x="2284" y="836"/>
                  </a:moveTo>
                  <a:cubicBezTo>
                    <a:pt x="2310" y="861"/>
                    <a:pt x="2310" y="861"/>
                    <a:pt x="2310" y="861"/>
                  </a:cubicBezTo>
                  <a:cubicBezTo>
                    <a:pt x="2289" y="883"/>
                    <a:pt x="2289" y="883"/>
                    <a:pt x="2289" y="883"/>
                  </a:cubicBezTo>
                  <a:cubicBezTo>
                    <a:pt x="2263" y="857"/>
                    <a:pt x="2263" y="857"/>
                    <a:pt x="2263" y="857"/>
                  </a:cubicBezTo>
                  <a:lnTo>
                    <a:pt x="2284" y="836"/>
                  </a:lnTo>
                  <a:close/>
                  <a:moveTo>
                    <a:pt x="2125" y="2829"/>
                  </a:moveTo>
                  <a:cubicBezTo>
                    <a:pt x="2126" y="2831"/>
                    <a:pt x="2126" y="2833"/>
                    <a:pt x="2124" y="2835"/>
                  </a:cubicBezTo>
                  <a:cubicBezTo>
                    <a:pt x="2122" y="2839"/>
                    <a:pt x="2121" y="2842"/>
                    <a:pt x="2120" y="2846"/>
                  </a:cubicBezTo>
                  <a:cubicBezTo>
                    <a:pt x="2065" y="2740"/>
                    <a:pt x="2065" y="2740"/>
                    <a:pt x="2065" y="2740"/>
                  </a:cubicBezTo>
                  <a:cubicBezTo>
                    <a:pt x="2077" y="2731"/>
                    <a:pt x="2089" y="2722"/>
                    <a:pt x="2101" y="2713"/>
                  </a:cubicBezTo>
                  <a:cubicBezTo>
                    <a:pt x="2102" y="2714"/>
                    <a:pt x="2103" y="2714"/>
                    <a:pt x="2103" y="2715"/>
                  </a:cubicBezTo>
                  <a:cubicBezTo>
                    <a:pt x="2103" y="2715"/>
                    <a:pt x="2104" y="2715"/>
                    <a:pt x="2106" y="2717"/>
                  </a:cubicBezTo>
                  <a:cubicBezTo>
                    <a:pt x="2111" y="2730"/>
                    <a:pt x="2107" y="2747"/>
                    <a:pt x="2111" y="2761"/>
                  </a:cubicBezTo>
                  <a:cubicBezTo>
                    <a:pt x="2113" y="2770"/>
                    <a:pt x="2117" y="2778"/>
                    <a:pt x="2122" y="2785"/>
                  </a:cubicBezTo>
                  <a:cubicBezTo>
                    <a:pt x="2122" y="2786"/>
                    <a:pt x="2122" y="2786"/>
                    <a:pt x="2122" y="2786"/>
                  </a:cubicBezTo>
                  <a:cubicBezTo>
                    <a:pt x="2119" y="2791"/>
                    <a:pt x="2117" y="2796"/>
                    <a:pt x="2116" y="2802"/>
                  </a:cubicBezTo>
                  <a:cubicBezTo>
                    <a:pt x="2115" y="2812"/>
                    <a:pt x="2119" y="2822"/>
                    <a:pt x="2125" y="2829"/>
                  </a:cubicBezTo>
                  <a:close/>
                  <a:moveTo>
                    <a:pt x="2118" y="3067"/>
                  </a:moveTo>
                  <a:cubicBezTo>
                    <a:pt x="2142" y="3115"/>
                    <a:pt x="2142" y="3115"/>
                    <a:pt x="2142" y="3115"/>
                  </a:cubicBezTo>
                  <a:cubicBezTo>
                    <a:pt x="2121" y="3126"/>
                    <a:pt x="2121" y="3126"/>
                    <a:pt x="2121" y="3126"/>
                  </a:cubicBezTo>
                  <a:cubicBezTo>
                    <a:pt x="2096" y="3078"/>
                    <a:pt x="2096" y="3078"/>
                    <a:pt x="2096" y="3078"/>
                  </a:cubicBezTo>
                  <a:lnTo>
                    <a:pt x="2118" y="3067"/>
                  </a:lnTo>
                  <a:close/>
                  <a:moveTo>
                    <a:pt x="2087" y="3061"/>
                  </a:moveTo>
                  <a:cubicBezTo>
                    <a:pt x="2062" y="3013"/>
                    <a:pt x="2062" y="3013"/>
                    <a:pt x="2062" y="3013"/>
                  </a:cubicBezTo>
                  <a:cubicBezTo>
                    <a:pt x="2084" y="3001"/>
                    <a:pt x="2084" y="3001"/>
                    <a:pt x="2084" y="3001"/>
                  </a:cubicBezTo>
                  <a:cubicBezTo>
                    <a:pt x="2109" y="3049"/>
                    <a:pt x="2109" y="3049"/>
                    <a:pt x="2109" y="3049"/>
                  </a:cubicBezTo>
                  <a:lnTo>
                    <a:pt x="2087" y="3061"/>
                  </a:lnTo>
                  <a:close/>
                  <a:moveTo>
                    <a:pt x="2151" y="3132"/>
                  </a:moveTo>
                  <a:cubicBezTo>
                    <a:pt x="2176" y="3180"/>
                    <a:pt x="2176" y="3180"/>
                    <a:pt x="2176" y="3180"/>
                  </a:cubicBezTo>
                  <a:cubicBezTo>
                    <a:pt x="2155" y="3192"/>
                    <a:pt x="2155" y="3192"/>
                    <a:pt x="2155" y="3192"/>
                  </a:cubicBezTo>
                  <a:cubicBezTo>
                    <a:pt x="2130" y="3144"/>
                    <a:pt x="2130" y="3144"/>
                    <a:pt x="2130" y="3144"/>
                  </a:cubicBezTo>
                  <a:lnTo>
                    <a:pt x="2151" y="3132"/>
                  </a:lnTo>
                  <a:close/>
                  <a:moveTo>
                    <a:pt x="2164" y="3126"/>
                  </a:moveTo>
                  <a:cubicBezTo>
                    <a:pt x="2185" y="3115"/>
                    <a:pt x="2185" y="3115"/>
                    <a:pt x="2185" y="3115"/>
                  </a:cubicBezTo>
                  <a:cubicBezTo>
                    <a:pt x="2210" y="3163"/>
                    <a:pt x="2210" y="3163"/>
                    <a:pt x="2210" y="3163"/>
                  </a:cubicBezTo>
                  <a:cubicBezTo>
                    <a:pt x="2188" y="3174"/>
                    <a:pt x="2188" y="3174"/>
                    <a:pt x="2188" y="3174"/>
                  </a:cubicBezTo>
                  <a:lnTo>
                    <a:pt x="2164" y="3126"/>
                  </a:lnTo>
                  <a:close/>
                  <a:moveTo>
                    <a:pt x="2155" y="3109"/>
                  </a:moveTo>
                  <a:cubicBezTo>
                    <a:pt x="2130" y="3061"/>
                    <a:pt x="2130" y="3061"/>
                    <a:pt x="2130" y="3061"/>
                  </a:cubicBezTo>
                  <a:cubicBezTo>
                    <a:pt x="2151" y="3049"/>
                    <a:pt x="2151" y="3049"/>
                    <a:pt x="2151" y="3049"/>
                  </a:cubicBezTo>
                  <a:cubicBezTo>
                    <a:pt x="2176" y="3097"/>
                    <a:pt x="2176" y="3097"/>
                    <a:pt x="2176" y="3097"/>
                  </a:cubicBezTo>
                  <a:lnTo>
                    <a:pt x="2155" y="3109"/>
                  </a:lnTo>
                  <a:close/>
                  <a:moveTo>
                    <a:pt x="2121" y="3043"/>
                  </a:moveTo>
                  <a:cubicBezTo>
                    <a:pt x="2096" y="2995"/>
                    <a:pt x="2096" y="2995"/>
                    <a:pt x="2096" y="2995"/>
                  </a:cubicBezTo>
                  <a:cubicBezTo>
                    <a:pt x="2118" y="2984"/>
                    <a:pt x="2118" y="2984"/>
                    <a:pt x="2118" y="2984"/>
                  </a:cubicBezTo>
                  <a:cubicBezTo>
                    <a:pt x="2142" y="3032"/>
                    <a:pt x="2142" y="3032"/>
                    <a:pt x="2142" y="3032"/>
                  </a:cubicBezTo>
                  <a:lnTo>
                    <a:pt x="2121" y="3043"/>
                  </a:lnTo>
                  <a:close/>
                  <a:moveTo>
                    <a:pt x="1894" y="3050"/>
                  </a:moveTo>
                  <a:cubicBezTo>
                    <a:pt x="1910" y="3102"/>
                    <a:pt x="1910" y="3102"/>
                    <a:pt x="1910" y="3102"/>
                  </a:cubicBezTo>
                  <a:cubicBezTo>
                    <a:pt x="1886" y="3109"/>
                    <a:pt x="1886" y="3109"/>
                    <a:pt x="1886" y="3109"/>
                  </a:cubicBezTo>
                  <a:cubicBezTo>
                    <a:pt x="1870" y="3057"/>
                    <a:pt x="1870" y="3057"/>
                    <a:pt x="1870" y="3057"/>
                  </a:cubicBezTo>
                  <a:lnTo>
                    <a:pt x="1894" y="3050"/>
                  </a:lnTo>
                  <a:close/>
                  <a:moveTo>
                    <a:pt x="1866" y="3044"/>
                  </a:moveTo>
                  <a:cubicBezTo>
                    <a:pt x="1851" y="2993"/>
                    <a:pt x="1851" y="2993"/>
                    <a:pt x="1851" y="2993"/>
                  </a:cubicBezTo>
                  <a:cubicBezTo>
                    <a:pt x="1874" y="2986"/>
                    <a:pt x="1874" y="2986"/>
                    <a:pt x="1874" y="2986"/>
                  </a:cubicBezTo>
                  <a:cubicBezTo>
                    <a:pt x="1890" y="3037"/>
                    <a:pt x="1890" y="3037"/>
                    <a:pt x="1890" y="3037"/>
                  </a:cubicBezTo>
                  <a:lnTo>
                    <a:pt x="1866" y="3044"/>
                  </a:lnTo>
                  <a:close/>
                  <a:moveTo>
                    <a:pt x="1887" y="2982"/>
                  </a:moveTo>
                  <a:cubicBezTo>
                    <a:pt x="1910" y="2974"/>
                    <a:pt x="1910" y="2974"/>
                    <a:pt x="1910" y="2974"/>
                  </a:cubicBezTo>
                  <a:cubicBezTo>
                    <a:pt x="1926" y="3026"/>
                    <a:pt x="1926" y="3026"/>
                    <a:pt x="1926" y="3026"/>
                  </a:cubicBezTo>
                  <a:cubicBezTo>
                    <a:pt x="1903" y="3033"/>
                    <a:pt x="1903" y="3033"/>
                    <a:pt x="1903" y="3033"/>
                  </a:cubicBezTo>
                  <a:lnTo>
                    <a:pt x="1887" y="2982"/>
                  </a:lnTo>
                  <a:close/>
                  <a:moveTo>
                    <a:pt x="1158" y="3280"/>
                  </a:moveTo>
                  <a:cubicBezTo>
                    <a:pt x="1165" y="3238"/>
                    <a:pt x="1165" y="3238"/>
                    <a:pt x="1165" y="3238"/>
                  </a:cubicBezTo>
                  <a:cubicBezTo>
                    <a:pt x="1183" y="3240"/>
                    <a:pt x="1183" y="3240"/>
                    <a:pt x="1183" y="3240"/>
                  </a:cubicBezTo>
                  <a:cubicBezTo>
                    <a:pt x="1176" y="3283"/>
                    <a:pt x="1176" y="3283"/>
                    <a:pt x="1176" y="3283"/>
                  </a:cubicBezTo>
                  <a:lnTo>
                    <a:pt x="1158" y="3280"/>
                  </a:lnTo>
                  <a:close/>
                  <a:moveTo>
                    <a:pt x="1174" y="3298"/>
                  </a:moveTo>
                  <a:cubicBezTo>
                    <a:pt x="1168" y="3341"/>
                    <a:pt x="1168" y="3341"/>
                    <a:pt x="1168" y="3341"/>
                  </a:cubicBezTo>
                  <a:cubicBezTo>
                    <a:pt x="1150" y="3338"/>
                    <a:pt x="1150" y="3338"/>
                    <a:pt x="1150" y="3338"/>
                  </a:cubicBezTo>
                  <a:cubicBezTo>
                    <a:pt x="1156" y="3296"/>
                    <a:pt x="1156" y="3296"/>
                    <a:pt x="1156" y="3296"/>
                  </a:cubicBezTo>
                  <a:lnTo>
                    <a:pt x="1174" y="3298"/>
                  </a:lnTo>
                  <a:close/>
                  <a:moveTo>
                    <a:pt x="1167" y="3222"/>
                  </a:moveTo>
                  <a:cubicBezTo>
                    <a:pt x="1173" y="3179"/>
                    <a:pt x="1173" y="3179"/>
                    <a:pt x="1173" y="3179"/>
                  </a:cubicBezTo>
                  <a:cubicBezTo>
                    <a:pt x="1191" y="3182"/>
                    <a:pt x="1191" y="3182"/>
                    <a:pt x="1191" y="3182"/>
                  </a:cubicBezTo>
                  <a:cubicBezTo>
                    <a:pt x="1185" y="3224"/>
                    <a:pt x="1185" y="3224"/>
                    <a:pt x="1185" y="3224"/>
                  </a:cubicBezTo>
                  <a:lnTo>
                    <a:pt x="1167" y="3222"/>
                  </a:lnTo>
                  <a:close/>
                  <a:moveTo>
                    <a:pt x="1217" y="3008"/>
                  </a:moveTo>
                  <a:cubicBezTo>
                    <a:pt x="1211" y="3050"/>
                    <a:pt x="1211" y="3050"/>
                    <a:pt x="1211" y="3050"/>
                  </a:cubicBezTo>
                  <a:cubicBezTo>
                    <a:pt x="1193" y="3047"/>
                    <a:pt x="1193" y="3047"/>
                    <a:pt x="1193" y="3047"/>
                  </a:cubicBezTo>
                  <a:cubicBezTo>
                    <a:pt x="1199" y="3005"/>
                    <a:pt x="1199" y="3005"/>
                    <a:pt x="1199" y="3005"/>
                  </a:cubicBezTo>
                  <a:lnTo>
                    <a:pt x="1217" y="3008"/>
                  </a:lnTo>
                  <a:close/>
                  <a:moveTo>
                    <a:pt x="1202" y="2989"/>
                  </a:moveTo>
                  <a:cubicBezTo>
                    <a:pt x="1208" y="2947"/>
                    <a:pt x="1208" y="2947"/>
                    <a:pt x="1208" y="2947"/>
                  </a:cubicBezTo>
                  <a:cubicBezTo>
                    <a:pt x="1226" y="2949"/>
                    <a:pt x="1226" y="2949"/>
                    <a:pt x="1226" y="2949"/>
                  </a:cubicBezTo>
                  <a:cubicBezTo>
                    <a:pt x="1220" y="2992"/>
                    <a:pt x="1220" y="2992"/>
                    <a:pt x="1220" y="2992"/>
                  </a:cubicBezTo>
                  <a:lnTo>
                    <a:pt x="1202" y="2989"/>
                  </a:lnTo>
                  <a:close/>
                  <a:moveTo>
                    <a:pt x="1208" y="3066"/>
                  </a:moveTo>
                  <a:cubicBezTo>
                    <a:pt x="1202" y="3108"/>
                    <a:pt x="1202" y="3108"/>
                    <a:pt x="1202" y="3108"/>
                  </a:cubicBezTo>
                  <a:cubicBezTo>
                    <a:pt x="1184" y="3105"/>
                    <a:pt x="1184" y="3105"/>
                    <a:pt x="1184" y="3105"/>
                  </a:cubicBezTo>
                  <a:cubicBezTo>
                    <a:pt x="1190" y="3063"/>
                    <a:pt x="1190" y="3063"/>
                    <a:pt x="1190" y="3063"/>
                  </a:cubicBezTo>
                  <a:lnTo>
                    <a:pt x="1208" y="3066"/>
                  </a:lnTo>
                  <a:close/>
                  <a:moveTo>
                    <a:pt x="1186" y="2987"/>
                  </a:moveTo>
                  <a:cubicBezTo>
                    <a:pt x="1168" y="2984"/>
                    <a:pt x="1168" y="2984"/>
                    <a:pt x="1168" y="2984"/>
                  </a:cubicBezTo>
                  <a:cubicBezTo>
                    <a:pt x="1174" y="2942"/>
                    <a:pt x="1174" y="2942"/>
                    <a:pt x="1174" y="2942"/>
                  </a:cubicBezTo>
                  <a:cubicBezTo>
                    <a:pt x="1192" y="2944"/>
                    <a:pt x="1192" y="2944"/>
                    <a:pt x="1192" y="2944"/>
                  </a:cubicBezTo>
                  <a:lnTo>
                    <a:pt x="1186" y="2987"/>
                  </a:lnTo>
                  <a:close/>
                  <a:moveTo>
                    <a:pt x="1183" y="3003"/>
                  </a:moveTo>
                  <a:cubicBezTo>
                    <a:pt x="1177" y="3045"/>
                    <a:pt x="1177" y="3045"/>
                    <a:pt x="1177" y="3045"/>
                  </a:cubicBezTo>
                  <a:cubicBezTo>
                    <a:pt x="1159" y="3042"/>
                    <a:pt x="1159" y="3042"/>
                    <a:pt x="1159" y="3042"/>
                  </a:cubicBezTo>
                  <a:cubicBezTo>
                    <a:pt x="1165" y="3000"/>
                    <a:pt x="1165" y="3000"/>
                    <a:pt x="1165" y="3000"/>
                  </a:cubicBezTo>
                  <a:lnTo>
                    <a:pt x="1183" y="3003"/>
                  </a:lnTo>
                  <a:close/>
                  <a:moveTo>
                    <a:pt x="1175" y="3061"/>
                  </a:moveTo>
                  <a:cubicBezTo>
                    <a:pt x="1168" y="3103"/>
                    <a:pt x="1168" y="3103"/>
                    <a:pt x="1168" y="3103"/>
                  </a:cubicBezTo>
                  <a:cubicBezTo>
                    <a:pt x="1150" y="3100"/>
                    <a:pt x="1150" y="3100"/>
                    <a:pt x="1150" y="3100"/>
                  </a:cubicBezTo>
                  <a:cubicBezTo>
                    <a:pt x="1157" y="3058"/>
                    <a:pt x="1157" y="3058"/>
                    <a:pt x="1157" y="3058"/>
                  </a:cubicBezTo>
                  <a:lnTo>
                    <a:pt x="1175" y="3061"/>
                  </a:lnTo>
                  <a:close/>
                  <a:moveTo>
                    <a:pt x="1176" y="3164"/>
                  </a:moveTo>
                  <a:cubicBezTo>
                    <a:pt x="1182" y="3121"/>
                    <a:pt x="1182" y="3121"/>
                    <a:pt x="1182" y="3121"/>
                  </a:cubicBezTo>
                  <a:cubicBezTo>
                    <a:pt x="1200" y="3124"/>
                    <a:pt x="1200" y="3124"/>
                    <a:pt x="1200" y="3124"/>
                  </a:cubicBezTo>
                  <a:cubicBezTo>
                    <a:pt x="1194" y="3166"/>
                    <a:pt x="1194" y="3166"/>
                    <a:pt x="1194" y="3166"/>
                  </a:cubicBezTo>
                  <a:lnTo>
                    <a:pt x="1176" y="3164"/>
                  </a:lnTo>
                  <a:close/>
                  <a:moveTo>
                    <a:pt x="1198" y="3243"/>
                  </a:moveTo>
                  <a:cubicBezTo>
                    <a:pt x="1216" y="3245"/>
                    <a:pt x="1216" y="3245"/>
                    <a:pt x="1216" y="3245"/>
                  </a:cubicBezTo>
                  <a:cubicBezTo>
                    <a:pt x="1210" y="3287"/>
                    <a:pt x="1210" y="3287"/>
                    <a:pt x="1210" y="3287"/>
                  </a:cubicBezTo>
                  <a:cubicBezTo>
                    <a:pt x="1192" y="3285"/>
                    <a:pt x="1192" y="3285"/>
                    <a:pt x="1192" y="3285"/>
                  </a:cubicBezTo>
                  <a:lnTo>
                    <a:pt x="1198" y="3243"/>
                  </a:lnTo>
                  <a:close/>
                  <a:moveTo>
                    <a:pt x="1200" y="3227"/>
                  </a:moveTo>
                  <a:cubicBezTo>
                    <a:pt x="1207" y="3184"/>
                    <a:pt x="1207" y="3184"/>
                    <a:pt x="1207" y="3184"/>
                  </a:cubicBezTo>
                  <a:cubicBezTo>
                    <a:pt x="1225" y="3187"/>
                    <a:pt x="1225" y="3187"/>
                    <a:pt x="1225" y="3187"/>
                  </a:cubicBezTo>
                  <a:cubicBezTo>
                    <a:pt x="1218" y="3229"/>
                    <a:pt x="1218" y="3229"/>
                    <a:pt x="1218" y="3229"/>
                  </a:cubicBezTo>
                  <a:lnTo>
                    <a:pt x="1200" y="3227"/>
                  </a:lnTo>
                  <a:close/>
                  <a:moveTo>
                    <a:pt x="1209" y="3168"/>
                  </a:moveTo>
                  <a:cubicBezTo>
                    <a:pt x="1215" y="3126"/>
                    <a:pt x="1215" y="3126"/>
                    <a:pt x="1215" y="3126"/>
                  </a:cubicBezTo>
                  <a:cubicBezTo>
                    <a:pt x="1233" y="3129"/>
                    <a:pt x="1233" y="3129"/>
                    <a:pt x="1233" y="3129"/>
                  </a:cubicBezTo>
                  <a:cubicBezTo>
                    <a:pt x="1227" y="3171"/>
                    <a:pt x="1227" y="3171"/>
                    <a:pt x="1227" y="3171"/>
                  </a:cubicBezTo>
                  <a:lnTo>
                    <a:pt x="1209" y="3168"/>
                  </a:lnTo>
                  <a:close/>
                  <a:moveTo>
                    <a:pt x="1218" y="3110"/>
                  </a:moveTo>
                  <a:cubicBezTo>
                    <a:pt x="1224" y="3068"/>
                    <a:pt x="1224" y="3068"/>
                    <a:pt x="1224" y="3068"/>
                  </a:cubicBezTo>
                  <a:cubicBezTo>
                    <a:pt x="1242" y="3071"/>
                    <a:pt x="1242" y="3071"/>
                    <a:pt x="1242" y="3071"/>
                  </a:cubicBezTo>
                  <a:cubicBezTo>
                    <a:pt x="1236" y="3113"/>
                    <a:pt x="1236" y="3113"/>
                    <a:pt x="1236" y="3113"/>
                  </a:cubicBezTo>
                  <a:lnTo>
                    <a:pt x="1218" y="3110"/>
                  </a:lnTo>
                  <a:close/>
                  <a:moveTo>
                    <a:pt x="1226" y="3052"/>
                  </a:moveTo>
                  <a:cubicBezTo>
                    <a:pt x="1232" y="3010"/>
                    <a:pt x="1232" y="3010"/>
                    <a:pt x="1232" y="3010"/>
                  </a:cubicBezTo>
                  <a:cubicBezTo>
                    <a:pt x="1250" y="3013"/>
                    <a:pt x="1250" y="3013"/>
                    <a:pt x="1250" y="3013"/>
                  </a:cubicBezTo>
                  <a:cubicBezTo>
                    <a:pt x="1244" y="3055"/>
                    <a:pt x="1244" y="3055"/>
                    <a:pt x="1244" y="3055"/>
                  </a:cubicBezTo>
                  <a:lnTo>
                    <a:pt x="1226" y="3052"/>
                  </a:lnTo>
                  <a:close/>
                  <a:moveTo>
                    <a:pt x="1235" y="2994"/>
                  </a:moveTo>
                  <a:cubicBezTo>
                    <a:pt x="1241" y="2952"/>
                    <a:pt x="1241" y="2952"/>
                    <a:pt x="1241" y="2952"/>
                  </a:cubicBezTo>
                  <a:cubicBezTo>
                    <a:pt x="1259" y="2954"/>
                    <a:pt x="1259" y="2954"/>
                    <a:pt x="1259" y="2954"/>
                  </a:cubicBezTo>
                  <a:cubicBezTo>
                    <a:pt x="1253" y="2997"/>
                    <a:pt x="1253" y="2997"/>
                    <a:pt x="1253" y="2997"/>
                  </a:cubicBezTo>
                  <a:lnTo>
                    <a:pt x="1235" y="2994"/>
                  </a:lnTo>
                  <a:close/>
                  <a:moveTo>
                    <a:pt x="768" y="857"/>
                  </a:moveTo>
                  <a:cubicBezTo>
                    <a:pt x="767" y="855"/>
                    <a:pt x="767" y="853"/>
                    <a:pt x="769" y="851"/>
                  </a:cubicBezTo>
                  <a:cubicBezTo>
                    <a:pt x="771" y="847"/>
                    <a:pt x="773" y="843"/>
                    <a:pt x="773" y="840"/>
                  </a:cubicBezTo>
                  <a:cubicBezTo>
                    <a:pt x="828" y="946"/>
                    <a:pt x="828" y="946"/>
                    <a:pt x="828" y="946"/>
                  </a:cubicBezTo>
                  <a:cubicBezTo>
                    <a:pt x="816" y="955"/>
                    <a:pt x="804" y="963"/>
                    <a:pt x="792" y="972"/>
                  </a:cubicBezTo>
                  <a:cubicBezTo>
                    <a:pt x="791" y="972"/>
                    <a:pt x="791" y="972"/>
                    <a:pt x="790" y="971"/>
                  </a:cubicBezTo>
                  <a:cubicBezTo>
                    <a:pt x="790" y="971"/>
                    <a:pt x="789" y="970"/>
                    <a:pt x="788" y="969"/>
                  </a:cubicBezTo>
                  <a:cubicBezTo>
                    <a:pt x="782" y="956"/>
                    <a:pt x="786" y="939"/>
                    <a:pt x="783" y="925"/>
                  </a:cubicBezTo>
                  <a:cubicBezTo>
                    <a:pt x="780" y="916"/>
                    <a:pt x="777" y="908"/>
                    <a:pt x="772" y="901"/>
                  </a:cubicBezTo>
                  <a:cubicBezTo>
                    <a:pt x="771" y="900"/>
                    <a:pt x="771" y="900"/>
                    <a:pt x="771" y="900"/>
                  </a:cubicBezTo>
                  <a:cubicBezTo>
                    <a:pt x="774" y="895"/>
                    <a:pt x="776" y="890"/>
                    <a:pt x="777" y="883"/>
                  </a:cubicBezTo>
                  <a:cubicBezTo>
                    <a:pt x="778" y="874"/>
                    <a:pt x="775" y="864"/>
                    <a:pt x="768" y="857"/>
                  </a:cubicBezTo>
                  <a:close/>
                  <a:moveTo>
                    <a:pt x="776" y="619"/>
                  </a:moveTo>
                  <a:cubicBezTo>
                    <a:pt x="751" y="571"/>
                    <a:pt x="751" y="571"/>
                    <a:pt x="751" y="571"/>
                  </a:cubicBezTo>
                  <a:cubicBezTo>
                    <a:pt x="773" y="560"/>
                    <a:pt x="773" y="560"/>
                    <a:pt x="773" y="560"/>
                  </a:cubicBezTo>
                  <a:cubicBezTo>
                    <a:pt x="797" y="608"/>
                    <a:pt x="797" y="608"/>
                    <a:pt x="797" y="608"/>
                  </a:cubicBezTo>
                  <a:lnTo>
                    <a:pt x="776" y="619"/>
                  </a:lnTo>
                  <a:close/>
                  <a:moveTo>
                    <a:pt x="806" y="625"/>
                  </a:moveTo>
                  <a:cubicBezTo>
                    <a:pt x="831" y="673"/>
                    <a:pt x="831" y="673"/>
                    <a:pt x="831" y="673"/>
                  </a:cubicBezTo>
                  <a:cubicBezTo>
                    <a:pt x="810" y="684"/>
                    <a:pt x="810" y="684"/>
                    <a:pt x="810" y="684"/>
                  </a:cubicBezTo>
                  <a:cubicBezTo>
                    <a:pt x="785" y="636"/>
                    <a:pt x="785" y="636"/>
                    <a:pt x="785" y="636"/>
                  </a:cubicBezTo>
                  <a:lnTo>
                    <a:pt x="806" y="625"/>
                  </a:lnTo>
                  <a:close/>
                  <a:moveTo>
                    <a:pt x="742" y="554"/>
                  </a:moveTo>
                  <a:cubicBezTo>
                    <a:pt x="717" y="506"/>
                    <a:pt x="717" y="506"/>
                    <a:pt x="717" y="506"/>
                  </a:cubicBezTo>
                  <a:cubicBezTo>
                    <a:pt x="739" y="494"/>
                    <a:pt x="739" y="494"/>
                    <a:pt x="739" y="494"/>
                  </a:cubicBezTo>
                  <a:cubicBezTo>
                    <a:pt x="764" y="542"/>
                    <a:pt x="764" y="542"/>
                    <a:pt x="764" y="542"/>
                  </a:cubicBezTo>
                  <a:lnTo>
                    <a:pt x="742" y="554"/>
                  </a:lnTo>
                  <a:close/>
                  <a:moveTo>
                    <a:pt x="730" y="560"/>
                  </a:moveTo>
                  <a:cubicBezTo>
                    <a:pt x="708" y="571"/>
                    <a:pt x="708" y="571"/>
                    <a:pt x="708" y="571"/>
                  </a:cubicBezTo>
                  <a:cubicBezTo>
                    <a:pt x="683" y="523"/>
                    <a:pt x="683" y="523"/>
                    <a:pt x="683" y="523"/>
                  </a:cubicBezTo>
                  <a:cubicBezTo>
                    <a:pt x="705" y="512"/>
                    <a:pt x="705" y="512"/>
                    <a:pt x="705" y="512"/>
                  </a:cubicBezTo>
                  <a:lnTo>
                    <a:pt x="730" y="560"/>
                  </a:lnTo>
                  <a:close/>
                  <a:moveTo>
                    <a:pt x="739" y="577"/>
                  </a:moveTo>
                  <a:cubicBezTo>
                    <a:pt x="764" y="625"/>
                    <a:pt x="764" y="625"/>
                    <a:pt x="764" y="625"/>
                  </a:cubicBezTo>
                  <a:cubicBezTo>
                    <a:pt x="742" y="636"/>
                    <a:pt x="742" y="636"/>
                    <a:pt x="742" y="636"/>
                  </a:cubicBezTo>
                  <a:cubicBezTo>
                    <a:pt x="717" y="589"/>
                    <a:pt x="717" y="589"/>
                    <a:pt x="717" y="589"/>
                  </a:cubicBezTo>
                  <a:lnTo>
                    <a:pt x="739" y="577"/>
                  </a:lnTo>
                  <a:close/>
                  <a:moveTo>
                    <a:pt x="773" y="643"/>
                  </a:moveTo>
                  <a:cubicBezTo>
                    <a:pt x="797" y="691"/>
                    <a:pt x="797" y="691"/>
                    <a:pt x="797" y="691"/>
                  </a:cubicBezTo>
                  <a:cubicBezTo>
                    <a:pt x="776" y="702"/>
                    <a:pt x="776" y="702"/>
                    <a:pt x="776" y="702"/>
                  </a:cubicBezTo>
                  <a:cubicBezTo>
                    <a:pt x="751" y="654"/>
                    <a:pt x="751" y="654"/>
                    <a:pt x="751" y="654"/>
                  </a:cubicBezTo>
                  <a:lnTo>
                    <a:pt x="773" y="643"/>
                  </a:lnTo>
                  <a:close/>
                  <a:moveTo>
                    <a:pt x="999" y="636"/>
                  </a:moveTo>
                  <a:cubicBezTo>
                    <a:pt x="984" y="584"/>
                    <a:pt x="984" y="584"/>
                    <a:pt x="984" y="584"/>
                  </a:cubicBezTo>
                  <a:cubicBezTo>
                    <a:pt x="1007" y="577"/>
                    <a:pt x="1007" y="577"/>
                    <a:pt x="1007" y="577"/>
                  </a:cubicBezTo>
                  <a:cubicBezTo>
                    <a:pt x="1023" y="628"/>
                    <a:pt x="1023" y="628"/>
                    <a:pt x="1023" y="628"/>
                  </a:cubicBezTo>
                  <a:lnTo>
                    <a:pt x="999" y="636"/>
                  </a:lnTo>
                  <a:close/>
                  <a:moveTo>
                    <a:pt x="1027" y="642"/>
                  </a:moveTo>
                  <a:cubicBezTo>
                    <a:pt x="1043" y="693"/>
                    <a:pt x="1043" y="693"/>
                    <a:pt x="1043" y="693"/>
                  </a:cubicBezTo>
                  <a:cubicBezTo>
                    <a:pt x="1019" y="700"/>
                    <a:pt x="1019" y="700"/>
                    <a:pt x="1019" y="700"/>
                  </a:cubicBezTo>
                  <a:cubicBezTo>
                    <a:pt x="1004" y="649"/>
                    <a:pt x="1004" y="649"/>
                    <a:pt x="1004" y="649"/>
                  </a:cubicBezTo>
                  <a:lnTo>
                    <a:pt x="1027" y="642"/>
                  </a:lnTo>
                  <a:close/>
                  <a:moveTo>
                    <a:pt x="1006" y="704"/>
                  </a:moveTo>
                  <a:cubicBezTo>
                    <a:pt x="983" y="712"/>
                    <a:pt x="983" y="712"/>
                    <a:pt x="983" y="712"/>
                  </a:cubicBezTo>
                  <a:cubicBezTo>
                    <a:pt x="967" y="660"/>
                    <a:pt x="967" y="660"/>
                    <a:pt x="967" y="660"/>
                  </a:cubicBezTo>
                  <a:cubicBezTo>
                    <a:pt x="990" y="653"/>
                    <a:pt x="990" y="653"/>
                    <a:pt x="990" y="653"/>
                  </a:cubicBezTo>
                  <a:lnTo>
                    <a:pt x="1006" y="704"/>
                  </a:lnTo>
                  <a:close/>
                  <a:moveTo>
                    <a:pt x="1735" y="406"/>
                  </a:moveTo>
                  <a:cubicBezTo>
                    <a:pt x="1729" y="448"/>
                    <a:pt x="1729" y="448"/>
                    <a:pt x="1729" y="448"/>
                  </a:cubicBezTo>
                  <a:cubicBezTo>
                    <a:pt x="1711" y="446"/>
                    <a:pt x="1711" y="446"/>
                    <a:pt x="1711" y="446"/>
                  </a:cubicBezTo>
                  <a:cubicBezTo>
                    <a:pt x="1717" y="403"/>
                    <a:pt x="1717" y="403"/>
                    <a:pt x="1717" y="403"/>
                  </a:cubicBezTo>
                  <a:lnTo>
                    <a:pt x="1735" y="406"/>
                  </a:lnTo>
                  <a:close/>
                  <a:moveTo>
                    <a:pt x="1719" y="387"/>
                  </a:moveTo>
                  <a:cubicBezTo>
                    <a:pt x="1726" y="345"/>
                    <a:pt x="1726" y="345"/>
                    <a:pt x="1726" y="345"/>
                  </a:cubicBezTo>
                  <a:cubicBezTo>
                    <a:pt x="1744" y="348"/>
                    <a:pt x="1744" y="348"/>
                    <a:pt x="1744" y="348"/>
                  </a:cubicBezTo>
                  <a:cubicBezTo>
                    <a:pt x="1737" y="390"/>
                    <a:pt x="1737" y="390"/>
                    <a:pt x="1737" y="390"/>
                  </a:cubicBezTo>
                  <a:lnTo>
                    <a:pt x="1719" y="387"/>
                  </a:lnTo>
                  <a:close/>
                  <a:moveTo>
                    <a:pt x="1726" y="464"/>
                  </a:moveTo>
                  <a:cubicBezTo>
                    <a:pt x="1720" y="506"/>
                    <a:pt x="1720" y="506"/>
                    <a:pt x="1720" y="506"/>
                  </a:cubicBezTo>
                  <a:cubicBezTo>
                    <a:pt x="1702" y="504"/>
                    <a:pt x="1702" y="504"/>
                    <a:pt x="1702" y="504"/>
                  </a:cubicBezTo>
                  <a:cubicBezTo>
                    <a:pt x="1708" y="461"/>
                    <a:pt x="1708" y="461"/>
                    <a:pt x="1708" y="461"/>
                  </a:cubicBezTo>
                  <a:lnTo>
                    <a:pt x="1726" y="464"/>
                  </a:lnTo>
                  <a:close/>
                  <a:moveTo>
                    <a:pt x="1676" y="678"/>
                  </a:moveTo>
                  <a:cubicBezTo>
                    <a:pt x="1682" y="636"/>
                    <a:pt x="1682" y="636"/>
                    <a:pt x="1682" y="636"/>
                  </a:cubicBezTo>
                  <a:cubicBezTo>
                    <a:pt x="1700" y="639"/>
                    <a:pt x="1700" y="639"/>
                    <a:pt x="1700" y="639"/>
                  </a:cubicBezTo>
                  <a:cubicBezTo>
                    <a:pt x="1694" y="681"/>
                    <a:pt x="1694" y="681"/>
                    <a:pt x="1694" y="681"/>
                  </a:cubicBezTo>
                  <a:lnTo>
                    <a:pt x="1676" y="678"/>
                  </a:lnTo>
                  <a:close/>
                  <a:moveTo>
                    <a:pt x="1692" y="697"/>
                  </a:moveTo>
                  <a:cubicBezTo>
                    <a:pt x="1685" y="739"/>
                    <a:pt x="1685" y="739"/>
                    <a:pt x="1685" y="739"/>
                  </a:cubicBezTo>
                  <a:cubicBezTo>
                    <a:pt x="1667" y="736"/>
                    <a:pt x="1667" y="736"/>
                    <a:pt x="1667" y="736"/>
                  </a:cubicBezTo>
                  <a:cubicBezTo>
                    <a:pt x="1674" y="694"/>
                    <a:pt x="1674" y="694"/>
                    <a:pt x="1674" y="694"/>
                  </a:cubicBezTo>
                  <a:lnTo>
                    <a:pt x="1692" y="697"/>
                  </a:lnTo>
                  <a:close/>
                  <a:moveTo>
                    <a:pt x="1685" y="620"/>
                  </a:moveTo>
                  <a:cubicBezTo>
                    <a:pt x="1691" y="578"/>
                    <a:pt x="1691" y="578"/>
                    <a:pt x="1691" y="578"/>
                  </a:cubicBezTo>
                  <a:cubicBezTo>
                    <a:pt x="1709" y="580"/>
                    <a:pt x="1709" y="580"/>
                    <a:pt x="1709" y="580"/>
                  </a:cubicBezTo>
                  <a:cubicBezTo>
                    <a:pt x="1703" y="623"/>
                    <a:pt x="1703" y="623"/>
                    <a:pt x="1703" y="623"/>
                  </a:cubicBezTo>
                  <a:lnTo>
                    <a:pt x="1685" y="620"/>
                  </a:lnTo>
                  <a:close/>
                  <a:moveTo>
                    <a:pt x="1708" y="699"/>
                  </a:moveTo>
                  <a:cubicBezTo>
                    <a:pt x="1726" y="702"/>
                    <a:pt x="1726" y="702"/>
                    <a:pt x="1726" y="702"/>
                  </a:cubicBezTo>
                  <a:cubicBezTo>
                    <a:pt x="1719" y="744"/>
                    <a:pt x="1719" y="744"/>
                    <a:pt x="1719" y="744"/>
                  </a:cubicBezTo>
                  <a:cubicBezTo>
                    <a:pt x="1701" y="741"/>
                    <a:pt x="1701" y="741"/>
                    <a:pt x="1701" y="741"/>
                  </a:cubicBezTo>
                  <a:lnTo>
                    <a:pt x="1708" y="699"/>
                  </a:lnTo>
                  <a:close/>
                  <a:moveTo>
                    <a:pt x="1710" y="683"/>
                  </a:moveTo>
                  <a:cubicBezTo>
                    <a:pt x="1716" y="641"/>
                    <a:pt x="1716" y="641"/>
                    <a:pt x="1716" y="641"/>
                  </a:cubicBezTo>
                  <a:cubicBezTo>
                    <a:pt x="1734" y="644"/>
                    <a:pt x="1734" y="644"/>
                    <a:pt x="1734" y="644"/>
                  </a:cubicBezTo>
                  <a:cubicBezTo>
                    <a:pt x="1728" y="686"/>
                    <a:pt x="1728" y="686"/>
                    <a:pt x="1728" y="686"/>
                  </a:cubicBezTo>
                  <a:lnTo>
                    <a:pt x="1710" y="683"/>
                  </a:lnTo>
                  <a:close/>
                  <a:moveTo>
                    <a:pt x="1719" y="625"/>
                  </a:moveTo>
                  <a:cubicBezTo>
                    <a:pt x="1725" y="583"/>
                    <a:pt x="1725" y="583"/>
                    <a:pt x="1725" y="583"/>
                  </a:cubicBezTo>
                  <a:cubicBezTo>
                    <a:pt x="1743" y="586"/>
                    <a:pt x="1743" y="586"/>
                    <a:pt x="1743" y="586"/>
                  </a:cubicBezTo>
                  <a:cubicBezTo>
                    <a:pt x="1737" y="628"/>
                    <a:pt x="1737" y="628"/>
                    <a:pt x="1737" y="628"/>
                  </a:cubicBezTo>
                  <a:lnTo>
                    <a:pt x="1719" y="625"/>
                  </a:lnTo>
                  <a:close/>
                  <a:moveTo>
                    <a:pt x="1718" y="522"/>
                  </a:moveTo>
                  <a:cubicBezTo>
                    <a:pt x="1711" y="565"/>
                    <a:pt x="1711" y="565"/>
                    <a:pt x="1711" y="565"/>
                  </a:cubicBezTo>
                  <a:cubicBezTo>
                    <a:pt x="1693" y="562"/>
                    <a:pt x="1693" y="562"/>
                    <a:pt x="1693" y="562"/>
                  </a:cubicBezTo>
                  <a:cubicBezTo>
                    <a:pt x="1700" y="520"/>
                    <a:pt x="1700" y="520"/>
                    <a:pt x="1700" y="520"/>
                  </a:cubicBezTo>
                  <a:lnTo>
                    <a:pt x="1718" y="522"/>
                  </a:lnTo>
                  <a:close/>
                  <a:moveTo>
                    <a:pt x="1695" y="443"/>
                  </a:moveTo>
                  <a:cubicBezTo>
                    <a:pt x="1677" y="441"/>
                    <a:pt x="1677" y="441"/>
                    <a:pt x="1677" y="441"/>
                  </a:cubicBezTo>
                  <a:cubicBezTo>
                    <a:pt x="1684" y="398"/>
                    <a:pt x="1684" y="398"/>
                    <a:pt x="1684" y="398"/>
                  </a:cubicBezTo>
                  <a:cubicBezTo>
                    <a:pt x="1702" y="401"/>
                    <a:pt x="1702" y="401"/>
                    <a:pt x="1702" y="401"/>
                  </a:cubicBezTo>
                  <a:lnTo>
                    <a:pt x="1695" y="443"/>
                  </a:lnTo>
                  <a:close/>
                  <a:moveTo>
                    <a:pt x="1693" y="459"/>
                  </a:moveTo>
                  <a:cubicBezTo>
                    <a:pt x="1687" y="501"/>
                    <a:pt x="1687" y="501"/>
                    <a:pt x="1687" y="501"/>
                  </a:cubicBezTo>
                  <a:cubicBezTo>
                    <a:pt x="1669" y="499"/>
                    <a:pt x="1669" y="499"/>
                    <a:pt x="1669" y="499"/>
                  </a:cubicBezTo>
                  <a:cubicBezTo>
                    <a:pt x="1675" y="457"/>
                    <a:pt x="1675" y="457"/>
                    <a:pt x="1675" y="457"/>
                  </a:cubicBezTo>
                  <a:lnTo>
                    <a:pt x="1693" y="459"/>
                  </a:lnTo>
                  <a:close/>
                  <a:moveTo>
                    <a:pt x="1684" y="517"/>
                  </a:moveTo>
                  <a:cubicBezTo>
                    <a:pt x="1678" y="560"/>
                    <a:pt x="1678" y="560"/>
                    <a:pt x="1678" y="560"/>
                  </a:cubicBezTo>
                  <a:cubicBezTo>
                    <a:pt x="1660" y="557"/>
                    <a:pt x="1660" y="557"/>
                    <a:pt x="1660" y="557"/>
                  </a:cubicBezTo>
                  <a:cubicBezTo>
                    <a:pt x="1666" y="515"/>
                    <a:pt x="1666" y="515"/>
                    <a:pt x="1666" y="515"/>
                  </a:cubicBezTo>
                  <a:lnTo>
                    <a:pt x="1684" y="517"/>
                  </a:lnTo>
                  <a:close/>
                  <a:moveTo>
                    <a:pt x="1676" y="576"/>
                  </a:moveTo>
                  <a:cubicBezTo>
                    <a:pt x="1669" y="618"/>
                    <a:pt x="1669" y="618"/>
                    <a:pt x="1669" y="618"/>
                  </a:cubicBezTo>
                  <a:cubicBezTo>
                    <a:pt x="1651" y="615"/>
                    <a:pt x="1651" y="615"/>
                    <a:pt x="1651" y="615"/>
                  </a:cubicBezTo>
                  <a:cubicBezTo>
                    <a:pt x="1658" y="573"/>
                    <a:pt x="1658" y="573"/>
                    <a:pt x="1658" y="573"/>
                  </a:cubicBezTo>
                  <a:lnTo>
                    <a:pt x="1676" y="576"/>
                  </a:lnTo>
                  <a:close/>
                  <a:moveTo>
                    <a:pt x="1667" y="634"/>
                  </a:moveTo>
                  <a:cubicBezTo>
                    <a:pt x="1661" y="676"/>
                    <a:pt x="1661" y="676"/>
                    <a:pt x="1661" y="676"/>
                  </a:cubicBezTo>
                  <a:cubicBezTo>
                    <a:pt x="1643" y="673"/>
                    <a:pt x="1643" y="673"/>
                    <a:pt x="1643" y="673"/>
                  </a:cubicBezTo>
                  <a:cubicBezTo>
                    <a:pt x="1649" y="631"/>
                    <a:pt x="1649" y="631"/>
                    <a:pt x="1649" y="631"/>
                  </a:cubicBezTo>
                  <a:lnTo>
                    <a:pt x="1667" y="634"/>
                  </a:lnTo>
                  <a:close/>
                  <a:moveTo>
                    <a:pt x="1658" y="692"/>
                  </a:moveTo>
                  <a:cubicBezTo>
                    <a:pt x="1652" y="734"/>
                    <a:pt x="1652" y="734"/>
                    <a:pt x="1652" y="734"/>
                  </a:cubicBezTo>
                  <a:cubicBezTo>
                    <a:pt x="1634" y="731"/>
                    <a:pt x="1634" y="731"/>
                    <a:pt x="1634" y="731"/>
                  </a:cubicBezTo>
                  <a:cubicBezTo>
                    <a:pt x="1640" y="689"/>
                    <a:pt x="1640" y="689"/>
                    <a:pt x="1640" y="689"/>
                  </a:cubicBezTo>
                  <a:lnTo>
                    <a:pt x="1658" y="692"/>
                  </a:lnTo>
                  <a:close/>
                  <a:moveTo>
                    <a:pt x="1957" y="861"/>
                  </a:moveTo>
                  <a:cubicBezTo>
                    <a:pt x="1959" y="856"/>
                    <a:pt x="1965" y="854"/>
                    <a:pt x="1970" y="857"/>
                  </a:cubicBezTo>
                  <a:cubicBezTo>
                    <a:pt x="1975" y="859"/>
                    <a:pt x="1977" y="865"/>
                    <a:pt x="1975" y="870"/>
                  </a:cubicBezTo>
                  <a:cubicBezTo>
                    <a:pt x="1972" y="875"/>
                    <a:pt x="1966" y="877"/>
                    <a:pt x="1961" y="874"/>
                  </a:cubicBezTo>
                  <a:cubicBezTo>
                    <a:pt x="1956" y="872"/>
                    <a:pt x="1954" y="866"/>
                    <a:pt x="1957" y="861"/>
                  </a:cubicBezTo>
                  <a:close/>
                  <a:moveTo>
                    <a:pt x="1980" y="820"/>
                  </a:moveTo>
                  <a:cubicBezTo>
                    <a:pt x="1936" y="798"/>
                    <a:pt x="1936" y="798"/>
                    <a:pt x="1936" y="798"/>
                  </a:cubicBezTo>
                  <a:cubicBezTo>
                    <a:pt x="1953" y="762"/>
                    <a:pt x="1953" y="762"/>
                    <a:pt x="1953" y="762"/>
                  </a:cubicBezTo>
                  <a:cubicBezTo>
                    <a:pt x="1977" y="777"/>
                    <a:pt x="1987" y="804"/>
                    <a:pt x="1980" y="820"/>
                  </a:cubicBezTo>
                  <a:close/>
                  <a:moveTo>
                    <a:pt x="1876" y="770"/>
                  </a:moveTo>
                  <a:cubicBezTo>
                    <a:pt x="1876" y="770"/>
                    <a:pt x="1876" y="769"/>
                    <a:pt x="1876" y="769"/>
                  </a:cubicBezTo>
                  <a:cubicBezTo>
                    <a:pt x="1884" y="754"/>
                    <a:pt x="1913" y="745"/>
                    <a:pt x="1941" y="756"/>
                  </a:cubicBezTo>
                  <a:cubicBezTo>
                    <a:pt x="1924" y="793"/>
                    <a:pt x="1924" y="793"/>
                    <a:pt x="1924" y="793"/>
                  </a:cubicBezTo>
                  <a:lnTo>
                    <a:pt x="1876" y="770"/>
                  </a:lnTo>
                  <a:close/>
                  <a:moveTo>
                    <a:pt x="1841" y="806"/>
                  </a:moveTo>
                  <a:cubicBezTo>
                    <a:pt x="1843" y="801"/>
                    <a:pt x="1849" y="799"/>
                    <a:pt x="1854" y="801"/>
                  </a:cubicBezTo>
                  <a:cubicBezTo>
                    <a:pt x="1859" y="803"/>
                    <a:pt x="1861" y="809"/>
                    <a:pt x="1859" y="814"/>
                  </a:cubicBezTo>
                  <a:cubicBezTo>
                    <a:pt x="1856" y="819"/>
                    <a:pt x="1850" y="821"/>
                    <a:pt x="1845" y="819"/>
                  </a:cubicBezTo>
                  <a:cubicBezTo>
                    <a:pt x="1841" y="817"/>
                    <a:pt x="1838" y="811"/>
                    <a:pt x="1841" y="806"/>
                  </a:cubicBezTo>
                  <a:close/>
                  <a:moveTo>
                    <a:pt x="1745" y="570"/>
                  </a:moveTo>
                  <a:cubicBezTo>
                    <a:pt x="1727" y="567"/>
                    <a:pt x="1727" y="567"/>
                    <a:pt x="1727" y="567"/>
                  </a:cubicBezTo>
                  <a:cubicBezTo>
                    <a:pt x="1734" y="525"/>
                    <a:pt x="1734" y="525"/>
                    <a:pt x="1734" y="525"/>
                  </a:cubicBezTo>
                  <a:cubicBezTo>
                    <a:pt x="1752" y="527"/>
                    <a:pt x="1752" y="527"/>
                    <a:pt x="1752" y="527"/>
                  </a:cubicBezTo>
                  <a:lnTo>
                    <a:pt x="1745" y="570"/>
                  </a:lnTo>
                  <a:close/>
                  <a:moveTo>
                    <a:pt x="1754" y="511"/>
                  </a:moveTo>
                  <a:cubicBezTo>
                    <a:pt x="1736" y="509"/>
                    <a:pt x="1736" y="509"/>
                    <a:pt x="1736" y="509"/>
                  </a:cubicBezTo>
                  <a:cubicBezTo>
                    <a:pt x="1742" y="467"/>
                    <a:pt x="1742" y="467"/>
                    <a:pt x="1742" y="467"/>
                  </a:cubicBezTo>
                  <a:cubicBezTo>
                    <a:pt x="1760" y="469"/>
                    <a:pt x="1760" y="469"/>
                    <a:pt x="1760" y="469"/>
                  </a:cubicBezTo>
                  <a:lnTo>
                    <a:pt x="1754" y="511"/>
                  </a:lnTo>
                  <a:close/>
                  <a:moveTo>
                    <a:pt x="1763" y="453"/>
                  </a:moveTo>
                  <a:cubicBezTo>
                    <a:pt x="1745" y="451"/>
                    <a:pt x="1745" y="451"/>
                    <a:pt x="1745" y="451"/>
                  </a:cubicBezTo>
                  <a:cubicBezTo>
                    <a:pt x="1751" y="408"/>
                    <a:pt x="1751" y="408"/>
                    <a:pt x="1751" y="408"/>
                  </a:cubicBezTo>
                  <a:cubicBezTo>
                    <a:pt x="1769" y="411"/>
                    <a:pt x="1769" y="411"/>
                    <a:pt x="1769" y="411"/>
                  </a:cubicBezTo>
                  <a:lnTo>
                    <a:pt x="1763" y="453"/>
                  </a:lnTo>
                  <a:close/>
                  <a:moveTo>
                    <a:pt x="1771" y="395"/>
                  </a:moveTo>
                  <a:cubicBezTo>
                    <a:pt x="1753" y="392"/>
                    <a:pt x="1753" y="392"/>
                    <a:pt x="1753" y="392"/>
                  </a:cubicBezTo>
                  <a:cubicBezTo>
                    <a:pt x="1760" y="350"/>
                    <a:pt x="1760" y="350"/>
                    <a:pt x="1760" y="350"/>
                  </a:cubicBezTo>
                  <a:cubicBezTo>
                    <a:pt x="1778" y="353"/>
                    <a:pt x="1778" y="353"/>
                    <a:pt x="1778" y="353"/>
                  </a:cubicBezTo>
                  <a:lnTo>
                    <a:pt x="1771" y="395"/>
                  </a:lnTo>
                  <a:close/>
                  <a:moveTo>
                    <a:pt x="1786" y="295"/>
                  </a:moveTo>
                  <a:cubicBezTo>
                    <a:pt x="1780" y="337"/>
                    <a:pt x="1780" y="337"/>
                    <a:pt x="1780" y="337"/>
                  </a:cubicBezTo>
                  <a:cubicBezTo>
                    <a:pt x="1762" y="334"/>
                    <a:pt x="1762" y="334"/>
                    <a:pt x="1762" y="334"/>
                  </a:cubicBezTo>
                  <a:cubicBezTo>
                    <a:pt x="1768" y="292"/>
                    <a:pt x="1768" y="292"/>
                    <a:pt x="1768" y="292"/>
                  </a:cubicBezTo>
                  <a:lnTo>
                    <a:pt x="1786" y="295"/>
                  </a:lnTo>
                  <a:close/>
                  <a:moveTo>
                    <a:pt x="1745" y="219"/>
                  </a:moveTo>
                  <a:cubicBezTo>
                    <a:pt x="1763" y="221"/>
                    <a:pt x="1763" y="221"/>
                    <a:pt x="1763" y="221"/>
                  </a:cubicBezTo>
                  <a:cubicBezTo>
                    <a:pt x="1757" y="264"/>
                    <a:pt x="1757" y="264"/>
                    <a:pt x="1757" y="264"/>
                  </a:cubicBezTo>
                  <a:cubicBezTo>
                    <a:pt x="1739" y="261"/>
                    <a:pt x="1739" y="261"/>
                    <a:pt x="1739" y="261"/>
                  </a:cubicBezTo>
                  <a:lnTo>
                    <a:pt x="1745" y="219"/>
                  </a:lnTo>
                  <a:close/>
                  <a:moveTo>
                    <a:pt x="1752" y="290"/>
                  </a:moveTo>
                  <a:cubicBezTo>
                    <a:pt x="1746" y="332"/>
                    <a:pt x="1746" y="332"/>
                    <a:pt x="1746" y="332"/>
                  </a:cubicBezTo>
                  <a:cubicBezTo>
                    <a:pt x="1728" y="329"/>
                    <a:pt x="1728" y="329"/>
                    <a:pt x="1728" y="329"/>
                  </a:cubicBezTo>
                  <a:cubicBezTo>
                    <a:pt x="1734" y="287"/>
                    <a:pt x="1734" y="287"/>
                    <a:pt x="1734" y="287"/>
                  </a:cubicBezTo>
                  <a:lnTo>
                    <a:pt x="1752" y="290"/>
                  </a:lnTo>
                  <a:close/>
                  <a:moveTo>
                    <a:pt x="1711" y="214"/>
                  </a:moveTo>
                  <a:cubicBezTo>
                    <a:pt x="1729" y="216"/>
                    <a:pt x="1729" y="216"/>
                    <a:pt x="1729" y="216"/>
                  </a:cubicBezTo>
                  <a:cubicBezTo>
                    <a:pt x="1723" y="259"/>
                    <a:pt x="1723" y="259"/>
                    <a:pt x="1723" y="259"/>
                  </a:cubicBezTo>
                  <a:cubicBezTo>
                    <a:pt x="1705" y="256"/>
                    <a:pt x="1705" y="256"/>
                    <a:pt x="1705" y="256"/>
                  </a:cubicBezTo>
                  <a:lnTo>
                    <a:pt x="1711" y="214"/>
                  </a:lnTo>
                  <a:close/>
                  <a:moveTo>
                    <a:pt x="1701" y="282"/>
                  </a:moveTo>
                  <a:cubicBezTo>
                    <a:pt x="1719" y="285"/>
                    <a:pt x="1719" y="285"/>
                    <a:pt x="1719" y="285"/>
                  </a:cubicBezTo>
                  <a:cubicBezTo>
                    <a:pt x="1713" y="327"/>
                    <a:pt x="1713" y="327"/>
                    <a:pt x="1713" y="327"/>
                  </a:cubicBezTo>
                  <a:cubicBezTo>
                    <a:pt x="1695" y="324"/>
                    <a:pt x="1695" y="324"/>
                    <a:pt x="1695" y="324"/>
                  </a:cubicBezTo>
                  <a:lnTo>
                    <a:pt x="1701" y="282"/>
                  </a:lnTo>
                  <a:close/>
                  <a:moveTo>
                    <a:pt x="1692" y="340"/>
                  </a:moveTo>
                  <a:cubicBezTo>
                    <a:pt x="1710" y="343"/>
                    <a:pt x="1710" y="343"/>
                    <a:pt x="1710" y="343"/>
                  </a:cubicBezTo>
                  <a:cubicBezTo>
                    <a:pt x="1704" y="385"/>
                    <a:pt x="1704" y="385"/>
                    <a:pt x="1704" y="385"/>
                  </a:cubicBezTo>
                  <a:cubicBezTo>
                    <a:pt x="1686" y="382"/>
                    <a:pt x="1686" y="382"/>
                    <a:pt x="1686" y="382"/>
                  </a:cubicBezTo>
                  <a:lnTo>
                    <a:pt x="1692" y="340"/>
                  </a:lnTo>
                  <a:close/>
                  <a:moveTo>
                    <a:pt x="1667" y="277"/>
                  </a:moveTo>
                  <a:cubicBezTo>
                    <a:pt x="1685" y="280"/>
                    <a:pt x="1685" y="280"/>
                    <a:pt x="1685" y="280"/>
                  </a:cubicBezTo>
                  <a:cubicBezTo>
                    <a:pt x="1679" y="322"/>
                    <a:pt x="1679" y="322"/>
                    <a:pt x="1679" y="322"/>
                  </a:cubicBezTo>
                  <a:cubicBezTo>
                    <a:pt x="1661" y="319"/>
                    <a:pt x="1661" y="319"/>
                    <a:pt x="1661" y="319"/>
                  </a:cubicBezTo>
                  <a:lnTo>
                    <a:pt x="1667" y="277"/>
                  </a:lnTo>
                  <a:close/>
                  <a:moveTo>
                    <a:pt x="1658" y="335"/>
                  </a:moveTo>
                  <a:cubicBezTo>
                    <a:pt x="1676" y="338"/>
                    <a:pt x="1676" y="338"/>
                    <a:pt x="1676" y="338"/>
                  </a:cubicBezTo>
                  <a:cubicBezTo>
                    <a:pt x="1670" y="380"/>
                    <a:pt x="1670" y="380"/>
                    <a:pt x="1670" y="380"/>
                  </a:cubicBezTo>
                  <a:cubicBezTo>
                    <a:pt x="1652" y="377"/>
                    <a:pt x="1652" y="377"/>
                    <a:pt x="1652" y="377"/>
                  </a:cubicBezTo>
                  <a:lnTo>
                    <a:pt x="1658" y="335"/>
                  </a:lnTo>
                  <a:close/>
                  <a:moveTo>
                    <a:pt x="1650" y="393"/>
                  </a:moveTo>
                  <a:cubicBezTo>
                    <a:pt x="1668" y="396"/>
                    <a:pt x="1668" y="396"/>
                    <a:pt x="1668" y="396"/>
                  </a:cubicBezTo>
                  <a:cubicBezTo>
                    <a:pt x="1662" y="438"/>
                    <a:pt x="1662" y="438"/>
                    <a:pt x="1662" y="438"/>
                  </a:cubicBezTo>
                  <a:cubicBezTo>
                    <a:pt x="1644" y="436"/>
                    <a:pt x="1644" y="436"/>
                    <a:pt x="1644" y="436"/>
                  </a:cubicBezTo>
                  <a:lnTo>
                    <a:pt x="1650" y="393"/>
                  </a:lnTo>
                  <a:close/>
                  <a:moveTo>
                    <a:pt x="1641" y="451"/>
                  </a:moveTo>
                  <a:cubicBezTo>
                    <a:pt x="1659" y="454"/>
                    <a:pt x="1659" y="454"/>
                    <a:pt x="1659" y="454"/>
                  </a:cubicBezTo>
                  <a:cubicBezTo>
                    <a:pt x="1653" y="496"/>
                    <a:pt x="1653" y="496"/>
                    <a:pt x="1653" y="496"/>
                  </a:cubicBezTo>
                  <a:cubicBezTo>
                    <a:pt x="1635" y="494"/>
                    <a:pt x="1635" y="494"/>
                    <a:pt x="1635" y="494"/>
                  </a:cubicBezTo>
                  <a:lnTo>
                    <a:pt x="1641" y="451"/>
                  </a:lnTo>
                  <a:close/>
                  <a:moveTo>
                    <a:pt x="1632" y="510"/>
                  </a:moveTo>
                  <a:cubicBezTo>
                    <a:pt x="1650" y="512"/>
                    <a:pt x="1650" y="512"/>
                    <a:pt x="1650" y="512"/>
                  </a:cubicBezTo>
                  <a:cubicBezTo>
                    <a:pt x="1644" y="555"/>
                    <a:pt x="1644" y="555"/>
                    <a:pt x="1644" y="555"/>
                  </a:cubicBezTo>
                  <a:cubicBezTo>
                    <a:pt x="1626" y="552"/>
                    <a:pt x="1626" y="552"/>
                    <a:pt x="1626" y="552"/>
                  </a:cubicBezTo>
                  <a:lnTo>
                    <a:pt x="1632" y="510"/>
                  </a:lnTo>
                  <a:close/>
                  <a:moveTo>
                    <a:pt x="1624" y="568"/>
                  </a:moveTo>
                  <a:cubicBezTo>
                    <a:pt x="1642" y="570"/>
                    <a:pt x="1642" y="570"/>
                    <a:pt x="1642" y="570"/>
                  </a:cubicBezTo>
                  <a:cubicBezTo>
                    <a:pt x="1636" y="613"/>
                    <a:pt x="1636" y="613"/>
                    <a:pt x="1636" y="613"/>
                  </a:cubicBezTo>
                  <a:cubicBezTo>
                    <a:pt x="1618" y="610"/>
                    <a:pt x="1618" y="610"/>
                    <a:pt x="1618" y="610"/>
                  </a:cubicBezTo>
                  <a:lnTo>
                    <a:pt x="1624" y="568"/>
                  </a:lnTo>
                  <a:close/>
                  <a:moveTo>
                    <a:pt x="1615" y="626"/>
                  </a:moveTo>
                  <a:cubicBezTo>
                    <a:pt x="1633" y="629"/>
                    <a:pt x="1633" y="629"/>
                    <a:pt x="1633" y="629"/>
                  </a:cubicBezTo>
                  <a:cubicBezTo>
                    <a:pt x="1627" y="671"/>
                    <a:pt x="1627" y="671"/>
                    <a:pt x="1627" y="671"/>
                  </a:cubicBezTo>
                  <a:cubicBezTo>
                    <a:pt x="1609" y="668"/>
                    <a:pt x="1609" y="668"/>
                    <a:pt x="1609" y="668"/>
                  </a:cubicBezTo>
                  <a:lnTo>
                    <a:pt x="1615" y="626"/>
                  </a:lnTo>
                  <a:close/>
                  <a:moveTo>
                    <a:pt x="1607" y="684"/>
                  </a:moveTo>
                  <a:cubicBezTo>
                    <a:pt x="1625" y="687"/>
                    <a:pt x="1625" y="687"/>
                    <a:pt x="1625" y="687"/>
                  </a:cubicBezTo>
                  <a:cubicBezTo>
                    <a:pt x="1618" y="729"/>
                    <a:pt x="1618" y="729"/>
                    <a:pt x="1618" y="729"/>
                  </a:cubicBezTo>
                  <a:cubicBezTo>
                    <a:pt x="1600" y="726"/>
                    <a:pt x="1600" y="726"/>
                    <a:pt x="1600" y="726"/>
                  </a:cubicBezTo>
                  <a:lnTo>
                    <a:pt x="1607" y="684"/>
                  </a:lnTo>
                  <a:close/>
                  <a:moveTo>
                    <a:pt x="1545" y="738"/>
                  </a:moveTo>
                  <a:cubicBezTo>
                    <a:pt x="1300" y="739"/>
                    <a:pt x="1300" y="739"/>
                    <a:pt x="1300" y="739"/>
                  </a:cubicBezTo>
                  <a:cubicBezTo>
                    <a:pt x="1300" y="730"/>
                    <a:pt x="1300" y="730"/>
                    <a:pt x="1300" y="730"/>
                  </a:cubicBezTo>
                  <a:cubicBezTo>
                    <a:pt x="1544" y="729"/>
                    <a:pt x="1544" y="729"/>
                    <a:pt x="1544" y="729"/>
                  </a:cubicBezTo>
                  <a:lnTo>
                    <a:pt x="1545" y="738"/>
                  </a:lnTo>
                  <a:close/>
                  <a:moveTo>
                    <a:pt x="1544" y="706"/>
                  </a:moveTo>
                  <a:cubicBezTo>
                    <a:pt x="1300" y="707"/>
                    <a:pt x="1300" y="707"/>
                    <a:pt x="1300" y="707"/>
                  </a:cubicBezTo>
                  <a:cubicBezTo>
                    <a:pt x="1300" y="698"/>
                    <a:pt x="1300" y="698"/>
                    <a:pt x="1300" y="698"/>
                  </a:cubicBezTo>
                  <a:cubicBezTo>
                    <a:pt x="1544" y="697"/>
                    <a:pt x="1544" y="697"/>
                    <a:pt x="1544" y="697"/>
                  </a:cubicBezTo>
                  <a:lnTo>
                    <a:pt x="1544" y="706"/>
                  </a:lnTo>
                  <a:close/>
                  <a:moveTo>
                    <a:pt x="1544" y="674"/>
                  </a:moveTo>
                  <a:cubicBezTo>
                    <a:pt x="1300" y="675"/>
                    <a:pt x="1300" y="675"/>
                    <a:pt x="1300" y="675"/>
                  </a:cubicBezTo>
                  <a:cubicBezTo>
                    <a:pt x="1300" y="666"/>
                    <a:pt x="1300" y="666"/>
                    <a:pt x="1300" y="666"/>
                  </a:cubicBezTo>
                  <a:cubicBezTo>
                    <a:pt x="1544" y="665"/>
                    <a:pt x="1544" y="665"/>
                    <a:pt x="1544" y="665"/>
                  </a:cubicBezTo>
                  <a:lnTo>
                    <a:pt x="1544" y="674"/>
                  </a:lnTo>
                  <a:close/>
                  <a:moveTo>
                    <a:pt x="1544" y="642"/>
                  </a:moveTo>
                  <a:cubicBezTo>
                    <a:pt x="1300" y="643"/>
                    <a:pt x="1300" y="643"/>
                    <a:pt x="1300" y="643"/>
                  </a:cubicBezTo>
                  <a:cubicBezTo>
                    <a:pt x="1299" y="634"/>
                    <a:pt x="1299" y="634"/>
                    <a:pt x="1299" y="634"/>
                  </a:cubicBezTo>
                  <a:cubicBezTo>
                    <a:pt x="1544" y="632"/>
                    <a:pt x="1544" y="632"/>
                    <a:pt x="1544" y="632"/>
                  </a:cubicBezTo>
                  <a:lnTo>
                    <a:pt x="1544" y="642"/>
                  </a:lnTo>
                  <a:close/>
                  <a:moveTo>
                    <a:pt x="1544" y="610"/>
                  </a:moveTo>
                  <a:cubicBezTo>
                    <a:pt x="1299" y="611"/>
                    <a:pt x="1299" y="611"/>
                    <a:pt x="1299" y="611"/>
                  </a:cubicBezTo>
                  <a:cubicBezTo>
                    <a:pt x="1299" y="602"/>
                    <a:pt x="1299" y="602"/>
                    <a:pt x="1299" y="602"/>
                  </a:cubicBezTo>
                  <a:cubicBezTo>
                    <a:pt x="1544" y="600"/>
                    <a:pt x="1544" y="600"/>
                    <a:pt x="1544" y="600"/>
                  </a:cubicBezTo>
                  <a:lnTo>
                    <a:pt x="1544" y="610"/>
                  </a:lnTo>
                  <a:close/>
                  <a:moveTo>
                    <a:pt x="1544" y="578"/>
                  </a:moveTo>
                  <a:cubicBezTo>
                    <a:pt x="1299" y="579"/>
                    <a:pt x="1299" y="579"/>
                    <a:pt x="1299" y="579"/>
                  </a:cubicBezTo>
                  <a:cubicBezTo>
                    <a:pt x="1299" y="570"/>
                    <a:pt x="1299" y="570"/>
                    <a:pt x="1299" y="570"/>
                  </a:cubicBezTo>
                  <a:cubicBezTo>
                    <a:pt x="1544" y="568"/>
                    <a:pt x="1544" y="568"/>
                    <a:pt x="1544" y="568"/>
                  </a:cubicBezTo>
                  <a:lnTo>
                    <a:pt x="1544" y="578"/>
                  </a:lnTo>
                  <a:close/>
                  <a:moveTo>
                    <a:pt x="1543" y="545"/>
                  </a:moveTo>
                  <a:cubicBezTo>
                    <a:pt x="1299" y="547"/>
                    <a:pt x="1299" y="547"/>
                    <a:pt x="1299" y="547"/>
                  </a:cubicBezTo>
                  <a:cubicBezTo>
                    <a:pt x="1299" y="538"/>
                    <a:pt x="1299" y="538"/>
                    <a:pt x="1299" y="538"/>
                  </a:cubicBezTo>
                  <a:cubicBezTo>
                    <a:pt x="1543" y="536"/>
                    <a:pt x="1543" y="536"/>
                    <a:pt x="1543" y="536"/>
                  </a:cubicBezTo>
                  <a:lnTo>
                    <a:pt x="1543" y="545"/>
                  </a:lnTo>
                  <a:close/>
                  <a:moveTo>
                    <a:pt x="1543" y="513"/>
                  </a:moveTo>
                  <a:cubicBezTo>
                    <a:pt x="1299" y="515"/>
                    <a:pt x="1299" y="515"/>
                    <a:pt x="1299" y="515"/>
                  </a:cubicBezTo>
                  <a:cubicBezTo>
                    <a:pt x="1299" y="506"/>
                    <a:pt x="1299" y="506"/>
                    <a:pt x="1299" y="506"/>
                  </a:cubicBezTo>
                  <a:cubicBezTo>
                    <a:pt x="1543" y="504"/>
                    <a:pt x="1543" y="504"/>
                    <a:pt x="1543" y="504"/>
                  </a:cubicBezTo>
                  <a:lnTo>
                    <a:pt x="1543" y="513"/>
                  </a:lnTo>
                  <a:close/>
                  <a:moveTo>
                    <a:pt x="1543" y="481"/>
                  </a:moveTo>
                  <a:cubicBezTo>
                    <a:pt x="1299" y="483"/>
                    <a:pt x="1299" y="483"/>
                    <a:pt x="1299" y="483"/>
                  </a:cubicBezTo>
                  <a:cubicBezTo>
                    <a:pt x="1299" y="474"/>
                    <a:pt x="1299" y="474"/>
                    <a:pt x="1299" y="474"/>
                  </a:cubicBezTo>
                  <a:cubicBezTo>
                    <a:pt x="1543" y="472"/>
                    <a:pt x="1543" y="472"/>
                    <a:pt x="1543" y="472"/>
                  </a:cubicBezTo>
                  <a:lnTo>
                    <a:pt x="1543" y="481"/>
                  </a:lnTo>
                  <a:close/>
                  <a:moveTo>
                    <a:pt x="1543" y="449"/>
                  </a:moveTo>
                  <a:cubicBezTo>
                    <a:pt x="1298" y="451"/>
                    <a:pt x="1298" y="451"/>
                    <a:pt x="1298" y="451"/>
                  </a:cubicBezTo>
                  <a:cubicBezTo>
                    <a:pt x="1298" y="442"/>
                    <a:pt x="1298" y="442"/>
                    <a:pt x="1298" y="442"/>
                  </a:cubicBezTo>
                  <a:cubicBezTo>
                    <a:pt x="1543" y="440"/>
                    <a:pt x="1543" y="440"/>
                    <a:pt x="1543" y="440"/>
                  </a:cubicBezTo>
                  <a:lnTo>
                    <a:pt x="1543" y="449"/>
                  </a:lnTo>
                  <a:close/>
                  <a:moveTo>
                    <a:pt x="1543" y="417"/>
                  </a:moveTo>
                  <a:cubicBezTo>
                    <a:pt x="1298" y="419"/>
                    <a:pt x="1298" y="419"/>
                    <a:pt x="1298" y="419"/>
                  </a:cubicBezTo>
                  <a:cubicBezTo>
                    <a:pt x="1298" y="410"/>
                    <a:pt x="1298" y="410"/>
                    <a:pt x="1298" y="410"/>
                  </a:cubicBezTo>
                  <a:cubicBezTo>
                    <a:pt x="1543" y="408"/>
                    <a:pt x="1543" y="408"/>
                    <a:pt x="1543" y="408"/>
                  </a:cubicBezTo>
                  <a:lnTo>
                    <a:pt x="1543" y="417"/>
                  </a:lnTo>
                  <a:close/>
                  <a:moveTo>
                    <a:pt x="1543" y="385"/>
                  </a:moveTo>
                  <a:cubicBezTo>
                    <a:pt x="1298" y="387"/>
                    <a:pt x="1298" y="387"/>
                    <a:pt x="1298" y="387"/>
                  </a:cubicBezTo>
                  <a:cubicBezTo>
                    <a:pt x="1298" y="378"/>
                    <a:pt x="1298" y="378"/>
                    <a:pt x="1298" y="378"/>
                  </a:cubicBezTo>
                  <a:cubicBezTo>
                    <a:pt x="1542" y="376"/>
                    <a:pt x="1542" y="376"/>
                    <a:pt x="1542" y="376"/>
                  </a:cubicBezTo>
                  <a:lnTo>
                    <a:pt x="1543" y="385"/>
                  </a:lnTo>
                  <a:close/>
                  <a:moveTo>
                    <a:pt x="1542" y="353"/>
                  </a:moveTo>
                  <a:cubicBezTo>
                    <a:pt x="1298" y="355"/>
                    <a:pt x="1298" y="355"/>
                    <a:pt x="1298" y="355"/>
                  </a:cubicBezTo>
                  <a:cubicBezTo>
                    <a:pt x="1298" y="345"/>
                    <a:pt x="1298" y="345"/>
                    <a:pt x="1298" y="345"/>
                  </a:cubicBezTo>
                  <a:cubicBezTo>
                    <a:pt x="1542" y="344"/>
                    <a:pt x="1542" y="344"/>
                    <a:pt x="1542" y="344"/>
                  </a:cubicBezTo>
                  <a:lnTo>
                    <a:pt x="1542" y="353"/>
                  </a:lnTo>
                  <a:close/>
                  <a:moveTo>
                    <a:pt x="1542" y="321"/>
                  </a:moveTo>
                  <a:cubicBezTo>
                    <a:pt x="1298" y="323"/>
                    <a:pt x="1298" y="323"/>
                    <a:pt x="1298" y="323"/>
                  </a:cubicBezTo>
                  <a:cubicBezTo>
                    <a:pt x="1298" y="313"/>
                    <a:pt x="1298" y="313"/>
                    <a:pt x="1298" y="313"/>
                  </a:cubicBezTo>
                  <a:cubicBezTo>
                    <a:pt x="1542" y="312"/>
                    <a:pt x="1542" y="312"/>
                    <a:pt x="1542" y="312"/>
                  </a:cubicBezTo>
                  <a:lnTo>
                    <a:pt x="1542" y="321"/>
                  </a:lnTo>
                  <a:close/>
                  <a:moveTo>
                    <a:pt x="1542" y="289"/>
                  </a:moveTo>
                  <a:cubicBezTo>
                    <a:pt x="1298" y="290"/>
                    <a:pt x="1298" y="290"/>
                    <a:pt x="1298" y="290"/>
                  </a:cubicBezTo>
                  <a:cubicBezTo>
                    <a:pt x="1297" y="281"/>
                    <a:pt x="1297" y="281"/>
                    <a:pt x="1297" y="281"/>
                  </a:cubicBezTo>
                  <a:cubicBezTo>
                    <a:pt x="1542" y="280"/>
                    <a:pt x="1542" y="280"/>
                    <a:pt x="1542" y="280"/>
                  </a:cubicBezTo>
                  <a:lnTo>
                    <a:pt x="1542" y="289"/>
                  </a:lnTo>
                  <a:close/>
                  <a:moveTo>
                    <a:pt x="1542" y="257"/>
                  </a:moveTo>
                  <a:cubicBezTo>
                    <a:pt x="1297" y="258"/>
                    <a:pt x="1297" y="258"/>
                    <a:pt x="1297" y="258"/>
                  </a:cubicBezTo>
                  <a:cubicBezTo>
                    <a:pt x="1297" y="249"/>
                    <a:pt x="1297" y="249"/>
                    <a:pt x="1297" y="249"/>
                  </a:cubicBezTo>
                  <a:cubicBezTo>
                    <a:pt x="1542" y="248"/>
                    <a:pt x="1542" y="248"/>
                    <a:pt x="1542" y="248"/>
                  </a:cubicBezTo>
                  <a:lnTo>
                    <a:pt x="1542" y="257"/>
                  </a:lnTo>
                  <a:close/>
                  <a:moveTo>
                    <a:pt x="1542" y="225"/>
                  </a:moveTo>
                  <a:cubicBezTo>
                    <a:pt x="1297" y="226"/>
                    <a:pt x="1297" y="226"/>
                    <a:pt x="1297" y="226"/>
                  </a:cubicBezTo>
                  <a:cubicBezTo>
                    <a:pt x="1297" y="217"/>
                    <a:pt x="1297" y="217"/>
                    <a:pt x="1297" y="217"/>
                  </a:cubicBezTo>
                  <a:cubicBezTo>
                    <a:pt x="1542" y="216"/>
                    <a:pt x="1542" y="216"/>
                    <a:pt x="1542" y="216"/>
                  </a:cubicBezTo>
                  <a:lnTo>
                    <a:pt x="1542" y="225"/>
                  </a:lnTo>
                  <a:close/>
                  <a:moveTo>
                    <a:pt x="1541" y="193"/>
                  </a:moveTo>
                  <a:cubicBezTo>
                    <a:pt x="1297" y="194"/>
                    <a:pt x="1297" y="194"/>
                    <a:pt x="1297" y="194"/>
                  </a:cubicBezTo>
                  <a:cubicBezTo>
                    <a:pt x="1297" y="185"/>
                    <a:pt x="1297" y="185"/>
                    <a:pt x="1297" y="185"/>
                  </a:cubicBezTo>
                  <a:cubicBezTo>
                    <a:pt x="1541" y="184"/>
                    <a:pt x="1541" y="184"/>
                    <a:pt x="1541" y="184"/>
                  </a:cubicBezTo>
                  <a:lnTo>
                    <a:pt x="1541" y="193"/>
                  </a:lnTo>
                  <a:close/>
                  <a:moveTo>
                    <a:pt x="1541" y="161"/>
                  </a:moveTo>
                  <a:cubicBezTo>
                    <a:pt x="1297" y="162"/>
                    <a:pt x="1297" y="162"/>
                    <a:pt x="1297" y="162"/>
                  </a:cubicBezTo>
                  <a:cubicBezTo>
                    <a:pt x="1297" y="153"/>
                    <a:pt x="1297" y="153"/>
                    <a:pt x="1297" y="153"/>
                  </a:cubicBezTo>
                  <a:cubicBezTo>
                    <a:pt x="1541" y="152"/>
                    <a:pt x="1541" y="152"/>
                    <a:pt x="1541" y="152"/>
                  </a:cubicBezTo>
                  <a:lnTo>
                    <a:pt x="1541" y="161"/>
                  </a:lnTo>
                  <a:close/>
                  <a:moveTo>
                    <a:pt x="1541" y="129"/>
                  </a:moveTo>
                  <a:cubicBezTo>
                    <a:pt x="1297" y="130"/>
                    <a:pt x="1297" y="130"/>
                    <a:pt x="1297" y="130"/>
                  </a:cubicBezTo>
                  <a:cubicBezTo>
                    <a:pt x="1297" y="121"/>
                    <a:pt x="1297" y="121"/>
                    <a:pt x="1297" y="121"/>
                  </a:cubicBezTo>
                  <a:cubicBezTo>
                    <a:pt x="1541" y="120"/>
                    <a:pt x="1541" y="120"/>
                    <a:pt x="1541" y="120"/>
                  </a:cubicBezTo>
                  <a:lnTo>
                    <a:pt x="1541" y="129"/>
                  </a:lnTo>
                  <a:close/>
                  <a:moveTo>
                    <a:pt x="1541" y="97"/>
                  </a:moveTo>
                  <a:cubicBezTo>
                    <a:pt x="1296" y="98"/>
                    <a:pt x="1296" y="98"/>
                    <a:pt x="1296" y="98"/>
                  </a:cubicBezTo>
                  <a:cubicBezTo>
                    <a:pt x="1296" y="89"/>
                    <a:pt x="1296" y="89"/>
                    <a:pt x="1296" y="89"/>
                  </a:cubicBezTo>
                  <a:cubicBezTo>
                    <a:pt x="1541" y="88"/>
                    <a:pt x="1541" y="88"/>
                    <a:pt x="1541" y="88"/>
                  </a:cubicBezTo>
                  <a:lnTo>
                    <a:pt x="1541" y="97"/>
                  </a:lnTo>
                  <a:close/>
                  <a:moveTo>
                    <a:pt x="1541" y="65"/>
                  </a:moveTo>
                  <a:cubicBezTo>
                    <a:pt x="1296" y="66"/>
                    <a:pt x="1296" y="66"/>
                    <a:pt x="1296" y="66"/>
                  </a:cubicBezTo>
                  <a:cubicBezTo>
                    <a:pt x="1296" y="57"/>
                    <a:pt x="1296" y="57"/>
                    <a:pt x="1296" y="57"/>
                  </a:cubicBezTo>
                  <a:cubicBezTo>
                    <a:pt x="1541" y="56"/>
                    <a:pt x="1541" y="56"/>
                    <a:pt x="1541" y="56"/>
                  </a:cubicBezTo>
                  <a:lnTo>
                    <a:pt x="1541" y="65"/>
                  </a:lnTo>
                  <a:close/>
                  <a:moveTo>
                    <a:pt x="1540" y="24"/>
                  </a:moveTo>
                  <a:cubicBezTo>
                    <a:pt x="1541" y="33"/>
                    <a:pt x="1541" y="33"/>
                    <a:pt x="1541" y="33"/>
                  </a:cubicBezTo>
                  <a:cubicBezTo>
                    <a:pt x="1296" y="34"/>
                    <a:pt x="1296" y="34"/>
                    <a:pt x="1296" y="34"/>
                  </a:cubicBezTo>
                  <a:cubicBezTo>
                    <a:pt x="1296" y="25"/>
                    <a:pt x="1296" y="25"/>
                    <a:pt x="1296" y="25"/>
                  </a:cubicBezTo>
                  <a:lnTo>
                    <a:pt x="1540" y="24"/>
                  </a:lnTo>
                  <a:close/>
                  <a:moveTo>
                    <a:pt x="1173" y="728"/>
                  </a:moveTo>
                  <a:cubicBezTo>
                    <a:pt x="1173" y="728"/>
                    <a:pt x="1173" y="728"/>
                    <a:pt x="1173" y="728"/>
                  </a:cubicBezTo>
                  <a:cubicBezTo>
                    <a:pt x="1173" y="728"/>
                    <a:pt x="1174" y="728"/>
                    <a:pt x="1174" y="728"/>
                  </a:cubicBezTo>
                  <a:cubicBezTo>
                    <a:pt x="1176" y="731"/>
                    <a:pt x="1179" y="733"/>
                    <a:pt x="1181" y="735"/>
                  </a:cubicBezTo>
                  <a:cubicBezTo>
                    <a:pt x="1181" y="735"/>
                    <a:pt x="1181" y="735"/>
                    <a:pt x="1181" y="735"/>
                  </a:cubicBezTo>
                  <a:cubicBezTo>
                    <a:pt x="1183" y="737"/>
                    <a:pt x="1184" y="740"/>
                    <a:pt x="1185" y="743"/>
                  </a:cubicBezTo>
                  <a:cubicBezTo>
                    <a:pt x="1181" y="738"/>
                    <a:pt x="1177" y="733"/>
                    <a:pt x="1173" y="728"/>
                  </a:cubicBezTo>
                  <a:close/>
                  <a:moveTo>
                    <a:pt x="1189" y="736"/>
                  </a:moveTo>
                  <a:cubicBezTo>
                    <a:pt x="1189" y="736"/>
                    <a:pt x="1189" y="736"/>
                    <a:pt x="1189" y="736"/>
                  </a:cubicBezTo>
                  <a:cubicBezTo>
                    <a:pt x="1193" y="735"/>
                    <a:pt x="1197" y="735"/>
                    <a:pt x="1200" y="734"/>
                  </a:cubicBezTo>
                  <a:cubicBezTo>
                    <a:pt x="1202" y="734"/>
                    <a:pt x="1203" y="734"/>
                    <a:pt x="1205" y="734"/>
                  </a:cubicBezTo>
                  <a:cubicBezTo>
                    <a:pt x="1205" y="734"/>
                    <a:pt x="1205" y="734"/>
                    <a:pt x="1205" y="734"/>
                  </a:cubicBezTo>
                  <a:cubicBezTo>
                    <a:pt x="1205" y="734"/>
                    <a:pt x="1205" y="735"/>
                    <a:pt x="1205" y="735"/>
                  </a:cubicBezTo>
                  <a:cubicBezTo>
                    <a:pt x="1204" y="737"/>
                    <a:pt x="1203" y="743"/>
                    <a:pt x="1201" y="747"/>
                  </a:cubicBezTo>
                  <a:cubicBezTo>
                    <a:pt x="1201" y="748"/>
                    <a:pt x="1200" y="749"/>
                    <a:pt x="1199" y="749"/>
                  </a:cubicBezTo>
                  <a:cubicBezTo>
                    <a:pt x="1197" y="749"/>
                    <a:pt x="1191" y="739"/>
                    <a:pt x="1189" y="736"/>
                  </a:cubicBezTo>
                  <a:close/>
                  <a:moveTo>
                    <a:pt x="1063" y="630"/>
                  </a:moveTo>
                  <a:cubicBezTo>
                    <a:pt x="1079" y="682"/>
                    <a:pt x="1079" y="682"/>
                    <a:pt x="1079" y="682"/>
                  </a:cubicBezTo>
                  <a:cubicBezTo>
                    <a:pt x="1056" y="689"/>
                    <a:pt x="1056" y="689"/>
                    <a:pt x="1056" y="689"/>
                  </a:cubicBezTo>
                  <a:cubicBezTo>
                    <a:pt x="1040" y="638"/>
                    <a:pt x="1040" y="638"/>
                    <a:pt x="1040" y="638"/>
                  </a:cubicBezTo>
                  <a:lnTo>
                    <a:pt x="1063" y="630"/>
                  </a:lnTo>
                  <a:close/>
                  <a:moveTo>
                    <a:pt x="1059" y="617"/>
                  </a:moveTo>
                  <a:cubicBezTo>
                    <a:pt x="1036" y="624"/>
                    <a:pt x="1036" y="624"/>
                    <a:pt x="1036" y="624"/>
                  </a:cubicBezTo>
                  <a:cubicBezTo>
                    <a:pt x="1020" y="573"/>
                    <a:pt x="1020" y="573"/>
                    <a:pt x="1020" y="573"/>
                  </a:cubicBezTo>
                  <a:cubicBezTo>
                    <a:pt x="1043" y="566"/>
                    <a:pt x="1043" y="566"/>
                    <a:pt x="1043" y="566"/>
                  </a:cubicBezTo>
                  <a:lnTo>
                    <a:pt x="1059" y="617"/>
                  </a:lnTo>
                  <a:close/>
                  <a:moveTo>
                    <a:pt x="1023" y="501"/>
                  </a:moveTo>
                  <a:cubicBezTo>
                    <a:pt x="1039" y="552"/>
                    <a:pt x="1039" y="552"/>
                    <a:pt x="1039" y="552"/>
                  </a:cubicBezTo>
                  <a:cubicBezTo>
                    <a:pt x="1016" y="560"/>
                    <a:pt x="1016" y="560"/>
                    <a:pt x="1016" y="560"/>
                  </a:cubicBezTo>
                  <a:cubicBezTo>
                    <a:pt x="1000" y="508"/>
                    <a:pt x="1000" y="508"/>
                    <a:pt x="1000" y="508"/>
                  </a:cubicBezTo>
                  <a:lnTo>
                    <a:pt x="1023" y="501"/>
                  </a:lnTo>
                  <a:close/>
                  <a:moveTo>
                    <a:pt x="987" y="512"/>
                  </a:moveTo>
                  <a:cubicBezTo>
                    <a:pt x="1003" y="564"/>
                    <a:pt x="1003" y="564"/>
                    <a:pt x="1003" y="564"/>
                  </a:cubicBezTo>
                  <a:cubicBezTo>
                    <a:pt x="980" y="571"/>
                    <a:pt x="980" y="571"/>
                    <a:pt x="980" y="571"/>
                  </a:cubicBezTo>
                  <a:cubicBezTo>
                    <a:pt x="964" y="519"/>
                    <a:pt x="964" y="519"/>
                    <a:pt x="964" y="519"/>
                  </a:cubicBezTo>
                  <a:lnTo>
                    <a:pt x="987" y="512"/>
                  </a:lnTo>
                  <a:close/>
                  <a:moveTo>
                    <a:pt x="927" y="531"/>
                  </a:moveTo>
                  <a:cubicBezTo>
                    <a:pt x="951" y="523"/>
                    <a:pt x="951" y="523"/>
                    <a:pt x="951" y="523"/>
                  </a:cubicBezTo>
                  <a:cubicBezTo>
                    <a:pt x="966" y="575"/>
                    <a:pt x="966" y="575"/>
                    <a:pt x="966" y="575"/>
                  </a:cubicBezTo>
                  <a:cubicBezTo>
                    <a:pt x="943" y="582"/>
                    <a:pt x="943" y="582"/>
                    <a:pt x="943" y="582"/>
                  </a:cubicBezTo>
                  <a:lnTo>
                    <a:pt x="927" y="531"/>
                  </a:lnTo>
                  <a:close/>
                  <a:moveTo>
                    <a:pt x="947" y="595"/>
                  </a:moveTo>
                  <a:cubicBezTo>
                    <a:pt x="971" y="588"/>
                    <a:pt x="971" y="588"/>
                    <a:pt x="971" y="588"/>
                  </a:cubicBezTo>
                  <a:cubicBezTo>
                    <a:pt x="986" y="640"/>
                    <a:pt x="986" y="640"/>
                    <a:pt x="986" y="640"/>
                  </a:cubicBezTo>
                  <a:cubicBezTo>
                    <a:pt x="963" y="647"/>
                    <a:pt x="963" y="647"/>
                    <a:pt x="963" y="647"/>
                  </a:cubicBezTo>
                  <a:lnTo>
                    <a:pt x="947" y="595"/>
                  </a:lnTo>
                  <a:close/>
                  <a:moveTo>
                    <a:pt x="865" y="656"/>
                  </a:moveTo>
                  <a:cubicBezTo>
                    <a:pt x="843" y="667"/>
                    <a:pt x="843" y="667"/>
                    <a:pt x="843" y="667"/>
                  </a:cubicBezTo>
                  <a:cubicBezTo>
                    <a:pt x="819" y="619"/>
                    <a:pt x="819" y="619"/>
                    <a:pt x="819" y="619"/>
                  </a:cubicBezTo>
                  <a:cubicBezTo>
                    <a:pt x="840" y="608"/>
                    <a:pt x="840" y="608"/>
                    <a:pt x="840" y="608"/>
                  </a:cubicBezTo>
                  <a:lnTo>
                    <a:pt x="865" y="656"/>
                  </a:lnTo>
                  <a:close/>
                  <a:moveTo>
                    <a:pt x="831" y="590"/>
                  </a:moveTo>
                  <a:cubicBezTo>
                    <a:pt x="809" y="601"/>
                    <a:pt x="809" y="601"/>
                    <a:pt x="809" y="601"/>
                  </a:cubicBezTo>
                  <a:cubicBezTo>
                    <a:pt x="785" y="554"/>
                    <a:pt x="785" y="554"/>
                    <a:pt x="785" y="554"/>
                  </a:cubicBezTo>
                  <a:cubicBezTo>
                    <a:pt x="806" y="542"/>
                    <a:pt x="806" y="542"/>
                    <a:pt x="806" y="542"/>
                  </a:cubicBezTo>
                  <a:lnTo>
                    <a:pt x="831" y="590"/>
                  </a:lnTo>
                  <a:close/>
                  <a:moveTo>
                    <a:pt x="797" y="525"/>
                  </a:moveTo>
                  <a:cubicBezTo>
                    <a:pt x="776" y="536"/>
                    <a:pt x="776" y="536"/>
                    <a:pt x="776" y="536"/>
                  </a:cubicBezTo>
                  <a:cubicBezTo>
                    <a:pt x="751" y="488"/>
                    <a:pt x="751" y="488"/>
                    <a:pt x="751" y="488"/>
                  </a:cubicBezTo>
                  <a:cubicBezTo>
                    <a:pt x="773" y="477"/>
                    <a:pt x="773" y="477"/>
                    <a:pt x="773" y="477"/>
                  </a:cubicBezTo>
                  <a:lnTo>
                    <a:pt x="797" y="525"/>
                  </a:lnTo>
                  <a:close/>
                  <a:moveTo>
                    <a:pt x="739" y="411"/>
                  </a:moveTo>
                  <a:cubicBezTo>
                    <a:pt x="763" y="459"/>
                    <a:pt x="763" y="459"/>
                    <a:pt x="763" y="459"/>
                  </a:cubicBezTo>
                  <a:cubicBezTo>
                    <a:pt x="742" y="471"/>
                    <a:pt x="742" y="471"/>
                    <a:pt x="742" y="471"/>
                  </a:cubicBezTo>
                  <a:cubicBezTo>
                    <a:pt x="717" y="423"/>
                    <a:pt x="717" y="423"/>
                    <a:pt x="717" y="423"/>
                  </a:cubicBezTo>
                  <a:lnTo>
                    <a:pt x="739" y="411"/>
                  </a:lnTo>
                  <a:close/>
                  <a:moveTo>
                    <a:pt x="705" y="429"/>
                  </a:moveTo>
                  <a:cubicBezTo>
                    <a:pt x="730" y="477"/>
                    <a:pt x="730" y="477"/>
                    <a:pt x="730" y="477"/>
                  </a:cubicBezTo>
                  <a:cubicBezTo>
                    <a:pt x="708" y="488"/>
                    <a:pt x="708" y="488"/>
                    <a:pt x="708" y="488"/>
                  </a:cubicBezTo>
                  <a:cubicBezTo>
                    <a:pt x="683" y="440"/>
                    <a:pt x="683" y="440"/>
                    <a:pt x="683" y="440"/>
                  </a:cubicBezTo>
                  <a:lnTo>
                    <a:pt x="705" y="429"/>
                  </a:lnTo>
                  <a:close/>
                  <a:moveTo>
                    <a:pt x="671" y="446"/>
                  </a:moveTo>
                  <a:cubicBezTo>
                    <a:pt x="696" y="494"/>
                    <a:pt x="696" y="494"/>
                    <a:pt x="696" y="494"/>
                  </a:cubicBezTo>
                  <a:cubicBezTo>
                    <a:pt x="674" y="506"/>
                    <a:pt x="674" y="506"/>
                    <a:pt x="674" y="506"/>
                  </a:cubicBezTo>
                  <a:cubicBezTo>
                    <a:pt x="649" y="458"/>
                    <a:pt x="649" y="458"/>
                    <a:pt x="649" y="458"/>
                  </a:cubicBezTo>
                  <a:lnTo>
                    <a:pt x="671" y="446"/>
                  </a:lnTo>
                  <a:close/>
                  <a:moveTo>
                    <a:pt x="616" y="475"/>
                  </a:moveTo>
                  <a:cubicBezTo>
                    <a:pt x="637" y="464"/>
                    <a:pt x="637" y="464"/>
                    <a:pt x="637" y="464"/>
                  </a:cubicBezTo>
                  <a:cubicBezTo>
                    <a:pt x="662" y="512"/>
                    <a:pt x="662" y="512"/>
                    <a:pt x="662" y="512"/>
                  </a:cubicBezTo>
                  <a:cubicBezTo>
                    <a:pt x="640" y="523"/>
                    <a:pt x="640" y="523"/>
                    <a:pt x="640" y="523"/>
                  </a:cubicBezTo>
                  <a:lnTo>
                    <a:pt x="616" y="475"/>
                  </a:lnTo>
                  <a:close/>
                  <a:moveTo>
                    <a:pt x="649" y="541"/>
                  </a:moveTo>
                  <a:cubicBezTo>
                    <a:pt x="671" y="529"/>
                    <a:pt x="671" y="529"/>
                    <a:pt x="671" y="529"/>
                  </a:cubicBezTo>
                  <a:cubicBezTo>
                    <a:pt x="696" y="577"/>
                    <a:pt x="696" y="577"/>
                    <a:pt x="696" y="577"/>
                  </a:cubicBezTo>
                  <a:cubicBezTo>
                    <a:pt x="674" y="588"/>
                    <a:pt x="674" y="588"/>
                    <a:pt x="674" y="588"/>
                  </a:cubicBezTo>
                  <a:lnTo>
                    <a:pt x="649" y="541"/>
                  </a:lnTo>
                  <a:close/>
                  <a:moveTo>
                    <a:pt x="683" y="606"/>
                  </a:moveTo>
                  <a:cubicBezTo>
                    <a:pt x="705" y="595"/>
                    <a:pt x="705" y="595"/>
                    <a:pt x="705" y="595"/>
                  </a:cubicBezTo>
                  <a:cubicBezTo>
                    <a:pt x="730" y="643"/>
                    <a:pt x="730" y="643"/>
                    <a:pt x="730" y="643"/>
                  </a:cubicBezTo>
                  <a:cubicBezTo>
                    <a:pt x="708" y="654"/>
                    <a:pt x="708" y="654"/>
                    <a:pt x="708" y="654"/>
                  </a:cubicBezTo>
                  <a:lnTo>
                    <a:pt x="683" y="606"/>
                  </a:lnTo>
                  <a:close/>
                  <a:moveTo>
                    <a:pt x="742" y="719"/>
                  </a:moveTo>
                  <a:cubicBezTo>
                    <a:pt x="717" y="671"/>
                    <a:pt x="717" y="671"/>
                    <a:pt x="717" y="671"/>
                  </a:cubicBezTo>
                  <a:cubicBezTo>
                    <a:pt x="739" y="660"/>
                    <a:pt x="739" y="660"/>
                    <a:pt x="739" y="660"/>
                  </a:cubicBezTo>
                  <a:cubicBezTo>
                    <a:pt x="764" y="708"/>
                    <a:pt x="764" y="708"/>
                    <a:pt x="764" y="708"/>
                  </a:cubicBezTo>
                  <a:lnTo>
                    <a:pt x="742" y="719"/>
                  </a:lnTo>
                  <a:close/>
                  <a:moveTo>
                    <a:pt x="751" y="914"/>
                  </a:moveTo>
                  <a:cubicBezTo>
                    <a:pt x="756" y="912"/>
                    <a:pt x="760" y="910"/>
                    <a:pt x="764" y="907"/>
                  </a:cubicBezTo>
                  <a:cubicBezTo>
                    <a:pt x="764" y="907"/>
                    <a:pt x="764" y="907"/>
                    <a:pt x="764" y="907"/>
                  </a:cubicBezTo>
                  <a:cubicBezTo>
                    <a:pt x="769" y="915"/>
                    <a:pt x="773" y="924"/>
                    <a:pt x="774" y="935"/>
                  </a:cubicBezTo>
                  <a:cubicBezTo>
                    <a:pt x="775" y="942"/>
                    <a:pt x="775" y="949"/>
                    <a:pt x="775" y="956"/>
                  </a:cubicBezTo>
                  <a:cubicBezTo>
                    <a:pt x="768" y="947"/>
                    <a:pt x="759" y="936"/>
                    <a:pt x="754" y="924"/>
                  </a:cubicBezTo>
                  <a:cubicBezTo>
                    <a:pt x="753" y="922"/>
                    <a:pt x="752" y="920"/>
                    <a:pt x="751" y="918"/>
                  </a:cubicBezTo>
                  <a:cubicBezTo>
                    <a:pt x="751" y="917"/>
                    <a:pt x="751" y="915"/>
                    <a:pt x="751" y="914"/>
                  </a:cubicBezTo>
                  <a:close/>
                  <a:moveTo>
                    <a:pt x="744" y="938"/>
                  </a:moveTo>
                  <a:cubicBezTo>
                    <a:pt x="745" y="936"/>
                    <a:pt x="747" y="935"/>
                    <a:pt x="748" y="932"/>
                  </a:cubicBezTo>
                  <a:cubicBezTo>
                    <a:pt x="748" y="932"/>
                    <a:pt x="749" y="932"/>
                    <a:pt x="749" y="932"/>
                  </a:cubicBezTo>
                  <a:cubicBezTo>
                    <a:pt x="749" y="933"/>
                    <a:pt x="749" y="933"/>
                    <a:pt x="750" y="934"/>
                  </a:cubicBezTo>
                  <a:cubicBezTo>
                    <a:pt x="751" y="938"/>
                    <a:pt x="758" y="945"/>
                    <a:pt x="760" y="951"/>
                  </a:cubicBezTo>
                  <a:cubicBezTo>
                    <a:pt x="760" y="954"/>
                    <a:pt x="760" y="956"/>
                    <a:pt x="759" y="957"/>
                  </a:cubicBezTo>
                  <a:cubicBezTo>
                    <a:pt x="758" y="960"/>
                    <a:pt x="739" y="955"/>
                    <a:pt x="733" y="954"/>
                  </a:cubicBezTo>
                  <a:cubicBezTo>
                    <a:pt x="733" y="954"/>
                    <a:pt x="733" y="954"/>
                    <a:pt x="733" y="954"/>
                  </a:cubicBezTo>
                  <a:cubicBezTo>
                    <a:pt x="737" y="949"/>
                    <a:pt x="740" y="944"/>
                    <a:pt x="744" y="938"/>
                  </a:cubicBezTo>
                  <a:close/>
                  <a:moveTo>
                    <a:pt x="707" y="963"/>
                  </a:moveTo>
                  <a:cubicBezTo>
                    <a:pt x="712" y="963"/>
                    <a:pt x="717" y="962"/>
                    <a:pt x="723" y="962"/>
                  </a:cubicBezTo>
                  <a:cubicBezTo>
                    <a:pt x="723" y="962"/>
                    <a:pt x="723" y="962"/>
                    <a:pt x="723" y="962"/>
                  </a:cubicBezTo>
                  <a:cubicBezTo>
                    <a:pt x="727" y="962"/>
                    <a:pt x="732" y="965"/>
                    <a:pt x="737" y="967"/>
                  </a:cubicBezTo>
                  <a:cubicBezTo>
                    <a:pt x="727" y="966"/>
                    <a:pt x="717" y="965"/>
                    <a:pt x="706" y="964"/>
                  </a:cubicBezTo>
                  <a:cubicBezTo>
                    <a:pt x="706" y="964"/>
                    <a:pt x="705" y="964"/>
                    <a:pt x="705" y="964"/>
                  </a:cubicBezTo>
                  <a:cubicBezTo>
                    <a:pt x="705" y="964"/>
                    <a:pt x="706" y="963"/>
                    <a:pt x="707" y="963"/>
                  </a:cubicBezTo>
                  <a:close/>
                  <a:moveTo>
                    <a:pt x="655" y="1040"/>
                  </a:moveTo>
                  <a:cubicBezTo>
                    <a:pt x="655" y="1040"/>
                    <a:pt x="655" y="1040"/>
                    <a:pt x="654" y="1040"/>
                  </a:cubicBezTo>
                  <a:cubicBezTo>
                    <a:pt x="655" y="1040"/>
                    <a:pt x="655" y="1040"/>
                    <a:pt x="655" y="1040"/>
                  </a:cubicBezTo>
                  <a:cubicBezTo>
                    <a:pt x="658" y="1040"/>
                    <a:pt x="661" y="1039"/>
                    <a:pt x="664" y="1039"/>
                  </a:cubicBezTo>
                  <a:cubicBezTo>
                    <a:pt x="664" y="1039"/>
                    <a:pt x="664" y="1039"/>
                    <a:pt x="664" y="1039"/>
                  </a:cubicBezTo>
                  <a:cubicBezTo>
                    <a:pt x="666" y="1039"/>
                    <a:pt x="669" y="1040"/>
                    <a:pt x="672" y="1041"/>
                  </a:cubicBezTo>
                  <a:cubicBezTo>
                    <a:pt x="666" y="1041"/>
                    <a:pt x="661" y="1040"/>
                    <a:pt x="655" y="1040"/>
                  </a:cubicBezTo>
                  <a:close/>
                  <a:moveTo>
                    <a:pt x="683" y="1035"/>
                  </a:moveTo>
                  <a:cubicBezTo>
                    <a:pt x="682" y="1037"/>
                    <a:pt x="672" y="1035"/>
                    <a:pt x="669" y="1034"/>
                  </a:cubicBezTo>
                  <a:cubicBezTo>
                    <a:pt x="669" y="1034"/>
                    <a:pt x="669" y="1034"/>
                    <a:pt x="669" y="1034"/>
                  </a:cubicBezTo>
                  <a:cubicBezTo>
                    <a:pt x="671" y="1031"/>
                    <a:pt x="672" y="1029"/>
                    <a:pt x="674" y="1026"/>
                  </a:cubicBezTo>
                  <a:cubicBezTo>
                    <a:pt x="675" y="1025"/>
                    <a:pt x="676" y="1024"/>
                    <a:pt x="676" y="1023"/>
                  </a:cubicBezTo>
                  <a:cubicBezTo>
                    <a:pt x="676" y="1022"/>
                    <a:pt x="676" y="1022"/>
                    <a:pt x="676" y="1022"/>
                  </a:cubicBezTo>
                  <a:cubicBezTo>
                    <a:pt x="677" y="1023"/>
                    <a:pt x="677" y="1023"/>
                    <a:pt x="677" y="1023"/>
                  </a:cubicBezTo>
                  <a:cubicBezTo>
                    <a:pt x="678" y="1025"/>
                    <a:pt x="682" y="1029"/>
                    <a:pt x="683" y="1032"/>
                  </a:cubicBezTo>
                  <a:cubicBezTo>
                    <a:pt x="683" y="1033"/>
                    <a:pt x="683" y="1034"/>
                    <a:pt x="683" y="1035"/>
                  </a:cubicBezTo>
                  <a:close/>
                  <a:moveTo>
                    <a:pt x="679" y="1018"/>
                  </a:moveTo>
                  <a:cubicBezTo>
                    <a:pt x="678" y="1017"/>
                    <a:pt x="678" y="1016"/>
                    <a:pt x="677" y="1015"/>
                  </a:cubicBezTo>
                  <a:cubicBezTo>
                    <a:pt x="677" y="1014"/>
                    <a:pt x="677" y="1014"/>
                    <a:pt x="677" y="1013"/>
                  </a:cubicBezTo>
                  <a:cubicBezTo>
                    <a:pt x="680" y="1012"/>
                    <a:pt x="682" y="1010"/>
                    <a:pt x="684" y="1009"/>
                  </a:cubicBezTo>
                  <a:cubicBezTo>
                    <a:pt x="684" y="1009"/>
                    <a:pt x="684" y="1009"/>
                    <a:pt x="684" y="1009"/>
                  </a:cubicBezTo>
                  <a:cubicBezTo>
                    <a:pt x="687" y="1013"/>
                    <a:pt x="689" y="1018"/>
                    <a:pt x="690" y="1023"/>
                  </a:cubicBezTo>
                  <a:cubicBezTo>
                    <a:pt x="691" y="1027"/>
                    <a:pt x="691" y="1030"/>
                    <a:pt x="691" y="1034"/>
                  </a:cubicBezTo>
                  <a:cubicBezTo>
                    <a:pt x="687" y="1030"/>
                    <a:pt x="682" y="1024"/>
                    <a:pt x="679" y="1018"/>
                  </a:cubicBezTo>
                  <a:close/>
                  <a:moveTo>
                    <a:pt x="694" y="1017"/>
                  </a:moveTo>
                  <a:cubicBezTo>
                    <a:pt x="693" y="1013"/>
                    <a:pt x="690" y="1009"/>
                    <a:pt x="688" y="1005"/>
                  </a:cubicBezTo>
                  <a:cubicBezTo>
                    <a:pt x="687" y="1005"/>
                    <a:pt x="687" y="1005"/>
                    <a:pt x="687" y="1005"/>
                  </a:cubicBezTo>
                  <a:cubicBezTo>
                    <a:pt x="689" y="1002"/>
                    <a:pt x="690" y="999"/>
                    <a:pt x="690" y="996"/>
                  </a:cubicBezTo>
                  <a:cubicBezTo>
                    <a:pt x="690" y="991"/>
                    <a:pt x="688" y="986"/>
                    <a:pt x="684" y="982"/>
                  </a:cubicBezTo>
                  <a:cubicBezTo>
                    <a:pt x="684" y="981"/>
                    <a:pt x="684" y="980"/>
                    <a:pt x="684" y="979"/>
                  </a:cubicBezTo>
                  <a:cubicBezTo>
                    <a:pt x="687" y="977"/>
                    <a:pt x="689" y="975"/>
                    <a:pt x="691" y="972"/>
                  </a:cubicBezTo>
                  <a:cubicBezTo>
                    <a:pt x="692" y="973"/>
                    <a:pt x="692" y="973"/>
                    <a:pt x="693" y="973"/>
                  </a:cubicBezTo>
                  <a:cubicBezTo>
                    <a:pt x="721" y="974"/>
                    <a:pt x="748" y="978"/>
                    <a:pt x="775" y="982"/>
                  </a:cubicBezTo>
                  <a:cubicBezTo>
                    <a:pt x="776" y="983"/>
                    <a:pt x="776" y="984"/>
                    <a:pt x="777" y="985"/>
                  </a:cubicBezTo>
                  <a:cubicBezTo>
                    <a:pt x="753" y="1004"/>
                    <a:pt x="729" y="1023"/>
                    <a:pt x="707" y="1044"/>
                  </a:cubicBezTo>
                  <a:cubicBezTo>
                    <a:pt x="707" y="1044"/>
                    <a:pt x="707" y="1044"/>
                    <a:pt x="706" y="1044"/>
                  </a:cubicBezTo>
                  <a:cubicBezTo>
                    <a:pt x="704" y="1043"/>
                    <a:pt x="702" y="1043"/>
                    <a:pt x="699" y="1042"/>
                  </a:cubicBezTo>
                  <a:cubicBezTo>
                    <a:pt x="699" y="1042"/>
                    <a:pt x="699" y="1041"/>
                    <a:pt x="698" y="1041"/>
                  </a:cubicBezTo>
                  <a:cubicBezTo>
                    <a:pt x="695" y="1034"/>
                    <a:pt x="696" y="1025"/>
                    <a:pt x="694" y="1017"/>
                  </a:cubicBezTo>
                  <a:close/>
                  <a:moveTo>
                    <a:pt x="592" y="1146"/>
                  </a:moveTo>
                  <a:cubicBezTo>
                    <a:pt x="587" y="1143"/>
                    <a:pt x="586" y="1137"/>
                    <a:pt x="589" y="1132"/>
                  </a:cubicBezTo>
                  <a:cubicBezTo>
                    <a:pt x="593" y="1128"/>
                    <a:pt x="599" y="1127"/>
                    <a:pt x="603" y="1130"/>
                  </a:cubicBezTo>
                  <a:cubicBezTo>
                    <a:pt x="608" y="1133"/>
                    <a:pt x="609" y="1139"/>
                    <a:pt x="605" y="1144"/>
                  </a:cubicBezTo>
                  <a:cubicBezTo>
                    <a:pt x="602" y="1148"/>
                    <a:pt x="596" y="1149"/>
                    <a:pt x="592" y="1146"/>
                  </a:cubicBezTo>
                  <a:close/>
                  <a:moveTo>
                    <a:pt x="439" y="2522"/>
                  </a:moveTo>
                  <a:cubicBezTo>
                    <a:pt x="423" y="2501"/>
                    <a:pt x="423" y="2501"/>
                    <a:pt x="423" y="2501"/>
                  </a:cubicBezTo>
                  <a:cubicBezTo>
                    <a:pt x="457" y="2475"/>
                    <a:pt x="457" y="2475"/>
                    <a:pt x="457" y="2475"/>
                  </a:cubicBezTo>
                  <a:cubicBezTo>
                    <a:pt x="473" y="2496"/>
                    <a:pt x="473" y="2496"/>
                    <a:pt x="473" y="2496"/>
                  </a:cubicBezTo>
                  <a:lnTo>
                    <a:pt x="439" y="2522"/>
                  </a:lnTo>
                  <a:close/>
                  <a:moveTo>
                    <a:pt x="487" y="2514"/>
                  </a:moveTo>
                  <a:cubicBezTo>
                    <a:pt x="503" y="2535"/>
                    <a:pt x="503" y="2535"/>
                    <a:pt x="503" y="2535"/>
                  </a:cubicBezTo>
                  <a:cubicBezTo>
                    <a:pt x="470" y="2561"/>
                    <a:pt x="470" y="2561"/>
                    <a:pt x="470" y="2561"/>
                  </a:cubicBezTo>
                  <a:cubicBezTo>
                    <a:pt x="453" y="2540"/>
                    <a:pt x="453" y="2540"/>
                    <a:pt x="453" y="2540"/>
                  </a:cubicBezTo>
                  <a:lnTo>
                    <a:pt x="487" y="2514"/>
                  </a:lnTo>
                  <a:close/>
                  <a:moveTo>
                    <a:pt x="441" y="2550"/>
                  </a:moveTo>
                  <a:cubicBezTo>
                    <a:pt x="457" y="2571"/>
                    <a:pt x="457" y="2571"/>
                    <a:pt x="457" y="2571"/>
                  </a:cubicBezTo>
                  <a:cubicBezTo>
                    <a:pt x="423" y="2597"/>
                    <a:pt x="423" y="2597"/>
                    <a:pt x="423" y="2597"/>
                  </a:cubicBezTo>
                  <a:cubicBezTo>
                    <a:pt x="407" y="2576"/>
                    <a:pt x="407" y="2576"/>
                    <a:pt x="407" y="2576"/>
                  </a:cubicBezTo>
                  <a:lnTo>
                    <a:pt x="441" y="2550"/>
                  </a:lnTo>
                  <a:close/>
                  <a:moveTo>
                    <a:pt x="471" y="2589"/>
                  </a:moveTo>
                  <a:cubicBezTo>
                    <a:pt x="487" y="2610"/>
                    <a:pt x="487" y="2610"/>
                    <a:pt x="487" y="2610"/>
                  </a:cubicBezTo>
                  <a:cubicBezTo>
                    <a:pt x="453" y="2636"/>
                    <a:pt x="453" y="2636"/>
                    <a:pt x="453" y="2636"/>
                  </a:cubicBezTo>
                  <a:cubicBezTo>
                    <a:pt x="437" y="2615"/>
                    <a:pt x="437" y="2615"/>
                    <a:pt x="437" y="2615"/>
                  </a:cubicBezTo>
                  <a:lnTo>
                    <a:pt x="471" y="2589"/>
                  </a:lnTo>
                  <a:close/>
                  <a:moveTo>
                    <a:pt x="483" y="2579"/>
                  </a:moveTo>
                  <a:cubicBezTo>
                    <a:pt x="517" y="2553"/>
                    <a:pt x="517" y="2553"/>
                    <a:pt x="517" y="2553"/>
                  </a:cubicBezTo>
                  <a:cubicBezTo>
                    <a:pt x="534" y="2574"/>
                    <a:pt x="534" y="2574"/>
                    <a:pt x="534" y="2574"/>
                  </a:cubicBezTo>
                  <a:cubicBezTo>
                    <a:pt x="500" y="2600"/>
                    <a:pt x="500" y="2600"/>
                    <a:pt x="500" y="2600"/>
                  </a:cubicBezTo>
                  <a:lnTo>
                    <a:pt x="483" y="2579"/>
                  </a:lnTo>
                  <a:close/>
                  <a:moveTo>
                    <a:pt x="349" y="2243"/>
                  </a:moveTo>
                  <a:cubicBezTo>
                    <a:pt x="350" y="2239"/>
                    <a:pt x="352" y="2235"/>
                    <a:pt x="354" y="2230"/>
                  </a:cubicBezTo>
                  <a:cubicBezTo>
                    <a:pt x="354" y="2230"/>
                    <a:pt x="354" y="2230"/>
                    <a:pt x="354" y="2230"/>
                  </a:cubicBezTo>
                  <a:cubicBezTo>
                    <a:pt x="355" y="2227"/>
                    <a:pt x="359" y="2224"/>
                    <a:pt x="363" y="2221"/>
                  </a:cubicBezTo>
                  <a:cubicBezTo>
                    <a:pt x="358" y="2228"/>
                    <a:pt x="353" y="2236"/>
                    <a:pt x="349" y="2244"/>
                  </a:cubicBezTo>
                  <a:cubicBezTo>
                    <a:pt x="349" y="2244"/>
                    <a:pt x="349" y="2244"/>
                    <a:pt x="348" y="2245"/>
                  </a:cubicBezTo>
                  <a:cubicBezTo>
                    <a:pt x="349" y="2244"/>
                    <a:pt x="349" y="2244"/>
                    <a:pt x="349" y="2243"/>
                  </a:cubicBezTo>
                  <a:close/>
                  <a:moveTo>
                    <a:pt x="343" y="2205"/>
                  </a:moveTo>
                  <a:cubicBezTo>
                    <a:pt x="342" y="2204"/>
                    <a:pt x="341" y="2202"/>
                    <a:pt x="340" y="2200"/>
                  </a:cubicBezTo>
                  <a:cubicBezTo>
                    <a:pt x="340" y="2200"/>
                    <a:pt x="340" y="2200"/>
                    <a:pt x="340" y="2199"/>
                  </a:cubicBezTo>
                  <a:cubicBezTo>
                    <a:pt x="340" y="2199"/>
                    <a:pt x="341" y="2199"/>
                    <a:pt x="341" y="2199"/>
                  </a:cubicBezTo>
                  <a:cubicBezTo>
                    <a:pt x="345" y="2200"/>
                    <a:pt x="353" y="2197"/>
                    <a:pt x="359" y="2198"/>
                  </a:cubicBezTo>
                  <a:cubicBezTo>
                    <a:pt x="360" y="2198"/>
                    <a:pt x="362" y="2199"/>
                    <a:pt x="363" y="2200"/>
                  </a:cubicBezTo>
                  <a:cubicBezTo>
                    <a:pt x="365" y="2203"/>
                    <a:pt x="354" y="2215"/>
                    <a:pt x="351" y="2219"/>
                  </a:cubicBezTo>
                  <a:cubicBezTo>
                    <a:pt x="351" y="2219"/>
                    <a:pt x="351" y="2219"/>
                    <a:pt x="351" y="2219"/>
                  </a:cubicBezTo>
                  <a:cubicBezTo>
                    <a:pt x="348" y="2215"/>
                    <a:pt x="346" y="2210"/>
                    <a:pt x="343" y="2205"/>
                  </a:cubicBezTo>
                  <a:close/>
                  <a:moveTo>
                    <a:pt x="351" y="2257"/>
                  </a:moveTo>
                  <a:cubicBezTo>
                    <a:pt x="362" y="2236"/>
                    <a:pt x="375" y="2216"/>
                    <a:pt x="388" y="2197"/>
                  </a:cubicBezTo>
                  <a:cubicBezTo>
                    <a:pt x="391" y="2196"/>
                    <a:pt x="395" y="2196"/>
                    <a:pt x="400" y="2195"/>
                  </a:cubicBezTo>
                  <a:cubicBezTo>
                    <a:pt x="406" y="2194"/>
                    <a:pt x="410" y="2192"/>
                    <a:pt x="410" y="2188"/>
                  </a:cubicBezTo>
                  <a:cubicBezTo>
                    <a:pt x="416" y="2204"/>
                    <a:pt x="422" y="2221"/>
                    <a:pt x="428" y="2237"/>
                  </a:cubicBezTo>
                  <a:cubicBezTo>
                    <a:pt x="355" y="2275"/>
                    <a:pt x="355" y="2275"/>
                    <a:pt x="355" y="2275"/>
                  </a:cubicBezTo>
                  <a:cubicBezTo>
                    <a:pt x="354" y="2269"/>
                    <a:pt x="353" y="2264"/>
                    <a:pt x="351" y="2258"/>
                  </a:cubicBezTo>
                  <a:cubicBezTo>
                    <a:pt x="351" y="2258"/>
                    <a:pt x="351" y="2258"/>
                    <a:pt x="351" y="2257"/>
                  </a:cubicBezTo>
                  <a:close/>
                  <a:moveTo>
                    <a:pt x="367" y="2129"/>
                  </a:moveTo>
                  <a:cubicBezTo>
                    <a:pt x="367" y="2129"/>
                    <a:pt x="367" y="2129"/>
                    <a:pt x="367" y="2129"/>
                  </a:cubicBezTo>
                  <a:cubicBezTo>
                    <a:pt x="366" y="2126"/>
                    <a:pt x="365" y="2124"/>
                    <a:pt x="364" y="2121"/>
                  </a:cubicBezTo>
                  <a:cubicBezTo>
                    <a:pt x="364" y="2119"/>
                    <a:pt x="363" y="2118"/>
                    <a:pt x="363" y="2117"/>
                  </a:cubicBezTo>
                  <a:cubicBezTo>
                    <a:pt x="363" y="2117"/>
                    <a:pt x="363" y="2117"/>
                    <a:pt x="363" y="2117"/>
                  </a:cubicBezTo>
                  <a:cubicBezTo>
                    <a:pt x="363" y="2117"/>
                    <a:pt x="364" y="2117"/>
                    <a:pt x="364" y="2117"/>
                  </a:cubicBezTo>
                  <a:cubicBezTo>
                    <a:pt x="366" y="2118"/>
                    <a:pt x="371" y="2117"/>
                    <a:pt x="374" y="2118"/>
                  </a:cubicBezTo>
                  <a:cubicBezTo>
                    <a:pt x="375" y="2119"/>
                    <a:pt x="375" y="2119"/>
                    <a:pt x="376" y="2120"/>
                  </a:cubicBezTo>
                  <a:cubicBezTo>
                    <a:pt x="376" y="2122"/>
                    <a:pt x="369" y="2127"/>
                    <a:pt x="367" y="2129"/>
                  </a:cubicBezTo>
                  <a:close/>
                  <a:moveTo>
                    <a:pt x="373" y="2131"/>
                  </a:moveTo>
                  <a:cubicBezTo>
                    <a:pt x="370" y="2135"/>
                    <a:pt x="366" y="2139"/>
                    <a:pt x="363" y="2143"/>
                  </a:cubicBezTo>
                  <a:cubicBezTo>
                    <a:pt x="363" y="2143"/>
                    <a:pt x="363" y="2143"/>
                    <a:pt x="363" y="2143"/>
                  </a:cubicBezTo>
                  <a:cubicBezTo>
                    <a:pt x="363" y="2143"/>
                    <a:pt x="363" y="2143"/>
                    <a:pt x="363" y="2142"/>
                  </a:cubicBezTo>
                  <a:cubicBezTo>
                    <a:pt x="364" y="2140"/>
                    <a:pt x="366" y="2138"/>
                    <a:pt x="367" y="2136"/>
                  </a:cubicBezTo>
                  <a:cubicBezTo>
                    <a:pt x="367" y="2136"/>
                    <a:pt x="367" y="2136"/>
                    <a:pt x="367" y="2136"/>
                  </a:cubicBezTo>
                  <a:cubicBezTo>
                    <a:pt x="368" y="2134"/>
                    <a:pt x="371" y="2133"/>
                    <a:pt x="373" y="2131"/>
                  </a:cubicBezTo>
                  <a:close/>
                  <a:moveTo>
                    <a:pt x="361" y="2113"/>
                  </a:moveTo>
                  <a:cubicBezTo>
                    <a:pt x="360" y="2113"/>
                    <a:pt x="359" y="2112"/>
                    <a:pt x="358" y="2112"/>
                  </a:cubicBezTo>
                  <a:cubicBezTo>
                    <a:pt x="358" y="2112"/>
                    <a:pt x="357" y="2111"/>
                    <a:pt x="357" y="2111"/>
                  </a:cubicBezTo>
                  <a:cubicBezTo>
                    <a:pt x="357" y="2109"/>
                    <a:pt x="358" y="2106"/>
                    <a:pt x="357" y="2104"/>
                  </a:cubicBezTo>
                  <a:cubicBezTo>
                    <a:pt x="358" y="2104"/>
                    <a:pt x="358" y="2104"/>
                    <a:pt x="358" y="2104"/>
                  </a:cubicBezTo>
                  <a:cubicBezTo>
                    <a:pt x="362" y="2104"/>
                    <a:pt x="367" y="2105"/>
                    <a:pt x="371" y="2108"/>
                  </a:cubicBezTo>
                  <a:cubicBezTo>
                    <a:pt x="374" y="2109"/>
                    <a:pt x="377" y="2112"/>
                    <a:pt x="380" y="2113"/>
                  </a:cubicBezTo>
                  <a:cubicBezTo>
                    <a:pt x="374" y="2114"/>
                    <a:pt x="367" y="2114"/>
                    <a:pt x="361" y="2113"/>
                  </a:cubicBezTo>
                  <a:close/>
                  <a:moveTo>
                    <a:pt x="362" y="2151"/>
                  </a:moveTo>
                  <a:cubicBezTo>
                    <a:pt x="362" y="2151"/>
                    <a:pt x="363" y="2150"/>
                    <a:pt x="363" y="2150"/>
                  </a:cubicBezTo>
                  <a:cubicBezTo>
                    <a:pt x="371" y="2140"/>
                    <a:pt x="380" y="2130"/>
                    <a:pt x="390" y="2121"/>
                  </a:cubicBezTo>
                  <a:cubicBezTo>
                    <a:pt x="390" y="2121"/>
                    <a:pt x="390" y="2121"/>
                    <a:pt x="391" y="2121"/>
                  </a:cubicBezTo>
                  <a:cubicBezTo>
                    <a:pt x="395" y="2139"/>
                    <a:pt x="400" y="2157"/>
                    <a:pt x="406" y="2174"/>
                  </a:cubicBezTo>
                  <a:cubicBezTo>
                    <a:pt x="403" y="2170"/>
                    <a:pt x="398" y="2169"/>
                    <a:pt x="394" y="2173"/>
                  </a:cubicBezTo>
                  <a:cubicBezTo>
                    <a:pt x="391" y="2176"/>
                    <a:pt x="388" y="2179"/>
                    <a:pt x="385" y="2181"/>
                  </a:cubicBezTo>
                  <a:cubicBezTo>
                    <a:pt x="385" y="2181"/>
                    <a:pt x="384" y="2182"/>
                    <a:pt x="382" y="2182"/>
                  </a:cubicBezTo>
                  <a:cubicBezTo>
                    <a:pt x="373" y="2182"/>
                    <a:pt x="364" y="2177"/>
                    <a:pt x="356" y="2173"/>
                  </a:cubicBezTo>
                  <a:cubicBezTo>
                    <a:pt x="356" y="2173"/>
                    <a:pt x="356" y="2173"/>
                    <a:pt x="356" y="2173"/>
                  </a:cubicBezTo>
                  <a:cubicBezTo>
                    <a:pt x="362" y="2167"/>
                    <a:pt x="364" y="2159"/>
                    <a:pt x="362" y="2151"/>
                  </a:cubicBezTo>
                  <a:close/>
                  <a:moveTo>
                    <a:pt x="361" y="2050"/>
                  </a:moveTo>
                  <a:cubicBezTo>
                    <a:pt x="356" y="2051"/>
                    <a:pt x="351" y="2047"/>
                    <a:pt x="350" y="2042"/>
                  </a:cubicBezTo>
                  <a:cubicBezTo>
                    <a:pt x="350" y="2037"/>
                    <a:pt x="353" y="2032"/>
                    <a:pt x="359" y="2031"/>
                  </a:cubicBezTo>
                  <a:cubicBezTo>
                    <a:pt x="364" y="2030"/>
                    <a:pt x="369" y="2034"/>
                    <a:pt x="370" y="2039"/>
                  </a:cubicBezTo>
                  <a:cubicBezTo>
                    <a:pt x="371" y="2045"/>
                    <a:pt x="367" y="2050"/>
                    <a:pt x="361" y="2050"/>
                  </a:cubicBezTo>
                  <a:close/>
                  <a:moveTo>
                    <a:pt x="452" y="1291"/>
                  </a:moveTo>
                  <a:cubicBezTo>
                    <a:pt x="455" y="1290"/>
                    <a:pt x="457" y="1288"/>
                    <a:pt x="459" y="1286"/>
                  </a:cubicBezTo>
                  <a:cubicBezTo>
                    <a:pt x="459" y="1286"/>
                    <a:pt x="459" y="1286"/>
                    <a:pt x="459" y="1286"/>
                  </a:cubicBezTo>
                  <a:cubicBezTo>
                    <a:pt x="463" y="1291"/>
                    <a:pt x="466" y="1296"/>
                    <a:pt x="467" y="1302"/>
                  </a:cubicBezTo>
                  <a:cubicBezTo>
                    <a:pt x="468" y="1306"/>
                    <a:pt x="469" y="1311"/>
                    <a:pt x="470" y="1315"/>
                  </a:cubicBezTo>
                  <a:cubicBezTo>
                    <a:pt x="464" y="1310"/>
                    <a:pt x="458" y="1304"/>
                    <a:pt x="454" y="1297"/>
                  </a:cubicBezTo>
                  <a:cubicBezTo>
                    <a:pt x="453" y="1296"/>
                    <a:pt x="453" y="1295"/>
                    <a:pt x="452" y="1294"/>
                  </a:cubicBezTo>
                  <a:cubicBezTo>
                    <a:pt x="452" y="1293"/>
                    <a:pt x="452" y="1292"/>
                    <a:pt x="452" y="1291"/>
                  </a:cubicBezTo>
                  <a:close/>
                  <a:moveTo>
                    <a:pt x="449" y="1306"/>
                  </a:moveTo>
                  <a:cubicBezTo>
                    <a:pt x="450" y="1305"/>
                    <a:pt x="451" y="1304"/>
                    <a:pt x="452" y="1303"/>
                  </a:cubicBezTo>
                  <a:cubicBezTo>
                    <a:pt x="452" y="1302"/>
                    <a:pt x="452" y="1302"/>
                    <a:pt x="452" y="1302"/>
                  </a:cubicBezTo>
                  <a:cubicBezTo>
                    <a:pt x="452" y="1303"/>
                    <a:pt x="452" y="1303"/>
                    <a:pt x="452" y="1303"/>
                  </a:cubicBezTo>
                  <a:cubicBezTo>
                    <a:pt x="454" y="1306"/>
                    <a:pt x="458" y="1310"/>
                    <a:pt x="460" y="1313"/>
                  </a:cubicBezTo>
                  <a:cubicBezTo>
                    <a:pt x="460" y="1314"/>
                    <a:pt x="460" y="1316"/>
                    <a:pt x="460" y="1317"/>
                  </a:cubicBezTo>
                  <a:cubicBezTo>
                    <a:pt x="459" y="1319"/>
                    <a:pt x="448" y="1317"/>
                    <a:pt x="444" y="1316"/>
                  </a:cubicBezTo>
                  <a:cubicBezTo>
                    <a:pt x="444" y="1316"/>
                    <a:pt x="444" y="1316"/>
                    <a:pt x="444" y="1316"/>
                  </a:cubicBezTo>
                  <a:cubicBezTo>
                    <a:pt x="446" y="1313"/>
                    <a:pt x="447" y="1310"/>
                    <a:pt x="449" y="1306"/>
                  </a:cubicBezTo>
                  <a:close/>
                  <a:moveTo>
                    <a:pt x="429" y="1324"/>
                  </a:moveTo>
                  <a:cubicBezTo>
                    <a:pt x="432" y="1323"/>
                    <a:pt x="435" y="1323"/>
                    <a:pt x="438" y="1322"/>
                  </a:cubicBezTo>
                  <a:cubicBezTo>
                    <a:pt x="438" y="1322"/>
                    <a:pt x="438" y="1322"/>
                    <a:pt x="438" y="1322"/>
                  </a:cubicBezTo>
                  <a:cubicBezTo>
                    <a:pt x="441" y="1322"/>
                    <a:pt x="444" y="1323"/>
                    <a:pt x="447" y="1324"/>
                  </a:cubicBezTo>
                  <a:cubicBezTo>
                    <a:pt x="441" y="1324"/>
                    <a:pt x="435" y="1324"/>
                    <a:pt x="428" y="1324"/>
                  </a:cubicBezTo>
                  <a:cubicBezTo>
                    <a:pt x="428" y="1324"/>
                    <a:pt x="428" y="1324"/>
                    <a:pt x="427" y="1324"/>
                  </a:cubicBezTo>
                  <a:cubicBezTo>
                    <a:pt x="428" y="1324"/>
                    <a:pt x="428" y="1324"/>
                    <a:pt x="429" y="1324"/>
                  </a:cubicBezTo>
                  <a:close/>
                  <a:moveTo>
                    <a:pt x="420" y="1331"/>
                  </a:moveTo>
                  <a:cubicBezTo>
                    <a:pt x="420" y="1331"/>
                    <a:pt x="421" y="1331"/>
                    <a:pt x="421" y="1331"/>
                  </a:cubicBezTo>
                  <a:cubicBezTo>
                    <a:pt x="438" y="1330"/>
                    <a:pt x="454" y="1330"/>
                    <a:pt x="471" y="1331"/>
                  </a:cubicBezTo>
                  <a:cubicBezTo>
                    <a:pt x="473" y="1332"/>
                    <a:pt x="475" y="1334"/>
                    <a:pt x="477" y="1337"/>
                  </a:cubicBezTo>
                  <a:cubicBezTo>
                    <a:pt x="478" y="1339"/>
                    <a:pt x="479" y="1340"/>
                    <a:pt x="481" y="1341"/>
                  </a:cubicBezTo>
                  <a:cubicBezTo>
                    <a:pt x="478" y="1346"/>
                    <a:pt x="475" y="1352"/>
                    <a:pt x="472" y="1358"/>
                  </a:cubicBezTo>
                  <a:cubicBezTo>
                    <a:pt x="415" y="1337"/>
                    <a:pt x="415" y="1337"/>
                    <a:pt x="415" y="1337"/>
                  </a:cubicBezTo>
                  <a:cubicBezTo>
                    <a:pt x="417" y="1335"/>
                    <a:pt x="418" y="1333"/>
                    <a:pt x="420" y="1331"/>
                  </a:cubicBezTo>
                  <a:close/>
                  <a:moveTo>
                    <a:pt x="324" y="1336"/>
                  </a:moveTo>
                  <a:cubicBezTo>
                    <a:pt x="364" y="1351"/>
                    <a:pt x="364" y="1351"/>
                    <a:pt x="364" y="1351"/>
                  </a:cubicBezTo>
                  <a:cubicBezTo>
                    <a:pt x="357" y="1368"/>
                    <a:pt x="357" y="1368"/>
                    <a:pt x="357" y="1368"/>
                  </a:cubicBezTo>
                  <a:cubicBezTo>
                    <a:pt x="317" y="1353"/>
                    <a:pt x="317" y="1353"/>
                    <a:pt x="317" y="1353"/>
                  </a:cubicBezTo>
                  <a:lnTo>
                    <a:pt x="324" y="1336"/>
                  </a:lnTo>
                  <a:close/>
                  <a:moveTo>
                    <a:pt x="268" y="1316"/>
                  </a:moveTo>
                  <a:cubicBezTo>
                    <a:pt x="308" y="1331"/>
                    <a:pt x="308" y="1331"/>
                    <a:pt x="308" y="1331"/>
                  </a:cubicBezTo>
                  <a:cubicBezTo>
                    <a:pt x="302" y="1348"/>
                    <a:pt x="302" y="1348"/>
                    <a:pt x="302" y="1348"/>
                  </a:cubicBezTo>
                  <a:cubicBezTo>
                    <a:pt x="262" y="1333"/>
                    <a:pt x="262" y="1333"/>
                    <a:pt x="262" y="1333"/>
                  </a:cubicBezTo>
                  <a:lnTo>
                    <a:pt x="268" y="1316"/>
                  </a:lnTo>
                  <a:close/>
                  <a:moveTo>
                    <a:pt x="297" y="1363"/>
                  </a:moveTo>
                  <a:cubicBezTo>
                    <a:pt x="290" y="1380"/>
                    <a:pt x="290" y="1380"/>
                    <a:pt x="290" y="1380"/>
                  </a:cubicBezTo>
                  <a:cubicBezTo>
                    <a:pt x="250" y="1365"/>
                    <a:pt x="250" y="1365"/>
                    <a:pt x="250" y="1365"/>
                  </a:cubicBezTo>
                  <a:cubicBezTo>
                    <a:pt x="257" y="1348"/>
                    <a:pt x="257" y="1348"/>
                    <a:pt x="257" y="1348"/>
                  </a:cubicBezTo>
                  <a:lnTo>
                    <a:pt x="297" y="1363"/>
                  </a:lnTo>
                  <a:close/>
                  <a:moveTo>
                    <a:pt x="213" y="1296"/>
                  </a:moveTo>
                  <a:cubicBezTo>
                    <a:pt x="253" y="1311"/>
                    <a:pt x="253" y="1311"/>
                    <a:pt x="253" y="1311"/>
                  </a:cubicBezTo>
                  <a:cubicBezTo>
                    <a:pt x="247" y="1328"/>
                    <a:pt x="247" y="1328"/>
                    <a:pt x="247" y="1328"/>
                  </a:cubicBezTo>
                  <a:cubicBezTo>
                    <a:pt x="207" y="1313"/>
                    <a:pt x="207" y="1313"/>
                    <a:pt x="207" y="1313"/>
                  </a:cubicBezTo>
                  <a:lnTo>
                    <a:pt x="213" y="1296"/>
                  </a:lnTo>
                  <a:close/>
                  <a:moveTo>
                    <a:pt x="201" y="1328"/>
                  </a:moveTo>
                  <a:cubicBezTo>
                    <a:pt x="241" y="1343"/>
                    <a:pt x="241" y="1343"/>
                    <a:pt x="241" y="1343"/>
                  </a:cubicBezTo>
                  <a:cubicBezTo>
                    <a:pt x="235" y="1360"/>
                    <a:pt x="235" y="1360"/>
                    <a:pt x="235" y="1360"/>
                  </a:cubicBezTo>
                  <a:cubicBezTo>
                    <a:pt x="195" y="1345"/>
                    <a:pt x="195" y="1345"/>
                    <a:pt x="195" y="1345"/>
                  </a:cubicBezTo>
                  <a:lnTo>
                    <a:pt x="201" y="1328"/>
                  </a:lnTo>
                  <a:close/>
                  <a:moveTo>
                    <a:pt x="212" y="1424"/>
                  </a:moveTo>
                  <a:cubicBezTo>
                    <a:pt x="172" y="1409"/>
                    <a:pt x="172" y="1409"/>
                    <a:pt x="172" y="1409"/>
                  </a:cubicBezTo>
                  <a:cubicBezTo>
                    <a:pt x="178" y="1392"/>
                    <a:pt x="178" y="1392"/>
                    <a:pt x="178" y="1392"/>
                  </a:cubicBezTo>
                  <a:cubicBezTo>
                    <a:pt x="218" y="1407"/>
                    <a:pt x="218" y="1407"/>
                    <a:pt x="218" y="1407"/>
                  </a:cubicBezTo>
                  <a:lnTo>
                    <a:pt x="212" y="1424"/>
                  </a:lnTo>
                  <a:close/>
                  <a:moveTo>
                    <a:pt x="183" y="1377"/>
                  </a:moveTo>
                  <a:cubicBezTo>
                    <a:pt x="190" y="1360"/>
                    <a:pt x="190" y="1360"/>
                    <a:pt x="190" y="1360"/>
                  </a:cubicBezTo>
                  <a:cubicBezTo>
                    <a:pt x="230" y="1374"/>
                    <a:pt x="230" y="1374"/>
                    <a:pt x="230" y="1374"/>
                  </a:cubicBezTo>
                  <a:cubicBezTo>
                    <a:pt x="224" y="1391"/>
                    <a:pt x="224" y="1391"/>
                    <a:pt x="224" y="1391"/>
                  </a:cubicBezTo>
                  <a:lnTo>
                    <a:pt x="183" y="1377"/>
                  </a:lnTo>
                  <a:close/>
                  <a:moveTo>
                    <a:pt x="267" y="1444"/>
                  </a:moveTo>
                  <a:cubicBezTo>
                    <a:pt x="227" y="1429"/>
                    <a:pt x="227" y="1429"/>
                    <a:pt x="227" y="1429"/>
                  </a:cubicBezTo>
                  <a:cubicBezTo>
                    <a:pt x="233" y="1412"/>
                    <a:pt x="233" y="1412"/>
                    <a:pt x="233" y="1412"/>
                  </a:cubicBezTo>
                  <a:cubicBezTo>
                    <a:pt x="273" y="1427"/>
                    <a:pt x="273" y="1427"/>
                    <a:pt x="273" y="1427"/>
                  </a:cubicBezTo>
                  <a:lnTo>
                    <a:pt x="267" y="1444"/>
                  </a:lnTo>
                  <a:close/>
                  <a:moveTo>
                    <a:pt x="239" y="1397"/>
                  </a:moveTo>
                  <a:cubicBezTo>
                    <a:pt x="245" y="1380"/>
                    <a:pt x="245" y="1380"/>
                    <a:pt x="245" y="1380"/>
                  </a:cubicBezTo>
                  <a:cubicBezTo>
                    <a:pt x="285" y="1395"/>
                    <a:pt x="285" y="1395"/>
                    <a:pt x="285" y="1395"/>
                  </a:cubicBezTo>
                  <a:cubicBezTo>
                    <a:pt x="279" y="1412"/>
                    <a:pt x="279" y="1412"/>
                    <a:pt x="279" y="1412"/>
                  </a:cubicBezTo>
                  <a:lnTo>
                    <a:pt x="239" y="1397"/>
                  </a:lnTo>
                  <a:close/>
                  <a:moveTo>
                    <a:pt x="322" y="1464"/>
                  </a:moveTo>
                  <a:cubicBezTo>
                    <a:pt x="282" y="1449"/>
                    <a:pt x="282" y="1449"/>
                    <a:pt x="282" y="1449"/>
                  </a:cubicBezTo>
                  <a:cubicBezTo>
                    <a:pt x="288" y="1432"/>
                    <a:pt x="288" y="1432"/>
                    <a:pt x="288" y="1432"/>
                  </a:cubicBezTo>
                  <a:cubicBezTo>
                    <a:pt x="328" y="1447"/>
                    <a:pt x="328" y="1447"/>
                    <a:pt x="328" y="1447"/>
                  </a:cubicBezTo>
                  <a:lnTo>
                    <a:pt x="322" y="1464"/>
                  </a:lnTo>
                  <a:close/>
                  <a:moveTo>
                    <a:pt x="334" y="1432"/>
                  </a:moveTo>
                  <a:cubicBezTo>
                    <a:pt x="294" y="1417"/>
                    <a:pt x="294" y="1417"/>
                    <a:pt x="294" y="1417"/>
                  </a:cubicBezTo>
                  <a:cubicBezTo>
                    <a:pt x="300" y="1400"/>
                    <a:pt x="300" y="1400"/>
                    <a:pt x="300" y="1400"/>
                  </a:cubicBezTo>
                  <a:cubicBezTo>
                    <a:pt x="340" y="1415"/>
                    <a:pt x="340" y="1415"/>
                    <a:pt x="340" y="1415"/>
                  </a:cubicBezTo>
                  <a:lnTo>
                    <a:pt x="334" y="1432"/>
                  </a:lnTo>
                  <a:close/>
                  <a:moveTo>
                    <a:pt x="346" y="1400"/>
                  </a:moveTo>
                  <a:cubicBezTo>
                    <a:pt x="305" y="1386"/>
                    <a:pt x="305" y="1386"/>
                    <a:pt x="305" y="1386"/>
                  </a:cubicBezTo>
                  <a:cubicBezTo>
                    <a:pt x="312" y="1369"/>
                    <a:pt x="312" y="1369"/>
                    <a:pt x="312" y="1369"/>
                  </a:cubicBezTo>
                  <a:cubicBezTo>
                    <a:pt x="352" y="1383"/>
                    <a:pt x="352" y="1383"/>
                    <a:pt x="352" y="1383"/>
                  </a:cubicBezTo>
                  <a:lnTo>
                    <a:pt x="346" y="1400"/>
                  </a:lnTo>
                  <a:close/>
                  <a:moveTo>
                    <a:pt x="319" y="1556"/>
                  </a:moveTo>
                  <a:cubicBezTo>
                    <a:pt x="323" y="1539"/>
                    <a:pt x="334" y="1527"/>
                    <a:pt x="345" y="1529"/>
                  </a:cubicBezTo>
                  <a:cubicBezTo>
                    <a:pt x="355" y="1531"/>
                    <a:pt x="361" y="1547"/>
                    <a:pt x="358" y="1564"/>
                  </a:cubicBezTo>
                  <a:cubicBezTo>
                    <a:pt x="354" y="1581"/>
                    <a:pt x="343" y="1594"/>
                    <a:pt x="332" y="1591"/>
                  </a:cubicBezTo>
                  <a:cubicBezTo>
                    <a:pt x="322" y="1589"/>
                    <a:pt x="316" y="1574"/>
                    <a:pt x="319" y="1556"/>
                  </a:cubicBezTo>
                  <a:close/>
                  <a:moveTo>
                    <a:pt x="73" y="1596"/>
                  </a:moveTo>
                  <a:cubicBezTo>
                    <a:pt x="70" y="1613"/>
                    <a:pt x="58" y="1626"/>
                    <a:pt x="48" y="1624"/>
                  </a:cubicBezTo>
                  <a:cubicBezTo>
                    <a:pt x="37" y="1621"/>
                    <a:pt x="31" y="1606"/>
                    <a:pt x="35" y="1588"/>
                  </a:cubicBezTo>
                  <a:cubicBezTo>
                    <a:pt x="39" y="1571"/>
                    <a:pt x="50" y="1559"/>
                    <a:pt x="60" y="1561"/>
                  </a:cubicBezTo>
                  <a:cubicBezTo>
                    <a:pt x="71" y="1563"/>
                    <a:pt x="77" y="1579"/>
                    <a:pt x="73" y="1596"/>
                  </a:cubicBezTo>
                  <a:close/>
                  <a:moveTo>
                    <a:pt x="65" y="1537"/>
                  </a:moveTo>
                  <a:cubicBezTo>
                    <a:pt x="55" y="1535"/>
                    <a:pt x="49" y="1519"/>
                    <a:pt x="52" y="1502"/>
                  </a:cubicBezTo>
                  <a:cubicBezTo>
                    <a:pt x="56" y="1485"/>
                    <a:pt x="67" y="1472"/>
                    <a:pt x="78" y="1475"/>
                  </a:cubicBezTo>
                  <a:cubicBezTo>
                    <a:pt x="88" y="1477"/>
                    <a:pt x="94" y="1493"/>
                    <a:pt x="91" y="1510"/>
                  </a:cubicBezTo>
                  <a:cubicBezTo>
                    <a:pt x="87" y="1527"/>
                    <a:pt x="76" y="1540"/>
                    <a:pt x="65" y="1537"/>
                  </a:cubicBezTo>
                  <a:close/>
                  <a:moveTo>
                    <a:pt x="127" y="1607"/>
                  </a:moveTo>
                  <a:cubicBezTo>
                    <a:pt x="123" y="1624"/>
                    <a:pt x="112" y="1637"/>
                    <a:pt x="101" y="1634"/>
                  </a:cubicBezTo>
                  <a:cubicBezTo>
                    <a:pt x="91" y="1632"/>
                    <a:pt x="85" y="1616"/>
                    <a:pt x="88" y="1599"/>
                  </a:cubicBezTo>
                  <a:cubicBezTo>
                    <a:pt x="92" y="1582"/>
                    <a:pt x="103" y="1569"/>
                    <a:pt x="114" y="1572"/>
                  </a:cubicBezTo>
                  <a:cubicBezTo>
                    <a:pt x="124" y="1574"/>
                    <a:pt x="130" y="1589"/>
                    <a:pt x="127" y="1607"/>
                  </a:cubicBezTo>
                  <a:close/>
                  <a:moveTo>
                    <a:pt x="119" y="1548"/>
                  </a:moveTo>
                  <a:cubicBezTo>
                    <a:pt x="108" y="1546"/>
                    <a:pt x="102" y="1530"/>
                    <a:pt x="106" y="1513"/>
                  </a:cubicBezTo>
                  <a:cubicBezTo>
                    <a:pt x="109" y="1496"/>
                    <a:pt x="121" y="1483"/>
                    <a:pt x="131" y="1485"/>
                  </a:cubicBezTo>
                  <a:cubicBezTo>
                    <a:pt x="142" y="1488"/>
                    <a:pt x="148" y="1503"/>
                    <a:pt x="144" y="1521"/>
                  </a:cubicBezTo>
                  <a:cubicBezTo>
                    <a:pt x="141" y="1538"/>
                    <a:pt x="129" y="1550"/>
                    <a:pt x="119" y="1548"/>
                  </a:cubicBezTo>
                  <a:close/>
                  <a:moveTo>
                    <a:pt x="180" y="1618"/>
                  </a:moveTo>
                  <a:cubicBezTo>
                    <a:pt x="177" y="1635"/>
                    <a:pt x="165" y="1647"/>
                    <a:pt x="155" y="1645"/>
                  </a:cubicBezTo>
                  <a:cubicBezTo>
                    <a:pt x="144" y="1643"/>
                    <a:pt x="138" y="1627"/>
                    <a:pt x="142" y="1610"/>
                  </a:cubicBezTo>
                  <a:cubicBezTo>
                    <a:pt x="145" y="1593"/>
                    <a:pt x="157" y="1580"/>
                    <a:pt x="167" y="1582"/>
                  </a:cubicBezTo>
                  <a:cubicBezTo>
                    <a:pt x="178" y="1584"/>
                    <a:pt x="184" y="1600"/>
                    <a:pt x="180" y="1618"/>
                  </a:cubicBezTo>
                  <a:close/>
                  <a:moveTo>
                    <a:pt x="172" y="1559"/>
                  </a:moveTo>
                  <a:cubicBezTo>
                    <a:pt x="161" y="1557"/>
                    <a:pt x="156" y="1541"/>
                    <a:pt x="159" y="1524"/>
                  </a:cubicBezTo>
                  <a:cubicBezTo>
                    <a:pt x="163" y="1506"/>
                    <a:pt x="174" y="1494"/>
                    <a:pt x="185" y="1496"/>
                  </a:cubicBezTo>
                  <a:cubicBezTo>
                    <a:pt x="195" y="1498"/>
                    <a:pt x="201" y="1514"/>
                    <a:pt x="197" y="1532"/>
                  </a:cubicBezTo>
                  <a:cubicBezTo>
                    <a:pt x="194" y="1549"/>
                    <a:pt x="183" y="1561"/>
                    <a:pt x="172" y="1559"/>
                  </a:cubicBezTo>
                  <a:close/>
                  <a:moveTo>
                    <a:pt x="233" y="1628"/>
                  </a:moveTo>
                  <a:cubicBezTo>
                    <a:pt x="230" y="1646"/>
                    <a:pt x="219" y="1658"/>
                    <a:pt x="208" y="1656"/>
                  </a:cubicBezTo>
                  <a:cubicBezTo>
                    <a:pt x="197" y="1654"/>
                    <a:pt x="192" y="1638"/>
                    <a:pt x="195" y="1621"/>
                  </a:cubicBezTo>
                  <a:cubicBezTo>
                    <a:pt x="199" y="1603"/>
                    <a:pt x="210" y="1591"/>
                    <a:pt x="221" y="1593"/>
                  </a:cubicBezTo>
                  <a:cubicBezTo>
                    <a:pt x="231" y="1595"/>
                    <a:pt x="237" y="1611"/>
                    <a:pt x="233" y="1628"/>
                  </a:cubicBezTo>
                  <a:close/>
                  <a:moveTo>
                    <a:pt x="225" y="1570"/>
                  </a:moveTo>
                  <a:cubicBezTo>
                    <a:pt x="215" y="1568"/>
                    <a:pt x="209" y="1552"/>
                    <a:pt x="213" y="1535"/>
                  </a:cubicBezTo>
                  <a:cubicBezTo>
                    <a:pt x="216" y="1517"/>
                    <a:pt x="228" y="1505"/>
                    <a:pt x="238" y="1507"/>
                  </a:cubicBezTo>
                  <a:cubicBezTo>
                    <a:pt x="249" y="1509"/>
                    <a:pt x="254" y="1525"/>
                    <a:pt x="251" y="1542"/>
                  </a:cubicBezTo>
                  <a:cubicBezTo>
                    <a:pt x="247" y="1560"/>
                    <a:pt x="236" y="1572"/>
                    <a:pt x="225" y="1570"/>
                  </a:cubicBezTo>
                  <a:close/>
                  <a:moveTo>
                    <a:pt x="287" y="1639"/>
                  </a:moveTo>
                  <a:cubicBezTo>
                    <a:pt x="283" y="1657"/>
                    <a:pt x="272" y="1669"/>
                    <a:pt x="261" y="1667"/>
                  </a:cubicBezTo>
                  <a:cubicBezTo>
                    <a:pt x="251" y="1665"/>
                    <a:pt x="245" y="1649"/>
                    <a:pt x="249" y="1632"/>
                  </a:cubicBezTo>
                  <a:cubicBezTo>
                    <a:pt x="252" y="1614"/>
                    <a:pt x="264" y="1602"/>
                    <a:pt x="274" y="1604"/>
                  </a:cubicBezTo>
                  <a:cubicBezTo>
                    <a:pt x="285" y="1606"/>
                    <a:pt x="290" y="1622"/>
                    <a:pt x="287" y="1639"/>
                  </a:cubicBezTo>
                  <a:close/>
                  <a:moveTo>
                    <a:pt x="279" y="1581"/>
                  </a:moveTo>
                  <a:cubicBezTo>
                    <a:pt x="268" y="1579"/>
                    <a:pt x="263" y="1563"/>
                    <a:pt x="266" y="1545"/>
                  </a:cubicBezTo>
                  <a:cubicBezTo>
                    <a:pt x="270" y="1528"/>
                    <a:pt x="281" y="1516"/>
                    <a:pt x="292" y="1518"/>
                  </a:cubicBezTo>
                  <a:cubicBezTo>
                    <a:pt x="302" y="1520"/>
                    <a:pt x="308" y="1536"/>
                    <a:pt x="304" y="1553"/>
                  </a:cubicBezTo>
                  <a:cubicBezTo>
                    <a:pt x="301" y="1570"/>
                    <a:pt x="289" y="1583"/>
                    <a:pt x="279" y="1581"/>
                  </a:cubicBezTo>
                  <a:close/>
                  <a:moveTo>
                    <a:pt x="302" y="1642"/>
                  </a:moveTo>
                  <a:cubicBezTo>
                    <a:pt x="306" y="1625"/>
                    <a:pt x="317" y="1613"/>
                    <a:pt x="327" y="1615"/>
                  </a:cubicBezTo>
                  <a:cubicBezTo>
                    <a:pt x="338" y="1617"/>
                    <a:pt x="344" y="1633"/>
                    <a:pt x="340" y="1650"/>
                  </a:cubicBezTo>
                  <a:cubicBezTo>
                    <a:pt x="337" y="1667"/>
                    <a:pt x="325" y="1680"/>
                    <a:pt x="315" y="1678"/>
                  </a:cubicBezTo>
                  <a:cubicBezTo>
                    <a:pt x="304" y="1675"/>
                    <a:pt x="299" y="1660"/>
                    <a:pt x="302" y="1642"/>
                  </a:cubicBezTo>
                  <a:close/>
                  <a:moveTo>
                    <a:pt x="318" y="1794"/>
                  </a:moveTo>
                  <a:cubicBezTo>
                    <a:pt x="318" y="1794"/>
                    <a:pt x="318" y="1794"/>
                    <a:pt x="317" y="1794"/>
                  </a:cubicBezTo>
                  <a:cubicBezTo>
                    <a:pt x="318" y="1794"/>
                    <a:pt x="318" y="1794"/>
                    <a:pt x="318" y="1794"/>
                  </a:cubicBezTo>
                  <a:cubicBezTo>
                    <a:pt x="321" y="1792"/>
                    <a:pt x="324" y="1790"/>
                    <a:pt x="327" y="1789"/>
                  </a:cubicBezTo>
                  <a:cubicBezTo>
                    <a:pt x="327" y="1788"/>
                    <a:pt x="327" y="1788"/>
                    <a:pt x="327" y="1788"/>
                  </a:cubicBezTo>
                  <a:cubicBezTo>
                    <a:pt x="329" y="1787"/>
                    <a:pt x="332" y="1787"/>
                    <a:pt x="336" y="1787"/>
                  </a:cubicBezTo>
                  <a:cubicBezTo>
                    <a:pt x="330" y="1789"/>
                    <a:pt x="324" y="1791"/>
                    <a:pt x="318" y="1794"/>
                  </a:cubicBezTo>
                  <a:close/>
                  <a:moveTo>
                    <a:pt x="330" y="1781"/>
                  </a:moveTo>
                  <a:cubicBezTo>
                    <a:pt x="330" y="1781"/>
                    <a:pt x="330" y="1781"/>
                    <a:pt x="329" y="1781"/>
                  </a:cubicBezTo>
                  <a:cubicBezTo>
                    <a:pt x="330" y="1777"/>
                    <a:pt x="330" y="1773"/>
                    <a:pt x="331" y="1770"/>
                  </a:cubicBezTo>
                  <a:cubicBezTo>
                    <a:pt x="331" y="1768"/>
                    <a:pt x="331" y="1767"/>
                    <a:pt x="332" y="1765"/>
                  </a:cubicBezTo>
                  <a:cubicBezTo>
                    <a:pt x="332" y="1765"/>
                    <a:pt x="332" y="1765"/>
                    <a:pt x="332" y="1765"/>
                  </a:cubicBezTo>
                  <a:cubicBezTo>
                    <a:pt x="332" y="1765"/>
                    <a:pt x="332" y="1765"/>
                    <a:pt x="333" y="1765"/>
                  </a:cubicBezTo>
                  <a:cubicBezTo>
                    <a:pt x="335" y="1767"/>
                    <a:pt x="340" y="1769"/>
                    <a:pt x="343" y="1772"/>
                  </a:cubicBezTo>
                  <a:cubicBezTo>
                    <a:pt x="344" y="1773"/>
                    <a:pt x="345" y="1774"/>
                    <a:pt x="345" y="1775"/>
                  </a:cubicBezTo>
                  <a:cubicBezTo>
                    <a:pt x="345" y="1777"/>
                    <a:pt x="333" y="1780"/>
                    <a:pt x="330" y="1781"/>
                  </a:cubicBezTo>
                  <a:close/>
                  <a:moveTo>
                    <a:pt x="332" y="1759"/>
                  </a:moveTo>
                  <a:cubicBezTo>
                    <a:pt x="331" y="1758"/>
                    <a:pt x="330" y="1758"/>
                    <a:pt x="329" y="1757"/>
                  </a:cubicBezTo>
                  <a:cubicBezTo>
                    <a:pt x="328" y="1756"/>
                    <a:pt x="328" y="1755"/>
                    <a:pt x="328" y="1755"/>
                  </a:cubicBezTo>
                  <a:cubicBezTo>
                    <a:pt x="330" y="1752"/>
                    <a:pt x="331" y="1750"/>
                    <a:pt x="332" y="1747"/>
                  </a:cubicBezTo>
                  <a:cubicBezTo>
                    <a:pt x="332" y="1747"/>
                    <a:pt x="332" y="1747"/>
                    <a:pt x="332" y="1747"/>
                  </a:cubicBezTo>
                  <a:cubicBezTo>
                    <a:pt x="338" y="1750"/>
                    <a:pt x="342" y="1754"/>
                    <a:pt x="346" y="1759"/>
                  </a:cubicBezTo>
                  <a:cubicBezTo>
                    <a:pt x="349" y="1762"/>
                    <a:pt x="351" y="1766"/>
                    <a:pt x="353" y="1770"/>
                  </a:cubicBezTo>
                  <a:cubicBezTo>
                    <a:pt x="346" y="1767"/>
                    <a:pt x="338" y="1764"/>
                    <a:pt x="332" y="1759"/>
                  </a:cubicBezTo>
                  <a:close/>
                  <a:moveTo>
                    <a:pt x="348" y="1751"/>
                  </a:moveTo>
                  <a:cubicBezTo>
                    <a:pt x="344" y="1747"/>
                    <a:pt x="339" y="1744"/>
                    <a:pt x="335" y="1741"/>
                  </a:cubicBezTo>
                  <a:cubicBezTo>
                    <a:pt x="334" y="1741"/>
                    <a:pt x="334" y="1741"/>
                    <a:pt x="334" y="1741"/>
                  </a:cubicBezTo>
                  <a:cubicBezTo>
                    <a:pt x="334" y="1738"/>
                    <a:pt x="334" y="1734"/>
                    <a:pt x="333" y="1731"/>
                  </a:cubicBezTo>
                  <a:cubicBezTo>
                    <a:pt x="330" y="1725"/>
                    <a:pt x="326" y="1721"/>
                    <a:pt x="320" y="1719"/>
                  </a:cubicBezTo>
                  <a:cubicBezTo>
                    <a:pt x="319" y="1718"/>
                    <a:pt x="319" y="1717"/>
                    <a:pt x="319" y="1716"/>
                  </a:cubicBezTo>
                  <a:cubicBezTo>
                    <a:pt x="319" y="1708"/>
                    <a:pt x="316" y="1703"/>
                    <a:pt x="312" y="1699"/>
                  </a:cubicBezTo>
                  <a:cubicBezTo>
                    <a:pt x="364" y="1709"/>
                    <a:pt x="364" y="1709"/>
                    <a:pt x="364" y="1709"/>
                  </a:cubicBezTo>
                  <a:cubicBezTo>
                    <a:pt x="362" y="1729"/>
                    <a:pt x="360" y="1748"/>
                    <a:pt x="359" y="1768"/>
                  </a:cubicBezTo>
                  <a:cubicBezTo>
                    <a:pt x="355" y="1763"/>
                    <a:pt x="352" y="1756"/>
                    <a:pt x="348" y="1751"/>
                  </a:cubicBezTo>
                  <a:close/>
                  <a:moveTo>
                    <a:pt x="357" y="2011"/>
                  </a:moveTo>
                  <a:cubicBezTo>
                    <a:pt x="361" y="2010"/>
                    <a:pt x="365" y="2011"/>
                    <a:pt x="368" y="2012"/>
                  </a:cubicBezTo>
                  <a:cubicBezTo>
                    <a:pt x="369" y="2014"/>
                    <a:pt x="369" y="2015"/>
                    <a:pt x="369" y="2017"/>
                  </a:cubicBezTo>
                  <a:cubicBezTo>
                    <a:pt x="365" y="2015"/>
                    <a:pt x="361" y="2015"/>
                    <a:pt x="357" y="2015"/>
                  </a:cubicBezTo>
                  <a:cubicBezTo>
                    <a:pt x="344" y="2017"/>
                    <a:pt x="335" y="2030"/>
                    <a:pt x="337" y="2044"/>
                  </a:cubicBezTo>
                  <a:cubicBezTo>
                    <a:pt x="338" y="2058"/>
                    <a:pt x="351" y="2067"/>
                    <a:pt x="364" y="2066"/>
                  </a:cubicBezTo>
                  <a:cubicBezTo>
                    <a:pt x="369" y="2065"/>
                    <a:pt x="373" y="2063"/>
                    <a:pt x="377" y="2060"/>
                  </a:cubicBezTo>
                  <a:cubicBezTo>
                    <a:pt x="380" y="2077"/>
                    <a:pt x="384" y="2095"/>
                    <a:pt x="388" y="2112"/>
                  </a:cubicBezTo>
                  <a:cubicBezTo>
                    <a:pt x="382" y="2111"/>
                    <a:pt x="376" y="2104"/>
                    <a:pt x="370" y="2102"/>
                  </a:cubicBezTo>
                  <a:cubicBezTo>
                    <a:pt x="366" y="2100"/>
                    <a:pt x="362" y="2099"/>
                    <a:pt x="357" y="2099"/>
                  </a:cubicBezTo>
                  <a:cubicBezTo>
                    <a:pt x="357" y="2099"/>
                    <a:pt x="357" y="2099"/>
                    <a:pt x="357" y="2099"/>
                  </a:cubicBezTo>
                  <a:cubicBezTo>
                    <a:pt x="356" y="2097"/>
                    <a:pt x="354" y="2094"/>
                    <a:pt x="352" y="2092"/>
                  </a:cubicBezTo>
                  <a:cubicBezTo>
                    <a:pt x="349" y="2089"/>
                    <a:pt x="344" y="2087"/>
                    <a:pt x="340" y="2088"/>
                  </a:cubicBezTo>
                  <a:cubicBezTo>
                    <a:pt x="338" y="2088"/>
                    <a:pt x="338" y="2087"/>
                    <a:pt x="337" y="2086"/>
                  </a:cubicBezTo>
                  <a:cubicBezTo>
                    <a:pt x="336" y="2083"/>
                    <a:pt x="334" y="2081"/>
                    <a:pt x="333" y="2079"/>
                  </a:cubicBezTo>
                  <a:cubicBezTo>
                    <a:pt x="340" y="2082"/>
                    <a:pt x="347" y="2083"/>
                    <a:pt x="355" y="2083"/>
                  </a:cubicBezTo>
                  <a:cubicBezTo>
                    <a:pt x="355" y="2084"/>
                    <a:pt x="355" y="2084"/>
                    <a:pt x="355" y="2084"/>
                  </a:cubicBezTo>
                  <a:cubicBezTo>
                    <a:pt x="355" y="2084"/>
                    <a:pt x="356" y="2091"/>
                    <a:pt x="364" y="2090"/>
                  </a:cubicBezTo>
                  <a:cubicBezTo>
                    <a:pt x="371" y="2089"/>
                    <a:pt x="376" y="2088"/>
                    <a:pt x="376" y="2082"/>
                  </a:cubicBezTo>
                  <a:cubicBezTo>
                    <a:pt x="377" y="2082"/>
                    <a:pt x="378" y="2082"/>
                    <a:pt x="379" y="2081"/>
                  </a:cubicBezTo>
                  <a:cubicBezTo>
                    <a:pt x="377" y="2066"/>
                    <a:pt x="377" y="2066"/>
                    <a:pt x="377" y="2066"/>
                  </a:cubicBezTo>
                  <a:cubicBezTo>
                    <a:pt x="373" y="2068"/>
                    <a:pt x="369" y="2070"/>
                    <a:pt x="365" y="2070"/>
                  </a:cubicBezTo>
                  <a:cubicBezTo>
                    <a:pt x="364" y="2070"/>
                    <a:pt x="364" y="2070"/>
                    <a:pt x="364" y="2070"/>
                  </a:cubicBezTo>
                  <a:cubicBezTo>
                    <a:pt x="363" y="2070"/>
                    <a:pt x="363" y="2070"/>
                    <a:pt x="362" y="2070"/>
                  </a:cubicBezTo>
                  <a:cubicBezTo>
                    <a:pt x="347" y="2071"/>
                    <a:pt x="334" y="2060"/>
                    <a:pt x="332" y="2044"/>
                  </a:cubicBezTo>
                  <a:cubicBezTo>
                    <a:pt x="330" y="2028"/>
                    <a:pt x="341" y="2013"/>
                    <a:pt x="357" y="2011"/>
                  </a:cubicBezTo>
                  <a:close/>
                  <a:moveTo>
                    <a:pt x="326" y="2179"/>
                  </a:moveTo>
                  <a:cubicBezTo>
                    <a:pt x="326" y="2179"/>
                    <a:pt x="326" y="2179"/>
                    <a:pt x="327" y="2179"/>
                  </a:cubicBezTo>
                  <a:cubicBezTo>
                    <a:pt x="329" y="2180"/>
                    <a:pt x="332" y="2181"/>
                    <a:pt x="334" y="2180"/>
                  </a:cubicBezTo>
                  <a:cubicBezTo>
                    <a:pt x="335" y="2180"/>
                    <a:pt x="335" y="2180"/>
                    <a:pt x="335" y="2180"/>
                  </a:cubicBezTo>
                  <a:cubicBezTo>
                    <a:pt x="339" y="2180"/>
                    <a:pt x="343" y="2180"/>
                    <a:pt x="346" y="2179"/>
                  </a:cubicBezTo>
                  <a:cubicBezTo>
                    <a:pt x="348" y="2180"/>
                    <a:pt x="349" y="2180"/>
                    <a:pt x="351" y="2180"/>
                  </a:cubicBezTo>
                  <a:cubicBezTo>
                    <a:pt x="357" y="2182"/>
                    <a:pt x="362" y="2185"/>
                    <a:pt x="368" y="2187"/>
                  </a:cubicBezTo>
                  <a:cubicBezTo>
                    <a:pt x="358" y="2190"/>
                    <a:pt x="346" y="2193"/>
                    <a:pt x="335" y="2193"/>
                  </a:cubicBezTo>
                  <a:cubicBezTo>
                    <a:pt x="333" y="2193"/>
                    <a:pt x="332" y="2193"/>
                    <a:pt x="330" y="2193"/>
                  </a:cubicBezTo>
                  <a:cubicBezTo>
                    <a:pt x="328" y="2193"/>
                    <a:pt x="327" y="2192"/>
                    <a:pt x="327" y="2191"/>
                  </a:cubicBezTo>
                  <a:cubicBezTo>
                    <a:pt x="327" y="2187"/>
                    <a:pt x="326" y="2183"/>
                    <a:pt x="325" y="2179"/>
                  </a:cubicBezTo>
                  <a:cubicBezTo>
                    <a:pt x="326" y="2179"/>
                    <a:pt x="326" y="2179"/>
                    <a:pt x="326" y="2179"/>
                  </a:cubicBezTo>
                  <a:close/>
                  <a:moveTo>
                    <a:pt x="271" y="2385"/>
                  </a:moveTo>
                  <a:cubicBezTo>
                    <a:pt x="265" y="2375"/>
                    <a:pt x="269" y="2361"/>
                    <a:pt x="280" y="2356"/>
                  </a:cubicBezTo>
                  <a:cubicBezTo>
                    <a:pt x="291" y="2350"/>
                    <a:pt x="304" y="2354"/>
                    <a:pt x="310" y="2365"/>
                  </a:cubicBezTo>
                  <a:cubicBezTo>
                    <a:pt x="316" y="2376"/>
                    <a:pt x="311" y="2389"/>
                    <a:pt x="301" y="2395"/>
                  </a:cubicBezTo>
                  <a:cubicBezTo>
                    <a:pt x="290" y="2400"/>
                    <a:pt x="276" y="2396"/>
                    <a:pt x="271" y="2385"/>
                  </a:cubicBezTo>
                  <a:close/>
                  <a:moveTo>
                    <a:pt x="330" y="2452"/>
                  </a:moveTo>
                  <a:cubicBezTo>
                    <a:pt x="320" y="2458"/>
                    <a:pt x="306" y="2454"/>
                    <a:pt x="301" y="2443"/>
                  </a:cubicBezTo>
                  <a:cubicBezTo>
                    <a:pt x="295" y="2432"/>
                    <a:pt x="299" y="2419"/>
                    <a:pt x="310" y="2413"/>
                  </a:cubicBezTo>
                  <a:cubicBezTo>
                    <a:pt x="321" y="2407"/>
                    <a:pt x="334" y="2412"/>
                    <a:pt x="340" y="2422"/>
                  </a:cubicBezTo>
                  <a:cubicBezTo>
                    <a:pt x="345" y="2433"/>
                    <a:pt x="341" y="2446"/>
                    <a:pt x="330" y="2452"/>
                  </a:cubicBezTo>
                  <a:close/>
                  <a:moveTo>
                    <a:pt x="326" y="2356"/>
                  </a:moveTo>
                  <a:cubicBezTo>
                    <a:pt x="321" y="2346"/>
                    <a:pt x="325" y="2332"/>
                    <a:pt x="336" y="2327"/>
                  </a:cubicBezTo>
                  <a:cubicBezTo>
                    <a:pt x="347" y="2321"/>
                    <a:pt x="360" y="2325"/>
                    <a:pt x="366" y="2336"/>
                  </a:cubicBezTo>
                  <a:cubicBezTo>
                    <a:pt x="371" y="2347"/>
                    <a:pt x="367" y="2360"/>
                    <a:pt x="356" y="2366"/>
                  </a:cubicBezTo>
                  <a:cubicBezTo>
                    <a:pt x="345" y="2371"/>
                    <a:pt x="332" y="2367"/>
                    <a:pt x="326" y="2356"/>
                  </a:cubicBezTo>
                  <a:close/>
                  <a:moveTo>
                    <a:pt x="386" y="2423"/>
                  </a:moveTo>
                  <a:cubicBezTo>
                    <a:pt x="375" y="2429"/>
                    <a:pt x="362" y="2424"/>
                    <a:pt x="356" y="2414"/>
                  </a:cubicBezTo>
                  <a:cubicBezTo>
                    <a:pt x="351" y="2403"/>
                    <a:pt x="355" y="2390"/>
                    <a:pt x="366" y="2384"/>
                  </a:cubicBezTo>
                  <a:cubicBezTo>
                    <a:pt x="377" y="2378"/>
                    <a:pt x="390" y="2382"/>
                    <a:pt x="395" y="2393"/>
                  </a:cubicBezTo>
                  <a:cubicBezTo>
                    <a:pt x="401" y="2404"/>
                    <a:pt x="397" y="2417"/>
                    <a:pt x="386" y="2423"/>
                  </a:cubicBezTo>
                  <a:close/>
                  <a:moveTo>
                    <a:pt x="382" y="2327"/>
                  </a:moveTo>
                  <a:cubicBezTo>
                    <a:pt x="377" y="2317"/>
                    <a:pt x="381" y="2303"/>
                    <a:pt x="392" y="2298"/>
                  </a:cubicBezTo>
                  <a:cubicBezTo>
                    <a:pt x="402" y="2292"/>
                    <a:pt x="416" y="2296"/>
                    <a:pt x="421" y="2307"/>
                  </a:cubicBezTo>
                  <a:cubicBezTo>
                    <a:pt x="427" y="2318"/>
                    <a:pt x="423" y="2331"/>
                    <a:pt x="412" y="2337"/>
                  </a:cubicBezTo>
                  <a:cubicBezTo>
                    <a:pt x="401" y="2342"/>
                    <a:pt x="388" y="2338"/>
                    <a:pt x="382" y="2327"/>
                  </a:cubicBezTo>
                  <a:close/>
                  <a:moveTo>
                    <a:pt x="421" y="2355"/>
                  </a:moveTo>
                  <a:cubicBezTo>
                    <a:pt x="432" y="2349"/>
                    <a:pt x="446" y="2353"/>
                    <a:pt x="451" y="2364"/>
                  </a:cubicBezTo>
                  <a:cubicBezTo>
                    <a:pt x="457" y="2375"/>
                    <a:pt x="453" y="2388"/>
                    <a:pt x="442" y="2394"/>
                  </a:cubicBezTo>
                  <a:cubicBezTo>
                    <a:pt x="431" y="2400"/>
                    <a:pt x="418" y="2395"/>
                    <a:pt x="412" y="2385"/>
                  </a:cubicBezTo>
                  <a:cubicBezTo>
                    <a:pt x="406" y="2374"/>
                    <a:pt x="411" y="2361"/>
                    <a:pt x="421" y="2355"/>
                  </a:cubicBezTo>
                  <a:close/>
                  <a:moveTo>
                    <a:pt x="410" y="2510"/>
                  </a:moveTo>
                  <a:cubicBezTo>
                    <a:pt x="426" y="2531"/>
                    <a:pt x="426" y="2531"/>
                    <a:pt x="426" y="2531"/>
                  </a:cubicBezTo>
                  <a:cubicBezTo>
                    <a:pt x="393" y="2558"/>
                    <a:pt x="393" y="2558"/>
                    <a:pt x="393" y="2558"/>
                  </a:cubicBezTo>
                  <a:cubicBezTo>
                    <a:pt x="376" y="2536"/>
                    <a:pt x="376" y="2536"/>
                    <a:pt x="376" y="2536"/>
                  </a:cubicBezTo>
                  <a:lnTo>
                    <a:pt x="410" y="2510"/>
                  </a:lnTo>
                  <a:close/>
                  <a:moveTo>
                    <a:pt x="330" y="2572"/>
                  </a:moveTo>
                  <a:cubicBezTo>
                    <a:pt x="364" y="2546"/>
                    <a:pt x="364" y="2546"/>
                    <a:pt x="364" y="2546"/>
                  </a:cubicBezTo>
                  <a:cubicBezTo>
                    <a:pt x="380" y="2567"/>
                    <a:pt x="380" y="2567"/>
                    <a:pt x="380" y="2567"/>
                  </a:cubicBezTo>
                  <a:cubicBezTo>
                    <a:pt x="346" y="2593"/>
                    <a:pt x="346" y="2593"/>
                    <a:pt x="346" y="2593"/>
                  </a:cubicBezTo>
                  <a:lnTo>
                    <a:pt x="330" y="2572"/>
                  </a:lnTo>
                  <a:close/>
                  <a:moveTo>
                    <a:pt x="376" y="2633"/>
                  </a:moveTo>
                  <a:cubicBezTo>
                    <a:pt x="360" y="2612"/>
                    <a:pt x="360" y="2612"/>
                    <a:pt x="360" y="2612"/>
                  </a:cubicBezTo>
                  <a:cubicBezTo>
                    <a:pt x="394" y="2586"/>
                    <a:pt x="394" y="2586"/>
                    <a:pt x="394" y="2586"/>
                  </a:cubicBezTo>
                  <a:cubicBezTo>
                    <a:pt x="410" y="2607"/>
                    <a:pt x="410" y="2607"/>
                    <a:pt x="410" y="2607"/>
                  </a:cubicBezTo>
                  <a:lnTo>
                    <a:pt x="376" y="2633"/>
                  </a:lnTo>
                  <a:close/>
                  <a:moveTo>
                    <a:pt x="390" y="2651"/>
                  </a:moveTo>
                  <a:cubicBezTo>
                    <a:pt x="424" y="2625"/>
                    <a:pt x="424" y="2625"/>
                    <a:pt x="424" y="2625"/>
                  </a:cubicBezTo>
                  <a:cubicBezTo>
                    <a:pt x="440" y="2646"/>
                    <a:pt x="440" y="2646"/>
                    <a:pt x="440" y="2646"/>
                  </a:cubicBezTo>
                  <a:cubicBezTo>
                    <a:pt x="406" y="2672"/>
                    <a:pt x="406" y="2672"/>
                    <a:pt x="406" y="2672"/>
                  </a:cubicBezTo>
                  <a:lnTo>
                    <a:pt x="390" y="2651"/>
                  </a:lnTo>
                  <a:close/>
                  <a:moveTo>
                    <a:pt x="437" y="2712"/>
                  </a:moveTo>
                  <a:cubicBezTo>
                    <a:pt x="421" y="2691"/>
                    <a:pt x="421" y="2691"/>
                    <a:pt x="421" y="2691"/>
                  </a:cubicBezTo>
                  <a:cubicBezTo>
                    <a:pt x="455" y="2665"/>
                    <a:pt x="455" y="2665"/>
                    <a:pt x="455" y="2665"/>
                  </a:cubicBezTo>
                  <a:cubicBezTo>
                    <a:pt x="471" y="2686"/>
                    <a:pt x="471" y="2686"/>
                    <a:pt x="471" y="2686"/>
                  </a:cubicBezTo>
                  <a:lnTo>
                    <a:pt x="437" y="2712"/>
                  </a:lnTo>
                  <a:close/>
                  <a:moveTo>
                    <a:pt x="484" y="2676"/>
                  </a:moveTo>
                  <a:cubicBezTo>
                    <a:pt x="467" y="2655"/>
                    <a:pt x="467" y="2655"/>
                    <a:pt x="467" y="2655"/>
                  </a:cubicBezTo>
                  <a:cubicBezTo>
                    <a:pt x="501" y="2629"/>
                    <a:pt x="501" y="2629"/>
                    <a:pt x="501" y="2629"/>
                  </a:cubicBezTo>
                  <a:cubicBezTo>
                    <a:pt x="517" y="2650"/>
                    <a:pt x="517" y="2650"/>
                    <a:pt x="517" y="2650"/>
                  </a:cubicBezTo>
                  <a:lnTo>
                    <a:pt x="484" y="2676"/>
                  </a:lnTo>
                  <a:close/>
                  <a:moveTo>
                    <a:pt x="530" y="2640"/>
                  </a:moveTo>
                  <a:cubicBezTo>
                    <a:pt x="514" y="2619"/>
                    <a:pt x="514" y="2619"/>
                    <a:pt x="514" y="2619"/>
                  </a:cubicBezTo>
                  <a:cubicBezTo>
                    <a:pt x="548" y="2593"/>
                    <a:pt x="548" y="2593"/>
                    <a:pt x="548" y="2593"/>
                  </a:cubicBezTo>
                  <a:cubicBezTo>
                    <a:pt x="564" y="2614"/>
                    <a:pt x="564" y="2614"/>
                    <a:pt x="564" y="2614"/>
                  </a:cubicBezTo>
                  <a:lnTo>
                    <a:pt x="530" y="2640"/>
                  </a:lnTo>
                  <a:close/>
                  <a:moveTo>
                    <a:pt x="599" y="2799"/>
                  </a:moveTo>
                  <a:cubicBezTo>
                    <a:pt x="578" y="2820"/>
                    <a:pt x="578" y="2820"/>
                    <a:pt x="578" y="2820"/>
                  </a:cubicBezTo>
                  <a:cubicBezTo>
                    <a:pt x="552" y="2795"/>
                    <a:pt x="552" y="2795"/>
                    <a:pt x="552" y="2795"/>
                  </a:cubicBezTo>
                  <a:cubicBezTo>
                    <a:pt x="573" y="2773"/>
                    <a:pt x="573" y="2773"/>
                    <a:pt x="573" y="2773"/>
                  </a:cubicBezTo>
                  <a:lnTo>
                    <a:pt x="599" y="2799"/>
                  </a:lnTo>
                  <a:close/>
                  <a:moveTo>
                    <a:pt x="439" y="2912"/>
                  </a:moveTo>
                  <a:cubicBezTo>
                    <a:pt x="460" y="2890"/>
                    <a:pt x="460" y="2890"/>
                    <a:pt x="460" y="2890"/>
                  </a:cubicBezTo>
                  <a:cubicBezTo>
                    <a:pt x="486" y="2916"/>
                    <a:pt x="486" y="2916"/>
                    <a:pt x="486" y="2916"/>
                  </a:cubicBezTo>
                  <a:cubicBezTo>
                    <a:pt x="465" y="2937"/>
                    <a:pt x="465" y="2937"/>
                    <a:pt x="465" y="2937"/>
                  </a:cubicBezTo>
                  <a:lnTo>
                    <a:pt x="439" y="2912"/>
                  </a:lnTo>
                  <a:close/>
                  <a:moveTo>
                    <a:pt x="448" y="2955"/>
                  </a:moveTo>
                  <a:cubicBezTo>
                    <a:pt x="427" y="2977"/>
                    <a:pt x="427" y="2977"/>
                    <a:pt x="427" y="2977"/>
                  </a:cubicBezTo>
                  <a:cubicBezTo>
                    <a:pt x="401" y="2951"/>
                    <a:pt x="401" y="2951"/>
                    <a:pt x="401" y="2951"/>
                  </a:cubicBezTo>
                  <a:cubicBezTo>
                    <a:pt x="422" y="2929"/>
                    <a:pt x="422" y="2929"/>
                    <a:pt x="422" y="2929"/>
                  </a:cubicBezTo>
                  <a:lnTo>
                    <a:pt x="448" y="2955"/>
                  </a:lnTo>
                  <a:close/>
                  <a:moveTo>
                    <a:pt x="476" y="2873"/>
                  </a:moveTo>
                  <a:cubicBezTo>
                    <a:pt x="497" y="2851"/>
                    <a:pt x="497" y="2851"/>
                    <a:pt x="497" y="2851"/>
                  </a:cubicBezTo>
                  <a:cubicBezTo>
                    <a:pt x="524" y="2877"/>
                    <a:pt x="524" y="2877"/>
                    <a:pt x="524" y="2877"/>
                  </a:cubicBezTo>
                  <a:cubicBezTo>
                    <a:pt x="503" y="2898"/>
                    <a:pt x="503" y="2898"/>
                    <a:pt x="503" y="2898"/>
                  </a:cubicBezTo>
                  <a:lnTo>
                    <a:pt x="476" y="2873"/>
                  </a:lnTo>
                  <a:close/>
                  <a:moveTo>
                    <a:pt x="514" y="2834"/>
                  </a:moveTo>
                  <a:cubicBezTo>
                    <a:pt x="535" y="2812"/>
                    <a:pt x="535" y="2812"/>
                    <a:pt x="535" y="2812"/>
                  </a:cubicBezTo>
                  <a:cubicBezTo>
                    <a:pt x="561" y="2838"/>
                    <a:pt x="561" y="2838"/>
                    <a:pt x="561" y="2838"/>
                  </a:cubicBezTo>
                  <a:cubicBezTo>
                    <a:pt x="541" y="2859"/>
                    <a:pt x="541" y="2859"/>
                    <a:pt x="541" y="2859"/>
                  </a:cubicBezTo>
                  <a:lnTo>
                    <a:pt x="514" y="2834"/>
                  </a:lnTo>
                  <a:close/>
                  <a:moveTo>
                    <a:pt x="542" y="2743"/>
                  </a:moveTo>
                  <a:cubicBezTo>
                    <a:pt x="568" y="2769"/>
                    <a:pt x="568" y="2769"/>
                    <a:pt x="568" y="2769"/>
                  </a:cubicBezTo>
                  <a:cubicBezTo>
                    <a:pt x="547" y="2790"/>
                    <a:pt x="547" y="2790"/>
                    <a:pt x="547" y="2790"/>
                  </a:cubicBezTo>
                  <a:cubicBezTo>
                    <a:pt x="521" y="2765"/>
                    <a:pt x="521" y="2765"/>
                    <a:pt x="521" y="2765"/>
                  </a:cubicBezTo>
                  <a:lnTo>
                    <a:pt x="542" y="2743"/>
                  </a:lnTo>
                  <a:close/>
                  <a:moveTo>
                    <a:pt x="504" y="2782"/>
                  </a:moveTo>
                  <a:cubicBezTo>
                    <a:pt x="530" y="2808"/>
                    <a:pt x="530" y="2808"/>
                    <a:pt x="530" y="2808"/>
                  </a:cubicBezTo>
                  <a:cubicBezTo>
                    <a:pt x="510" y="2829"/>
                    <a:pt x="510" y="2829"/>
                    <a:pt x="510" y="2829"/>
                  </a:cubicBezTo>
                  <a:cubicBezTo>
                    <a:pt x="483" y="2804"/>
                    <a:pt x="483" y="2804"/>
                    <a:pt x="483" y="2804"/>
                  </a:cubicBezTo>
                  <a:lnTo>
                    <a:pt x="504" y="2782"/>
                  </a:lnTo>
                  <a:close/>
                  <a:moveTo>
                    <a:pt x="466" y="2821"/>
                  </a:moveTo>
                  <a:cubicBezTo>
                    <a:pt x="493" y="2847"/>
                    <a:pt x="493" y="2847"/>
                    <a:pt x="493" y="2847"/>
                  </a:cubicBezTo>
                  <a:cubicBezTo>
                    <a:pt x="472" y="2868"/>
                    <a:pt x="472" y="2868"/>
                    <a:pt x="472" y="2868"/>
                  </a:cubicBezTo>
                  <a:cubicBezTo>
                    <a:pt x="445" y="2843"/>
                    <a:pt x="445" y="2843"/>
                    <a:pt x="445" y="2843"/>
                  </a:cubicBezTo>
                  <a:lnTo>
                    <a:pt x="466" y="2821"/>
                  </a:lnTo>
                  <a:close/>
                  <a:moveTo>
                    <a:pt x="428" y="2860"/>
                  </a:moveTo>
                  <a:cubicBezTo>
                    <a:pt x="455" y="2886"/>
                    <a:pt x="455" y="2886"/>
                    <a:pt x="455" y="2886"/>
                  </a:cubicBezTo>
                  <a:cubicBezTo>
                    <a:pt x="434" y="2907"/>
                    <a:pt x="434" y="2907"/>
                    <a:pt x="434" y="2907"/>
                  </a:cubicBezTo>
                  <a:cubicBezTo>
                    <a:pt x="408" y="2882"/>
                    <a:pt x="408" y="2882"/>
                    <a:pt x="408" y="2882"/>
                  </a:cubicBezTo>
                  <a:lnTo>
                    <a:pt x="428" y="2860"/>
                  </a:lnTo>
                  <a:close/>
                  <a:moveTo>
                    <a:pt x="391" y="2899"/>
                  </a:moveTo>
                  <a:cubicBezTo>
                    <a:pt x="417" y="2925"/>
                    <a:pt x="417" y="2925"/>
                    <a:pt x="417" y="2925"/>
                  </a:cubicBezTo>
                  <a:cubicBezTo>
                    <a:pt x="396" y="2947"/>
                    <a:pt x="396" y="2947"/>
                    <a:pt x="396" y="2947"/>
                  </a:cubicBezTo>
                  <a:cubicBezTo>
                    <a:pt x="370" y="2921"/>
                    <a:pt x="370" y="2921"/>
                    <a:pt x="370" y="2921"/>
                  </a:cubicBezTo>
                  <a:lnTo>
                    <a:pt x="391" y="2899"/>
                  </a:lnTo>
                  <a:close/>
                  <a:moveTo>
                    <a:pt x="332" y="2960"/>
                  </a:moveTo>
                  <a:cubicBezTo>
                    <a:pt x="353" y="2939"/>
                    <a:pt x="353" y="2939"/>
                    <a:pt x="353" y="2939"/>
                  </a:cubicBezTo>
                  <a:cubicBezTo>
                    <a:pt x="379" y="2964"/>
                    <a:pt x="379" y="2964"/>
                    <a:pt x="379" y="2964"/>
                  </a:cubicBezTo>
                  <a:cubicBezTo>
                    <a:pt x="358" y="2986"/>
                    <a:pt x="358" y="2986"/>
                    <a:pt x="358" y="2986"/>
                  </a:cubicBezTo>
                  <a:lnTo>
                    <a:pt x="332" y="2960"/>
                  </a:lnTo>
                  <a:close/>
                  <a:moveTo>
                    <a:pt x="363" y="2990"/>
                  </a:moveTo>
                  <a:cubicBezTo>
                    <a:pt x="384" y="2969"/>
                    <a:pt x="384" y="2969"/>
                    <a:pt x="384" y="2969"/>
                  </a:cubicBezTo>
                  <a:cubicBezTo>
                    <a:pt x="410" y="2994"/>
                    <a:pt x="410" y="2994"/>
                    <a:pt x="410" y="2994"/>
                  </a:cubicBezTo>
                  <a:cubicBezTo>
                    <a:pt x="389" y="3016"/>
                    <a:pt x="389" y="3016"/>
                    <a:pt x="389" y="3016"/>
                  </a:cubicBezTo>
                  <a:lnTo>
                    <a:pt x="363" y="2990"/>
                  </a:lnTo>
                  <a:close/>
                  <a:moveTo>
                    <a:pt x="420" y="3046"/>
                  </a:moveTo>
                  <a:cubicBezTo>
                    <a:pt x="394" y="3020"/>
                    <a:pt x="394" y="3020"/>
                    <a:pt x="394" y="3020"/>
                  </a:cubicBezTo>
                  <a:cubicBezTo>
                    <a:pt x="415" y="2999"/>
                    <a:pt x="415" y="2999"/>
                    <a:pt x="415" y="2999"/>
                  </a:cubicBezTo>
                  <a:cubicBezTo>
                    <a:pt x="441" y="3024"/>
                    <a:pt x="441" y="3024"/>
                    <a:pt x="441" y="3024"/>
                  </a:cubicBezTo>
                  <a:lnTo>
                    <a:pt x="420" y="3046"/>
                  </a:lnTo>
                  <a:close/>
                  <a:moveTo>
                    <a:pt x="458" y="3007"/>
                  </a:moveTo>
                  <a:cubicBezTo>
                    <a:pt x="432" y="2981"/>
                    <a:pt x="432" y="2981"/>
                    <a:pt x="432" y="2981"/>
                  </a:cubicBezTo>
                  <a:cubicBezTo>
                    <a:pt x="453" y="2960"/>
                    <a:pt x="453" y="2960"/>
                    <a:pt x="453" y="2960"/>
                  </a:cubicBezTo>
                  <a:cubicBezTo>
                    <a:pt x="479" y="2985"/>
                    <a:pt x="479" y="2985"/>
                    <a:pt x="479" y="2985"/>
                  </a:cubicBezTo>
                  <a:lnTo>
                    <a:pt x="458" y="3007"/>
                  </a:lnTo>
                  <a:close/>
                  <a:moveTo>
                    <a:pt x="496" y="2968"/>
                  </a:moveTo>
                  <a:cubicBezTo>
                    <a:pt x="470" y="2942"/>
                    <a:pt x="470" y="2942"/>
                    <a:pt x="470" y="2942"/>
                  </a:cubicBezTo>
                  <a:cubicBezTo>
                    <a:pt x="491" y="2920"/>
                    <a:pt x="491" y="2920"/>
                    <a:pt x="491" y="2920"/>
                  </a:cubicBezTo>
                  <a:cubicBezTo>
                    <a:pt x="517" y="2946"/>
                    <a:pt x="517" y="2946"/>
                    <a:pt x="517" y="2946"/>
                  </a:cubicBezTo>
                  <a:lnTo>
                    <a:pt x="496" y="2968"/>
                  </a:lnTo>
                  <a:close/>
                  <a:moveTo>
                    <a:pt x="534" y="2928"/>
                  </a:moveTo>
                  <a:cubicBezTo>
                    <a:pt x="507" y="2903"/>
                    <a:pt x="507" y="2903"/>
                    <a:pt x="507" y="2903"/>
                  </a:cubicBezTo>
                  <a:cubicBezTo>
                    <a:pt x="528" y="2881"/>
                    <a:pt x="528" y="2881"/>
                    <a:pt x="528" y="2881"/>
                  </a:cubicBezTo>
                  <a:cubicBezTo>
                    <a:pt x="555" y="2907"/>
                    <a:pt x="555" y="2907"/>
                    <a:pt x="555" y="2907"/>
                  </a:cubicBezTo>
                  <a:lnTo>
                    <a:pt x="534" y="2928"/>
                  </a:lnTo>
                  <a:close/>
                  <a:moveTo>
                    <a:pt x="572" y="2889"/>
                  </a:moveTo>
                  <a:cubicBezTo>
                    <a:pt x="545" y="2864"/>
                    <a:pt x="545" y="2864"/>
                    <a:pt x="545" y="2864"/>
                  </a:cubicBezTo>
                  <a:cubicBezTo>
                    <a:pt x="566" y="2842"/>
                    <a:pt x="566" y="2842"/>
                    <a:pt x="566" y="2842"/>
                  </a:cubicBezTo>
                  <a:cubicBezTo>
                    <a:pt x="593" y="2868"/>
                    <a:pt x="593" y="2868"/>
                    <a:pt x="593" y="2868"/>
                  </a:cubicBezTo>
                  <a:lnTo>
                    <a:pt x="572" y="2889"/>
                  </a:lnTo>
                  <a:close/>
                  <a:moveTo>
                    <a:pt x="609" y="2850"/>
                  </a:moveTo>
                  <a:cubicBezTo>
                    <a:pt x="583" y="2825"/>
                    <a:pt x="583" y="2825"/>
                    <a:pt x="583" y="2825"/>
                  </a:cubicBezTo>
                  <a:cubicBezTo>
                    <a:pt x="604" y="2803"/>
                    <a:pt x="604" y="2803"/>
                    <a:pt x="604" y="2803"/>
                  </a:cubicBezTo>
                  <a:cubicBezTo>
                    <a:pt x="630" y="2829"/>
                    <a:pt x="630" y="2829"/>
                    <a:pt x="630" y="2829"/>
                  </a:cubicBezTo>
                  <a:lnTo>
                    <a:pt x="609" y="2850"/>
                  </a:lnTo>
                  <a:close/>
                  <a:moveTo>
                    <a:pt x="937" y="2825"/>
                  </a:moveTo>
                  <a:cubicBezTo>
                    <a:pt x="934" y="2830"/>
                    <a:pt x="928" y="2832"/>
                    <a:pt x="923" y="2829"/>
                  </a:cubicBezTo>
                  <a:cubicBezTo>
                    <a:pt x="918" y="2827"/>
                    <a:pt x="916" y="2821"/>
                    <a:pt x="919" y="2816"/>
                  </a:cubicBezTo>
                  <a:cubicBezTo>
                    <a:pt x="921" y="2811"/>
                    <a:pt x="927" y="2809"/>
                    <a:pt x="932" y="2812"/>
                  </a:cubicBezTo>
                  <a:cubicBezTo>
                    <a:pt x="937" y="2814"/>
                    <a:pt x="939" y="2820"/>
                    <a:pt x="937" y="2825"/>
                  </a:cubicBezTo>
                  <a:close/>
                  <a:moveTo>
                    <a:pt x="913" y="2866"/>
                  </a:moveTo>
                  <a:cubicBezTo>
                    <a:pt x="958" y="2887"/>
                    <a:pt x="958" y="2887"/>
                    <a:pt x="958" y="2887"/>
                  </a:cubicBezTo>
                  <a:cubicBezTo>
                    <a:pt x="940" y="2924"/>
                    <a:pt x="940" y="2924"/>
                    <a:pt x="940" y="2924"/>
                  </a:cubicBezTo>
                  <a:cubicBezTo>
                    <a:pt x="916" y="2909"/>
                    <a:pt x="906" y="2881"/>
                    <a:pt x="913" y="2866"/>
                  </a:cubicBezTo>
                  <a:close/>
                  <a:moveTo>
                    <a:pt x="1017" y="2916"/>
                  </a:moveTo>
                  <a:cubicBezTo>
                    <a:pt x="1017" y="2916"/>
                    <a:pt x="1017" y="2916"/>
                    <a:pt x="1017" y="2917"/>
                  </a:cubicBezTo>
                  <a:cubicBezTo>
                    <a:pt x="1010" y="2932"/>
                    <a:pt x="980" y="2941"/>
                    <a:pt x="952" y="2930"/>
                  </a:cubicBezTo>
                  <a:cubicBezTo>
                    <a:pt x="969" y="2893"/>
                    <a:pt x="969" y="2893"/>
                    <a:pt x="969" y="2893"/>
                  </a:cubicBezTo>
                  <a:lnTo>
                    <a:pt x="1017" y="2916"/>
                  </a:lnTo>
                  <a:close/>
                  <a:moveTo>
                    <a:pt x="1052" y="2880"/>
                  </a:moveTo>
                  <a:cubicBezTo>
                    <a:pt x="1050" y="2885"/>
                    <a:pt x="1044" y="2887"/>
                    <a:pt x="1039" y="2885"/>
                  </a:cubicBezTo>
                  <a:cubicBezTo>
                    <a:pt x="1034" y="2882"/>
                    <a:pt x="1032" y="2877"/>
                    <a:pt x="1035" y="2872"/>
                  </a:cubicBezTo>
                  <a:cubicBezTo>
                    <a:pt x="1037" y="2867"/>
                    <a:pt x="1043" y="2865"/>
                    <a:pt x="1048" y="2867"/>
                  </a:cubicBezTo>
                  <a:cubicBezTo>
                    <a:pt x="1053" y="2869"/>
                    <a:pt x="1055" y="2875"/>
                    <a:pt x="1052" y="2880"/>
                  </a:cubicBezTo>
                  <a:close/>
                  <a:moveTo>
                    <a:pt x="1148" y="3116"/>
                  </a:moveTo>
                  <a:cubicBezTo>
                    <a:pt x="1166" y="3119"/>
                    <a:pt x="1166" y="3119"/>
                    <a:pt x="1166" y="3119"/>
                  </a:cubicBezTo>
                  <a:cubicBezTo>
                    <a:pt x="1160" y="3161"/>
                    <a:pt x="1160" y="3161"/>
                    <a:pt x="1160" y="3161"/>
                  </a:cubicBezTo>
                  <a:cubicBezTo>
                    <a:pt x="1142" y="3158"/>
                    <a:pt x="1142" y="3158"/>
                    <a:pt x="1142" y="3158"/>
                  </a:cubicBezTo>
                  <a:lnTo>
                    <a:pt x="1148" y="3116"/>
                  </a:lnTo>
                  <a:close/>
                  <a:moveTo>
                    <a:pt x="1139" y="3174"/>
                  </a:moveTo>
                  <a:cubicBezTo>
                    <a:pt x="1157" y="3177"/>
                    <a:pt x="1157" y="3177"/>
                    <a:pt x="1157" y="3177"/>
                  </a:cubicBezTo>
                  <a:cubicBezTo>
                    <a:pt x="1151" y="3219"/>
                    <a:pt x="1151" y="3219"/>
                    <a:pt x="1151" y="3219"/>
                  </a:cubicBezTo>
                  <a:cubicBezTo>
                    <a:pt x="1133" y="3217"/>
                    <a:pt x="1133" y="3217"/>
                    <a:pt x="1133" y="3217"/>
                  </a:cubicBezTo>
                  <a:lnTo>
                    <a:pt x="1139" y="3174"/>
                  </a:lnTo>
                  <a:close/>
                  <a:moveTo>
                    <a:pt x="1131" y="3233"/>
                  </a:moveTo>
                  <a:cubicBezTo>
                    <a:pt x="1149" y="3235"/>
                    <a:pt x="1149" y="3235"/>
                    <a:pt x="1149" y="3235"/>
                  </a:cubicBezTo>
                  <a:cubicBezTo>
                    <a:pt x="1142" y="3277"/>
                    <a:pt x="1142" y="3277"/>
                    <a:pt x="1142" y="3277"/>
                  </a:cubicBezTo>
                  <a:cubicBezTo>
                    <a:pt x="1124" y="3275"/>
                    <a:pt x="1124" y="3275"/>
                    <a:pt x="1124" y="3275"/>
                  </a:cubicBezTo>
                  <a:lnTo>
                    <a:pt x="1131" y="3233"/>
                  </a:lnTo>
                  <a:close/>
                  <a:moveTo>
                    <a:pt x="1122" y="3291"/>
                  </a:moveTo>
                  <a:cubicBezTo>
                    <a:pt x="1140" y="3293"/>
                    <a:pt x="1140" y="3293"/>
                    <a:pt x="1140" y="3293"/>
                  </a:cubicBezTo>
                  <a:cubicBezTo>
                    <a:pt x="1134" y="3336"/>
                    <a:pt x="1134" y="3336"/>
                    <a:pt x="1134" y="3336"/>
                  </a:cubicBezTo>
                  <a:cubicBezTo>
                    <a:pt x="1116" y="3333"/>
                    <a:pt x="1116" y="3333"/>
                    <a:pt x="1116" y="3333"/>
                  </a:cubicBezTo>
                  <a:lnTo>
                    <a:pt x="1122" y="3291"/>
                  </a:lnTo>
                  <a:close/>
                  <a:moveTo>
                    <a:pt x="1107" y="3391"/>
                  </a:moveTo>
                  <a:cubicBezTo>
                    <a:pt x="1113" y="3349"/>
                    <a:pt x="1113" y="3349"/>
                    <a:pt x="1113" y="3349"/>
                  </a:cubicBezTo>
                  <a:cubicBezTo>
                    <a:pt x="1131" y="3352"/>
                    <a:pt x="1131" y="3352"/>
                    <a:pt x="1131" y="3352"/>
                  </a:cubicBezTo>
                  <a:cubicBezTo>
                    <a:pt x="1125" y="3394"/>
                    <a:pt x="1125" y="3394"/>
                    <a:pt x="1125" y="3394"/>
                  </a:cubicBezTo>
                  <a:lnTo>
                    <a:pt x="1107" y="3391"/>
                  </a:lnTo>
                  <a:close/>
                  <a:moveTo>
                    <a:pt x="1148" y="3467"/>
                  </a:moveTo>
                  <a:cubicBezTo>
                    <a:pt x="1130" y="3464"/>
                    <a:pt x="1130" y="3464"/>
                    <a:pt x="1130" y="3464"/>
                  </a:cubicBezTo>
                  <a:cubicBezTo>
                    <a:pt x="1137" y="3422"/>
                    <a:pt x="1137" y="3422"/>
                    <a:pt x="1137" y="3422"/>
                  </a:cubicBezTo>
                  <a:cubicBezTo>
                    <a:pt x="1155" y="3425"/>
                    <a:pt x="1155" y="3425"/>
                    <a:pt x="1155" y="3425"/>
                  </a:cubicBezTo>
                  <a:lnTo>
                    <a:pt x="1148" y="3467"/>
                  </a:lnTo>
                  <a:close/>
                  <a:moveTo>
                    <a:pt x="1141" y="3396"/>
                  </a:moveTo>
                  <a:cubicBezTo>
                    <a:pt x="1147" y="3354"/>
                    <a:pt x="1147" y="3354"/>
                    <a:pt x="1147" y="3354"/>
                  </a:cubicBezTo>
                  <a:cubicBezTo>
                    <a:pt x="1165" y="3357"/>
                    <a:pt x="1165" y="3357"/>
                    <a:pt x="1165" y="3357"/>
                  </a:cubicBezTo>
                  <a:cubicBezTo>
                    <a:pt x="1159" y="3399"/>
                    <a:pt x="1159" y="3399"/>
                    <a:pt x="1159" y="3399"/>
                  </a:cubicBezTo>
                  <a:lnTo>
                    <a:pt x="1141" y="3396"/>
                  </a:lnTo>
                  <a:close/>
                  <a:moveTo>
                    <a:pt x="1182" y="3472"/>
                  </a:moveTo>
                  <a:cubicBezTo>
                    <a:pt x="1164" y="3470"/>
                    <a:pt x="1164" y="3470"/>
                    <a:pt x="1164" y="3470"/>
                  </a:cubicBezTo>
                  <a:cubicBezTo>
                    <a:pt x="1171" y="3427"/>
                    <a:pt x="1171" y="3427"/>
                    <a:pt x="1171" y="3427"/>
                  </a:cubicBezTo>
                  <a:cubicBezTo>
                    <a:pt x="1189" y="3430"/>
                    <a:pt x="1189" y="3430"/>
                    <a:pt x="1189" y="3430"/>
                  </a:cubicBezTo>
                  <a:lnTo>
                    <a:pt x="1182" y="3472"/>
                  </a:lnTo>
                  <a:close/>
                  <a:moveTo>
                    <a:pt x="1192" y="3404"/>
                  </a:moveTo>
                  <a:cubicBezTo>
                    <a:pt x="1174" y="3401"/>
                    <a:pt x="1174" y="3401"/>
                    <a:pt x="1174" y="3401"/>
                  </a:cubicBezTo>
                  <a:cubicBezTo>
                    <a:pt x="1181" y="3359"/>
                    <a:pt x="1181" y="3359"/>
                    <a:pt x="1181" y="3359"/>
                  </a:cubicBezTo>
                  <a:cubicBezTo>
                    <a:pt x="1199" y="3362"/>
                    <a:pt x="1199" y="3362"/>
                    <a:pt x="1199" y="3362"/>
                  </a:cubicBezTo>
                  <a:lnTo>
                    <a:pt x="1192" y="3404"/>
                  </a:lnTo>
                  <a:close/>
                  <a:moveTo>
                    <a:pt x="1201" y="3346"/>
                  </a:moveTo>
                  <a:cubicBezTo>
                    <a:pt x="1183" y="3343"/>
                    <a:pt x="1183" y="3343"/>
                    <a:pt x="1183" y="3343"/>
                  </a:cubicBezTo>
                  <a:cubicBezTo>
                    <a:pt x="1189" y="3301"/>
                    <a:pt x="1189" y="3301"/>
                    <a:pt x="1189" y="3301"/>
                  </a:cubicBezTo>
                  <a:cubicBezTo>
                    <a:pt x="1207" y="3303"/>
                    <a:pt x="1207" y="3303"/>
                    <a:pt x="1207" y="3303"/>
                  </a:cubicBezTo>
                  <a:lnTo>
                    <a:pt x="1201" y="3346"/>
                  </a:lnTo>
                  <a:close/>
                  <a:moveTo>
                    <a:pt x="1226" y="3409"/>
                  </a:moveTo>
                  <a:cubicBezTo>
                    <a:pt x="1208" y="3406"/>
                    <a:pt x="1208" y="3406"/>
                    <a:pt x="1208" y="3406"/>
                  </a:cubicBezTo>
                  <a:cubicBezTo>
                    <a:pt x="1214" y="3364"/>
                    <a:pt x="1214" y="3364"/>
                    <a:pt x="1214" y="3364"/>
                  </a:cubicBezTo>
                  <a:cubicBezTo>
                    <a:pt x="1232" y="3367"/>
                    <a:pt x="1232" y="3367"/>
                    <a:pt x="1232" y="3367"/>
                  </a:cubicBezTo>
                  <a:lnTo>
                    <a:pt x="1226" y="3409"/>
                  </a:lnTo>
                  <a:close/>
                  <a:moveTo>
                    <a:pt x="1235" y="3351"/>
                  </a:moveTo>
                  <a:cubicBezTo>
                    <a:pt x="1217" y="3348"/>
                    <a:pt x="1217" y="3348"/>
                    <a:pt x="1217" y="3348"/>
                  </a:cubicBezTo>
                  <a:cubicBezTo>
                    <a:pt x="1223" y="3306"/>
                    <a:pt x="1223" y="3306"/>
                    <a:pt x="1223" y="3306"/>
                  </a:cubicBezTo>
                  <a:cubicBezTo>
                    <a:pt x="1241" y="3308"/>
                    <a:pt x="1241" y="3308"/>
                    <a:pt x="1241" y="3308"/>
                  </a:cubicBezTo>
                  <a:lnTo>
                    <a:pt x="1235" y="3351"/>
                  </a:lnTo>
                  <a:close/>
                  <a:moveTo>
                    <a:pt x="1243" y="3293"/>
                  </a:moveTo>
                  <a:cubicBezTo>
                    <a:pt x="1225" y="3290"/>
                    <a:pt x="1225" y="3290"/>
                    <a:pt x="1225" y="3290"/>
                  </a:cubicBezTo>
                  <a:cubicBezTo>
                    <a:pt x="1232" y="3248"/>
                    <a:pt x="1232" y="3248"/>
                    <a:pt x="1232" y="3248"/>
                  </a:cubicBezTo>
                  <a:cubicBezTo>
                    <a:pt x="1250" y="3250"/>
                    <a:pt x="1250" y="3250"/>
                    <a:pt x="1250" y="3250"/>
                  </a:cubicBezTo>
                  <a:lnTo>
                    <a:pt x="1243" y="3293"/>
                  </a:lnTo>
                  <a:close/>
                  <a:moveTo>
                    <a:pt x="1252" y="3234"/>
                  </a:moveTo>
                  <a:cubicBezTo>
                    <a:pt x="1234" y="3232"/>
                    <a:pt x="1234" y="3232"/>
                    <a:pt x="1234" y="3232"/>
                  </a:cubicBezTo>
                  <a:cubicBezTo>
                    <a:pt x="1240" y="3189"/>
                    <a:pt x="1240" y="3189"/>
                    <a:pt x="1240" y="3189"/>
                  </a:cubicBezTo>
                  <a:cubicBezTo>
                    <a:pt x="1258" y="3192"/>
                    <a:pt x="1258" y="3192"/>
                    <a:pt x="1258" y="3192"/>
                  </a:cubicBezTo>
                  <a:lnTo>
                    <a:pt x="1252" y="3234"/>
                  </a:lnTo>
                  <a:close/>
                  <a:moveTo>
                    <a:pt x="1261" y="3176"/>
                  </a:moveTo>
                  <a:cubicBezTo>
                    <a:pt x="1243" y="3174"/>
                    <a:pt x="1243" y="3174"/>
                    <a:pt x="1243" y="3174"/>
                  </a:cubicBezTo>
                  <a:cubicBezTo>
                    <a:pt x="1249" y="3131"/>
                    <a:pt x="1249" y="3131"/>
                    <a:pt x="1249" y="3131"/>
                  </a:cubicBezTo>
                  <a:cubicBezTo>
                    <a:pt x="1267" y="3134"/>
                    <a:pt x="1267" y="3134"/>
                    <a:pt x="1267" y="3134"/>
                  </a:cubicBezTo>
                  <a:lnTo>
                    <a:pt x="1261" y="3176"/>
                  </a:lnTo>
                  <a:close/>
                  <a:moveTo>
                    <a:pt x="1269" y="3118"/>
                  </a:moveTo>
                  <a:cubicBezTo>
                    <a:pt x="1251" y="3115"/>
                    <a:pt x="1251" y="3115"/>
                    <a:pt x="1251" y="3115"/>
                  </a:cubicBezTo>
                  <a:cubicBezTo>
                    <a:pt x="1258" y="3073"/>
                    <a:pt x="1258" y="3073"/>
                    <a:pt x="1258" y="3073"/>
                  </a:cubicBezTo>
                  <a:cubicBezTo>
                    <a:pt x="1276" y="3076"/>
                    <a:pt x="1276" y="3076"/>
                    <a:pt x="1276" y="3076"/>
                  </a:cubicBezTo>
                  <a:lnTo>
                    <a:pt x="1269" y="3118"/>
                  </a:lnTo>
                  <a:close/>
                  <a:moveTo>
                    <a:pt x="1278" y="3060"/>
                  </a:moveTo>
                  <a:cubicBezTo>
                    <a:pt x="1260" y="3057"/>
                    <a:pt x="1260" y="3057"/>
                    <a:pt x="1260" y="3057"/>
                  </a:cubicBezTo>
                  <a:cubicBezTo>
                    <a:pt x="1266" y="3015"/>
                    <a:pt x="1266" y="3015"/>
                    <a:pt x="1266" y="3015"/>
                  </a:cubicBezTo>
                  <a:cubicBezTo>
                    <a:pt x="1284" y="3018"/>
                    <a:pt x="1284" y="3018"/>
                    <a:pt x="1284" y="3018"/>
                  </a:cubicBezTo>
                  <a:lnTo>
                    <a:pt x="1278" y="3060"/>
                  </a:lnTo>
                  <a:close/>
                  <a:moveTo>
                    <a:pt x="1287" y="3002"/>
                  </a:moveTo>
                  <a:cubicBezTo>
                    <a:pt x="1269" y="2999"/>
                    <a:pt x="1269" y="2999"/>
                    <a:pt x="1269" y="2999"/>
                  </a:cubicBezTo>
                  <a:cubicBezTo>
                    <a:pt x="1275" y="2957"/>
                    <a:pt x="1275" y="2957"/>
                    <a:pt x="1275" y="2957"/>
                  </a:cubicBezTo>
                  <a:cubicBezTo>
                    <a:pt x="1293" y="2959"/>
                    <a:pt x="1293" y="2959"/>
                    <a:pt x="1293" y="2959"/>
                  </a:cubicBezTo>
                  <a:lnTo>
                    <a:pt x="1287" y="3002"/>
                  </a:lnTo>
                  <a:close/>
                  <a:moveTo>
                    <a:pt x="1349" y="2948"/>
                  </a:moveTo>
                  <a:cubicBezTo>
                    <a:pt x="1593" y="2947"/>
                    <a:pt x="1593" y="2947"/>
                    <a:pt x="1593" y="2947"/>
                  </a:cubicBezTo>
                  <a:cubicBezTo>
                    <a:pt x="1593" y="2956"/>
                    <a:pt x="1593" y="2956"/>
                    <a:pt x="1593" y="2956"/>
                  </a:cubicBezTo>
                  <a:cubicBezTo>
                    <a:pt x="1349" y="2957"/>
                    <a:pt x="1349" y="2957"/>
                    <a:pt x="1349" y="2957"/>
                  </a:cubicBezTo>
                  <a:lnTo>
                    <a:pt x="1349" y="2948"/>
                  </a:lnTo>
                  <a:close/>
                  <a:moveTo>
                    <a:pt x="1349" y="2980"/>
                  </a:moveTo>
                  <a:cubicBezTo>
                    <a:pt x="1593" y="2979"/>
                    <a:pt x="1593" y="2979"/>
                    <a:pt x="1593" y="2979"/>
                  </a:cubicBezTo>
                  <a:cubicBezTo>
                    <a:pt x="1593" y="2988"/>
                    <a:pt x="1593" y="2988"/>
                    <a:pt x="1593" y="2988"/>
                  </a:cubicBezTo>
                  <a:cubicBezTo>
                    <a:pt x="1349" y="2989"/>
                    <a:pt x="1349" y="2989"/>
                    <a:pt x="1349" y="2989"/>
                  </a:cubicBezTo>
                  <a:lnTo>
                    <a:pt x="1349" y="2980"/>
                  </a:lnTo>
                  <a:close/>
                  <a:moveTo>
                    <a:pt x="1349" y="3012"/>
                  </a:moveTo>
                  <a:cubicBezTo>
                    <a:pt x="1594" y="3011"/>
                    <a:pt x="1594" y="3011"/>
                    <a:pt x="1594" y="3011"/>
                  </a:cubicBezTo>
                  <a:cubicBezTo>
                    <a:pt x="1594" y="3020"/>
                    <a:pt x="1594" y="3020"/>
                    <a:pt x="1594" y="3020"/>
                  </a:cubicBezTo>
                  <a:cubicBezTo>
                    <a:pt x="1349" y="3021"/>
                    <a:pt x="1349" y="3021"/>
                    <a:pt x="1349" y="3021"/>
                  </a:cubicBezTo>
                  <a:lnTo>
                    <a:pt x="1349" y="3012"/>
                  </a:lnTo>
                  <a:close/>
                  <a:moveTo>
                    <a:pt x="1349" y="3044"/>
                  </a:moveTo>
                  <a:cubicBezTo>
                    <a:pt x="1594" y="3043"/>
                    <a:pt x="1594" y="3043"/>
                    <a:pt x="1594" y="3043"/>
                  </a:cubicBezTo>
                  <a:cubicBezTo>
                    <a:pt x="1594" y="3052"/>
                    <a:pt x="1594" y="3052"/>
                    <a:pt x="1594" y="3052"/>
                  </a:cubicBezTo>
                  <a:cubicBezTo>
                    <a:pt x="1349" y="3053"/>
                    <a:pt x="1349" y="3053"/>
                    <a:pt x="1349" y="3053"/>
                  </a:cubicBezTo>
                  <a:lnTo>
                    <a:pt x="1349" y="3044"/>
                  </a:lnTo>
                  <a:close/>
                  <a:moveTo>
                    <a:pt x="1349" y="3076"/>
                  </a:moveTo>
                  <a:cubicBezTo>
                    <a:pt x="1594" y="3075"/>
                    <a:pt x="1594" y="3075"/>
                    <a:pt x="1594" y="3075"/>
                  </a:cubicBezTo>
                  <a:cubicBezTo>
                    <a:pt x="1594" y="3084"/>
                    <a:pt x="1594" y="3084"/>
                    <a:pt x="1594" y="3084"/>
                  </a:cubicBezTo>
                  <a:cubicBezTo>
                    <a:pt x="1350" y="3085"/>
                    <a:pt x="1350" y="3085"/>
                    <a:pt x="1350" y="3085"/>
                  </a:cubicBezTo>
                  <a:lnTo>
                    <a:pt x="1349" y="3076"/>
                  </a:lnTo>
                  <a:close/>
                  <a:moveTo>
                    <a:pt x="1350" y="3108"/>
                  </a:moveTo>
                  <a:cubicBezTo>
                    <a:pt x="1594" y="3107"/>
                    <a:pt x="1594" y="3107"/>
                    <a:pt x="1594" y="3107"/>
                  </a:cubicBezTo>
                  <a:cubicBezTo>
                    <a:pt x="1594" y="3116"/>
                    <a:pt x="1594" y="3116"/>
                    <a:pt x="1594" y="3116"/>
                  </a:cubicBezTo>
                  <a:cubicBezTo>
                    <a:pt x="1350" y="3117"/>
                    <a:pt x="1350" y="3117"/>
                    <a:pt x="1350" y="3117"/>
                  </a:cubicBezTo>
                  <a:lnTo>
                    <a:pt x="1350" y="3108"/>
                  </a:lnTo>
                  <a:close/>
                  <a:moveTo>
                    <a:pt x="1350" y="3140"/>
                  </a:moveTo>
                  <a:cubicBezTo>
                    <a:pt x="1594" y="3139"/>
                    <a:pt x="1594" y="3139"/>
                    <a:pt x="1594" y="3139"/>
                  </a:cubicBezTo>
                  <a:cubicBezTo>
                    <a:pt x="1594" y="3148"/>
                    <a:pt x="1594" y="3148"/>
                    <a:pt x="1594" y="3148"/>
                  </a:cubicBezTo>
                  <a:cubicBezTo>
                    <a:pt x="1350" y="3149"/>
                    <a:pt x="1350" y="3149"/>
                    <a:pt x="1350" y="3149"/>
                  </a:cubicBezTo>
                  <a:lnTo>
                    <a:pt x="1350" y="3140"/>
                  </a:lnTo>
                  <a:close/>
                  <a:moveTo>
                    <a:pt x="1350" y="3172"/>
                  </a:moveTo>
                  <a:cubicBezTo>
                    <a:pt x="1594" y="3171"/>
                    <a:pt x="1594" y="3171"/>
                    <a:pt x="1594" y="3171"/>
                  </a:cubicBezTo>
                  <a:cubicBezTo>
                    <a:pt x="1595" y="3180"/>
                    <a:pt x="1595" y="3180"/>
                    <a:pt x="1595" y="3180"/>
                  </a:cubicBezTo>
                  <a:cubicBezTo>
                    <a:pt x="1350" y="3182"/>
                    <a:pt x="1350" y="3182"/>
                    <a:pt x="1350" y="3182"/>
                  </a:cubicBezTo>
                  <a:lnTo>
                    <a:pt x="1350" y="3172"/>
                  </a:lnTo>
                  <a:close/>
                  <a:moveTo>
                    <a:pt x="1350" y="3204"/>
                  </a:moveTo>
                  <a:cubicBezTo>
                    <a:pt x="1595" y="3203"/>
                    <a:pt x="1595" y="3203"/>
                    <a:pt x="1595" y="3203"/>
                  </a:cubicBezTo>
                  <a:cubicBezTo>
                    <a:pt x="1595" y="3212"/>
                    <a:pt x="1595" y="3212"/>
                    <a:pt x="1595" y="3212"/>
                  </a:cubicBezTo>
                  <a:cubicBezTo>
                    <a:pt x="1350" y="3214"/>
                    <a:pt x="1350" y="3214"/>
                    <a:pt x="1350" y="3214"/>
                  </a:cubicBezTo>
                  <a:lnTo>
                    <a:pt x="1350" y="3204"/>
                  </a:lnTo>
                  <a:close/>
                  <a:moveTo>
                    <a:pt x="1350" y="3237"/>
                  </a:moveTo>
                  <a:cubicBezTo>
                    <a:pt x="1595" y="3235"/>
                    <a:pt x="1595" y="3235"/>
                    <a:pt x="1595" y="3235"/>
                  </a:cubicBezTo>
                  <a:cubicBezTo>
                    <a:pt x="1595" y="3244"/>
                    <a:pt x="1595" y="3244"/>
                    <a:pt x="1595" y="3244"/>
                  </a:cubicBezTo>
                  <a:cubicBezTo>
                    <a:pt x="1350" y="3246"/>
                    <a:pt x="1350" y="3246"/>
                    <a:pt x="1350" y="3246"/>
                  </a:cubicBezTo>
                  <a:lnTo>
                    <a:pt x="1350" y="3237"/>
                  </a:lnTo>
                  <a:close/>
                  <a:moveTo>
                    <a:pt x="1351" y="3269"/>
                  </a:moveTo>
                  <a:cubicBezTo>
                    <a:pt x="1595" y="3267"/>
                    <a:pt x="1595" y="3267"/>
                    <a:pt x="1595" y="3267"/>
                  </a:cubicBezTo>
                  <a:cubicBezTo>
                    <a:pt x="1595" y="3276"/>
                    <a:pt x="1595" y="3276"/>
                    <a:pt x="1595" y="3276"/>
                  </a:cubicBezTo>
                  <a:cubicBezTo>
                    <a:pt x="1351" y="3278"/>
                    <a:pt x="1351" y="3278"/>
                    <a:pt x="1351" y="3278"/>
                  </a:cubicBezTo>
                  <a:lnTo>
                    <a:pt x="1351" y="3269"/>
                  </a:lnTo>
                  <a:close/>
                  <a:moveTo>
                    <a:pt x="1351" y="3301"/>
                  </a:moveTo>
                  <a:cubicBezTo>
                    <a:pt x="1595" y="3299"/>
                    <a:pt x="1595" y="3299"/>
                    <a:pt x="1595" y="3299"/>
                  </a:cubicBezTo>
                  <a:cubicBezTo>
                    <a:pt x="1595" y="3308"/>
                    <a:pt x="1595" y="3308"/>
                    <a:pt x="1595" y="3308"/>
                  </a:cubicBezTo>
                  <a:cubicBezTo>
                    <a:pt x="1351" y="3310"/>
                    <a:pt x="1351" y="3310"/>
                    <a:pt x="1351" y="3310"/>
                  </a:cubicBezTo>
                  <a:lnTo>
                    <a:pt x="1351" y="3301"/>
                  </a:lnTo>
                  <a:close/>
                  <a:moveTo>
                    <a:pt x="1351" y="3333"/>
                  </a:moveTo>
                  <a:cubicBezTo>
                    <a:pt x="1595" y="3331"/>
                    <a:pt x="1595" y="3331"/>
                    <a:pt x="1595" y="3331"/>
                  </a:cubicBezTo>
                  <a:cubicBezTo>
                    <a:pt x="1595" y="3340"/>
                    <a:pt x="1595" y="3340"/>
                    <a:pt x="1595" y="3340"/>
                  </a:cubicBezTo>
                  <a:cubicBezTo>
                    <a:pt x="1351" y="3342"/>
                    <a:pt x="1351" y="3342"/>
                    <a:pt x="1351" y="3342"/>
                  </a:cubicBezTo>
                  <a:lnTo>
                    <a:pt x="1351" y="3333"/>
                  </a:lnTo>
                  <a:close/>
                  <a:moveTo>
                    <a:pt x="1351" y="3365"/>
                  </a:moveTo>
                  <a:cubicBezTo>
                    <a:pt x="1596" y="3363"/>
                    <a:pt x="1596" y="3363"/>
                    <a:pt x="1596" y="3363"/>
                  </a:cubicBezTo>
                  <a:cubicBezTo>
                    <a:pt x="1596" y="3372"/>
                    <a:pt x="1596" y="3372"/>
                    <a:pt x="1596" y="3372"/>
                  </a:cubicBezTo>
                  <a:cubicBezTo>
                    <a:pt x="1351" y="3374"/>
                    <a:pt x="1351" y="3374"/>
                    <a:pt x="1351" y="3374"/>
                  </a:cubicBezTo>
                  <a:lnTo>
                    <a:pt x="1351" y="3365"/>
                  </a:lnTo>
                  <a:close/>
                  <a:moveTo>
                    <a:pt x="1351" y="3397"/>
                  </a:moveTo>
                  <a:cubicBezTo>
                    <a:pt x="1596" y="3395"/>
                    <a:pt x="1596" y="3395"/>
                    <a:pt x="1596" y="3395"/>
                  </a:cubicBezTo>
                  <a:cubicBezTo>
                    <a:pt x="1596" y="3404"/>
                    <a:pt x="1596" y="3404"/>
                    <a:pt x="1596" y="3404"/>
                  </a:cubicBezTo>
                  <a:cubicBezTo>
                    <a:pt x="1351" y="3406"/>
                    <a:pt x="1351" y="3406"/>
                    <a:pt x="1351" y="3406"/>
                  </a:cubicBezTo>
                  <a:lnTo>
                    <a:pt x="1351" y="3397"/>
                  </a:lnTo>
                  <a:close/>
                  <a:moveTo>
                    <a:pt x="1351" y="3429"/>
                  </a:moveTo>
                  <a:cubicBezTo>
                    <a:pt x="1596" y="3427"/>
                    <a:pt x="1596" y="3427"/>
                    <a:pt x="1596" y="3427"/>
                  </a:cubicBezTo>
                  <a:cubicBezTo>
                    <a:pt x="1596" y="3437"/>
                    <a:pt x="1596" y="3437"/>
                    <a:pt x="1596" y="3437"/>
                  </a:cubicBezTo>
                  <a:cubicBezTo>
                    <a:pt x="1352" y="3438"/>
                    <a:pt x="1352" y="3438"/>
                    <a:pt x="1352" y="3438"/>
                  </a:cubicBezTo>
                  <a:lnTo>
                    <a:pt x="1351" y="3429"/>
                  </a:lnTo>
                  <a:close/>
                  <a:moveTo>
                    <a:pt x="1352" y="3461"/>
                  </a:moveTo>
                  <a:cubicBezTo>
                    <a:pt x="1596" y="3459"/>
                    <a:pt x="1596" y="3459"/>
                    <a:pt x="1596" y="3459"/>
                  </a:cubicBezTo>
                  <a:cubicBezTo>
                    <a:pt x="1596" y="3469"/>
                    <a:pt x="1596" y="3469"/>
                    <a:pt x="1596" y="3469"/>
                  </a:cubicBezTo>
                  <a:cubicBezTo>
                    <a:pt x="1352" y="3470"/>
                    <a:pt x="1352" y="3470"/>
                    <a:pt x="1352" y="3470"/>
                  </a:cubicBezTo>
                  <a:lnTo>
                    <a:pt x="1352" y="3461"/>
                  </a:lnTo>
                  <a:close/>
                  <a:moveTo>
                    <a:pt x="1352" y="3493"/>
                  </a:moveTo>
                  <a:cubicBezTo>
                    <a:pt x="1596" y="3492"/>
                    <a:pt x="1596" y="3492"/>
                    <a:pt x="1596" y="3492"/>
                  </a:cubicBezTo>
                  <a:cubicBezTo>
                    <a:pt x="1596" y="3501"/>
                    <a:pt x="1596" y="3501"/>
                    <a:pt x="1596" y="3501"/>
                  </a:cubicBezTo>
                  <a:cubicBezTo>
                    <a:pt x="1352" y="3502"/>
                    <a:pt x="1352" y="3502"/>
                    <a:pt x="1352" y="3502"/>
                  </a:cubicBezTo>
                  <a:lnTo>
                    <a:pt x="1352" y="3493"/>
                  </a:lnTo>
                  <a:close/>
                  <a:moveTo>
                    <a:pt x="1352" y="3525"/>
                  </a:moveTo>
                  <a:cubicBezTo>
                    <a:pt x="1596" y="3524"/>
                    <a:pt x="1596" y="3524"/>
                    <a:pt x="1596" y="3524"/>
                  </a:cubicBezTo>
                  <a:cubicBezTo>
                    <a:pt x="1597" y="3533"/>
                    <a:pt x="1597" y="3533"/>
                    <a:pt x="1597" y="3533"/>
                  </a:cubicBezTo>
                  <a:cubicBezTo>
                    <a:pt x="1352" y="3534"/>
                    <a:pt x="1352" y="3534"/>
                    <a:pt x="1352" y="3534"/>
                  </a:cubicBezTo>
                  <a:lnTo>
                    <a:pt x="1352" y="3525"/>
                  </a:lnTo>
                  <a:close/>
                  <a:moveTo>
                    <a:pt x="1352" y="3557"/>
                  </a:moveTo>
                  <a:cubicBezTo>
                    <a:pt x="1597" y="3556"/>
                    <a:pt x="1597" y="3556"/>
                    <a:pt x="1597" y="3556"/>
                  </a:cubicBezTo>
                  <a:cubicBezTo>
                    <a:pt x="1597" y="3565"/>
                    <a:pt x="1597" y="3565"/>
                    <a:pt x="1597" y="3565"/>
                  </a:cubicBezTo>
                  <a:cubicBezTo>
                    <a:pt x="1352" y="3566"/>
                    <a:pt x="1352" y="3566"/>
                    <a:pt x="1352" y="3566"/>
                  </a:cubicBezTo>
                  <a:lnTo>
                    <a:pt x="1352" y="3557"/>
                  </a:lnTo>
                  <a:close/>
                  <a:moveTo>
                    <a:pt x="1352" y="3589"/>
                  </a:moveTo>
                  <a:cubicBezTo>
                    <a:pt x="1597" y="3588"/>
                    <a:pt x="1597" y="3588"/>
                    <a:pt x="1597" y="3588"/>
                  </a:cubicBezTo>
                  <a:cubicBezTo>
                    <a:pt x="1597" y="3597"/>
                    <a:pt x="1597" y="3597"/>
                    <a:pt x="1597" y="3597"/>
                  </a:cubicBezTo>
                  <a:cubicBezTo>
                    <a:pt x="1352" y="3598"/>
                    <a:pt x="1352" y="3598"/>
                    <a:pt x="1352" y="3598"/>
                  </a:cubicBezTo>
                  <a:lnTo>
                    <a:pt x="1352" y="3589"/>
                  </a:lnTo>
                  <a:close/>
                  <a:moveTo>
                    <a:pt x="1353" y="3621"/>
                  </a:moveTo>
                  <a:cubicBezTo>
                    <a:pt x="1597" y="3620"/>
                    <a:pt x="1597" y="3620"/>
                    <a:pt x="1597" y="3620"/>
                  </a:cubicBezTo>
                  <a:cubicBezTo>
                    <a:pt x="1597" y="3629"/>
                    <a:pt x="1597" y="3629"/>
                    <a:pt x="1597" y="3629"/>
                  </a:cubicBezTo>
                  <a:cubicBezTo>
                    <a:pt x="1353" y="3630"/>
                    <a:pt x="1353" y="3630"/>
                    <a:pt x="1353" y="3630"/>
                  </a:cubicBezTo>
                  <a:lnTo>
                    <a:pt x="1353" y="3621"/>
                  </a:lnTo>
                  <a:close/>
                  <a:moveTo>
                    <a:pt x="1353" y="3662"/>
                  </a:moveTo>
                  <a:cubicBezTo>
                    <a:pt x="1353" y="3653"/>
                    <a:pt x="1353" y="3653"/>
                    <a:pt x="1353" y="3653"/>
                  </a:cubicBezTo>
                  <a:cubicBezTo>
                    <a:pt x="1597" y="3652"/>
                    <a:pt x="1597" y="3652"/>
                    <a:pt x="1597" y="3652"/>
                  </a:cubicBezTo>
                  <a:cubicBezTo>
                    <a:pt x="1597" y="3661"/>
                    <a:pt x="1597" y="3661"/>
                    <a:pt x="1597" y="3661"/>
                  </a:cubicBezTo>
                  <a:lnTo>
                    <a:pt x="1353" y="3662"/>
                  </a:lnTo>
                  <a:close/>
                  <a:moveTo>
                    <a:pt x="1720" y="2957"/>
                  </a:moveTo>
                  <a:cubicBezTo>
                    <a:pt x="1720" y="2958"/>
                    <a:pt x="1720" y="2958"/>
                    <a:pt x="1720" y="2958"/>
                  </a:cubicBezTo>
                  <a:cubicBezTo>
                    <a:pt x="1720" y="2958"/>
                    <a:pt x="1720" y="2958"/>
                    <a:pt x="1719" y="2957"/>
                  </a:cubicBezTo>
                  <a:cubicBezTo>
                    <a:pt x="1717" y="2955"/>
                    <a:pt x="1714" y="2953"/>
                    <a:pt x="1712" y="2951"/>
                  </a:cubicBezTo>
                  <a:cubicBezTo>
                    <a:pt x="1712" y="2951"/>
                    <a:pt x="1712" y="2951"/>
                    <a:pt x="1712" y="2951"/>
                  </a:cubicBezTo>
                  <a:cubicBezTo>
                    <a:pt x="1711" y="2949"/>
                    <a:pt x="1709" y="2946"/>
                    <a:pt x="1708" y="2942"/>
                  </a:cubicBezTo>
                  <a:cubicBezTo>
                    <a:pt x="1712" y="2948"/>
                    <a:pt x="1716" y="2953"/>
                    <a:pt x="1720" y="2957"/>
                  </a:cubicBezTo>
                  <a:close/>
                  <a:moveTo>
                    <a:pt x="1704" y="2950"/>
                  </a:moveTo>
                  <a:cubicBezTo>
                    <a:pt x="1704" y="2950"/>
                    <a:pt x="1704" y="2950"/>
                    <a:pt x="1704" y="2950"/>
                  </a:cubicBezTo>
                  <a:cubicBezTo>
                    <a:pt x="1700" y="2950"/>
                    <a:pt x="1697" y="2951"/>
                    <a:pt x="1693" y="2951"/>
                  </a:cubicBezTo>
                  <a:cubicBezTo>
                    <a:pt x="1691" y="2952"/>
                    <a:pt x="1690" y="2952"/>
                    <a:pt x="1688" y="2952"/>
                  </a:cubicBezTo>
                  <a:cubicBezTo>
                    <a:pt x="1688" y="2952"/>
                    <a:pt x="1688" y="2952"/>
                    <a:pt x="1688" y="2952"/>
                  </a:cubicBezTo>
                  <a:cubicBezTo>
                    <a:pt x="1688" y="2952"/>
                    <a:pt x="1688" y="2951"/>
                    <a:pt x="1688" y="2951"/>
                  </a:cubicBezTo>
                  <a:cubicBezTo>
                    <a:pt x="1690" y="2948"/>
                    <a:pt x="1690" y="2942"/>
                    <a:pt x="1692" y="2939"/>
                  </a:cubicBezTo>
                  <a:cubicBezTo>
                    <a:pt x="1693" y="2938"/>
                    <a:pt x="1694" y="2937"/>
                    <a:pt x="1695" y="2937"/>
                  </a:cubicBezTo>
                  <a:cubicBezTo>
                    <a:pt x="1697" y="2936"/>
                    <a:pt x="1702" y="2946"/>
                    <a:pt x="1704" y="2950"/>
                  </a:cubicBezTo>
                  <a:close/>
                  <a:moveTo>
                    <a:pt x="1830" y="3056"/>
                  </a:moveTo>
                  <a:cubicBezTo>
                    <a:pt x="1814" y="3004"/>
                    <a:pt x="1814" y="3004"/>
                    <a:pt x="1814" y="3004"/>
                  </a:cubicBezTo>
                  <a:cubicBezTo>
                    <a:pt x="1837" y="2997"/>
                    <a:pt x="1837" y="2997"/>
                    <a:pt x="1837" y="2997"/>
                  </a:cubicBezTo>
                  <a:cubicBezTo>
                    <a:pt x="1853" y="3048"/>
                    <a:pt x="1853" y="3048"/>
                    <a:pt x="1853" y="3048"/>
                  </a:cubicBezTo>
                  <a:lnTo>
                    <a:pt x="1830" y="3056"/>
                  </a:lnTo>
                  <a:close/>
                  <a:moveTo>
                    <a:pt x="1834" y="3069"/>
                  </a:moveTo>
                  <a:cubicBezTo>
                    <a:pt x="1857" y="3061"/>
                    <a:pt x="1857" y="3061"/>
                    <a:pt x="1857" y="3061"/>
                  </a:cubicBezTo>
                  <a:cubicBezTo>
                    <a:pt x="1873" y="3113"/>
                    <a:pt x="1873" y="3113"/>
                    <a:pt x="1873" y="3113"/>
                  </a:cubicBezTo>
                  <a:cubicBezTo>
                    <a:pt x="1850" y="3120"/>
                    <a:pt x="1850" y="3120"/>
                    <a:pt x="1850" y="3120"/>
                  </a:cubicBezTo>
                  <a:lnTo>
                    <a:pt x="1834" y="3069"/>
                  </a:lnTo>
                  <a:close/>
                  <a:moveTo>
                    <a:pt x="1870" y="3185"/>
                  </a:moveTo>
                  <a:cubicBezTo>
                    <a:pt x="1854" y="3133"/>
                    <a:pt x="1854" y="3133"/>
                    <a:pt x="1854" y="3133"/>
                  </a:cubicBezTo>
                  <a:cubicBezTo>
                    <a:pt x="1877" y="3126"/>
                    <a:pt x="1877" y="3126"/>
                    <a:pt x="1877" y="3126"/>
                  </a:cubicBezTo>
                  <a:cubicBezTo>
                    <a:pt x="1893" y="3178"/>
                    <a:pt x="1893" y="3178"/>
                    <a:pt x="1893" y="3178"/>
                  </a:cubicBezTo>
                  <a:lnTo>
                    <a:pt x="1870" y="3185"/>
                  </a:lnTo>
                  <a:close/>
                  <a:moveTo>
                    <a:pt x="1906" y="3174"/>
                  </a:moveTo>
                  <a:cubicBezTo>
                    <a:pt x="1890" y="3122"/>
                    <a:pt x="1890" y="3122"/>
                    <a:pt x="1890" y="3122"/>
                  </a:cubicBezTo>
                  <a:cubicBezTo>
                    <a:pt x="1914" y="3115"/>
                    <a:pt x="1914" y="3115"/>
                    <a:pt x="1914" y="3115"/>
                  </a:cubicBezTo>
                  <a:cubicBezTo>
                    <a:pt x="1930" y="3167"/>
                    <a:pt x="1930" y="3167"/>
                    <a:pt x="1930" y="3167"/>
                  </a:cubicBezTo>
                  <a:lnTo>
                    <a:pt x="1906" y="3174"/>
                  </a:lnTo>
                  <a:close/>
                  <a:moveTo>
                    <a:pt x="1966" y="3155"/>
                  </a:moveTo>
                  <a:cubicBezTo>
                    <a:pt x="1943" y="3163"/>
                    <a:pt x="1943" y="3163"/>
                    <a:pt x="1943" y="3163"/>
                  </a:cubicBezTo>
                  <a:cubicBezTo>
                    <a:pt x="1927" y="3111"/>
                    <a:pt x="1927" y="3111"/>
                    <a:pt x="1927" y="3111"/>
                  </a:cubicBezTo>
                  <a:cubicBezTo>
                    <a:pt x="1950" y="3104"/>
                    <a:pt x="1950" y="3104"/>
                    <a:pt x="1950" y="3104"/>
                  </a:cubicBezTo>
                  <a:lnTo>
                    <a:pt x="1966" y="3155"/>
                  </a:lnTo>
                  <a:close/>
                  <a:moveTo>
                    <a:pt x="1946" y="3091"/>
                  </a:moveTo>
                  <a:cubicBezTo>
                    <a:pt x="1923" y="3098"/>
                    <a:pt x="1923" y="3098"/>
                    <a:pt x="1923" y="3098"/>
                  </a:cubicBezTo>
                  <a:cubicBezTo>
                    <a:pt x="1907" y="3046"/>
                    <a:pt x="1907" y="3046"/>
                    <a:pt x="1907" y="3046"/>
                  </a:cubicBezTo>
                  <a:cubicBezTo>
                    <a:pt x="1930" y="3039"/>
                    <a:pt x="1930" y="3039"/>
                    <a:pt x="1930" y="3039"/>
                  </a:cubicBezTo>
                  <a:lnTo>
                    <a:pt x="1946" y="3091"/>
                  </a:lnTo>
                  <a:close/>
                  <a:moveTo>
                    <a:pt x="2028" y="3030"/>
                  </a:moveTo>
                  <a:cubicBezTo>
                    <a:pt x="2050" y="3019"/>
                    <a:pt x="2050" y="3019"/>
                    <a:pt x="2050" y="3019"/>
                  </a:cubicBezTo>
                  <a:cubicBezTo>
                    <a:pt x="2075" y="3067"/>
                    <a:pt x="2075" y="3067"/>
                    <a:pt x="2075" y="3067"/>
                  </a:cubicBezTo>
                  <a:cubicBezTo>
                    <a:pt x="2053" y="3078"/>
                    <a:pt x="2053" y="3078"/>
                    <a:pt x="2053" y="3078"/>
                  </a:cubicBezTo>
                  <a:lnTo>
                    <a:pt x="2028" y="3030"/>
                  </a:lnTo>
                  <a:close/>
                  <a:moveTo>
                    <a:pt x="2062" y="3096"/>
                  </a:moveTo>
                  <a:cubicBezTo>
                    <a:pt x="2084" y="3084"/>
                    <a:pt x="2084" y="3084"/>
                    <a:pt x="2084" y="3084"/>
                  </a:cubicBezTo>
                  <a:cubicBezTo>
                    <a:pt x="2109" y="3132"/>
                    <a:pt x="2109" y="3132"/>
                    <a:pt x="2109" y="3132"/>
                  </a:cubicBezTo>
                  <a:cubicBezTo>
                    <a:pt x="2087" y="3144"/>
                    <a:pt x="2087" y="3144"/>
                    <a:pt x="2087" y="3144"/>
                  </a:cubicBezTo>
                  <a:lnTo>
                    <a:pt x="2062" y="3096"/>
                  </a:lnTo>
                  <a:close/>
                  <a:moveTo>
                    <a:pt x="2096" y="3161"/>
                  </a:moveTo>
                  <a:cubicBezTo>
                    <a:pt x="2118" y="3150"/>
                    <a:pt x="2118" y="3150"/>
                    <a:pt x="2118" y="3150"/>
                  </a:cubicBezTo>
                  <a:cubicBezTo>
                    <a:pt x="2142" y="3198"/>
                    <a:pt x="2142" y="3198"/>
                    <a:pt x="2142" y="3198"/>
                  </a:cubicBezTo>
                  <a:cubicBezTo>
                    <a:pt x="2121" y="3209"/>
                    <a:pt x="2121" y="3209"/>
                    <a:pt x="2121" y="3209"/>
                  </a:cubicBezTo>
                  <a:lnTo>
                    <a:pt x="2096" y="3161"/>
                  </a:lnTo>
                  <a:close/>
                  <a:moveTo>
                    <a:pt x="2155" y="3274"/>
                  </a:moveTo>
                  <a:cubicBezTo>
                    <a:pt x="2130" y="3227"/>
                    <a:pt x="2130" y="3227"/>
                    <a:pt x="2130" y="3227"/>
                  </a:cubicBezTo>
                  <a:cubicBezTo>
                    <a:pt x="2152" y="3215"/>
                    <a:pt x="2152" y="3215"/>
                    <a:pt x="2152" y="3215"/>
                  </a:cubicBezTo>
                  <a:cubicBezTo>
                    <a:pt x="2176" y="3263"/>
                    <a:pt x="2176" y="3263"/>
                    <a:pt x="2176" y="3263"/>
                  </a:cubicBezTo>
                  <a:lnTo>
                    <a:pt x="2155" y="3274"/>
                  </a:lnTo>
                  <a:close/>
                  <a:moveTo>
                    <a:pt x="2188" y="3257"/>
                  </a:moveTo>
                  <a:cubicBezTo>
                    <a:pt x="2164" y="3209"/>
                    <a:pt x="2164" y="3209"/>
                    <a:pt x="2164" y="3209"/>
                  </a:cubicBezTo>
                  <a:cubicBezTo>
                    <a:pt x="2185" y="3198"/>
                    <a:pt x="2185" y="3198"/>
                    <a:pt x="2185" y="3198"/>
                  </a:cubicBezTo>
                  <a:cubicBezTo>
                    <a:pt x="2210" y="3246"/>
                    <a:pt x="2210" y="3246"/>
                    <a:pt x="2210" y="3246"/>
                  </a:cubicBezTo>
                  <a:lnTo>
                    <a:pt x="2188" y="3257"/>
                  </a:lnTo>
                  <a:close/>
                  <a:moveTo>
                    <a:pt x="2222" y="3239"/>
                  </a:moveTo>
                  <a:cubicBezTo>
                    <a:pt x="2197" y="3192"/>
                    <a:pt x="2197" y="3192"/>
                    <a:pt x="2197" y="3192"/>
                  </a:cubicBezTo>
                  <a:cubicBezTo>
                    <a:pt x="2219" y="3180"/>
                    <a:pt x="2219" y="3180"/>
                    <a:pt x="2219" y="3180"/>
                  </a:cubicBezTo>
                  <a:cubicBezTo>
                    <a:pt x="2244" y="3228"/>
                    <a:pt x="2244" y="3228"/>
                    <a:pt x="2244" y="3228"/>
                  </a:cubicBezTo>
                  <a:lnTo>
                    <a:pt x="2222" y="3239"/>
                  </a:lnTo>
                  <a:close/>
                  <a:moveTo>
                    <a:pt x="2278" y="3211"/>
                  </a:moveTo>
                  <a:cubicBezTo>
                    <a:pt x="2256" y="3222"/>
                    <a:pt x="2256" y="3222"/>
                    <a:pt x="2256" y="3222"/>
                  </a:cubicBezTo>
                  <a:cubicBezTo>
                    <a:pt x="2231" y="3174"/>
                    <a:pt x="2231" y="3174"/>
                    <a:pt x="2231" y="3174"/>
                  </a:cubicBezTo>
                  <a:cubicBezTo>
                    <a:pt x="2253" y="3163"/>
                    <a:pt x="2253" y="3163"/>
                    <a:pt x="2253" y="3163"/>
                  </a:cubicBezTo>
                  <a:lnTo>
                    <a:pt x="2278" y="3211"/>
                  </a:lnTo>
                  <a:close/>
                  <a:moveTo>
                    <a:pt x="2244" y="3145"/>
                  </a:moveTo>
                  <a:cubicBezTo>
                    <a:pt x="2222" y="3157"/>
                    <a:pt x="2222" y="3157"/>
                    <a:pt x="2222" y="3157"/>
                  </a:cubicBezTo>
                  <a:cubicBezTo>
                    <a:pt x="2197" y="3109"/>
                    <a:pt x="2197" y="3109"/>
                    <a:pt x="2197" y="3109"/>
                  </a:cubicBezTo>
                  <a:cubicBezTo>
                    <a:pt x="2219" y="3097"/>
                    <a:pt x="2219" y="3097"/>
                    <a:pt x="2219" y="3097"/>
                  </a:cubicBezTo>
                  <a:lnTo>
                    <a:pt x="2244" y="3145"/>
                  </a:lnTo>
                  <a:close/>
                  <a:moveTo>
                    <a:pt x="2210" y="3080"/>
                  </a:moveTo>
                  <a:cubicBezTo>
                    <a:pt x="2188" y="3091"/>
                    <a:pt x="2188" y="3091"/>
                    <a:pt x="2188" y="3091"/>
                  </a:cubicBezTo>
                  <a:cubicBezTo>
                    <a:pt x="2164" y="3043"/>
                    <a:pt x="2164" y="3043"/>
                    <a:pt x="2164" y="3043"/>
                  </a:cubicBezTo>
                  <a:cubicBezTo>
                    <a:pt x="2185" y="3032"/>
                    <a:pt x="2185" y="3032"/>
                    <a:pt x="2185" y="3032"/>
                  </a:cubicBezTo>
                  <a:lnTo>
                    <a:pt x="2210" y="3080"/>
                  </a:lnTo>
                  <a:close/>
                  <a:moveTo>
                    <a:pt x="2151" y="2966"/>
                  </a:moveTo>
                  <a:cubicBezTo>
                    <a:pt x="2176" y="3014"/>
                    <a:pt x="2176" y="3014"/>
                    <a:pt x="2176" y="3014"/>
                  </a:cubicBezTo>
                  <a:cubicBezTo>
                    <a:pt x="2154" y="3026"/>
                    <a:pt x="2154" y="3026"/>
                    <a:pt x="2154" y="3026"/>
                  </a:cubicBezTo>
                  <a:cubicBezTo>
                    <a:pt x="2130" y="2978"/>
                    <a:pt x="2130" y="2978"/>
                    <a:pt x="2130" y="2978"/>
                  </a:cubicBezTo>
                  <a:lnTo>
                    <a:pt x="2151" y="2966"/>
                  </a:lnTo>
                  <a:close/>
                  <a:moveTo>
                    <a:pt x="2142" y="2771"/>
                  </a:moveTo>
                  <a:cubicBezTo>
                    <a:pt x="2138" y="2774"/>
                    <a:pt x="2133" y="2776"/>
                    <a:pt x="2129" y="2779"/>
                  </a:cubicBezTo>
                  <a:cubicBezTo>
                    <a:pt x="2129" y="2779"/>
                    <a:pt x="2129" y="2779"/>
                    <a:pt x="2129" y="2779"/>
                  </a:cubicBezTo>
                  <a:cubicBezTo>
                    <a:pt x="2124" y="2771"/>
                    <a:pt x="2120" y="2761"/>
                    <a:pt x="2119" y="2751"/>
                  </a:cubicBezTo>
                  <a:cubicBezTo>
                    <a:pt x="2118" y="2744"/>
                    <a:pt x="2118" y="2737"/>
                    <a:pt x="2118" y="2730"/>
                  </a:cubicBezTo>
                  <a:cubicBezTo>
                    <a:pt x="2125" y="2738"/>
                    <a:pt x="2134" y="2750"/>
                    <a:pt x="2140" y="2762"/>
                  </a:cubicBezTo>
                  <a:cubicBezTo>
                    <a:pt x="2140" y="2764"/>
                    <a:pt x="2141" y="2766"/>
                    <a:pt x="2142" y="2768"/>
                  </a:cubicBezTo>
                  <a:cubicBezTo>
                    <a:pt x="2143" y="2769"/>
                    <a:pt x="2143" y="2770"/>
                    <a:pt x="2142" y="2771"/>
                  </a:cubicBezTo>
                  <a:close/>
                  <a:moveTo>
                    <a:pt x="2149" y="2747"/>
                  </a:moveTo>
                  <a:cubicBezTo>
                    <a:pt x="2148" y="2749"/>
                    <a:pt x="2146" y="2751"/>
                    <a:pt x="2145" y="2753"/>
                  </a:cubicBezTo>
                  <a:cubicBezTo>
                    <a:pt x="2145" y="2753"/>
                    <a:pt x="2145" y="2754"/>
                    <a:pt x="2145" y="2754"/>
                  </a:cubicBezTo>
                  <a:cubicBezTo>
                    <a:pt x="2144" y="2753"/>
                    <a:pt x="2144" y="2753"/>
                    <a:pt x="2144" y="2752"/>
                  </a:cubicBezTo>
                  <a:cubicBezTo>
                    <a:pt x="2142" y="2748"/>
                    <a:pt x="2136" y="2740"/>
                    <a:pt x="2134" y="2734"/>
                  </a:cubicBezTo>
                  <a:cubicBezTo>
                    <a:pt x="2133" y="2732"/>
                    <a:pt x="2133" y="2730"/>
                    <a:pt x="2134" y="2729"/>
                  </a:cubicBezTo>
                  <a:cubicBezTo>
                    <a:pt x="2136" y="2726"/>
                    <a:pt x="2154" y="2731"/>
                    <a:pt x="2160" y="2732"/>
                  </a:cubicBezTo>
                  <a:cubicBezTo>
                    <a:pt x="2160" y="2732"/>
                    <a:pt x="2160" y="2732"/>
                    <a:pt x="2160" y="2732"/>
                  </a:cubicBezTo>
                  <a:cubicBezTo>
                    <a:pt x="2157" y="2737"/>
                    <a:pt x="2153" y="2742"/>
                    <a:pt x="2149" y="2747"/>
                  </a:cubicBezTo>
                  <a:close/>
                  <a:moveTo>
                    <a:pt x="2187" y="2722"/>
                  </a:moveTo>
                  <a:cubicBezTo>
                    <a:pt x="2181" y="2723"/>
                    <a:pt x="2176" y="2724"/>
                    <a:pt x="2171" y="2724"/>
                  </a:cubicBezTo>
                  <a:cubicBezTo>
                    <a:pt x="2170" y="2724"/>
                    <a:pt x="2170" y="2724"/>
                    <a:pt x="2170" y="2724"/>
                  </a:cubicBezTo>
                  <a:cubicBezTo>
                    <a:pt x="2167" y="2723"/>
                    <a:pt x="2161" y="2721"/>
                    <a:pt x="2156" y="2719"/>
                  </a:cubicBezTo>
                  <a:cubicBezTo>
                    <a:pt x="2166" y="2720"/>
                    <a:pt x="2177" y="2721"/>
                    <a:pt x="2187" y="2722"/>
                  </a:cubicBezTo>
                  <a:cubicBezTo>
                    <a:pt x="2188" y="2722"/>
                    <a:pt x="2188" y="2722"/>
                    <a:pt x="2188" y="2722"/>
                  </a:cubicBezTo>
                  <a:cubicBezTo>
                    <a:pt x="2188" y="2722"/>
                    <a:pt x="2187" y="2722"/>
                    <a:pt x="2187" y="2722"/>
                  </a:cubicBezTo>
                  <a:close/>
                  <a:moveTo>
                    <a:pt x="2238" y="2646"/>
                  </a:moveTo>
                  <a:cubicBezTo>
                    <a:pt x="2238" y="2646"/>
                    <a:pt x="2239" y="2646"/>
                    <a:pt x="2239" y="2646"/>
                  </a:cubicBezTo>
                  <a:cubicBezTo>
                    <a:pt x="2239" y="2646"/>
                    <a:pt x="2238" y="2646"/>
                    <a:pt x="2238" y="2646"/>
                  </a:cubicBezTo>
                  <a:cubicBezTo>
                    <a:pt x="2235" y="2646"/>
                    <a:pt x="2232" y="2647"/>
                    <a:pt x="2230" y="2647"/>
                  </a:cubicBezTo>
                  <a:cubicBezTo>
                    <a:pt x="2229" y="2647"/>
                    <a:pt x="2229" y="2647"/>
                    <a:pt x="2229" y="2647"/>
                  </a:cubicBezTo>
                  <a:cubicBezTo>
                    <a:pt x="2227" y="2647"/>
                    <a:pt x="2225" y="2646"/>
                    <a:pt x="2222" y="2645"/>
                  </a:cubicBezTo>
                  <a:cubicBezTo>
                    <a:pt x="2227" y="2645"/>
                    <a:pt x="2233" y="2645"/>
                    <a:pt x="2238" y="2646"/>
                  </a:cubicBezTo>
                  <a:close/>
                  <a:moveTo>
                    <a:pt x="2210" y="2651"/>
                  </a:moveTo>
                  <a:cubicBezTo>
                    <a:pt x="2211" y="2649"/>
                    <a:pt x="2221" y="2651"/>
                    <a:pt x="2224" y="2652"/>
                  </a:cubicBezTo>
                  <a:cubicBezTo>
                    <a:pt x="2224" y="2652"/>
                    <a:pt x="2224" y="2652"/>
                    <a:pt x="2224" y="2652"/>
                  </a:cubicBezTo>
                  <a:cubicBezTo>
                    <a:pt x="2223" y="2654"/>
                    <a:pt x="2221" y="2657"/>
                    <a:pt x="2219" y="2660"/>
                  </a:cubicBezTo>
                  <a:cubicBezTo>
                    <a:pt x="2218" y="2661"/>
                    <a:pt x="2218" y="2662"/>
                    <a:pt x="2217" y="2663"/>
                  </a:cubicBezTo>
                  <a:cubicBezTo>
                    <a:pt x="2217" y="2663"/>
                    <a:pt x="2217" y="2663"/>
                    <a:pt x="2217" y="2664"/>
                  </a:cubicBezTo>
                  <a:cubicBezTo>
                    <a:pt x="2217" y="2663"/>
                    <a:pt x="2216" y="2663"/>
                    <a:pt x="2216" y="2663"/>
                  </a:cubicBezTo>
                  <a:cubicBezTo>
                    <a:pt x="2215" y="2661"/>
                    <a:pt x="2212" y="2657"/>
                    <a:pt x="2210" y="2654"/>
                  </a:cubicBezTo>
                  <a:cubicBezTo>
                    <a:pt x="2210" y="2653"/>
                    <a:pt x="2210" y="2652"/>
                    <a:pt x="2210" y="2651"/>
                  </a:cubicBezTo>
                  <a:close/>
                  <a:moveTo>
                    <a:pt x="2214" y="2668"/>
                  </a:moveTo>
                  <a:cubicBezTo>
                    <a:pt x="2215" y="2669"/>
                    <a:pt x="2215" y="2670"/>
                    <a:pt x="2216" y="2671"/>
                  </a:cubicBezTo>
                  <a:cubicBezTo>
                    <a:pt x="2216" y="2672"/>
                    <a:pt x="2216" y="2672"/>
                    <a:pt x="2216" y="2673"/>
                  </a:cubicBezTo>
                  <a:cubicBezTo>
                    <a:pt x="2214" y="2674"/>
                    <a:pt x="2211" y="2676"/>
                    <a:pt x="2210" y="2677"/>
                  </a:cubicBezTo>
                  <a:cubicBezTo>
                    <a:pt x="2210" y="2677"/>
                    <a:pt x="2210" y="2677"/>
                    <a:pt x="2210" y="2677"/>
                  </a:cubicBezTo>
                  <a:cubicBezTo>
                    <a:pt x="2206" y="2673"/>
                    <a:pt x="2204" y="2668"/>
                    <a:pt x="2203" y="2663"/>
                  </a:cubicBezTo>
                  <a:cubicBezTo>
                    <a:pt x="2203" y="2659"/>
                    <a:pt x="2202" y="2655"/>
                    <a:pt x="2202" y="2652"/>
                  </a:cubicBezTo>
                  <a:cubicBezTo>
                    <a:pt x="2206" y="2656"/>
                    <a:pt x="2211" y="2662"/>
                    <a:pt x="2214" y="2668"/>
                  </a:cubicBezTo>
                  <a:close/>
                  <a:moveTo>
                    <a:pt x="2199" y="2668"/>
                  </a:moveTo>
                  <a:cubicBezTo>
                    <a:pt x="2201" y="2673"/>
                    <a:pt x="2203" y="2677"/>
                    <a:pt x="2206" y="2681"/>
                  </a:cubicBezTo>
                  <a:cubicBezTo>
                    <a:pt x="2206" y="2681"/>
                    <a:pt x="2206" y="2681"/>
                    <a:pt x="2206" y="2681"/>
                  </a:cubicBezTo>
                  <a:cubicBezTo>
                    <a:pt x="2205" y="2684"/>
                    <a:pt x="2204" y="2687"/>
                    <a:pt x="2203" y="2690"/>
                  </a:cubicBezTo>
                  <a:cubicBezTo>
                    <a:pt x="2203" y="2695"/>
                    <a:pt x="2205" y="2700"/>
                    <a:pt x="2209" y="2703"/>
                  </a:cubicBezTo>
                  <a:cubicBezTo>
                    <a:pt x="2209" y="2705"/>
                    <a:pt x="2209" y="2705"/>
                    <a:pt x="2209" y="2707"/>
                  </a:cubicBezTo>
                  <a:cubicBezTo>
                    <a:pt x="2206" y="2709"/>
                    <a:pt x="2204" y="2711"/>
                    <a:pt x="2202" y="2713"/>
                  </a:cubicBezTo>
                  <a:cubicBezTo>
                    <a:pt x="2201" y="2713"/>
                    <a:pt x="2201" y="2713"/>
                    <a:pt x="2200" y="2713"/>
                  </a:cubicBezTo>
                  <a:cubicBezTo>
                    <a:pt x="2173" y="2712"/>
                    <a:pt x="2145" y="2708"/>
                    <a:pt x="2118" y="2703"/>
                  </a:cubicBezTo>
                  <a:cubicBezTo>
                    <a:pt x="2118" y="2703"/>
                    <a:pt x="2117" y="2702"/>
                    <a:pt x="2117" y="2701"/>
                  </a:cubicBezTo>
                  <a:cubicBezTo>
                    <a:pt x="2141" y="2682"/>
                    <a:pt x="2164" y="2662"/>
                    <a:pt x="2186" y="2641"/>
                  </a:cubicBezTo>
                  <a:cubicBezTo>
                    <a:pt x="2186" y="2642"/>
                    <a:pt x="2187" y="2642"/>
                    <a:pt x="2187" y="2642"/>
                  </a:cubicBezTo>
                  <a:cubicBezTo>
                    <a:pt x="2189" y="2643"/>
                    <a:pt x="2192" y="2643"/>
                    <a:pt x="2194" y="2644"/>
                  </a:cubicBezTo>
                  <a:cubicBezTo>
                    <a:pt x="2194" y="2644"/>
                    <a:pt x="2194" y="2645"/>
                    <a:pt x="2195" y="2645"/>
                  </a:cubicBezTo>
                  <a:cubicBezTo>
                    <a:pt x="2198" y="2652"/>
                    <a:pt x="2197" y="2661"/>
                    <a:pt x="2199" y="2668"/>
                  </a:cubicBezTo>
                  <a:close/>
                  <a:moveTo>
                    <a:pt x="2302" y="2540"/>
                  </a:moveTo>
                  <a:cubicBezTo>
                    <a:pt x="2306" y="2543"/>
                    <a:pt x="2307" y="2549"/>
                    <a:pt x="2304" y="2554"/>
                  </a:cubicBezTo>
                  <a:cubicBezTo>
                    <a:pt x="2301" y="2558"/>
                    <a:pt x="2295" y="2559"/>
                    <a:pt x="2290" y="2556"/>
                  </a:cubicBezTo>
                  <a:cubicBezTo>
                    <a:pt x="2286" y="2553"/>
                    <a:pt x="2285" y="2546"/>
                    <a:pt x="2288" y="2542"/>
                  </a:cubicBezTo>
                  <a:cubicBezTo>
                    <a:pt x="2291" y="2538"/>
                    <a:pt x="2297" y="2537"/>
                    <a:pt x="2302" y="2540"/>
                  </a:cubicBezTo>
                  <a:close/>
                  <a:moveTo>
                    <a:pt x="2441" y="2394"/>
                  </a:moveTo>
                  <a:cubicBezTo>
                    <a:pt x="2439" y="2396"/>
                    <a:pt x="2436" y="2398"/>
                    <a:pt x="2434" y="2400"/>
                  </a:cubicBezTo>
                  <a:cubicBezTo>
                    <a:pt x="2434" y="2400"/>
                    <a:pt x="2434" y="2400"/>
                    <a:pt x="2434" y="2400"/>
                  </a:cubicBezTo>
                  <a:cubicBezTo>
                    <a:pt x="2430" y="2395"/>
                    <a:pt x="2427" y="2390"/>
                    <a:pt x="2426" y="2384"/>
                  </a:cubicBezTo>
                  <a:cubicBezTo>
                    <a:pt x="2425" y="2380"/>
                    <a:pt x="2424" y="2375"/>
                    <a:pt x="2424" y="2371"/>
                  </a:cubicBezTo>
                  <a:cubicBezTo>
                    <a:pt x="2429" y="2376"/>
                    <a:pt x="2435" y="2382"/>
                    <a:pt x="2439" y="2389"/>
                  </a:cubicBezTo>
                  <a:cubicBezTo>
                    <a:pt x="2440" y="2390"/>
                    <a:pt x="2440" y="2391"/>
                    <a:pt x="2441" y="2392"/>
                  </a:cubicBezTo>
                  <a:cubicBezTo>
                    <a:pt x="2441" y="2393"/>
                    <a:pt x="2442" y="2394"/>
                    <a:pt x="2441" y="2394"/>
                  </a:cubicBezTo>
                  <a:close/>
                  <a:moveTo>
                    <a:pt x="2444" y="2379"/>
                  </a:moveTo>
                  <a:cubicBezTo>
                    <a:pt x="2443" y="2381"/>
                    <a:pt x="2442" y="2382"/>
                    <a:pt x="2442" y="2383"/>
                  </a:cubicBezTo>
                  <a:cubicBezTo>
                    <a:pt x="2442" y="2383"/>
                    <a:pt x="2442" y="2383"/>
                    <a:pt x="2442" y="2384"/>
                  </a:cubicBezTo>
                  <a:cubicBezTo>
                    <a:pt x="2441" y="2383"/>
                    <a:pt x="2441" y="2383"/>
                    <a:pt x="2441" y="2383"/>
                  </a:cubicBezTo>
                  <a:cubicBezTo>
                    <a:pt x="2440" y="2380"/>
                    <a:pt x="2435" y="2376"/>
                    <a:pt x="2434" y="2373"/>
                  </a:cubicBezTo>
                  <a:cubicBezTo>
                    <a:pt x="2433" y="2371"/>
                    <a:pt x="2433" y="2370"/>
                    <a:pt x="2433" y="2369"/>
                  </a:cubicBezTo>
                  <a:cubicBezTo>
                    <a:pt x="2434" y="2367"/>
                    <a:pt x="2446" y="2369"/>
                    <a:pt x="2449" y="2369"/>
                  </a:cubicBezTo>
                  <a:cubicBezTo>
                    <a:pt x="2449" y="2369"/>
                    <a:pt x="2450" y="2369"/>
                    <a:pt x="2450" y="2369"/>
                  </a:cubicBezTo>
                  <a:cubicBezTo>
                    <a:pt x="2448" y="2373"/>
                    <a:pt x="2446" y="2376"/>
                    <a:pt x="2444" y="2379"/>
                  </a:cubicBezTo>
                  <a:close/>
                  <a:moveTo>
                    <a:pt x="2465" y="2362"/>
                  </a:moveTo>
                  <a:cubicBezTo>
                    <a:pt x="2462" y="2362"/>
                    <a:pt x="2458" y="2363"/>
                    <a:pt x="2455" y="2363"/>
                  </a:cubicBezTo>
                  <a:cubicBezTo>
                    <a:pt x="2455" y="2363"/>
                    <a:pt x="2455" y="2363"/>
                    <a:pt x="2455" y="2364"/>
                  </a:cubicBezTo>
                  <a:cubicBezTo>
                    <a:pt x="2453" y="2364"/>
                    <a:pt x="2449" y="2363"/>
                    <a:pt x="2446" y="2362"/>
                  </a:cubicBezTo>
                  <a:cubicBezTo>
                    <a:pt x="2452" y="2362"/>
                    <a:pt x="2459" y="2362"/>
                    <a:pt x="2465" y="2361"/>
                  </a:cubicBezTo>
                  <a:cubicBezTo>
                    <a:pt x="2465" y="2361"/>
                    <a:pt x="2466" y="2361"/>
                    <a:pt x="2466" y="2361"/>
                  </a:cubicBezTo>
                  <a:cubicBezTo>
                    <a:pt x="2465" y="2362"/>
                    <a:pt x="2465" y="2362"/>
                    <a:pt x="2465" y="2362"/>
                  </a:cubicBezTo>
                  <a:close/>
                  <a:moveTo>
                    <a:pt x="2473" y="2355"/>
                  </a:moveTo>
                  <a:cubicBezTo>
                    <a:pt x="2473" y="2355"/>
                    <a:pt x="2473" y="2355"/>
                    <a:pt x="2472" y="2355"/>
                  </a:cubicBezTo>
                  <a:cubicBezTo>
                    <a:pt x="2456" y="2356"/>
                    <a:pt x="2439" y="2356"/>
                    <a:pt x="2422" y="2355"/>
                  </a:cubicBezTo>
                  <a:cubicBezTo>
                    <a:pt x="2420" y="2353"/>
                    <a:pt x="2419" y="2351"/>
                    <a:pt x="2417" y="2349"/>
                  </a:cubicBezTo>
                  <a:cubicBezTo>
                    <a:pt x="2415" y="2347"/>
                    <a:pt x="2414" y="2346"/>
                    <a:pt x="2413" y="2345"/>
                  </a:cubicBezTo>
                  <a:cubicBezTo>
                    <a:pt x="2416" y="2340"/>
                    <a:pt x="2419" y="2334"/>
                    <a:pt x="2421" y="2328"/>
                  </a:cubicBezTo>
                  <a:cubicBezTo>
                    <a:pt x="2478" y="2349"/>
                    <a:pt x="2478" y="2349"/>
                    <a:pt x="2478" y="2349"/>
                  </a:cubicBezTo>
                  <a:cubicBezTo>
                    <a:pt x="2477" y="2351"/>
                    <a:pt x="2475" y="2353"/>
                    <a:pt x="2473" y="2355"/>
                  </a:cubicBezTo>
                  <a:close/>
                  <a:moveTo>
                    <a:pt x="2570" y="2349"/>
                  </a:moveTo>
                  <a:cubicBezTo>
                    <a:pt x="2530" y="2335"/>
                    <a:pt x="2530" y="2335"/>
                    <a:pt x="2530" y="2335"/>
                  </a:cubicBezTo>
                  <a:cubicBezTo>
                    <a:pt x="2536" y="2318"/>
                    <a:pt x="2536" y="2318"/>
                    <a:pt x="2536" y="2318"/>
                  </a:cubicBezTo>
                  <a:cubicBezTo>
                    <a:pt x="2576" y="2332"/>
                    <a:pt x="2576" y="2332"/>
                    <a:pt x="2576" y="2332"/>
                  </a:cubicBezTo>
                  <a:lnTo>
                    <a:pt x="2570" y="2349"/>
                  </a:lnTo>
                  <a:close/>
                  <a:moveTo>
                    <a:pt x="2625" y="2370"/>
                  </a:moveTo>
                  <a:cubicBezTo>
                    <a:pt x="2585" y="2355"/>
                    <a:pt x="2585" y="2355"/>
                    <a:pt x="2585" y="2355"/>
                  </a:cubicBezTo>
                  <a:cubicBezTo>
                    <a:pt x="2591" y="2338"/>
                    <a:pt x="2591" y="2338"/>
                    <a:pt x="2591" y="2338"/>
                  </a:cubicBezTo>
                  <a:cubicBezTo>
                    <a:pt x="2631" y="2353"/>
                    <a:pt x="2631" y="2353"/>
                    <a:pt x="2631" y="2353"/>
                  </a:cubicBezTo>
                  <a:lnTo>
                    <a:pt x="2625" y="2370"/>
                  </a:lnTo>
                  <a:close/>
                  <a:moveTo>
                    <a:pt x="2597" y="2323"/>
                  </a:moveTo>
                  <a:cubicBezTo>
                    <a:pt x="2603" y="2306"/>
                    <a:pt x="2603" y="2306"/>
                    <a:pt x="2603" y="2306"/>
                  </a:cubicBezTo>
                  <a:cubicBezTo>
                    <a:pt x="2643" y="2320"/>
                    <a:pt x="2643" y="2320"/>
                    <a:pt x="2643" y="2320"/>
                  </a:cubicBezTo>
                  <a:cubicBezTo>
                    <a:pt x="2637" y="2338"/>
                    <a:pt x="2637" y="2338"/>
                    <a:pt x="2637" y="2338"/>
                  </a:cubicBezTo>
                  <a:lnTo>
                    <a:pt x="2597" y="2323"/>
                  </a:lnTo>
                  <a:close/>
                  <a:moveTo>
                    <a:pt x="2680" y="2390"/>
                  </a:moveTo>
                  <a:cubicBezTo>
                    <a:pt x="2640" y="2375"/>
                    <a:pt x="2640" y="2375"/>
                    <a:pt x="2640" y="2375"/>
                  </a:cubicBezTo>
                  <a:cubicBezTo>
                    <a:pt x="2646" y="2358"/>
                    <a:pt x="2646" y="2358"/>
                    <a:pt x="2646" y="2358"/>
                  </a:cubicBezTo>
                  <a:cubicBezTo>
                    <a:pt x="2686" y="2373"/>
                    <a:pt x="2686" y="2373"/>
                    <a:pt x="2686" y="2373"/>
                  </a:cubicBezTo>
                  <a:lnTo>
                    <a:pt x="2680" y="2390"/>
                  </a:lnTo>
                  <a:close/>
                  <a:moveTo>
                    <a:pt x="2692" y="2358"/>
                  </a:moveTo>
                  <a:cubicBezTo>
                    <a:pt x="2652" y="2343"/>
                    <a:pt x="2652" y="2343"/>
                    <a:pt x="2652" y="2343"/>
                  </a:cubicBezTo>
                  <a:cubicBezTo>
                    <a:pt x="2658" y="2326"/>
                    <a:pt x="2658" y="2326"/>
                    <a:pt x="2658" y="2326"/>
                  </a:cubicBezTo>
                  <a:cubicBezTo>
                    <a:pt x="2698" y="2341"/>
                    <a:pt x="2698" y="2341"/>
                    <a:pt x="2698" y="2341"/>
                  </a:cubicBezTo>
                  <a:lnTo>
                    <a:pt x="2692" y="2358"/>
                  </a:lnTo>
                  <a:close/>
                  <a:moveTo>
                    <a:pt x="2682" y="2262"/>
                  </a:moveTo>
                  <a:cubicBezTo>
                    <a:pt x="2722" y="2277"/>
                    <a:pt x="2722" y="2277"/>
                    <a:pt x="2722" y="2277"/>
                  </a:cubicBezTo>
                  <a:cubicBezTo>
                    <a:pt x="2715" y="2294"/>
                    <a:pt x="2715" y="2294"/>
                    <a:pt x="2715" y="2294"/>
                  </a:cubicBezTo>
                  <a:cubicBezTo>
                    <a:pt x="2675" y="2279"/>
                    <a:pt x="2675" y="2279"/>
                    <a:pt x="2675" y="2279"/>
                  </a:cubicBezTo>
                  <a:lnTo>
                    <a:pt x="2682" y="2262"/>
                  </a:lnTo>
                  <a:close/>
                  <a:moveTo>
                    <a:pt x="2710" y="2309"/>
                  </a:moveTo>
                  <a:cubicBezTo>
                    <a:pt x="2704" y="2326"/>
                    <a:pt x="2704" y="2326"/>
                    <a:pt x="2704" y="2326"/>
                  </a:cubicBezTo>
                  <a:cubicBezTo>
                    <a:pt x="2663" y="2311"/>
                    <a:pt x="2663" y="2311"/>
                    <a:pt x="2663" y="2311"/>
                  </a:cubicBezTo>
                  <a:cubicBezTo>
                    <a:pt x="2670" y="2294"/>
                    <a:pt x="2670" y="2294"/>
                    <a:pt x="2670" y="2294"/>
                  </a:cubicBezTo>
                  <a:lnTo>
                    <a:pt x="2710" y="2309"/>
                  </a:lnTo>
                  <a:close/>
                  <a:moveTo>
                    <a:pt x="2626" y="2242"/>
                  </a:moveTo>
                  <a:cubicBezTo>
                    <a:pt x="2666" y="2257"/>
                    <a:pt x="2666" y="2257"/>
                    <a:pt x="2666" y="2257"/>
                  </a:cubicBezTo>
                  <a:cubicBezTo>
                    <a:pt x="2660" y="2274"/>
                    <a:pt x="2660" y="2274"/>
                    <a:pt x="2660" y="2274"/>
                  </a:cubicBezTo>
                  <a:cubicBezTo>
                    <a:pt x="2620" y="2259"/>
                    <a:pt x="2620" y="2259"/>
                    <a:pt x="2620" y="2259"/>
                  </a:cubicBezTo>
                  <a:lnTo>
                    <a:pt x="2626" y="2242"/>
                  </a:lnTo>
                  <a:close/>
                  <a:moveTo>
                    <a:pt x="2655" y="2289"/>
                  </a:moveTo>
                  <a:cubicBezTo>
                    <a:pt x="2648" y="2306"/>
                    <a:pt x="2648" y="2306"/>
                    <a:pt x="2648" y="2306"/>
                  </a:cubicBezTo>
                  <a:cubicBezTo>
                    <a:pt x="2608" y="2291"/>
                    <a:pt x="2608" y="2291"/>
                    <a:pt x="2608" y="2291"/>
                  </a:cubicBezTo>
                  <a:cubicBezTo>
                    <a:pt x="2614" y="2274"/>
                    <a:pt x="2614" y="2274"/>
                    <a:pt x="2614" y="2274"/>
                  </a:cubicBezTo>
                  <a:lnTo>
                    <a:pt x="2655" y="2289"/>
                  </a:lnTo>
                  <a:close/>
                  <a:moveTo>
                    <a:pt x="2571" y="2222"/>
                  </a:moveTo>
                  <a:cubicBezTo>
                    <a:pt x="2611" y="2236"/>
                    <a:pt x="2611" y="2236"/>
                    <a:pt x="2611" y="2236"/>
                  </a:cubicBezTo>
                  <a:cubicBezTo>
                    <a:pt x="2605" y="2253"/>
                    <a:pt x="2605" y="2253"/>
                    <a:pt x="2605" y="2253"/>
                  </a:cubicBezTo>
                  <a:cubicBezTo>
                    <a:pt x="2565" y="2239"/>
                    <a:pt x="2565" y="2239"/>
                    <a:pt x="2565" y="2239"/>
                  </a:cubicBezTo>
                  <a:lnTo>
                    <a:pt x="2571" y="2222"/>
                  </a:lnTo>
                  <a:close/>
                  <a:moveTo>
                    <a:pt x="2559" y="2254"/>
                  </a:moveTo>
                  <a:cubicBezTo>
                    <a:pt x="2599" y="2269"/>
                    <a:pt x="2599" y="2269"/>
                    <a:pt x="2599" y="2269"/>
                  </a:cubicBezTo>
                  <a:cubicBezTo>
                    <a:pt x="2593" y="2286"/>
                    <a:pt x="2593" y="2286"/>
                    <a:pt x="2593" y="2286"/>
                  </a:cubicBezTo>
                  <a:cubicBezTo>
                    <a:pt x="2553" y="2271"/>
                    <a:pt x="2553" y="2271"/>
                    <a:pt x="2553" y="2271"/>
                  </a:cubicBezTo>
                  <a:lnTo>
                    <a:pt x="2559" y="2254"/>
                  </a:lnTo>
                  <a:close/>
                  <a:moveTo>
                    <a:pt x="2548" y="2285"/>
                  </a:moveTo>
                  <a:cubicBezTo>
                    <a:pt x="2588" y="2300"/>
                    <a:pt x="2588" y="2300"/>
                    <a:pt x="2588" y="2300"/>
                  </a:cubicBezTo>
                  <a:cubicBezTo>
                    <a:pt x="2581" y="2317"/>
                    <a:pt x="2581" y="2317"/>
                    <a:pt x="2581" y="2317"/>
                  </a:cubicBezTo>
                  <a:cubicBezTo>
                    <a:pt x="2541" y="2303"/>
                    <a:pt x="2541" y="2303"/>
                    <a:pt x="2541" y="2303"/>
                  </a:cubicBezTo>
                  <a:lnTo>
                    <a:pt x="2548" y="2285"/>
                  </a:lnTo>
                  <a:close/>
                  <a:moveTo>
                    <a:pt x="2574" y="2130"/>
                  </a:moveTo>
                  <a:cubicBezTo>
                    <a:pt x="2570" y="2147"/>
                    <a:pt x="2559" y="2159"/>
                    <a:pt x="2548" y="2157"/>
                  </a:cubicBezTo>
                  <a:cubicBezTo>
                    <a:pt x="2538" y="2155"/>
                    <a:pt x="2532" y="2139"/>
                    <a:pt x="2536" y="2122"/>
                  </a:cubicBezTo>
                  <a:cubicBezTo>
                    <a:pt x="2539" y="2105"/>
                    <a:pt x="2551" y="2092"/>
                    <a:pt x="2561" y="2094"/>
                  </a:cubicBezTo>
                  <a:cubicBezTo>
                    <a:pt x="2572" y="2096"/>
                    <a:pt x="2577" y="2112"/>
                    <a:pt x="2574" y="2130"/>
                  </a:cubicBezTo>
                  <a:close/>
                  <a:moveTo>
                    <a:pt x="2566" y="2071"/>
                  </a:moveTo>
                  <a:cubicBezTo>
                    <a:pt x="2555" y="2069"/>
                    <a:pt x="2550" y="2053"/>
                    <a:pt x="2553" y="2036"/>
                  </a:cubicBezTo>
                  <a:cubicBezTo>
                    <a:pt x="2557" y="2018"/>
                    <a:pt x="2568" y="2006"/>
                    <a:pt x="2579" y="2008"/>
                  </a:cubicBezTo>
                  <a:cubicBezTo>
                    <a:pt x="2589" y="2010"/>
                    <a:pt x="2595" y="2026"/>
                    <a:pt x="2591" y="2044"/>
                  </a:cubicBezTo>
                  <a:cubicBezTo>
                    <a:pt x="2588" y="2061"/>
                    <a:pt x="2576" y="2073"/>
                    <a:pt x="2566" y="2071"/>
                  </a:cubicBezTo>
                  <a:close/>
                  <a:moveTo>
                    <a:pt x="2627" y="2140"/>
                  </a:moveTo>
                  <a:cubicBezTo>
                    <a:pt x="2624" y="2158"/>
                    <a:pt x="2612" y="2170"/>
                    <a:pt x="2602" y="2168"/>
                  </a:cubicBezTo>
                  <a:cubicBezTo>
                    <a:pt x="2591" y="2166"/>
                    <a:pt x="2585" y="2150"/>
                    <a:pt x="2589" y="2133"/>
                  </a:cubicBezTo>
                  <a:cubicBezTo>
                    <a:pt x="2593" y="2115"/>
                    <a:pt x="2604" y="2103"/>
                    <a:pt x="2614" y="2105"/>
                  </a:cubicBezTo>
                  <a:cubicBezTo>
                    <a:pt x="2625" y="2107"/>
                    <a:pt x="2631" y="2123"/>
                    <a:pt x="2627" y="2140"/>
                  </a:cubicBezTo>
                  <a:close/>
                  <a:moveTo>
                    <a:pt x="2619" y="2082"/>
                  </a:moveTo>
                  <a:cubicBezTo>
                    <a:pt x="2609" y="2080"/>
                    <a:pt x="2603" y="2064"/>
                    <a:pt x="2606" y="2047"/>
                  </a:cubicBezTo>
                  <a:cubicBezTo>
                    <a:pt x="2610" y="2029"/>
                    <a:pt x="2621" y="2017"/>
                    <a:pt x="2632" y="2019"/>
                  </a:cubicBezTo>
                  <a:cubicBezTo>
                    <a:pt x="2642" y="2021"/>
                    <a:pt x="2648" y="2037"/>
                    <a:pt x="2645" y="2054"/>
                  </a:cubicBezTo>
                  <a:cubicBezTo>
                    <a:pt x="2641" y="2072"/>
                    <a:pt x="2630" y="2084"/>
                    <a:pt x="2619" y="2082"/>
                  </a:cubicBezTo>
                  <a:close/>
                  <a:moveTo>
                    <a:pt x="2681" y="2151"/>
                  </a:moveTo>
                  <a:cubicBezTo>
                    <a:pt x="2677" y="2169"/>
                    <a:pt x="2666" y="2181"/>
                    <a:pt x="2655" y="2179"/>
                  </a:cubicBezTo>
                  <a:cubicBezTo>
                    <a:pt x="2645" y="2177"/>
                    <a:pt x="2639" y="2161"/>
                    <a:pt x="2642" y="2144"/>
                  </a:cubicBezTo>
                  <a:cubicBezTo>
                    <a:pt x="2646" y="2126"/>
                    <a:pt x="2657" y="2114"/>
                    <a:pt x="2668" y="2116"/>
                  </a:cubicBezTo>
                  <a:cubicBezTo>
                    <a:pt x="2678" y="2118"/>
                    <a:pt x="2684" y="2134"/>
                    <a:pt x="2681" y="2151"/>
                  </a:cubicBezTo>
                  <a:close/>
                  <a:moveTo>
                    <a:pt x="2673" y="2093"/>
                  </a:moveTo>
                  <a:cubicBezTo>
                    <a:pt x="2662" y="2091"/>
                    <a:pt x="2656" y="2075"/>
                    <a:pt x="2660" y="2057"/>
                  </a:cubicBezTo>
                  <a:cubicBezTo>
                    <a:pt x="2663" y="2040"/>
                    <a:pt x="2675" y="2028"/>
                    <a:pt x="2685" y="2030"/>
                  </a:cubicBezTo>
                  <a:cubicBezTo>
                    <a:pt x="2696" y="2032"/>
                    <a:pt x="2702" y="2048"/>
                    <a:pt x="2698" y="2065"/>
                  </a:cubicBezTo>
                  <a:cubicBezTo>
                    <a:pt x="2695" y="2082"/>
                    <a:pt x="2683" y="2095"/>
                    <a:pt x="2673" y="2093"/>
                  </a:cubicBezTo>
                  <a:close/>
                  <a:moveTo>
                    <a:pt x="2734" y="2162"/>
                  </a:moveTo>
                  <a:cubicBezTo>
                    <a:pt x="2730" y="2179"/>
                    <a:pt x="2719" y="2192"/>
                    <a:pt x="2709" y="2190"/>
                  </a:cubicBezTo>
                  <a:cubicBezTo>
                    <a:pt x="2698" y="2187"/>
                    <a:pt x="2692" y="2172"/>
                    <a:pt x="2696" y="2154"/>
                  </a:cubicBezTo>
                  <a:cubicBezTo>
                    <a:pt x="2699" y="2137"/>
                    <a:pt x="2711" y="2125"/>
                    <a:pt x="2721" y="2127"/>
                  </a:cubicBezTo>
                  <a:cubicBezTo>
                    <a:pt x="2732" y="2129"/>
                    <a:pt x="2738" y="2145"/>
                    <a:pt x="2734" y="2162"/>
                  </a:cubicBezTo>
                  <a:close/>
                  <a:moveTo>
                    <a:pt x="2726" y="2104"/>
                  </a:moveTo>
                  <a:cubicBezTo>
                    <a:pt x="2715" y="2101"/>
                    <a:pt x="2710" y="2086"/>
                    <a:pt x="2713" y="2068"/>
                  </a:cubicBezTo>
                  <a:cubicBezTo>
                    <a:pt x="2717" y="2051"/>
                    <a:pt x="2728" y="2039"/>
                    <a:pt x="2739" y="2041"/>
                  </a:cubicBezTo>
                  <a:cubicBezTo>
                    <a:pt x="2749" y="2043"/>
                    <a:pt x="2755" y="2059"/>
                    <a:pt x="2751" y="2076"/>
                  </a:cubicBezTo>
                  <a:cubicBezTo>
                    <a:pt x="2748" y="2093"/>
                    <a:pt x="2737" y="2106"/>
                    <a:pt x="2726" y="2104"/>
                  </a:cubicBezTo>
                  <a:close/>
                  <a:moveTo>
                    <a:pt x="2787" y="2173"/>
                  </a:moveTo>
                  <a:cubicBezTo>
                    <a:pt x="2784" y="2190"/>
                    <a:pt x="2772" y="2203"/>
                    <a:pt x="2762" y="2200"/>
                  </a:cubicBezTo>
                  <a:cubicBezTo>
                    <a:pt x="2751" y="2198"/>
                    <a:pt x="2746" y="2183"/>
                    <a:pt x="2749" y="2165"/>
                  </a:cubicBezTo>
                  <a:cubicBezTo>
                    <a:pt x="2753" y="2148"/>
                    <a:pt x="2764" y="2135"/>
                    <a:pt x="2775" y="2138"/>
                  </a:cubicBezTo>
                  <a:cubicBezTo>
                    <a:pt x="2785" y="2140"/>
                    <a:pt x="2791" y="2156"/>
                    <a:pt x="2787" y="2173"/>
                  </a:cubicBezTo>
                  <a:close/>
                  <a:moveTo>
                    <a:pt x="2779" y="2114"/>
                  </a:moveTo>
                  <a:cubicBezTo>
                    <a:pt x="2769" y="2112"/>
                    <a:pt x="2763" y="2096"/>
                    <a:pt x="2767" y="2079"/>
                  </a:cubicBezTo>
                  <a:cubicBezTo>
                    <a:pt x="2770" y="2062"/>
                    <a:pt x="2782" y="2049"/>
                    <a:pt x="2792" y="2051"/>
                  </a:cubicBezTo>
                  <a:cubicBezTo>
                    <a:pt x="2803" y="2054"/>
                    <a:pt x="2808" y="2069"/>
                    <a:pt x="2805" y="2087"/>
                  </a:cubicBezTo>
                  <a:cubicBezTo>
                    <a:pt x="2801" y="2104"/>
                    <a:pt x="2790" y="2116"/>
                    <a:pt x="2779" y="2114"/>
                  </a:cubicBezTo>
                  <a:close/>
                  <a:moveTo>
                    <a:pt x="2841" y="2184"/>
                  </a:moveTo>
                  <a:cubicBezTo>
                    <a:pt x="2837" y="2201"/>
                    <a:pt x="2826" y="2213"/>
                    <a:pt x="2815" y="2211"/>
                  </a:cubicBezTo>
                  <a:cubicBezTo>
                    <a:pt x="2805" y="2209"/>
                    <a:pt x="2799" y="2193"/>
                    <a:pt x="2803" y="2176"/>
                  </a:cubicBezTo>
                  <a:cubicBezTo>
                    <a:pt x="2806" y="2159"/>
                    <a:pt x="2818" y="2146"/>
                    <a:pt x="2828" y="2148"/>
                  </a:cubicBezTo>
                  <a:cubicBezTo>
                    <a:pt x="2839" y="2151"/>
                    <a:pt x="2844" y="2166"/>
                    <a:pt x="2841" y="2184"/>
                  </a:cubicBezTo>
                  <a:close/>
                  <a:moveTo>
                    <a:pt x="2833" y="2125"/>
                  </a:moveTo>
                  <a:cubicBezTo>
                    <a:pt x="2822" y="2123"/>
                    <a:pt x="2817" y="2107"/>
                    <a:pt x="2820" y="2090"/>
                  </a:cubicBezTo>
                  <a:cubicBezTo>
                    <a:pt x="2824" y="2072"/>
                    <a:pt x="2835" y="2060"/>
                    <a:pt x="2846" y="2062"/>
                  </a:cubicBezTo>
                  <a:cubicBezTo>
                    <a:pt x="2856" y="2064"/>
                    <a:pt x="2862" y="2080"/>
                    <a:pt x="2858" y="2098"/>
                  </a:cubicBezTo>
                  <a:cubicBezTo>
                    <a:pt x="2855" y="2115"/>
                    <a:pt x="2843" y="2127"/>
                    <a:pt x="2833" y="2125"/>
                  </a:cubicBez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2" name="Freeform 10"/>
            <p:cNvSpPr>
              <a:spLocks noEditPoints="1"/>
            </p:cNvSpPr>
            <p:nvPr/>
          </p:nvSpPr>
          <p:spPr bwMode="auto">
            <a:xfrm>
              <a:off x="2787650" y="4251325"/>
              <a:ext cx="360363" cy="384175"/>
            </a:xfrm>
            <a:custGeom>
              <a:avLst/>
              <a:gdLst>
                <a:gd name="T0" fmla="*/ 2147483646 w 150"/>
                <a:gd name="T1" fmla="*/ 2147483646 h 160"/>
                <a:gd name="T2" fmla="*/ 2147483646 w 150"/>
                <a:gd name="T3" fmla="*/ 2147483646 h 160"/>
                <a:gd name="T4" fmla="*/ 2147483646 w 150"/>
                <a:gd name="T5" fmla="*/ 2147483646 h 160"/>
                <a:gd name="T6" fmla="*/ 2147483646 w 150"/>
                <a:gd name="T7" fmla="*/ 2147483646 h 160"/>
                <a:gd name="T8" fmla="*/ 2147483646 w 150"/>
                <a:gd name="T9" fmla="*/ 2147483646 h 160"/>
                <a:gd name="T10" fmla="*/ 2147483646 w 150"/>
                <a:gd name="T11" fmla="*/ 2147483646 h 160"/>
                <a:gd name="T12" fmla="*/ 2147483646 w 150"/>
                <a:gd name="T13" fmla="*/ 2147483646 h 160"/>
                <a:gd name="T14" fmla="*/ 2147483646 w 150"/>
                <a:gd name="T15" fmla="*/ 2147483646 h 160"/>
                <a:gd name="T16" fmla="*/ 2147483646 w 150"/>
                <a:gd name="T17" fmla="*/ 2147483646 h 160"/>
                <a:gd name="T18" fmla="*/ 2147483646 w 150"/>
                <a:gd name="T19" fmla="*/ 2147483646 h 160"/>
                <a:gd name="T20" fmla="*/ 2147483646 w 150"/>
                <a:gd name="T21" fmla="*/ 2147483646 h 160"/>
                <a:gd name="T22" fmla="*/ 2147483646 w 150"/>
                <a:gd name="T23" fmla="*/ 2147483646 h 160"/>
                <a:gd name="T24" fmla="*/ 2147483646 w 150"/>
                <a:gd name="T25" fmla="*/ 2147483646 h 160"/>
                <a:gd name="T26" fmla="*/ 2147483646 w 150"/>
                <a:gd name="T27" fmla="*/ 2147483646 h 160"/>
                <a:gd name="T28" fmla="*/ 2147483646 w 150"/>
                <a:gd name="T29" fmla="*/ 2147483646 h 160"/>
                <a:gd name="T30" fmla="*/ 2147483646 w 150"/>
                <a:gd name="T31" fmla="*/ 2147483646 h 160"/>
                <a:gd name="T32" fmla="*/ 2147483646 w 150"/>
                <a:gd name="T33" fmla="*/ 2147483646 h 160"/>
                <a:gd name="T34" fmla="*/ 2147483646 w 150"/>
                <a:gd name="T35" fmla="*/ 2147483646 h 1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"/>
                <a:gd name="T55" fmla="*/ 0 h 160"/>
                <a:gd name="T56" fmla="*/ 150 w 150"/>
                <a:gd name="T57" fmla="*/ 160 h 1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" h="160">
                  <a:moveTo>
                    <a:pt x="131" y="12"/>
                  </a:moveTo>
                  <a:cubicBezTo>
                    <a:pt x="116" y="0"/>
                    <a:pt x="94" y="2"/>
                    <a:pt x="81" y="17"/>
                  </a:cubicBezTo>
                  <a:cubicBezTo>
                    <a:pt x="66" y="6"/>
                    <a:pt x="44" y="8"/>
                    <a:pt x="32" y="24"/>
                  </a:cubicBezTo>
                  <a:cubicBezTo>
                    <a:pt x="29" y="27"/>
                    <a:pt x="27" y="31"/>
                    <a:pt x="26" y="35"/>
                  </a:cubicBezTo>
                  <a:cubicBezTo>
                    <a:pt x="23" y="43"/>
                    <a:pt x="23" y="51"/>
                    <a:pt x="26" y="59"/>
                  </a:cubicBezTo>
                  <a:cubicBezTo>
                    <a:pt x="20" y="60"/>
                    <a:pt x="14" y="64"/>
                    <a:pt x="10" y="69"/>
                  </a:cubicBezTo>
                  <a:cubicBezTo>
                    <a:pt x="0" y="82"/>
                    <a:pt x="2" y="100"/>
                    <a:pt x="15" y="110"/>
                  </a:cubicBezTo>
                  <a:cubicBezTo>
                    <a:pt x="16" y="111"/>
                    <a:pt x="18" y="112"/>
                    <a:pt x="19" y="113"/>
                  </a:cubicBezTo>
                  <a:cubicBezTo>
                    <a:pt x="15" y="126"/>
                    <a:pt x="18" y="140"/>
                    <a:pt x="29" y="149"/>
                  </a:cubicBezTo>
                  <a:cubicBezTo>
                    <a:pt x="43" y="160"/>
                    <a:pt x="63" y="157"/>
                    <a:pt x="74" y="144"/>
                  </a:cubicBezTo>
                  <a:cubicBezTo>
                    <a:pt x="75" y="143"/>
                    <a:pt x="76" y="141"/>
                    <a:pt x="76" y="140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5"/>
                    <a:pt x="137" y="64"/>
                    <a:pt x="137" y="63"/>
                  </a:cubicBezTo>
                  <a:cubicBezTo>
                    <a:pt x="150" y="47"/>
                    <a:pt x="147" y="24"/>
                    <a:pt x="131" y="12"/>
                  </a:cubicBezTo>
                  <a:close/>
                  <a:moveTo>
                    <a:pt x="62" y="82"/>
                  </a:moveTo>
                  <a:cubicBezTo>
                    <a:pt x="62" y="82"/>
                    <a:pt x="62" y="82"/>
                    <a:pt x="61" y="82"/>
                  </a:cubicBezTo>
                  <a:cubicBezTo>
                    <a:pt x="62" y="82"/>
                    <a:pt x="62" y="82"/>
                    <a:pt x="62" y="8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3" name="Freeform 11"/>
            <p:cNvSpPr>
              <a:spLocks noEditPoints="1"/>
            </p:cNvSpPr>
            <p:nvPr/>
          </p:nvSpPr>
          <p:spPr bwMode="auto">
            <a:xfrm>
              <a:off x="9224963" y="4500563"/>
              <a:ext cx="352425" cy="385762"/>
            </a:xfrm>
            <a:custGeom>
              <a:avLst/>
              <a:gdLst>
                <a:gd name="T0" fmla="*/ 2147483646 w 147"/>
                <a:gd name="T1" fmla="*/ 2147483646 h 161"/>
                <a:gd name="T2" fmla="*/ 2147483646 w 147"/>
                <a:gd name="T3" fmla="*/ 2147483646 h 161"/>
                <a:gd name="T4" fmla="*/ 2147483646 w 147"/>
                <a:gd name="T5" fmla="*/ 2147483646 h 161"/>
                <a:gd name="T6" fmla="*/ 2147483646 w 147"/>
                <a:gd name="T7" fmla="*/ 2147483646 h 161"/>
                <a:gd name="T8" fmla="*/ 2147483646 w 147"/>
                <a:gd name="T9" fmla="*/ 2147483646 h 161"/>
                <a:gd name="T10" fmla="*/ 2147483646 w 147"/>
                <a:gd name="T11" fmla="*/ 2147483646 h 161"/>
                <a:gd name="T12" fmla="*/ 2147483646 w 147"/>
                <a:gd name="T13" fmla="*/ 2147483646 h 161"/>
                <a:gd name="T14" fmla="*/ 2147483646 w 147"/>
                <a:gd name="T15" fmla="*/ 2147483646 h 161"/>
                <a:gd name="T16" fmla="*/ 2147483646 w 147"/>
                <a:gd name="T17" fmla="*/ 2147483646 h 161"/>
                <a:gd name="T18" fmla="*/ 2147483646 w 147"/>
                <a:gd name="T19" fmla="*/ 2147483646 h 161"/>
                <a:gd name="T20" fmla="*/ 2147483646 w 147"/>
                <a:gd name="T21" fmla="*/ 2147483646 h 161"/>
                <a:gd name="T22" fmla="*/ 2147483646 w 147"/>
                <a:gd name="T23" fmla="*/ 2147483646 h 161"/>
                <a:gd name="T24" fmla="*/ 2147483646 w 147"/>
                <a:gd name="T25" fmla="*/ 2147483646 h 161"/>
                <a:gd name="T26" fmla="*/ 2147483646 w 147"/>
                <a:gd name="T27" fmla="*/ 2147483646 h 161"/>
                <a:gd name="T28" fmla="*/ 2147483646 w 147"/>
                <a:gd name="T29" fmla="*/ 2147483646 h 161"/>
                <a:gd name="T30" fmla="*/ 2147483646 w 147"/>
                <a:gd name="T31" fmla="*/ 2147483646 h 161"/>
                <a:gd name="T32" fmla="*/ 2147483646 w 147"/>
                <a:gd name="T33" fmla="*/ 2147483646 h 161"/>
                <a:gd name="T34" fmla="*/ 2147483646 w 147"/>
                <a:gd name="T35" fmla="*/ 2147483646 h 161"/>
                <a:gd name="T36" fmla="*/ 2147483646 w 147"/>
                <a:gd name="T37" fmla="*/ 2147483646 h 1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7"/>
                <a:gd name="T58" fmla="*/ 0 h 161"/>
                <a:gd name="T59" fmla="*/ 147 w 147"/>
                <a:gd name="T60" fmla="*/ 161 h 16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7" h="161">
                  <a:moveTo>
                    <a:pt x="137" y="52"/>
                  </a:moveTo>
                  <a:cubicBezTo>
                    <a:pt x="134" y="49"/>
                    <a:pt x="131" y="46"/>
                    <a:pt x="128" y="43"/>
                  </a:cubicBezTo>
                  <a:cubicBezTo>
                    <a:pt x="121" y="38"/>
                    <a:pt x="113" y="36"/>
                    <a:pt x="105" y="36"/>
                  </a:cubicBezTo>
                  <a:cubicBezTo>
                    <a:pt x="106" y="29"/>
                    <a:pt x="104" y="23"/>
                    <a:pt x="101" y="17"/>
                  </a:cubicBezTo>
                  <a:cubicBezTo>
                    <a:pt x="92" y="3"/>
                    <a:pt x="73" y="0"/>
                    <a:pt x="60" y="9"/>
                  </a:cubicBezTo>
                  <a:cubicBezTo>
                    <a:pt x="58" y="10"/>
                    <a:pt x="57" y="11"/>
                    <a:pt x="56" y="12"/>
                  </a:cubicBezTo>
                  <a:cubicBezTo>
                    <a:pt x="45" y="4"/>
                    <a:pt x="30" y="3"/>
                    <a:pt x="18" y="11"/>
                  </a:cubicBezTo>
                  <a:cubicBezTo>
                    <a:pt x="4" y="20"/>
                    <a:pt x="0" y="40"/>
                    <a:pt x="10" y="54"/>
                  </a:cubicBezTo>
                  <a:cubicBezTo>
                    <a:pt x="10" y="56"/>
                    <a:pt x="11" y="57"/>
                    <a:pt x="12" y="58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65" y="137"/>
                    <a:pt x="65" y="137"/>
                    <a:pt x="65" y="137"/>
                  </a:cubicBezTo>
                  <a:cubicBezTo>
                    <a:pt x="65" y="138"/>
                    <a:pt x="66" y="139"/>
                    <a:pt x="67" y="140"/>
                  </a:cubicBezTo>
                  <a:cubicBezTo>
                    <a:pt x="78" y="157"/>
                    <a:pt x="100" y="161"/>
                    <a:pt x="117" y="150"/>
                  </a:cubicBezTo>
                  <a:cubicBezTo>
                    <a:pt x="133" y="140"/>
                    <a:pt x="138" y="118"/>
                    <a:pt x="128" y="101"/>
                  </a:cubicBezTo>
                  <a:cubicBezTo>
                    <a:pt x="143" y="90"/>
                    <a:pt x="147" y="68"/>
                    <a:pt x="137" y="52"/>
                  </a:cubicBezTo>
                  <a:close/>
                  <a:moveTo>
                    <a:pt x="72" y="62"/>
                  </a:move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4" name="Freeform 12"/>
            <p:cNvSpPr>
              <a:spLocks noEditPoints="1"/>
            </p:cNvSpPr>
            <p:nvPr/>
          </p:nvSpPr>
          <p:spPr bwMode="auto">
            <a:xfrm>
              <a:off x="5030788" y="3027363"/>
              <a:ext cx="409575" cy="255587"/>
            </a:xfrm>
            <a:custGeom>
              <a:avLst/>
              <a:gdLst>
                <a:gd name="T0" fmla="*/ 2147483646 w 171"/>
                <a:gd name="T1" fmla="*/ 2147483646 h 107"/>
                <a:gd name="T2" fmla="*/ 2147483646 w 171"/>
                <a:gd name="T3" fmla="*/ 0 h 107"/>
                <a:gd name="T4" fmla="*/ 2147483646 w 171"/>
                <a:gd name="T5" fmla="*/ 2147483646 h 107"/>
                <a:gd name="T6" fmla="*/ 2147483646 w 171"/>
                <a:gd name="T7" fmla="*/ 2147483646 h 107"/>
                <a:gd name="T8" fmla="*/ 2147483646 w 171"/>
                <a:gd name="T9" fmla="*/ 2147483646 h 107"/>
                <a:gd name="T10" fmla="*/ 2147483646 w 171"/>
                <a:gd name="T11" fmla="*/ 2147483646 h 107"/>
                <a:gd name="T12" fmla="*/ 2147483646 w 171"/>
                <a:gd name="T13" fmla="*/ 2147483646 h 107"/>
                <a:gd name="T14" fmla="*/ 0 w 171"/>
                <a:gd name="T15" fmla="*/ 2147483646 h 107"/>
                <a:gd name="T16" fmla="*/ 2147483646 w 171"/>
                <a:gd name="T17" fmla="*/ 2147483646 h 107"/>
                <a:gd name="T18" fmla="*/ 2147483646 w 171"/>
                <a:gd name="T19" fmla="*/ 2147483646 h 107"/>
                <a:gd name="T20" fmla="*/ 2147483646 w 171"/>
                <a:gd name="T21" fmla="*/ 2147483646 h 107"/>
                <a:gd name="T22" fmla="*/ 2147483646 w 171"/>
                <a:gd name="T23" fmla="*/ 2147483646 h 107"/>
                <a:gd name="T24" fmla="*/ 2147483646 w 171"/>
                <a:gd name="T25" fmla="*/ 2147483646 h 107"/>
                <a:gd name="T26" fmla="*/ 2147483646 w 171"/>
                <a:gd name="T27" fmla="*/ 2147483646 h 107"/>
                <a:gd name="T28" fmla="*/ 2147483646 w 171"/>
                <a:gd name="T29" fmla="*/ 2147483646 h 107"/>
                <a:gd name="T30" fmla="*/ 2147483646 w 171"/>
                <a:gd name="T31" fmla="*/ 2147483646 h 107"/>
                <a:gd name="T32" fmla="*/ 2147483646 w 171"/>
                <a:gd name="T33" fmla="*/ 2147483646 h 107"/>
                <a:gd name="T34" fmla="*/ 2147483646 w 171"/>
                <a:gd name="T35" fmla="*/ 2147483646 h 1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71"/>
                <a:gd name="T55" fmla="*/ 0 h 107"/>
                <a:gd name="T56" fmla="*/ 171 w 171"/>
                <a:gd name="T57" fmla="*/ 107 h 10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71" h="107">
                  <a:moveTo>
                    <a:pt x="136" y="35"/>
                  </a:moveTo>
                  <a:cubicBezTo>
                    <a:pt x="135" y="16"/>
                    <a:pt x="119" y="0"/>
                    <a:pt x="100" y="0"/>
                  </a:cubicBezTo>
                  <a:cubicBezTo>
                    <a:pt x="95" y="0"/>
                    <a:pt x="91" y="1"/>
                    <a:pt x="87" y="2"/>
                  </a:cubicBezTo>
                  <a:cubicBezTo>
                    <a:pt x="80" y="5"/>
                    <a:pt x="73" y="11"/>
                    <a:pt x="69" y="17"/>
                  </a:cubicBezTo>
                  <a:cubicBezTo>
                    <a:pt x="64" y="13"/>
                    <a:pt x="57" y="11"/>
                    <a:pt x="50" y="11"/>
                  </a:cubicBezTo>
                  <a:cubicBezTo>
                    <a:pt x="34" y="11"/>
                    <a:pt x="21" y="24"/>
                    <a:pt x="21" y="40"/>
                  </a:cubicBezTo>
                  <a:cubicBezTo>
                    <a:pt x="21" y="42"/>
                    <a:pt x="21" y="44"/>
                    <a:pt x="22" y="46"/>
                  </a:cubicBezTo>
                  <a:cubicBezTo>
                    <a:pt x="9" y="50"/>
                    <a:pt x="0" y="62"/>
                    <a:pt x="0" y="76"/>
                  </a:cubicBezTo>
                  <a:cubicBezTo>
                    <a:pt x="0" y="93"/>
                    <a:pt x="14" y="107"/>
                    <a:pt x="31" y="107"/>
                  </a:cubicBezTo>
                  <a:cubicBezTo>
                    <a:pt x="33" y="107"/>
                    <a:pt x="34" y="107"/>
                    <a:pt x="36" y="107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131" y="107"/>
                    <a:pt x="131" y="107"/>
                    <a:pt x="131" y="107"/>
                  </a:cubicBezTo>
                  <a:cubicBezTo>
                    <a:pt x="132" y="107"/>
                    <a:pt x="133" y="107"/>
                    <a:pt x="134" y="107"/>
                  </a:cubicBezTo>
                  <a:cubicBezTo>
                    <a:pt x="154" y="107"/>
                    <a:pt x="171" y="91"/>
                    <a:pt x="171" y="71"/>
                  </a:cubicBezTo>
                  <a:cubicBezTo>
                    <a:pt x="171" y="52"/>
                    <a:pt x="155" y="36"/>
                    <a:pt x="136" y="35"/>
                  </a:cubicBezTo>
                  <a:close/>
                  <a:moveTo>
                    <a:pt x="72" y="60"/>
                  </a:moveTo>
                  <a:cubicBezTo>
                    <a:pt x="72" y="60"/>
                    <a:pt x="72" y="60"/>
                    <a:pt x="72" y="60"/>
                  </a:cubicBezTo>
                  <a:cubicBezTo>
                    <a:pt x="72" y="60"/>
                    <a:pt x="72" y="60"/>
                    <a:pt x="72" y="6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5" name="Freeform 13"/>
            <p:cNvSpPr>
              <a:spLocks noEditPoints="1"/>
            </p:cNvSpPr>
            <p:nvPr/>
          </p:nvSpPr>
          <p:spPr bwMode="auto">
            <a:xfrm>
              <a:off x="7435850" y="3440113"/>
              <a:ext cx="417513" cy="327025"/>
            </a:xfrm>
            <a:custGeom>
              <a:avLst/>
              <a:gdLst>
                <a:gd name="T0" fmla="*/ 2147483646 w 174"/>
                <a:gd name="T1" fmla="*/ 2147483646 h 136"/>
                <a:gd name="T2" fmla="*/ 2147483646 w 174"/>
                <a:gd name="T3" fmla="*/ 2147483646 h 136"/>
                <a:gd name="T4" fmla="*/ 2147483646 w 174"/>
                <a:gd name="T5" fmla="*/ 2147483646 h 136"/>
                <a:gd name="T6" fmla="*/ 2147483646 w 174"/>
                <a:gd name="T7" fmla="*/ 2147483646 h 136"/>
                <a:gd name="T8" fmla="*/ 2147483646 w 174"/>
                <a:gd name="T9" fmla="*/ 2147483646 h 136"/>
                <a:gd name="T10" fmla="*/ 2147483646 w 174"/>
                <a:gd name="T11" fmla="*/ 2147483646 h 136"/>
                <a:gd name="T12" fmla="*/ 2147483646 w 174"/>
                <a:gd name="T13" fmla="*/ 2147483646 h 136"/>
                <a:gd name="T14" fmla="*/ 2147483646 w 174"/>
                <a:gd name="T15" fmla="*/ 2147483646 h 136"/>
                <a:gd name="T16" fmla="*/ 2147483646 w 174"/>
                <a:gd name="T17" fmla="*/ 2147483646 h 136"/>
                <a:gd name="T18" fmla="*/ 2147483646 w 174"/>
                <a:gd name="T19" fmla="*/ 2147483646 h 136"/>
                <a:gd name="T20" fmla="*/ 2147483646 w 174"/>
                <a:gd name="T21" fmla="*/ 2147483646 h 136"/>
                <a:gd name="T22" fmla="*/ 2147483646 w 174"/>
                <a:gd name="T23" fmla="*/ 2147483646 h 136"/>
                <a:gd name="T24" fmla="*/ 2147483646 w 174"/>
                <a:gd name="T25" fmla="*/ 2147483646 h 136"/>
                <a:gd name="T26" fmla="*/ 2147483646 w 174"/>
                <a:gd name="T27" fmla="*/ 2147483646 h 136"/>
                <a:gd name="T28" fmla="*/ 2147483646 w 174"/>
                <a:gd name="T29" fmla="*/ 2147483646 h 136"/>
                <a:gd name="T30" fmla="*/ 2147483646 w 174"/>
                <a:gd name="T31" fmla="*/ 2147483646 h 136"/>
                <a:gd name="T32" fmla="*/ 2147483646 w 174"/>
                <a:gd name="T33" fmla="*/ 2147483646 h 136"/>
                <a:gd name="T34" fmla="*/ 2147483646 w 174"/>
                <a:gd name="T35" fmla="*/ 2147483646 h 136"/>
                <a:gd name="T36" fmla="*/ 2147483646 w 174"/>
                <a:gd name="T37" fmla="*/ 2147483646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4"/>
                <a:gd name="T58" fmla="*/ 0 h 136"/>
                <a:gd name="T59" fmla="*/ 174 w 174"/>
                <a:gd name="T60" fmla="*/ 136 h 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4" h="136">
                  <a:moveTo>
                    <a:pt x="148" y="62"/>
                  </a:moveTo>
                  <a:cubicBezTo>
                    <a:pt x="155" y="44"/>
                    <a:pt x="146" y="23"/>
                    <a:pt x="128" y="16"/>
                  </a:cubicBezTo>
                  <a:cubicBezTo>
                    <a:pt x="124" y="14"/>
                    <a:pt x="120" y="13"/>
                    <a:pt x="116" y="13"/>
                  </a:cubicBezTo>
                  <a:cubicBezTo>
                    <a:pt x="108" y="12"/>
                    <a:pt x="100" y="15"/>
                    <a:pt x="93" y="19"/>
                  </a:cubicBezTo>
                  <a:cubicBezTo>
                    <a:pt x="90" y="14"/>
                    <a:pt x="85" y="9"/>
                    <a:pt x="79" y="6"/>
                  </a:cubicBezTo>
                  <a:cubicBezTo>
                    <a:pt x="64" y="0"/>
                    <a:pt x="47" y="7"/>
                    <a:pt x="41" y="21"/>
                  </a:cubicBezTo>
                  <a:cubicBezTo>
                    <a:pt x="40" y="23"/>
                    <a:pt x="39" y="25"/>
                    <a:pt x="39" y="27"/>
                  </a:cubicBezTo>
                  <a:cubicBezTo>
                    <a:pt x="26" y="26"/>
                    <a:pt x="12" y="33"/>
                    <a:pt x="7" y="46"/>
                  </a:cubicBezTo>
                  <a:cubicBezTo>
                    <a:pt x="0" y="62"/>
                    <a:pt x="8" y="81"/>
                    <a:pt x="24" y="87"/>
                  </a:cubicBezTo>
                  <a:cubicBezTo>
                    <a:pt x="25" y="88"/>
                    <a:pt x="26" y="89"/>
                    <a:pt x="28" y="89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16" y="127"/>
                    <a:pt x="117" y="127"/>
                    <a:pt x="118" y="128"/>
                  </a:cubicBezTo>
                  <a:cubicBezTo>
                    <a:pt x="137" y="136"/>
                    <a:pt x="158" y="127"/>
                    <a:pt x="166" y="109"/>
                  </a:cubicBezTo>
                  <a:cubicBezTo>
                    <a:pt x="174" y="91"/>
                    <a:pt x="166" y="70"/>
                    <a:pt x="148" y="62"/>
                  </a:cubicBezTo>
                  <a:close/>
                  <a:moveTo>
                    <a:pt x="80" y="60"/>
                  </a:move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Freeform 14"/>
            <p:cNvSpPr>
              <a:spLocks noEditPoints="1"/>
            </p:cNvSpPr>
            <p:nvPr/>
          </p:nvSpPr>
          <p:spPr bwMode="auto">
            <a:xfrm>
              <a:off x="2497138" y="5162550"/>
              <a:ext cx="290512" cy="561975"/>
            </a:xfrm>
            <a:custGeom>
              <a:avLst/>
              <a:gdLst>
                <a:gd name="T0" fmla="*/ 2147483646 w 121"/>
                <a:gd name="T1" fmla="*/ 2147483646 h 234"/>
                <a:gd name="T2" fmla="*/ 2147483646 w 121"/>
                <a:gd name="T3" fmla="*/ 2147483646 h 234"/>
                <a:gd name="T4" fmla="*/ 2147483646 w 121"/>
                <a:gd name="T5" fmla="*/ 2147483646 h 234"/>
                <a:gd name="T6" fmla="*/ 2147483646 w 121"/>
                <a:gd name="T7" fmla="*/ 2147483646 h 234"/>
                <a:gd name="T8" fmla="*/ 2147483646 w 121"/>
                <a:gd name="T9" fmla="*/ 2147483646 h 234"/>
                <a:gd name="T10" fmla="*/ 2147483646 w 121"/>
                <a:gd name="T11" fmla="*/ 2147483646 h 234"/>
                <a:gd name="T12" fmla="*/ 2147483646 w 121"/>
                <a:gd name="T13" fmla="*/ 2147483646 h 234"/>
                <a:gd name="T14" fmla="*/ 2147483646 w 121"/>
                <a:gd name="T15" fmla="*/ 2147483646 h 234"/>
                <a:gd name="T16" fmla="*/ 2147483646 w 121"/>
                <a:gd name="T17" fmla="*/ 2147483646 h 234"/>
                <a:gd name="T18" fmla="*/ 2147483646 w 121"/>
                <a:gd name="T19" fmla="*/ 2147483646 h 234"/>
                <a:gd name="T20" fmla="*/ 2147483646 w 121"/>
                <a:gd name="T21" fmla="*/ 2147483646 h 234"/>
                <a:gd name="T22" fmla="*/ 2147483646 w 121"/>
                <a:gd name="T23" fmla="*/ 2147483646 h 234"/>
                <a:gd name="T24" fmla="*/ 2147483646 w 121"/>
                <a:gd name="T25" fmla="*/ 2147483646 h 234"/>
                <a:gd name="T26" fmla="*/ 2147483646 w 121"/>
                <a:gd name="T27" fmla="*/ 2147483646 h 234"/>
                <a:gd name="T28" fmla="*/ 2147483646 w 121"/>
                <a:gd name="T29" fmla="*/ 2147483646 h 234"/>
                <a:gd name="T30" fmla="*/ 2147483646 w 121"/>
                <a:gd name="T31" fmla="*/ 2147483646 h 234"/>
                <a:gd name="T32" fmla="*/ 2147483646 w 121"/>
                <a:gd name="T33" fmla="*/ 2147483646 h 234"/>
                <a:gd name="T34" fmla="*/ 2147483646 w 121"/>
                <a:gd name="T35" fmla="*/ 2147483646 h 234"/>
                <a:gd name="T36" fmla="*/ 2147483646 w 121"/>
                <a:gd name="T37" fmla="*/ 2147483646 h 234"/>
                <a:gd name="T38" fmla="*/ 2147483646 w 121"/>
                <a:gd name="T39" fmla="*/ 2147483646 h 234"/>
                <a:gd name="T40" fmla="*/ 2147483646 w 121"/>
                <a:gd name="T41" fmla="*/ 2147483646 h 234"/>
                <a:gd name="T42" fmla="*/ 2147483646 w 121"/>
                <a:gd name="T43" fmla="*/ 2147483646 h 234"/>
                <a:gd name="T44" fmla="*/ 2147483646 w 121"/>
                <a:gd name="T45" fmla="*/ 2147483646 h 234"/>
                <a:gd name="T46" fmla="*/ 2147483646 w 121"/>
                <a:gd name="T47" fmla="*/ 2147483646 h 234"/>
                <a:gd name="T48" fmla="*/ 2147483646 w 121"/>
                <a:gd name="T49" fmla="*/ 2147483646 h 234"/>
                <a:gd name="T50" fmla="*/ 2147483646 w 121"/>
                <a:gd name="T51" fmla="*/ 2147483646 h 234"/>
                <a:gd name="T52" fmla="*/ 2147483646 w 121"/>
                <a:gd name="T53" fmla="*/ 2147483646 h 234"/>
                <a:gd name="T54" fmla="*/ 2147483646 w 121"/>
                <a:gd name="T55" fmla="*/ 2147483646 h 234"/>
                <a:gd name="T56" fmla="*/ 2147483646 w 121"/>
                <a:gd name="T57" fmla="*/ 2147483646 h 234"/>
                <a:gd name="T58" fmla="*/ 2147483646 w 121"/>
                <a:gd name="T59" fmla="*/ 2147483646 h 234"/>
                <a:gd name="T60" fmla="*/ 2147483646 w 121"/>
                <a:gd name="T61" fmla="*/ 2147483646 h 234"/>
                <a:gd name="T62" fmla="*/ 2147483646 w 121"/>
                <a:gd name="T63" fmla="*/ 2147483646 h 234"/>
                <a:gd name="T64" fmla="*/ 2147483646 w 121"/>
                <a:gd name="T65" fmla="*/ 2147483646 h 234"/>
                <a:gd name="T66" fmla="*/ 2147483646 w 121"/>
                <a:gd name="T67" fmla="*/ 2147483646 h 234"/>
                <a:gd name="T68" fmla="*/ 2147483646 w 121"/>
                <a:gd name="T69" fmla="*/ 2147483646 h 234"/>
                <a:gd name="T70" fmla="*/ 2147483646 w 121"/>
                <a:gd name="T71" fmla="*/ 2147483646 h 234"/>
                <a:gd name="T72" fmla="*/ 2147483646 w 121"/>
                <a:gd name="T73" fmla="*/ 2147483646 h 234"/>
                <a:gd name="T74" fmla="*/ 2147483646 w 121"/>
                <a:gd name="T75" fmla="*/ 2147483646 h 2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1"/>
                <a:gd name="T115" fmla="*/ 0 h 234"/>
                <a:gd name="T116" fmla="*/ 121 w 121"/>
                <a:gd name="T117" fmla="*/ 234 h 2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1" h="234">
                  <a:moveTo>
                    <a:pt x="90" y="4"/>
                  </a:moveTo>
                  <a:cubicBezTo>
                    <a:pt x="71" y="0"/>
                    <a:pt x="52" y="11"/>
                    <a:pt x="47" y="30"/>
                  </a:cubicBezTo>
                  <a:cubicBezTo>
                    <a:pt x="28" y="26"/>
                    <a:pt x="9" y="38"/>
                    <a:pt x="5" y="57"/>
                  </a:cubicBezTo>
                  <a:cubicBezTo>
                    <a:pt x="4" y="61"/>
                    <a:pt x="4" y="66"/>
                    <a:pt x="4" y="70"/>
                  </a:cubicBezTo>
                  <a:cubicBezTo>
                    <a:pt x="5" y="78"/>
                    <a:pt x="9" y="85"/>
                    <a:pt x="15" y="91"/>
                  </a:cubicBezTo>
                  <a:cubicBezTo>
                    <a:pt x="10" y="95"/>
                    <a:pt x="6" y="100"/>
                    <a:pt x="4" y="107"/>
                  </a:cubicBezTo>
                  <a:cubicBezTo>
                    <a:pt x="4" y="107"/>
                    <a:pt x="4" y="107"/>
                    <a:pt x="4" y="108"/>
                  </a:cubicBezTo>
                  <a:cubicBezTo>
                    <a:pt x="0" y="123"/>
                    <a:pt x="10" y="139"/>
                    <a:pt x="26" y="143"/>
                  </a:cubicBezTo>
                  <a:cubicBezTo>
                    <a:pt x="28" y="143"/>
                    <a:pt x="30" y="143"/>
                    <a:pt x="32" y="143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27" y="148"/>
                    <a:pt x="23" y="153"/>
                    <a:pt x="21" y="159"/>
                  </a:cubicBezTo>
                  <a:cubicBezTo>
                    <a:pt x="21" y="162"/>
                    <a:pt x="21" y="164"/>
                    <a:pt x="21" y="167"/>
                  </a:cubicBezTo>
                  <a:cubicBezTo>
                    <a:pt x="22" y="172"/>
                    <a:pt x="24" y="177"/>
                    <a:pt x="28" y="180"/>
                  </a:cubicBezTo>
                  <a:cubicBezTo>
                    <a:pt x="24" y="183"/>
                    <a:pt x="22" y="187"/>
                    <a:pt x="21" y="191"/>
                  </a:cubicBezTo>
                  <a:cubicBezTo>
                    <a:pt x="19" y="201"/>
                    <a:pt x="25" y="211"/>
                    <a:pt x="35" y="213"/>
                  </a:cubicBezTo>
                  <a:cubicBezTo>
                    <a:pt x="36" y="214"/>
                    <a:pt x="37" y="214"/>
                    <a:pt x="38" y="214"/>
                  </a:cubicBezTo>
                  <a:cubicBezTo>
                    <a:pt x="39" y="222"/>
                    <a:pt x="45" y="230"/>
                    <a:pt x="54" y="232"/>
                  </a:cubicBezTo>
                  <a:cubicBezTo>
                    <a:pt x="65" y="234"/>
                    <a:pt x="76" y="227"/>
                    <a:pt x="78" y="216"/>
                  </a:cubicBezTo>
                  <a:cubicBezTo>
                    <a:pt x="78" y="215"/>
                    <a:pt x="79" y="215"/>
                    <a:pt x="79" y="214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2" y="154"/>
                    <a:pt x="93" y="153"/>
                    <a:pt x="93" y="152"/>
                  </a:cubicBezTo>
                  <a:cubicBezTo>
                    <a:pt x="93" y="152"/>
                    <a:pt x="93" y="151"/>
                    <a:pt x="93" y="151"/>
                  </a:cubicBezTo>
                  <a:cubicBezTo>
                    <a:pt x="93" y="150"/>
                    <a:pt x="94" y="149"/>
                    <a:pt x="94" y="148"/>
                  </a:cubicBezTo>
                  <a:cubicBezTo>
                    <a:pt x="94" y="146"/>
                    <a:pt x="94" y="145"/>
                    <a:pt x="95" y="143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6" y="93"/>
                    <a:pt x="106" y="93"/>
                    <a:pt x="106" y="93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6" y="50"/>
                    <a:pt x="116" y="48"/>
                    <a:pt x="117" y="47"/>
                  </a:cubicBezTo>
                  <a:cubicBezTo>
                    <a:pt x="121" y="28"/>
                    <a:pt x="109" y="8"/>
                    <a:pt x="90" y="4"/>
                  </a:cubicBezTo>
                  <a:close/>
                  <a:moveTo>
                    <a:pt x="54" y="185"/>
                  </a:move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5" y="184"/>
                  </a:cubicBezTo>
                  <a:lnTo>
                    <a:pt x="54" y="185"/>
                  </a:lnTo>
                  <a:close/>
                  <a:moveTo>
                    <a:pt x="57" y="97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7"/>
                    <a:pt x="57" y="97"/>
                    <a:pt x="57" y="9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7" name="Freeform 16"/>
            <p:cNvSpPr>
              <a:spLocks noEditPoints="1"/>
            </p:cNvSpPr>
            <p:nvPr/>
          </p:nvSpPr>
          <p:spPr bwMode="auto">
            <a:xfrm>
              <a:off x="3963988" y="2055813"/>
              <a:ext cx="893762" cy="625475"/>
            </a:xfrm>
            <a:custGeom>
              <a:avLst/>
              <a:gdLst>
                <a:gd name="T0" fmla="*/ 2147483646 w 372"/>
                <a:gd name="T1" fmla="*/ 2147483646 h 260"/>
                <a:gd name="T2" fmla="*/ 2147483646 w 372"/>
                <a:gd name="T3" fmla="*/ 2147483646 h 260"/>
                <a:gd name="T4" fmla="*/ 2147483646 w 372"/>
                <a:gd name="T5" fmla="*/ 2147483646 h 260"/>
                <a:gd name="T6" fmla="*/ 2147483646 w 372"/>
                <a:gd name="T7" fmla="*/ 2147483646 h 260"/>
                <a:gd name="T8" fmla="*/ 2147483646 w 372"/>
                <a:gd name="T9" fmla="*/ 2147483646 h 260"/>
                <a:gd name="T10" fmla="*/ 2147483646 w 372"/>
                <a:gd name="T11" fmla="*/ 2147483646 h 260"/>
                <a:gd name="T12" fmla="*/ 2147483646 w 372"/>
                <a:gd name="T13" fmla="*/ 2147483646 h 260"/>
                <a:gd name="T14" fmla="*/ 2147483646 w 372"/>
                <a:gd name="T15" fmla="*/ 2147483646 h 260"/>
                <a:gd name="T16" fmla="*/ 2147483646 w 372"/>
                <a:gd name="T17" fmla="*/ 2147483646 h 260"/>
                <a:gd name="T18" fmla="*/ 2147483646 w 372"/>
                <a:gd name="T19" fmla="*/ 2147483646 h 260"/>
                <a:gd name="T20" fmla="*/ 2147483646 w 372"/>
                <a:gd name="T21" fmla="*/ 2147483646 h 260"/>
                <a:gd name="T22" fmla="*/ 2147483646 w 372"/>
                <a:gd name="T23" fmla="*/ 2147483646 h 260"/>
                <a:gd name="T24" fmla="*/ 2147483646 w 372"/>
                <a:gd name="T25" fmla="*/ 2147483646 h 260"/>
                <a:gd name="T26" fmla="*/ 2147483646 w 372"/>
                <a:gd name="T27" fmla="*/ 2147483646 h 260"/>
                <a:gd name="T28" fmla="*/ 2147483646 w 372"/>
                <a:gd name="T29" fmla="*/ 2147483646 h 260"/>
                <a:gd name="T30" fmla="*/ 2147483646 w 372"/>
                <a:gd name="T31" fmla="*/ 2147483646 h 260"/>
                <a:gd name="T32" fmla="*/ 2147483646 w 372"/>
                <a:gd name="T33" fmla="*/ 2147483646 h 260"/>
                <a:gd name="T34" fmla="*/ 2147483646 w 372"/>
                <a:gd name="T35" fmla="*/ 2147483646 h 260"/>
                <a:gd name="T36" fmla="*/ 2147483646 w 372"/>
                <a:gd name="T37" fmla="*/ 2147483646 h 260"/>
                <a:gd name="T38" fmla="*/ 2147483646 w 372"/>
                <a:gd name="T39" fmla="*/ 2147483646 h 260"/>
                <a:gd name="T40" fmla="*/ 2147483646 w 372"/>
                <a:gd name="T41" fmla="*/ 2147483646 h 260"/>
                <a:gd name="T42" fmla="*/ 2147483646 w 372"/>
                <a:gd name="T43" fmla="*/ 2147483646 h 260"/>
                <a:gd name="T44" fmla="*/ 2147483646 w 372"/>
                <a:gd name="T45" fmla="*/ 2147483646 h 260"/>
                <a:gd name="T46" fmla="*/ 2147483646 w 372"/>
                <a:gd name="T47" fmla="*/ 2147483646 h 260"/>
                <a:gd name="T48" fmla="*/ 2147483646 w 372"/>
                <a:gd name="T49" fmla="*/ 2147483646 h 260"/>
                <a:gd name="T50" fmla="*/ 2147483646 w 372"/>
                <a:gd name="T51" fmla="*/ 2147483646 h 260"/>
                <a:gd name="T52" fmla="*/ 2147483646 w 372"/>
                <a:gd name="T53" fmla="*/ 2147483646 h 260"/>
                <a:gd name="T54" fmla="*/ 2147483646 w 372"/>
                <a:gd name="T55" fmla="*/ 2147483646 h 260"/>
                <a:gd name="T56" fmla="*/ 2147483646 w 372"/>
                <a:gd name="T57" fmla="*/ 2147483646 h 260"/>
                <a:gd name="T58" fmla="*/ 2147483646 w 372"/>
                <a:gd name="T59" fmla="*/ 2147483646 h 260"/>
                <a:gd name="T60" fmla="*/ 2147483646 w 372"/>
                <a:gd name="T61" fmla="*/ 2147483646 h 260"/>
                <a:gd name="T62" fmla="*/ 2147483646 w 372"/>
                <a:gd name="T63" fmla="*/ 2147483646 h 260"/>
                <a:gd name="T64" fmla="*/ 2147483646 w 372"/>
                <a:gd name="T65" fmla="*/ 2147483646 h 260"/>
                <a:gd name="T66" fmla="*/ 2147483646 w 372"/>
                <a:gd name="T67" fmla="*/ 2147483646 h 260"/>
                <a:gd name="T68" fmla="*/ 2147483646 w 372"/>
                <a:gd name="T69" fmla="*/ 2147483646 h 260"/>
                <a:gd name="T70" fmla="*/ 2147483646 w 372"/>
                <a:gd name="T71" fmla="*/ 2147483646 h 260"/>
                <a:gd name="T72" fmla="*/ 2147483646 w 372"/>
                <a:gd name="T73" fmla="*/ 2147483646 h 2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72"/>
                <a:gd name="T112" fmla="*/ 0 h 260"/>
                <a:gd name="T113" fmla="*/ 372 w 372"/>
                <a:gd name="T114" fmla="*/ 260 h 26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72" h="260">
                  <a:moveTo>
                    <a:pt x="361" y="86"/>
                  </a:moveTo>
                  <a:cubicBezTo>
                    <a:pt x="351" y="55"/>
                    <a:pt x="318" y="38"/>
                    <a:pt x="287" y="47"/>
                  </a:cubicBezTo>
                  <a:cubicBezTo>
                    <a:pt x="276" y="17"/>
                    <a:pt x="242" y="0"/>
                    <a:pt x="211" y="11"/>
                  </a:cubicBezTo>
                  <a:cubicBezTo>
                    <a:pt x="204" y="13"/>
                    <a:pt x="198" y="16"/>
                    <a:pt x="193" y="20"/>
                  </a:cubicBezTo>
                  <a:cubicBezTo>
                    <a:pt x="182" y="29"/>
                    <a:pt x="175" y="41"/>
                    <a:pt x="171" y="54"/>
                  </a:cubicBezTo>
                  <a:cubicBezTo>
                    <a:pt x="162" y="50"/>
                    <a:pt x="151" y="50"/>
                    <a:pt x="140" y="53"/>
                  </a:cubicBezTo>
                  <a:cubicBezTo>
                    <a:pt x="140" y="53"/>
                    <a:pt x="139" y="53"/>
                    <a:pt x="139" y="53"/>
                  </a:cubicBezTo>
                  <a:cubicBezTo>
                    <a:pt x="113" y="62"/>
                    <a:pt x="99" y="90"/>
                    <a:pt x="108" y="115"/>
                  </a:cubicBezTo>
                  <a:cubicBezTo>
                    <a:pt x="109" y="118"/>
                    <a:pt x="110" y="121"/>
                    <a:pt x="111" y="124"/>
                  </a:cubicBezTo>
                  <a:cubicBezTo>
                    <a:pt x="111" y="124"/>
                    <a:pt x="110" y="124"/>
                    <a:pt x="110" y="125"/>
                  </a:cubicBezTo>
                  <a:cubicBezTo>
                    <a:pt x="101" y="120"/>
                    <a:pt x="91" y="119"/>
                    <a:pt x="81" y="123"/>
                  </a:cubicBezTo>
                  <a:cubicBezTo>
                    <a:pt x="76" y="124"/>
                    <a:pt x="72" y="126"/>
                    <a:pt x="69" y="129"/>
                  </a:cubicBezTo>
                  <a:cubicBezTo>
                    <a:pt x="62" y="134"/>
                    <a:pt x="57" y="142"/>
                    <a:pt x="55" y="150"/>
                  </a:cubicBezTo>
                  <a:cubicBezTo>
                    <a:pt x="49" y="148"/>
                    <a:pt x="41" y="147"/>
                    <a:pt x="34" y="150"/>
                  </a:cubicBezTo>
                  <a:cubicBezTo>
                    <a:pt x="18" y="155"/>
                    <a:pt x="9" y="173"/>
                    <a:pt x="14" y="189"/>
                  </a:cubicBezTo>
                  <a:cubicBezTo>
                    <a:pt x="15" y="191"/>
                    <a:pt x="16" y="193"/>
                    <a:pt x="17" y="195"/>
                  </a:cubicBezTo>
                  <a:cubicBezTo>
                    <a:pt x="5" y="203"/>
                    <a:pt x="0" y="218"/>
                    <a:pt x="5" y="232"/>
                  </a:cubicBezTo>
                  <a:cubicBezTo>
                    <a:pt x="11" y="250"/>
                    <a:pt x="30" y="260"/>
                    <a:pt x="47" y="254"/>
                  </a:cubicBezTo>
                  <a:cubicBezTo>
                    <a:pt x="49" y="253"/>
                    <a:pt x="50" y="253"/>
                    <a:pt x="52" y="252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48" y="220"/>
                    <a:pt x="148" y="220"/>
                    <a:pt x="148" y="220"/>
                  </a:cubicBezTo>
                  <a:cubicBezTo>
                    <a:pt x="149" y="220"/>
                    <a:pt x="150" y="220"/>
                    <a:pt x="152" y="219"/>
                  </a:cubicBezTo>
                  <a:cubicBezTo>
                    <a:pt x="153" y="219"/>
                    <a:pt x="153" y="218"/>
                    <a:pt x="154" y="218"/>
                  </a:cubicBezTo>
                  <a:cubicBezTo>
                    <a:pt x="156" y="218"/>
                    <a:pt x="158" y="217"/>
                    <a:pt x="159" y="217"/>
                  </a:cubicBezTo>
                  <a:cubicBezTo>
                    <a:pt x="162" y="216"/>
                    <a:pt x="164" y="215"/>
                    <a:pt x="166" y="214"/>
                  </a:cubicBezTo>
                  <a:cubicBezTo>
                    <a:pt x="191" y="206"/>
                    <a:pt x="191" y="206"/>
                    <a:pt x="191" y="206"/>
                  </a:cubicBezTo>
                  <a:cubicBezTo>
                    <a:pt x="248" y="187"/>
                    <a:pt x="248" y="187"/>
                    <a:pt x="248" y="187"/>
                  </a:cubicBezTo>
                  <a:cubicBezTo>
                    <a:pt x="316" y="164"/>
                    <a:pt x="316" y="164"/>
                    <a:pt x="316" y="164"/>
                  </a:cubicBezTo>
                  <a:cubicBezTo>
                    <a:pt x="319" y="163"/>
                    <a:pt x="321" y="163"/>
                    <a:pt x="323" y="162"/>
                  </a:cubicBezTo>
                  <a:cubicBezTo>
                    <a:pt x="354" y="152"/>
                    <a:pt x="372" y="117"/>
                    <a:pt x="361" y="86"/>
                  </a:cubicBezTo>
                  <a:close/>
                  <a:moveTo>
                    <a:pt x="72" y="192"/>
                  </a:moveTo>
                  <a:cubicBezTo>
                    <a:pt x="73" y="192"/>
                    <a:pt x="73" y="192"/>
                    <a:pt x="73" y="192"/>
                  </a:cubicBezTo>
                  <a:cubicBezTo>
                    <a:pt x="73" y="192"/>
                    <a:pt x="73" y="192"/>
                    <a:pt x="73" y="192"/>
                  </a:cubicBezTo>
                  <a:lnTo>
                    <a:pt x="72" y="192"/>
                  </a:lnTo>
                  <a:close/>
                  <a:moveTo>
                    <a:pt x="199" y="120"/>
                  </a:moveTo>
                  <a:cubicBezTo>
                    <a:pt x="199" y="120"/>
                    <a:pt x="199" y="120"/>
                    <a:pt x="199" y="120"/>
                  </a:cubicBezTo>
                  <a:cubicBezTo>
                    <a:pt x="199" y="120"/>
                    <a:pt x="199" y="120"/>
                    <a:pt x="199" y="12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Freeform 17"/>
            <p:cNvSpPr>
              <a:spLocks noEditPoints="1"/>
            </p:cNvSpPr>
            <p:nvPr/>
          </p:nvSpPr>
          <p:spPr bwMode="auto">
            <a:xfrm>
              <a:off x="9294813" y="5578475"/>
              <a:ext cx="431800" cy="584200"/>
            </a:xfrm>
            <a:custGeom>
              <a:avLst/>
              <a:gdLst>
                <a:gd name="T0" fmla="*/ 2147483646 w 180"/>
                <a:gd name="T1" fmla="*/ 2147483646 h 243"/>
                <a:gd name="T2" fmla="*/ 2147483646 w 180"/>
                <a:gd name="T3" fmla="*/ 2147483646 h 243"/>
                <a:gd name="T4" fmla="*/ 2147483646 w 180"/>
                <a:gd name="T5" fmla="*/ 2147483646 h 243"/>
                <a:gd name="T6" fmla="*/ 2147483646 w 180"/>
                <a:gd name="T7" fmla="*/ 2147483646 h 243"/>
                <a:gd name="T8" fmla="*/ 2147483646 w 180"/>
                <a:gd name="T9" fmla="*/ 2147483646 h 243"/>
                <a:gd name="T10" fmla="*/ 2147483646 w 180"/>
                <a:gd name="T11" fmla="*/ 2147483646 h 243"/>
                <a:gd name="T12" fmla="*/ 2147483646 w 180"/>
                <a:gd name="T13" fmla="*/ 2147483646 h 243"/>
                <a:gd name="T14" fmla="*/ 2147483646 w 180"/>
                <a:gd name="T15" fmla="*/ 2147483646 h 243"/>
                <a:gd name="T16" fmla="*/ 2147483646 w 180"/>
                <a:gd name="T17" fmla="*/ 2147483646 h 243"/>
                <a:gd name="T18" fmla="*/ 2147483646 w 180"/>
                <a:gd name="T19" fmla="*/ 2147483646 h 243"/>
                <a:gd name="T20" fmla="*/ 2147483646 w 180"/>
                <a:gd name="T21" fmla="*/ 2147483646 h 243"/>
                <a:gd name="T22" fmla="*/ 2147483646 w 180"/>
                <a:gd name="T23" fmla="*/ 2147483646 h 243"/>
                <a:gd name="T24" fmla="*/ 2147483646 w 180"/>
                <a:gd name="T25" fmla="*/ 2147483646 h 243"/>
                <a:gd name="T26" fmla="*/ 2147483646 w 180"/>
                <a:gd name="T27" fmla="*/ 2147483646 h 243"/>
                <a:gd name="T28" fmla="*/ 2147483646 w 180"/>
                <a:gd name="T29" fmla="*/ 2147483646 h 243"/>
                <a:gd name="T30" fmla="*/ 2147483646 w 180"/>
                <a:gd name="T31" fmla="*/ 2147483646 h 243"/>
                <a:gd name="T32" fmla="*/ 2147483646 w 180"/>
                <a:gd name="T33" fmla="*/ 2147483646 h 243"/>
                <a:gd name="T34" fmla="*/ 2147483646 w 180"/>
                <a:gd name="T35" fmla="*/ 2147483646 h 243"/>
                <a:gd name="T36" fmla="*/ 2147483646 w 180"/>
                <a:gd name="T37" fmla="*/ 2147483646 h 243"/>
                <a:gd name="T38" fmla="*/ 2147483646 w 180"/>
                <a:gd name="T39" fmla="*/ 2147483646 h 243"/>
                <a:gd name="T40" fmla="*/ 2147483646 w 180"/>
                <a:gd name="T41" fmla="*/ 2147483646 h 2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0"/>
                <a:gd name="T64" fmla="*/ 0 h 243"/>
                <a:gd name="T65" fmla="*/ 180 w 180"/>
                <a:gd name="T66" fmla="*/ 243 h 2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0" h="243">
                  <a:moveTo>
                    <a:pt x="174" y="117"/>
                  </a:moveTo>
                  <a:cubicBezTo>
                    <a:pt x="172" y="111"/>
                    <a:pt x="170" y="105"/>
                    <a:pt x="167" y="101"/>
                  </a:cubicBezTo>
                  <a:cubicBezTo>
                    <a:pt x="167" y="101"/>
                    <a:pt x="167" y="100"/>
                    <a:pt x="167" y="100"/>
                  </a:cubicBezTo>
                  <a:cubicBezTo>
                    <a:pt x="160" y="91"/>
                    <a:pt x="151" y="84"/>
                    <a:pt x="140" y="80"/>
                  </a:cubicBezTo>
                  <a:cubicBezTo>
                    <a:pt x="144" y="72"/>
                    <a:pt x="146" y="62"/>
                    <a:pt x="144" y="53"/>
                  </a:cubicBezTo>
                  <a:cubicBezTo>
                    <a:pt x="138" y="31"/>
                    <a:pt x="116" y="17"/>
                    <a:pt x="94" y="22"/>
                  </a:cubicBezTo>
                  <a:cubicBezTo>
                    <a:pt x="91" y="23"/>
                    <a:pt x="89" y="24"/>
                    <a:pt x="87" y="25"/>
                  </a:cubicBezTo>
                  <a:cubicBezTo>
                    <a:pt x="77" y="9"/>
                    <a:pt x="58" y="0"/>
                    <a:pt x="38" y="4"/>
                  </a:cubicBezTo>
                  <a:cubicBezTo>
                    <a:pt x="15" y="10"/>
                    <a:pt x="0" y="34"/>
                    <a:pt x="5" y="58"/>
                  </a:cubicBezTo>
                  <a:cubicBezTo>
                    <a:pt x="6" y="60"/>
                    <a:pt x="6" y="62"/>
                    <a:pt x="7" y="6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38" y="195"/>
                    <a:pt x="38" y="197"/>
                    <a:pt x="39" y="199"/>
                  </a:cubicBezTo>
                  <a:cubicBezTo>
                    <a:pt x="45" y="226"/>
                    <a:pt x="72" y="243"/>
                    <a:pt x="100" y="237"/>
                  </a:cubicBezTo>
                  <a:cubicBezTo>
                    <a:pt x="126" y="230"/>
                    <a:pt x="143" y="204"/>
                    <a:pt x="138" y="177"/>
                  </a:cubicBezTo>
                  <a:cubicBezTo>
                    <a:pt x="164" y="170"/>
                    <a:pt x="180" y="143"/>
                    <a:pt x="174" y="117"/>
                  </a:cubicBezTo>
                  <a:close/>
                  <a:moveTo>
                    <a:pt x="84" y="98"/>
                  </a:moveTo>
                  <a:cubicBezTo>
                    <a:pt x="83" y="98"/>
                    <a:pt x="83" y="98"/>
                    <a:pt x="83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8"/>
                    <a:pt x="83" y="98"/>
                    <a:pt x="84" y="9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Freeform 18"/>
            <p:cNvSpPr>
              <a:spLocks noEditPoints="1"/>
            </p:cNvSpPr>
            <p:nvPr/>
          </p:nvSpPr>
          <p:spPr bwMode="auto">
            <a:xfrm>
              <a:off x="2881313" y="3219450"/>
              <a:ext cx="534987" cy="503238"/>
            </a:xfrm>
            <a:custGeom>
              <a:avLst/>
              <a:gdLst>
                <a:gd name="T0" fmla="*/ 2147483646 w 223"/>
                <a:gd name="T1" fmla="*/ 2147483646 h 210"/>
                <a:gd name="T2" fmla="*/ 2147483646 w 223"/>
                <a:gd name="T3" fmla="*/ 2147483646 h 210"/>
                <a:gd name="T4" fmla="*/ 2147483646 w 223"/>
                <a:gd name="T5" fmla="*/ 2147483646 h 210"/>
                <a:gd name="T6" fmla="*/ 2147483646 w 223"/>
                <a:gd name="T7" fmla="*/ 2147483646 h 210"/>
                <a:gd name="T8" fmla="*/ 2147483646 w 223"/>
                <a:gd name="T9" fmla="*/ 2147483646 h 210"/>
                <a:gd name="T10" fmla="*/ 2147483646 w 223"/>
                <a:gd name="T11" fmla="*/ 2147483646 h 210"/>
                <a:gd name="T12" fmla="*/ 2147483646 w 223"/>
                <a:gd name="T13" fmla="*/ 2147483646 h 210"/>
                <a:gd name="T14" fmla="*/ 2147483646 w 223"/>
                <a:gd name="T15" fmla="*/ 2147483646 h 210"/>
                <a:gd name="T16" fmla="*/ 2147483646 w 223"/>
                <a:gd name="T17" fmla="*/ 2147483646 h 210"/>
                <a:gd name="T18" fmla="*/ 2147483646 w 223"/>
                <a:gd name="T19" fmla="*/ 2147483646 h 210"/>
                <a:gd name="T20" fmla="*/ 2147483646 w 223"/>
                <a:gd name="T21" fmla="*/ 2147483646 h 210"/>
                <a:gd name="T22" fmla="*/ 2147483646 w 223"/>
                <a:gd name="T23" fmla="*/ 2147483646 h 210"/>
                <a:gd name="T24" fmla="*/ 2147483646 w 223"/>
                <a:gd name="T25" fmla="*/ 2147483646 h 210"/>
                <a:gd name="T26" fmla="*/ 2147483646 w 223"/>
                <a:gd name="T27" fmla="*/ 2147483646 h 210"/>
                <a:gd name="T28" fmla="*/ 2147483646 w 223"/>
                <a:gd name="T29" fmla="*/ 2147483646 h 210"/>
                <a:gd name="T30" fmla="*/ 2147483646 w 223"/>
                <a:gd name="T31" fmla="*/ 2147483646 h 210"/>
                <a:gd name="T32" fmla="*/ 2147483646 w 223"/>
                <a:gd name="T33" fmla="*/ 2147483646 h 210"/>
                <a:gd name="T34" fmla="*/ 2147483646 w 223"/>
                <a:gd name="T35" fmla="*/ 2147483646 h 210"/>
                <a:gd name="T36" fmla="*/ 2147483646 w 223"/>
                <a:gd name="T37" fmla="*/ 2147483646 h 210"/>
                <a:gd name="T38" fmla="*/ 2147483646 w 223"/>
                <a:gd name="T39" fmla="*/ 2147483646 h 2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3"/>
                <a:gd name="T61" fmla="*/ 0 h 210"/>
                <a:gd name="T62" fmla="*/ 223 w 223"/>
                <a:gd name="T63" fmla="*/ 210 h 2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3" h="210">
                  <a:moveTo>
                    <a:pt x="206" y="32"/>
                  </a:moveTo>
                  <a:cubicBezTo>
                    <a:pt x="188" y="10"/>
                    <a:pt x="158" y="7"/>
                    <a:pt x="136" y="23"/>
                  </a:cubicBezTo>
                  <a:cubicBezTo>
                    <a:pt x="118" y="2"/>
                    <a:pt x="87" y="0"/>
                    <a:pt x="66" y="17"/>
                  </a:cubicBezTo>
                  <a:cubicBezTo>
                    <a:pt x="61" y="21"/>
                    <a:pt x="57" y="25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48" y="40"/>
                    <a:pt x="46" y="51"/>
                    <a:pt x="47" y="63"/>
                  </a:cubicBezTo>
                  <a:cubicBezTo>
                    <a:pt x="38" y="63"/>
                    <a:pt x="29" y="65"/>
                    <a:pt x="21" y="72"/>
                  </a:cubicBezTo>
                  <a:cubicBezTo>
                    <a:pt x="3" y="86"/>
                    <a:pt x="0" y="112"/>
                    <a:pt x="15" y="130"/>
                  </a:cubicBezTo>
                  <a:cubicBezTo>
                    <a:pt x="16" y="132"/>
                    <a:pt x="18" y="133"/>
                    <a:pt x="20" y="135"/>
                  </a:cubicBezTo>
                  <a:cubicBezTo>
                    <a:pt x="10" y="151"/>
                    <a:pt x="10" y="172"/>
                    <a:pt x="23" y="187"/>
                  </a:cubicBezTo>
                  <a:cubicBezTo>
                    <a:pt x="38" y="207"/>
                    <a:pt x="66" y="210"/>
                    <a:pt x="85" y="194"/>
                  </a:cubicBezTo>
                  <a:cubicBezTo>
                    <a:pt x="87" y="193"/>
                    <a:pt x="89" y="191"/>
                    <a:pt x="90" y="190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93" y="106"/>
                    <a:pt x="193" y="106"/>
                    <a:pt x="193" y="106"/>
                  </a:cubicBezTo>
                  <a:cubicBezTo>
                    <a:pt x="195" y="105"/>
                    <a:pt x="197" y="104"/>
                    <a:pt x="198" y="103"/>
                  </a:cubicBezTo>
                  <a:cubicBezTo>
                    <a:pt x="220" y="86"/>
                    <a:pt x="223" y="54"/>
                    <a:pt x="206" y="32"/>
                  </a:cubicBezTo>
                  <a:close/>
                  <a:moveTo>
                    <a:pt x="88" y="106"/>
                  </a:move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Freeform 19"/>
            <p:cNvSpPr>
              <a:spLocks/>
            </p:cNvSpPr>
            <p:nvPr/>
          </p:nvSpPr>
          <p:spPr bwMode="auto">
            <a:xfrm rot="396022">
              <a:off x="7031038" y="2306638"/>
              <a:ext cx="3052762" cy="1833562"/>
            </a:xfrm>
            <a:custGeom>
              <a:avLst/>
              <a:gdLst>
                <a:gd name="T0" fmla="*/ 2147483646 w 727"/>
                <a:gd name="T1" fmla="*/ 2147483646 h 436"/>
                <a:gd name="T2" fmla="*/ 2147483646 w 727"/>
                <a:gd name="T3" fmla="*/ 2147483646 h 436"/>
                <a:gd name="T4" fmla="*/ 2147483646 w 727"/>
                <a:gd name="T5" fmla="*/ 2147483646 h 436"/>
                <a:gd name="T6" fmla="*/ 2147483646 w 727"/>
                <a:gd name="T7" fmla="*/ 214748364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7"/>
                <a:gd name="T13" fmla="*/ 0 h 436"/>
                <a:gd name="T14" fmla="*/ 727 w 727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7" h="436">
                  <a:moveTo>
                    <a:pt x="1" y="24"/>
                  </a:moveTo>
                  <a:cubicBezTo>
                    <a:pt x="0" y="16"/>
                    <a:pt x="1" y="0"/>
                    <a:pt x="2" y="1"/>
                  </a:cubicBezTo>
                  <a:cubicBezTo>
                    <a:pt x="293" y="36"/>
                    <a:pt x="559" y="196"/>
                    <a:pt x="727" y="436"/>
                  </a:cubicBezTo>
                  <a:cubicBezTo>
                    <a:pt x="727" y="436"/>
                    <a:pt x="475" y="86"/>
                    <a:pt x="1" y="2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Freeform 20"/>
            <p:cNvSpPr>
              <a:spLocks/>
            </p:cNvSpPr>
            <p:nvPr/>
          </p:nvSpPr>
          <p:spPr bwMode="auto">
            <a:xfrm>
              <a:off x="6148388" y="1646238"/>
              <a:ext cx="1069975" cy="1052512"/>
            </a:xfrm>
            <a:custGeom>
              <a:avLst/>
              <a:gdLst>
                <a:gd name="T0" fmla="*/ 2147483646 w 179"/>
                <a:gd name="T1" fmla="*/ 2147483646 h 176"/>
                <a:gd name="T2" fmla="*/ 2147483646 w 179"/>
                <a:gd name="T3" fmla="*/ 2147483646 h 176"/>
                <a:gd name="T4" fmla="*/ 2147483646 w 179"/>
                <a:gd name="T5" fmla="*/ 2147483646 h 176"/>
                <a:gd name="T6" fmla="*/ 2147483646 w 179"/>
                <a:gd name="T7" fmla="*/ 2147483646 h 176"/>
                <a:gd name="T8" fmla="*/ 2147483646 w 179"/>
                <a:gd name="T9" fmla="*/ 2147483646 h 176"/>
                <a:gd name="T10" fmla="*/ 2147483646 w 179"/>
                <a:gd name="T11" fmla="*/ 2147483646 h 176"/>
                <a:gd name="T12" fmla="*/ 2147483646 w 179"/>
                <a:gd name="T13" fmla="*/ 2147483646 h 176"/>
                <a:gd name="T14" fmla="*/ 2147483646 w 179"/>
                <a:gd name="T15" fmla="*/ 2147483646 h 176"/>
                <a:gd name="T16" fmla="*/ 2147483646 w 179"/>
                <a:gd name="T17" fmla="*/ 2147483646 h 176"/>
                <a:gd name="T18" fmla="*/ 2147483646 w 179"/>
                <a:gd name="T19" fmla="*/ 2147483646 h 176"/>
                <a:gd name="T20" fmla="*/ 2147483646 w 179"/>
                <a:gd name="T21" fmla="*/ 2147483646 h 176"/>
                <a:gd name="T22" fmla="*/ 2147483646 w 179"/>
                <a:gd name="T23" fmla="*/ 2147483646 h 176"/>
                <a:gd name="T24" fmla="*/ 2147483646 w 179"/>
                <a:gd name="T25" fmla="*/ 2147483646 h 176"/>
                <a:gd name="T26" fmla="*/ 2147483646 w 179"/>
                <a:gd name="T27" fmla="*/ 2147483646 h 176"/>
                <a:gd name="T28" fmla="*/ 2147483646 w 179"/>
                <a:gd name="T29" fmla="*/ 2147483646 h 176"/>
                <a:gd name="T30" fmla="*/ 2147483646 w 179"/>
                <a:gd name="T31" fmla="*/ 2147483646 h 176"/>
                <a:gd name="T32" fmla="*/ 2147483646 w 179"/>
                <a:gd name="T33" fmla="*/ 2147483646 h 176"/>
                <a:gd name="T34" fmla="*/ 2147483646 w 179"/>
                <a:gd name="T35" fmla="*/ 2147483646 h 176"/>
                <a:gd name="T36" fmla="*/ 2147483646 w 179"/>
                <a:gd name="T37" fmla="*/ 2147483646 h 176"/>
                <a:gd name="T38" fmla="*/ 2147483646 w 179"/>
                <a:gd name="T39" fmla="*/ 2147483646 h 176"/>
                <a:gd name="T40" fmla="*/ 2147483646 w 179"/>
                <a:gd name="T41" fmla="*/ 2147483646 h 176"/>
                <a:gd name="T42" fmla="*/ 2147483646 w 179"/>
                <a:gd name="T43" fmla="*/ 2147483646 h 176"/>
                <a:gd name="T44" fmla="*/ 2147483646 w 179"/>
                <a:gd name="T45" fmla="*/ 2147483646 h 176"/>
                <a:gd name="T46" fmla="*/ 2147483646 w 179"/>
                <a:gd name="T47" fmla="*/ 2147483646 h 176"/>
                <a:gd name="T48" fmla="*/ 2147483646 w 179"/>
                <a:gd name="T49" fmla="*/ 2147483646 h 176"/>
                <a:gd name="T50" fmla="*/ 2147483646 w 179"/>
                <a:gd name="T51" fmla="*/ 2147483646 h 176"/>
                <a:gd name="T52" fmla="*/ 2147483646 w 179"/>
                <a:gd name="T53" fmla="*/ 2147483646 h 176"/>
                <a:gd name="T54" fmla="*/ 2147483646 w 179"/>
                <a:gd name="T55" fmla="*/ 2147483646 h 176"/>
                <a:gd name="T56" fmla="*/ 2147483646 w 179"/>
                <a:gd name="T57" fmla="*/ 2147483646 h 176"/>
                <a:gd name="T58" fmla="*/ 2147483646 w 179"/>
                <a:gd name="T59" fmla="*/ 2147483646 h 176"/>
                <a:gd name="T60" fmla="*/ 2147483646 w 179"/>
                <a:gd name="T61" fmla="*/ 2147483646 h 176"/>
                <a:gd name="T62" fmla="*/ 2147483646 w 179"/>
                <a:gd name="T63" fmla="*/ 0 h 176"/>
                <a:gd name="T64" fmla="*/ 2147483646 w 179"/>
                <a:gd name="T65" fmla="*/ 2147483646 h 176"/>
                <a:gd name="T66" fmla="*/ 2147483646 w 179"/>
                <a:gd name="T67" fmla="*/ 2147483646 h 176"/>
                <a:gd name="T68" fmla="*/ 2147483646 w 179"/>
                <a:gd name="T69" fmla="*/ 2147483646 h 176"/>
                <a:gd name="T70" fmla="*/ 2147483646 w 179"/>
                <a:gd name="T71" fmla="*/ 2147483646 h 176"/>
                <a:gd name="T72" fmla="*/ 2147483646 w 179"/>
                <a:gd name="T73" fmla="*/ 2147483646 h 176"/>
                <a:gd name="T74" fmla="*/ 2147483646 w 179"/>
                <a:gd name="T75" fmla="*/ 2147483646 h 176"/>
                <a:gd name="T76" fmla="*/ 2147483646 w 179"/>
                <a:gd name="T77" fmla="*/ 2147483646 h 176"/>
                <a:gd name="T78" fmla="*/ 2147483646 w 179"/>
                <a:gd name="T79" fmla="*/ 2147483646 h 176"/>
                <a:gd name="T80" fmla="*/ 2147483646 w 179"/>
                <a:gd name="T81" fmla="*/ 2147483646 h 176"/>
                <a:gd name="T82" fmla="*/ 0 w 179"/>
                <a:gd name="T83" fmla="*/ 2147483646 h 176"/>
                <a:gd name="T84" fmla="*/ 0 w 179"/>
                <a:gd name="T85" fmla="*/ 2147483646 h 176"/>
                <a:gd name="T86" fmla="*/ 0 w 179"/>
                <a:gd name="T87" fmla="*/ 2147483646 h 176"/>
                <a:gd name="T88" fmla="*/ 0 w 179"/>
                <a:gd name="T89" fmla="*/ 2147483646 h 176"/>
                <a:gd name="T90" fmla="*/ 0 w 179"/>
                <a:gd name="T91" fmla="*/ 2147483646 h 176"/>
                <a:gd name="T92" fmla="*/ 2147483646 w 179"/>
                <a:gd name="T93" fmla="*/ 2147483646 h 17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79"/>
                <a:gd name="T142" fmla="*/ 0 h 176"/>
                <a:gd name="T143" fmla="*/ 179 w 179"/>
                <a:gd name="T144" fmla="*/ 176 h 17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79" h="176">
                  <a:moveTo>
                    <a:pt x="25" y="94"/>
                  </a:moveTo>
                  <a:cubicBezTo>
                    <a:pt x="61" y="94"/>
                    <a:pt x="61" y="94"/>
                    <a:pt x="61" y="94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1" y="110"/>
                    <a:pt x="59" y="112"/>
                    <a:pt x="59" y="115"/>
                  </a:cubicBezTo>
                  <a:cubicBezTo>
                    <a:pt x="59" y="115"/>
                    <a:pt x="59" y="115"/>
                    <a:pt x="59" y="115"/>
                  </a:cubicBezTo>
                  <a:cubicBezTo>
                    <a:pt x="59" y="118"/>
                    <a:pt x="61" y="120"/>
                    <a:pt x="63" y="120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8" y="121"/>
                    <a:pt x="79" y="121"/>
                    <a:pt x="80" y="120"/>
                  </a:cubicBezTo>
                  <a:cubicBezTo>
                    <a:pt x="120" y="175"/>
                    <a:pt x="120" y="175"/>
                    <a:pt x="120" y="175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3" y="98"/>
                    <a:pt x="103" y="98"/>
                    <a:pt x="103" y="98"/>
                  </a:cubicBezTo>
                  <a:cubicBezTo>
                    <a:pt x="103" y="98"/>
                    <a:pt x="122" y="100"/>
                    <a:pt x="128" y="99"/>
                  </a:cubicBezTo>
                  <a:cubicBezTo>
                    <a:pt x="134" y="98"/>
                    <a:pt x="140" y="97"/>
                    <a:pt x="140" y="97"/>
                  </a:cubicBezTo>
                  <a:cubicBezTo>
                    <a:pt x="163" y="133"/>
                    <a:pt x="163" y="133"/>
                    <a:pt x="163" y="133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66" y="95"/>
                    <a:pt x="166" y="95"/>
                    <a:pt x="166" y="95"/>
                  </a:cubicBezTo>
                  <a:cubicBezTo>
                    <a:pt x="169" y="94"/>
                    <a:pt x="175" y="93"/>
                    <a:pt x="177" y="91"/>
                  </a:cubicBezTo>
                  <a:cubicBezTo>
                    <a:pt x="177" y="91"/>
                    <a:pt x="177" y="91"/>
                    <a:pt x="177" y="91"/>
                  </a:cubicBezTo>
                  <a:cubicBezTo>
                    <a:pt x="177" y="91"/>
                    <a:pt x="177" y="91"/>
                    <a:pt x="177" y="91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6" y="88"/>
                    <a:pt x="169" y="86"/>
                    <a:pt x="167" y="85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1" y="80"/>
                    <a:pt x="135" y="78"/>
                    <a:pt x="129" y="77"/>
                  </a:cubicBezTo>
                  <a:cubicBezTo>
                    <a:pt x="123" y="76"/>
                    <a:pt x="104" y="75"/>
                    <a:pt x="104" y="75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3" y="51"/>
                    <a:pt x="82" y="50"/>
                    <a:pt x="81" y="50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4" y="49"/>
                    <a:pt x="62" y="51"/>
                    <a:pt x="62" y="54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7"/>
                    <a:pt x="64" y="59"/>
                    <a:pt x="66" y="5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1" y="71"/>
                    <a:pt x="0" y="77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6"/>
                    <a:pt x="19" y="94"/>
                    <a:pt x="25" y="94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2" name="Freeform 10"/>
            <p:cNvSpPr>
              <a:spLocks noEditPoints="1"/>
            </p:cNvSpPr>
            <p:nvPr/>
          </p:nvSpPr>
          <p:spPr bwMode="auto">
            <a:xfrm>
              <a:off x="2857500" y="4302125"/>
              <a:ext cx="360363" cy="384175"/>
            </a:xfrm>
            <a:custGeom>
              <a:avLst/>
              <a:gdLst>
                <a:gd name="T0" fmla="*/ 2147483646 w 150"/>
                <a:gd name="T1" fmla="*/ 2147483646 h 160"/>
                <a:gd name="T2" fmla="*/ 2147483646 w 150"/>
                <a:gd name="T3" fmla="*/ 2147483646 h 160"/>
                <a:gd name="T4" fmla="*/ 2147483646 w 150"/>
                <a:gd name="T5" fmla="*/ 2147483646 h 160"/>
                <a:gd name="T6" fmla="*/ 2147483646 w 150"/>
                <a:gd name="T7" fmla="*/ 2147483646 h 160"/>
                <a:gd name="T8" fmla="*/ 2147483646 w 150"/>
                <a:gd name="T9" fmla="*/ 2147483646 h 160"/>
                <a:gd name="T10" fmla="*/ 2147483646 w 150"/>
                <a:gd name="T11" fmla="*/ 2147483646 h 160"/>
                <a:gd name="T12" fmla="*/ 2147483646 w 150"/>
                <a:gd name="T13" fmla="*/ 2147483646 h 160"/>
                <a:gd name="T14" fmla="*/ 2147483646 w 150"/>
                <a:gd name="T15" fmla="*/ 2147483646 h 160"/>
                <a:gd name="T16" fmla="*/ 2147483646 w 150"/>
                <a:gd name="T17" fmla="*/ 2147483646 h 160"/>
                <a:gd name="T18" fmla="*/ 2147483646 w 150"/>
                <a:gd name="T19" fmla="*/ 2147483646 h 160"/>
                <a:gd name="T20" fmla="*/ 2147483646 w 150"/>
                <a:gd name="T21" fmla="*/ 2147483646 h 160"/>
                <a:gd name="T22" fmla="*/ 2147483646 w 150"/>
                <a:gd name="T23" fmla="*/ 2147483646 h 160"/>
                <a:gd name="T24" fmla="*/ 2147483646 w 150"/>
                <a:gd name="T25" fmla="*/ 2147483646 h 160"/>
                <a:gd name="T26" fmla="*/ 2147483646 w 150"/>
                <a:gd name="T27" fmla="*/ 2147483646 h 160"/>
                <a:gd name="T28" fmla="*/ 2147483646 w 150"/>
                <a:gd name="T29" fmla="*/ 2147483646 h 160"/>
                <a:gd name="T30" fmla="*/ 2147483646 w 150"/>
                <a:gd name="T31" fmla="*/ 2147483646 h 160"/>
                <a:gd name="T32" fmla="*/ 2147483646 w 150"/>
                <a:gd name="T33" fmla="*/ 2147483646 h 160"/>
                <a:gd name="T34" fmla="*/ 2147483646 w 150"/>
                <a:gd name="T35" fmla="*/ 2147483646 h 1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"/>
                <a:gd name="T55" fmla="*/ 0 h 160"/>
                <a:gd name="T56" fmla="*/ 150 w 150"/>
                <a:gd name="T57" fmla="*/ 160 h 1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" h="160">
                  <a:moveTo>
                    <a:pt x="131" y="12"/>
                  </a:moveTo>
                  <a:cubicBezTo>
                    <a:pt x="116" y="0"/>
                    <a:pt x="94" y="2"/>
                    <a:pt x="81" y="17"/>
                  </a:cubicBezTo>
                  <a:cubicBezTo>
                    <a:pt x="66" y="6"/>
                    <a:pt x="44" y="8"/>
                    <a:pt x="32" y="24"/>
                  </a:cubicBezTo>
                  <a:cubicBezTo>
                    <a:pt x="29" y="27"/>
                    <a:pt x="27" y="31"/>
                    <a:pt x="26" y="35"/>
                  </a:cubicBezTo>
                  <a:cubicBezTo>
                    <a:pt x="23" y="43"/>
                    <a:pt x="23" y="51"/>
                    <a:pt x="26" y="59"/>
                  </a:cubicBezTo>
                  <a:cubicBezTo>
                    <a:pt x="20" y="60"/>
                    <a:pt x="14" y="64"/>
                    <a:pt x="10" y="69"/>
                  </a:cubicBezTo>
                  <a:cubicBezTo>
                    <a:pt x="0" y="82"/>
                    <a:pt x="2" y="100"/>
                    <a:pt x="15" y="110"/>
                  </a:cubicBezTo>
                  <a:cubicBezTo>
                    <a:pt x="16" y="111"/>
                    <a:pt x="18" y="112"/>
                    <a:pt x="19" y="113"/>
                  </a:cubicBezTo>
                  <a:cubicBezTo>
                    <a:pt x="15" y="126"/>
                    <a:pt x="18" y="140"/>
                    <a:pt x="29" y="149"/>
                  </a:cubicBezTo>
                  <a:cubicBezTo>
                    <a:pt x="43" y="160"/>
                    <a:pt x="63" y="157"/>
                    <a:pt x="74" y="144"/>
                  </a:cubicBezTo>
                  <a:cubicBezTo>
                    <a:pt x="75" y="143"/>
                    <a:pt x="76" y="141"/>
                    <a:pt x="76" y="140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5"/>
                    <a:pt x="137" y="64"/>
                    <a:pt x="137" y="63"/>
                  </a:cubicBezTo>
                  <a:cubicBezTo>
                    <a:pt x="150" y="47"/>
                    <a:pt x="147" y="24"/>
                    <a:pt x="131" y="12"/>
                  </a:cubicBezTo>
                  <a:close/>
                  <a:moveTo>
                    <a:pt x="62" y="82"/>
                  </a:moveTo>
                  <a:cubicBezTo>
                    <a:pt x="62" y="82"/>
                    <a:pt x="62" y="82"/>
                    <a:pt x="61" y="82"/>
                  </a:cubicBezTo>
                  <a:cubicBezTo>
                    <a:pt x="62" y="82"/>
                    <a:pt x="62" y="82"/>
                    <a:pt x="62" y="8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Freeform 11"/>
            <p:cNvSpPr>
              <a:spLocks noEditPoints="1"/>
            </p:cNvSpPr>
            <p:nvPr/>
          </p:nvSpPr>
          <p:spPr bwMode="auto">
            <a:xfrm>
              <a:off x="9294813" y="4551363"/>
              <a:ext cx="352425" cy="385762"/>
            </a:xfrm>
            <a:custGeom>
              <a:avLst/>
              <a:gdLst>
                <a:gd name="T0" fmla="*/ 2147483646 w 147"/>
                <a:gd name="T1" fmla="*/ 2147483646 h 161"/>
                <a:gd name="T2" fmla="*/ 2147483646 w 147"/>
                <a:gd name="T3" fmla="*/ 2147483646 h 161"/>
                <a:gd name="T4" fmla="*/ 2147483646 w 147"/>
                <a:gd name="T5" fmla="*/ 2147483646 h 161"/>
                <a:gd name="T6" fmla="*/ 2147483646 w 147"/>
                <a:gd name="T7" fmla="*/ 2147483646 h 161"/>
                <a:gd name="T8" fmla="*/ 2147483646 w 147"/>
                <a:gd name="T9" fmla="*/ 2147483646 h 161"/>
                <a:gd name="T10" fmla="*/ 2147483646 w 147"/>
                <a:gd name="T11" fmla="*/ 2147483646 h 161"/>
                <a:gd name="T12" fmla="*/ 2147483646 w 147"/>
                <a:gd name="T13" fmla="*/ 2147483646 h 161"/>
                <a:gd name="T14" fmla="*/ 2147483646 w 147"/>
                <a:gd name="T15" fmla="*/ 2147483646 h 161"/>
                <a:gd name="T16" fmla="*/ 2147483646 w 147"/>
                <a:gd name="T17" fmla="*/ 2147483646 h 161"/>
                <a:gd name="T18" fmla="*/ 2147483646 w 147"/>
                <a:gd name="T19" fmla="*/ 2147483646 h 161"/>
                <a:gd name="T20" fmla="*/ 2147483646 w 147"/>
                <a:gd name="T21" fmla="*/ 2147483646 h 161"/>
                <a:gd name="T22" fmla="*/ 2147483646 w 147"/>
                <a:gd name="T23" fmla="*/ 2147483646 h 161"/>
                <a:gd name="T24" fmla="*/ 2147483646 w 147"/>
                <a:gd name="T25" fmla="*/ 2147483646 h 161"/>
                <a:gd name="T26" fmla="*/ 2147483646 w 147"/>
                <a:gd name="T27" fmla="*/ 2147483646 h 161"/>
                <a:gd name="T28" fmla="*/ 2147483646 w 147"/>
                <a:gd name="T29" fmla="*/ 2147483646 h 161"/>
                <a:gd name="T30" fmla="*/ 2147483646 w 147"/>
                <a:gd name="T31" fmla="*/ 2147483646 h 161"/>
                <a:gd name="T32" fmla="*/ 2147483646 w 147"/>
                <a:gd name="T33" fmla="*/ 2147483646 h 161"/>
                <a:gd name="T34" fmla="*/ 2147483646 w 147"/>
                <a:gd name="T35" fmla="*/ 2147483646 h 161"/>
                <a:gd name="T36" fmla="*/ 2147483646 w 147"/>
                <a:gd name="T37" fmla="*/ 2147483646 h 1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7"/>
                <a:gd name="T58" fmla="*/ 0 h 161"/>
                <a:gd name="T59" fmla="*/ 147 w 147"/>
                <a:gd name="T60" fmla="*/ 161 h 16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7" h="161">
                  <a:moveTo>
                    <a:pt x="137" y="52"/>
                  </a:moveTo>
                  <a:cubicBezTo>
                    <a:pt x="134" y="49"/>
                    <a:pt x="131" y="46"/>
                    <a:pt x="128" y="43"/>
                  </a:cubicBezTo>
                  <a:cubicBezTo>
                    <a:pt x="121" y="38"/>
                    <a:pt x="113" y="36"/>
                    <a:pt x="105" y="36"/>
                  </a:cubicBezTo>
                  <a:cubicBezTo>
                    <a:pt x="106" y="29"/>
                    <a:pt x="104" y="23"/>
                    <a:pt x="101" y="17"/>
                  </a:cubicBezTo>
                  <a:cubicBezTo>
                    <a:pt x="92" y="3"/>
                    <a:pt x="73" y="0"/>
                    <a:pt x="60" y="9"/>
                  </a:cubicBezTo>
                  <a:cubicBezTo>
                    <a:pt x="58" y="10"/>
                    <a:pt x="57" y="11"/>
                    <a:pt x="56" y="12"/>
                  </a:cubicBezTo>
                  <a:cubicBezTo>
                    <a:pt x="45" y="4"/>
                    <a:pt x="30" y="3"/>
                    <a:pt x="18" y="11"/>
                  </a:cubicBezTo>
                  <a:cubicBezTo>
                    <a:pt x="4" y="20"/>
                    <a:pt x="0" y="40"/>
                    <a:pt x="10" y="54"/>
                  </a:cubicBezTo>
                  <a:cubicBezTo>
                    <a:pt x="10" y="56"/>
                    <a:pt x="11" y="57"/>
                    <a:pt x="12" y="58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65" y="137"/>
                    <a:pt x="65" y="137"/>
                    <a:pt x="65" y="137"/>
                  </a:cubicBezTo>
                  <a:cubicBezTo>
                    <a:pt x="65" y="138"/>
                    <a:pt x="66" y="139"/>
                    <a:pt x="67" y="140"/>
                  </a:cubicBezTo>
                  <a:cubicBezTo>
                    <a:pt x="78" y="157"/>
                    <a:pt x="100" y="161"/>
                    <a:pt x="117" y="150"/>
                  </a:cubicBezTo>
                  <a:cubicBezTo>
                    <a:pt x="133" y="140"/>
                    <a:pt x="138" y="118"/>
                    <a:pt x="128" y="101"/>
                  </a:cubicBezTo>
                  <a:cubicBezTo>
                    <a:pt x="143" y="90"/>
                    <a:pt x="147" y="68"/>
                    <a:pt x="137" y="52"/>
                  </a:cubicBezTo>
                  <a:close/>
                  <a:moveTo>
                    <a:pt x="72" y="62"/>
                  </a:move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Freeform 12"/>
            <p:cNvSpPr>
              <a:spLocks noEditPoints="1"/>
            </p:cNvSpPr>
            <p:nvPr/>
          </p:nvSpPr>
          <p:spPr bwMode="auto">
            <a:xfrm>
              <a:off x="5100638" y="3078163"/>
              <a:ext cx="409575" cy="255587"/>
            </a:xfrm>
            <a:custGeom>
              <a:avLst/>
              <a:gdLst>
                <a:gd name="T0" fmla="*/ 2147483646 w 171"/>
                <a:gd name="T1" fmla="*/ 2147483646 h 107"/>
                <a:gd name="T2" fmla="*/ 2147483646 w 171"/>
                <a:gd name="T3" fmla="*/ 0 h 107"/>
                <a:gd name="T4" fmla="*/ 2147483646 w 171"/>
                <a:gd name="T5" fmla="*/ 2147483646 h 107"/>
                <a:gd name="T6" fmla="*/ 2147483646 w 171"/>
                <a:gd name="T7" fmla="*/ 2147483646 h 107"/>
                <a:gd name="T8" fmla="*/ 2147483646 w 171"/>
                <a:gd name="T9" fmla="*/ 2147483646 h 107"/>
                <a:gd name="T10" fmla="*/ 2147483646 w 171"/>
                <a:gd name="T11" fmla="*/ 2147483646 h 107"/>
                <a:gd name="T12" fmla="*/ 2147483646 w 171"/>
                <a:gd name="T13" fmla="*/ 2147483646 h 107"/>
                <a:gd name="T14" fmla="*/ 0 w 171"/>
                <a:gd name="T15" fmla="*/ 2147483646 h 107"/>
                <a:gd name="T16" fmla="*/ 2147483646 w 171"/>
                <a:gd name="T17" fmla="*/ 2147483646 h 107"/>
                <a:gd name="T18" fmla="*/ 2147483646 w 171"/>
                <a:gd name="T19" fmla="*/ 2147483646 h 107"/>
                <a:gd name="T20" fmla="*/ 2147483646 w 171"/>
                <a:gd name="T21" fmla="*/ 2147483646 h 107"/>
                <a:gd name="T22" fmla="*/ 2147483646 w 171"/>
                <a:gd name="T23" fmla="*/ 2147483646 h 107"/>
                <a:gd name="T24" fmla="*/ 2147483646 w 171"/>
                <a:gd name="T25" fmla="*/ 2147483646 h 107"/>
                <a:gd name="T26" fmla="*/ 2147483646 w 171"/>
                <a:gd name="T27" fmla="*/ 2147483646 h 107"/>
                <a:gd name="T28" fmla="*/ 2147483646 w 171"/>
                <a:gd name="T29" fmla="*/ 2147483646 h 107"/>
                <a:gd name="T30" fmla="*/ 2147483646 w 171"/>
                <a:gd name="T31" fmla="*/ 2147483646 h 107"/>
                <a:gd name="T32" fmla="*/ 2147483646 w 171"/>
                <a:gd name="T33" fmla="*/ 2147483646 h 107"/>
                <a:gd name="T34" fmla="*/ 2147483646 w 171"/>
                <a:gd name="T35" fmla="*/ 2147483646 h 1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71"/>
                <a:gd name="T55" fmla="*/ 0 h 107"/>
                <a:gd name="T56" fmla="*/ 171 w 171"/>
                <a:gd name="T57" fmla="*/ 107 h 10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71" h="107">
                  <a:moveTo>
                    <a:pt x="136" y="35"/>
                  </a:moveTo>
                  <a:cubicBezTo>
                    <a:pt x="135" y="16"/>
                    <a:pt x="119" y="0"/>
                    <a:pt x="100" y="0"/>
                  </a:cubicBezTo>
                  <a:cubicBezTo>
                    <a:pt x="95" y="0"/>
                    <a:pt x="91" y="1"/>
                    <a:pt x="87" y="2"/>
                  </a:cubicBezTo>
                  <a:cubicBezTo>
                    <a:pt x="80" y="5"/>
                    <a:pt x="73" y="11"/>
                    <a:pt x="69" y="17"/>
                  </a:cubicBezTo>
                  <a:cubicBezTo>
                    <a:pt x="64" y="13"/>
                    <a:pt x="57" y="11"/>
                    <a:pt x="50" y="11"/>
                  </a:cubicBezTo>
                  <a:cubicBezTo>
                    <a:pt x="34" y="11"/>
                    <a:pt x="21" y="24"/>
                    <a:pt x="21" y="40"/>
                  </a:cubicBezTo>
                  <a:cubicBezTo>
                    <a:pt x="21" y="42"/>
                    <a:pt x="21" y="44"/>
                    <a:pt x="22" y="46"/>
                  </a:cubicBezTo>
                  <a:cubicBezTo>
                    <a:pt x="9" y="50"/>
                    <a:pt x="0" y="62"/>
                    <a:pt x="0" y="76"/>
                  </a:cubicBezTo>
                  <a:cubicBezTo>
                    <a:pt x="0" y="93"/>
                    <a:pt x="14" y="107"/>
                    <a:pt x="31" y="107"/>
                  </a:cubicBezTo>
                  <a:cubicBezTo>
                    <a:pt x="33" y="107"/>
                    <a:pt x="34" y="107"/>
                    <a:pt x="36" y="107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131" y="107"/>
                    <a:pt x="131" y="107"/>
                    <a:pt x="131" y="107"/>
                  </a:cubicBezTo>
                  <a:cubicBezTo>
                    <a:pt x="132" y="107"/>
                    <a:pt x="133" y="107"/>
                    <a:pt x="134" y="107"/>
                  </a:cubicBezTo>
                  <a:cubicBezTo>
                    <a:pt x="154" y="107"/>
                    <a:pt x="171" y="91"/>
                    <a:pt x="171" y="71"/>
                  </a:cubicBezTo>
                  <a:cubicBezTo>
                    <a:pt x="171" y="52"/>
                    <a:pt x="155" y="36"/>
                    <a:pt x="136" y="35"/>
                  </a:cubicBezTo>
                  <a:close/>
                  <a:moveTo>
                    <a:pt x="72" y="60"/>
                  </a:moveTo>
                  <a:cubicBezTo>
                    <a:pt x="72" y="60"/>
                    <a:pt x="72" y="60"/>
                    <a:pt x="72" y="60"/>
                  </a:cubicBezTo>
                  <a:cubicBezTo>
                    <a:pt x="72" y="60"/>
                    <a:pt x="72" y="60"/>
                    <a:pt x="72" y="6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Freeform 13"/>
            <p:cNvSpPr>
              <a:spLocks noEditPoints="1"/>
            </p:cNvSpPr>
            <p:nvPr/>
          </p:nvSpPr>
          <p:spPr bwMode="auto">
            <a:xfrm>
              <a:off x="7505700" y="3490913"/>
              <a:ext cx="417513" cy="327025"/>
            </a:xfrm>
            <a:custGeom>
              <a:avLst/>
              <a:gdLst>
                <a:gd name="T0" fmla="*/ 2147483646 w 174"/>
                <a:gd name="T1" fmla="*/ 2147483646 h 136"/>
                <a:gd name="T2" fmla="*/ 2147483646 w 174"/>
                <a:gd name="T3" fmla="*/ 2147483646 h 136"/>
                <a:gd name="T4" fmla="*/ 2147483646 w 174"/>
                <a:gd name="T5" fmla="*/ 2147483646 h 136"/>
                <a:gd name="T6" fmla="*/ 2147483646 w 174"/>
                <a:gd name="T7" fmla="*/ 2147483646 h 136"/>
                <a:gd name="T8" fmla="*/ 2147483646 w 174"/>
                <a:gd name="T9" fmla="*/ 2147483646 h 136"/>
                <a:gd name="T10" fmla="*/ 2147483646 w 174"/>
                <a:gd name="T11" fmla="*/ 2147483646 h 136"/>
                <a:gd name="T12" fmla="*/ 2147483646 w 174"/>
                <a:gd name="T13" fmla="*/ 2147483646 h 136"/>
                <a:gd name="T14" fmla="*/ 2147483646 w 174"/>
                <a:gd name="T15" fmla="*/ 2147483646 h 136"/>
                <a:gd name="T16" fmla="*/ 2147483646 w 174"/>
                <a:gd name="T17" fmla="*/ 2147483646 h 136"/>
                <a:gd name="T18" fmla="*/ 2147483646 w 174"/>
                <a:gd name="T19" fmla="*/ 2147483646 h 136"/>
                <a:gd name="T20" fmla="*/ 2147483646 w 174"/>
                <a:gd name="T21" fmla="*/ 2147483646 h 136"/>
                <a:gd name="T22" fmla="*/ 2147483646 w 174"/>
                <a:gd name="T23" fmla="*/ 2147483646 h 136"/>
                <a:gd name="T24" fmla="*/ 2147483646 w 174"/>
                <a:gd name="T25" fmla="*/ 2147483646 h 136"/>
                <a:gd name="T26" fmla="*/ 2147483646 w 174"/>
                <a:gd name="T27" fmla="*/ 2147483646 h 136"/>
                <a:gd name="T28" fmla="*/ 2147483646 w 174"/>
                <a:gd name="T29" fmla="*/ 2147483646 h 136"/>
                <a:gd name="T30" fmla="*/ 2147483646 w 174"/>
                <a:gd name="T31" fmla="*/ 2147483646 h 136"/>
                <a:gd name="T32" fmla="*/ 2147483646 w 174"/>
                <a:gd name="T33" fmla="*/ 2147483646 h 136"/>
                <a:gd name="T34" fmla="*/ 2147483646 w 174"/>
                <a:gd name="T35" fmla="*/ 2147483646 h 136"/>
                <a:gd name="T36" fmla="*/ 2147483646 w 174"/>
                <a:gd name="T37" fmla="*/ 2147483646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4"/>
                <a:gd name="T58" fmla="*/ 0 h 136"/>
                <a:gd name="T59" fmla="*/ 174 w 174"/>
                <a:gd name="T60" fmla="*/ 136 h 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4" h="136">
                  <a:moveTo>
                    <a:pt x="148" y="62"/>
                  </a:moveTo>
                  <a:cubicBezTo>
                    <a:pt x="155" y="44"/>
                    <a:pt x="146" y="23"/>
                    <a:pt x="128" y="16"/>
                  </a:cubicBezTo>
                  <a:cubicBezTo>
                    <a:pt x="124" y="14"/>
                    <a:pt x="120" y="13"/>
                    <a:pt x="116" y="13"/>
                  </a:cubicBezTo>
                  <a:cubicBezTo>
                    <a:pt x="108" y="12"/>
                    <a:pt x="100" y="15"/>
                    <a:pt x="93" y="19"/>
                  </a:cubicBezTo>
                  <a:cubicBezTo>
                    <a:pt x="90" y="14"/>
                    <a:pt x="85" y="9"/>
                    <a:pt x="79" y="6"/>
                  </a:cubicBezTo>
                  <a:cubicBezTo>
                    <a:pt x="64" y="0"/>
                    <a:pt x="47" y="7"/>
                    <a:pt x="41" y="21"/>
                  </a:cubicBezTo>
                  <a:cubicBezTo>
                    <a:pt x="40" y="23"/>
                    <a:pt x="39" y="25"/>
                    <a:pt x="39" y="27"/>
                  </a:cubicBezTo>
                  <a:cubicBezTo>
                    <a:pt x="26" y="26"/>
                    <a:pt x="12" y="33"/>
                    <a:pt x="7" y="46"/>
                  </a:cubicBezTo>
                  <a:cubicBezTo>
                    <a:pt x="0" y="62"/>
                    <a:pt x="8" y="81"/>
                    <a:pt x="24" y="87"/>
                  </a:cubicBezTo>
                  <a:cubicBezTo>
                    <a:pt x="25" y="88"/>
                    <a:pt x="26" y="89"/>
                    <a:pt x="28" y="89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16" y="127"/>
                    <a:pt x="117" y="127"/>
                    <a:pt x="118" y="128"/>
                  </a:cubicBezTo>
                  <a:cubicBezTo>
                    <a:pt x="137" y="136"/>
                    <a:pt x="158" y="127"/>
                    <a:pt x="166" y="109"/>
                  </a:cubicBezTo>
                  <a:cubicBezTo>
                    <a:pt x="174" y="91"/>
                    <a:pt x="166" y="70"/>
                    <a:pt x="148" y="62"/>
                  </a:cubicBezTo>
                  <a:close/>
                  <a:moveTo>
                    <a:pt x="80" y="60"/>
                  </a:move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Freeform 14"/>
            <p:cNvSpPr>
              <a:spLocks noEditPoints="1"/>
            </p:cNvSpPr>
            <p:nvPr/>
          </p:nvSpPr>
          <p:spPr bwMode="auto">
            <a:xfrm>
              <a:off x="2566988" y="5213350"/>
              <a:ext cx="290512" cy="561975"/>
            </a:xfrm>
            <a:custGeom>
              <a:avLst/>
              <a:gdLst>
                <a:gd name="T0" fmla="*/ 2147483646 w 121"/>
                <a:gd name="T1" fmla="*/ 2147483646 h 234"/>
                <a:gd name="T2" fmla="*/ 2147483646 w 121"/>
                <a:gd name="T3" fmla="*/ 2147483646 h 234"/>
                <a:gd name="T4" fmla="*/ 2147483646 w 121"/>
                <a:gd name="T5" fmla="*/ 2147483646 h 234"/>
                <a:gd name="T6" fmla="*/ 2147483646 w 121"/>
                <a:gd name="T7" fmla="*/ 2147483646 h 234"/>
                <a:gd name="T8" fmla="*/ 2147483646 w 121"/>
                <a:gd name="T9" fmla="*/ 2147483646 h 234"/>
                <a:gd name="T10" fmla="*/ 2147483646 w 121"/>
                <a:gd name="T11" fmla="*/ 2147483646 h 234"/>
                <a:gd name="T12" fmla="*/ 2147483646 w 121"/>
                <a:gd name="T13" fmla="*/ 2147483646 h 234"/>
                <a:gd name="T14" fmla="*/ 2147483646 w 121"/>
                <a:gd name="T15" fmla="*/ 2147483646 h 234"/>
                <a:gd name="T16" fmla="*/ 2147483646 w 121"/>
                <a:gd name="T17" fmla="*/ 2147483646 h 234"/>
                <a:gd name="T18" fmla="*/ 2147483646 w 121"/>
                <a:gd name="T19" fmla="*/ 2147483646 h 234"/>
                <a:gd name="T20" fmla="*/ 2147483646 w 121"/>
                <a:gd name="T21" fmla="*/ 2147483646 h 234"/>
                <a:gd name="T22" fmla="*/ 2147483646 w 121"/>
                <a:gd name="T23" fmla="*/ 2147483646 h 234"/>
                <a:gd name="T24" fmla="*/ 2147483646 w 121"/>
                <a:gd name="T25" fmla="*/ 2147483646 h 234"/>
                <a:gd name="T26" fmla="*/ 2147483646 w 121"/>
                <a:gd name="T27" fmla="*/ 2147483646 h 234"/>
                <a:gd name="T28" fmla="*/ 2147483646 w 121"/>
                <a:gd name="T29" fmla="*/ 2147483646 h 234"/>
                <a:gd name="T30" fmla="*/ 2147483646 w 121"/>
                <a:gd name="T31" fmla="*/ 2147483646 h 234"/>
                <a:gd name="T32" fmla="*/ 2147483646 w 121"/>
                <a:gd name="T33" fmla="*/ 2147483646 h 234"/>
                <a:gd name="T34" fmla="*/ 2147483646 w 121"/>
                <a:gd name="T35" fmla="*/ 2147483646 h 234"/>
                <a:gd name="T36" fmla="*/ 2147483646 w 121"/>
                <a:gd name="T37" fmla="*/ 2147483646 h 234"/>
                <a:gd name="T38" fmla="*/ 2147483646 w 121"/>
                <a:gd name="T39" fmla="*/ 2147483646 h 234"/>
                <a:gd name="T40" fmla="*/ 2147483646 w 121"/>
                <a:gd name="T41" fmla="*/ 2147483646 h 234"/>
                <a:gd name="T42" fmla="*/ 2147483646 w 121"/>
                <a:gd name="T43" fmla="*/ 2147483646 h 234"/>
                <a:gd name="T44" fmla="*/ 2147483646 w 121"/>
                <a:gd name="T45" fmla="*/ 2147483646 h 234"/>
                <a:gd name="T46" fmla="*/ 2147483646 w 121"/>
                <a:gd name="T47" fmla="*/ 2147483646 h 234"/>
                <a:gd name="T48" fmla="*/ 2147483646 w 121"/>
                <a:gd name="T49" fmla="*/ 2147483646 h 234"/>
                <a:gd name="T50" fmla="*/ 2147483646 w 121"/>
                <a:gd name="T51" fmla="*/ 2147483646 h 234"/>
                <a:gd name="T52" fmla="*/ 2147483646 w 121"/>
                <a:gd name="T53" fmla="*/ 2147483646 h 234"/>
                <a:gd name="T54" fmla="*/ 2147483646 w 121"/>
                <a:gd name="T55" fmla="*/ 2147483646 h 234"/>
                <a:gd name="T56" fmla="*/ 2147483646 w 121"/>
                <a:gd name="T57" fmla="*/ 2147483646 h 234"/>
                <a:gd name="T58" fmla="*/ 2147483646 w 121"/>
                <a:gd name="T59" fmla="*/ 2147483646 h 234"/>
                <a:gd name="T60" fmla="*/ 2147483646 w 121"/>
                <a:gd name="T61" fmla="*/ 2147483646 h 234"/>
                <a:gd name="T62" fmla="*/ 2147483646 w 121"/>
                <a:gd name="T63" fmla="*/ 2147483646 h 234"/>
                <a:gd name="T64" fmla="*/ 2147483646 w 121"/>
                <a:gd name="T65" fmla="*/ 2147483646 h 234"/>
                <a:gd name="T66" fmla="*/ 2147483646 w 121"/>
                <a:gd name="T67" fmla="*/ 2147483646 h 234"/>
                <a:gd name="T68" fmla="*/ 2147483646 w 121"/>
                <a:gd name="T69" fmla="*/ 2147483646 h 234"/>
                <a:gd name="T70" fmla="*/ 2147483646 w 121"/>
                <a:gd name="T71" fmla="*/ 2147483646 h 234"/>
                <a:gd name="T72" fmla="*/ 2147483646 w 121"/>
                <a:gd name="T73" fmla="*/ 2147483646 h 234"/>
                <a:gd name="T74" fmla="*/ 2147483646 w 121"/>
                <a:gd name="T75" fmla="*/ 2147483646 h 2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1"/>
                <a:gd name="T115" fmla="*/ 0 h 234"/>
                <a:gd name="T116" fmla="*/ 121 w 121"/>
                <a:gd name="T117" fmla="*/ 234 h 2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1" h="234">
                  <a:moveTo>
                    <a:pt x="90" y="4"/>
                  </a:moveTo>
                  <a:cubicBezTo>
                    <a:pt x="71" y="0"/>
                    <a:pt x="52" y="11"/>
                    <a:pt x="47" y="30"/>
                  </a:cubicBezTo>
                  <a:cubicBezTo>
                    <a:pt x="28" y="26"/>
                    <a:pt x="9" y="38"/>
                    <a:pt x="5" y="57"/>
                  </a:cubicBezTo>
                  <a:cubicBezTo>
                    <a:pt x="4" y="61"/>
                    <a:pt x="4" y="66"/>
                    <a:pt x="4" y="70"/>
                  </a:cubicBezTo>
                  <a:cubicBezTo>
                    <a:pt x="5" y="78"/>
                    <a:pt x="9" y="85"/>
                    <a:pt x="15" y="91"/>
                  </a:cubicBezTo>
                  <a:cubicBezTo>
                    <a:pt x="10" y="95"/>
                    <a:pt x="6" y="100"/>
                    <a:pt x="4" y="107"/>
                  </a:cubicBezTo>
                  <a:cubicBezTo>
                    <a:pt x="4" y="107"/>
                    <a:pt x="4" y="107"/>
                    <a:pt x="4" y="108"/>
                  </a:cubicBezTo>
                  <a:cubicBezTo>
                    <a:pt x="0" y="123"/>
                    <a:pt x="10" y="139"/>
                    <a:pt x="26" y="143"/>
                  </a:cubicBezTo>
                  <a:cubicBezTo>
                    <a:pt x="28" y="143"/>
                    <a:pt x="30" y="143"/>
                    <a:pt x="32" y="143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27" y="148"/>
                    <a:pt x="23" y="153"/>
                    <a:pt x="21" y="159"/>
                  </a:cubicBezTo>
                  <a:cubicBezTo>
                    <a:pt x="21" y="162"/>
                    <a:pt x="21" y="164"/>
                    <a:pt x="21" y="167"/>
                  </a:cubicBezTo>
                  <a:cubicBezTo>
                    <a:pt x="22" y="172"/>
                    <a:pt x="24" y="177"/>
                    <a:pt x="28" y="180"/>
                  </a:cubicBezTo>
                  <a:cubicBezTo>
                    <a:pt x="24" y="183"/>
                    <a:pt x="22" y="187"/>
                    <a:pt x="21" y="191"/>
                  </a:cubicBezTo>
                  <a:cubicBezTo>
                    <a:pt x="19" y="201"/>
                    <a:pt x="25" y="211"/>
                    <a:pt x="35" y="213"/>
                  </a:cubicBezTo>
                  <a:cubicBezTo>
                    <a:pt x="36" y="214"/>
                    <a:pt x="37" y="214"/>
                    <a:pt x="38" y="214"/>
                  </a:cubicBezTo>
                  <a:cubicBezTo>
                    <a:pt x="39" y="222"/>
                    <a:pt x="45" y="230"/>
                    <a:pt x="54" y="232"/>
                  </a:cubicBezTo>
                  <a:cubicBezTo>
                    <a:pt x="65" y="234"/>
                    <a:pt x="76" y="227"/>
                    <a:pt x="78" y="216"/>
                  </a:cubicBezTo>
                  <a:cubicBezTo>
                    <a:pt x="78" y="215"/>
                    <a:pt x="79" y="215"/>
                    <a:pt x="79" y="214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2" y="154"/>
                    <a:pt x="93" y="153"/>
                    <a:pt x="93" y="152"/>
                  </a:cubicBezTo>
                  <a:cubicBezTo>
                    <a:pt x="93" y="152"/>
                    <a:pt x="93" y="151"/>
                    <a:pt x="93" y="151"/>
                  </a:cubicBezTo>
                  <a:cubicBezTo>
                    <a:pt x="93" y="150"/>
                    <a:pt x="94" y="149"/>
                    <a:pt x="94" y="148"/>
                  </a:cubicBezTo>
                  <a:cubicBezTo>
                    <a:pt x="94" y="146"/>
                    <a:pt x="94" y="145"/>
                    <a:pt x="95" y="143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6" y="93"/>
                    <a:pt x="106" y="93"/>
                    <a:pt x="106" y="93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6" y="50"/>
                    <a:pt x="116" y="48"/>
                    <a:pt x="117" y="47"/>
                  </a:cubicBezTo>
                  <a:cubicBezTo>
                    <a:pt x="121" y="28"/>
                    <a:pt x="109" y="8"/>
                    <a:pt x="90" y="4"/>
                  </a:cubicBezTo>
                  <a:close/>
                  <a:moveTo>
                    <a:pt x="54" y="185"/>
                  </a:move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5" y="184"/>
                  </a:cubicBezTo>
                  <a:lnTo>
                    <a:pt x="54" y="185"/>
                  </a:lnTo>
                  <a:close/>
                  <a:moveTo>
                    <a:pt x="57" y="97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7"/>
                    <a:pt x="57" y="97"/>
                    <a:pt x="57" y="9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Freeform 16"/>
            <p:cNvSpPr>
              <a:spLocks noEditPoints="1"/>
            </p:cNvSpPr>
            <p:nvPr/>
          </p:nvSpPr>
          <p:spPr bwMode="auto">
            <a:xfrm>
              <a:off x="4033838" y="2106613"/>
              <a:ext cx="893762" cy="625475"/>
            </a:xfrm>
            <a:custGeom>
              <a:avLst/>
              <a:gdLst>
                <a:gd name="T0" fmla="*/ 2147483646 w 372"/>
                <a:gd name="T1" fmla="*/ 2147483646 h 260"/>
                <a:gd name="T2" fmla="*/ 2147483646 w 372"/>
                <a:gd name="T3" fmla="*/ 2147483646 h 260"/>
                <a:gd name="T4" fmla="*/ 2147483646 w 372"/>
                <a:gd name="T5" fmla="*/ 2147483646 h 260"/>
                <a:gd name="T6" fmla="*/ 2147483646 w 372"/>
                <a:gd name="T7" fmla="*/ 2147483646 h 260"/>
                <a:gd name="T8" fmla="*/ 2147483646 w 372"/>
                <a:gd name="T9" fmla="*/ 2147483646 h 260"/>
                <a:gd name="T10" fmla="*/ 2147483646 w 372"/>
                <a:gd name="T11" fmla="*/ 2147483646 h 260"/>
                <a:gd name="T12" fmla="*/ 2147483646 w 372"/>
                <a:gd name="T13" fmla="*/ 2147483646 h 260"/>
                <a:gd name="T14" fmla="*/ 2147483646 w 372"/>
                <a:gd name="T15" fmla="*/ 2147483646 h 260"/>
                <a:gd name="T16" fmla="*/ 2147483646 w 372"/>
                <a:gd name="T17" fmla="*/ 2147483646 h 260"/>
                <a:gd name="T18" fmla="*/ 2147483646 w 372"/>
                <a:gd name="T19" fmla="*/ 2147483646 h 260"/>
                <a:gd name="T20" fmla="*/ 2147483646 w 372"/>
                <a:gd name="T21" fmla="*/ 2147483646 h 260"/>
                <a:gd name="T22" fmla="*/ 2147483646 w 372"/>
                <a:gd name="T23" fmla="*/ 2147483646 h 260"/>
                <a:gd name="T24" fmla="*/ 2147483646 w 372"/>
                <a:gd name="T25" fmla="*/ 2147483646 h 260"/>
                <a:gd name="T26" fmla="*/ 2147483646 w 372"/>
                <a:gd name="T27" fmla="*/ 2147483646 h 260"/>
                <a:gd name="T28" fmla="*/ 2147483646 w 372"/>
                <a:gd name="T29" fmla="*/ 2147483646 h 260"/>
                <a:gd name="T30" fmla="*/ 2147483646 w 372"/>
                <a:gd name="T31" fmla="*/ 2147483646 h 260"/>
                <a:gd name="T32" fmla="*/ 2147483646 w 372"/>
                <a:gd name="T33" fmla="*/ 2147483646 h 260"/>
                <a:gd name="T34" fmla="*/ 2147483646 w 372"/>
                <a:gd name="T35" fmla="*/ 2147483646 h 260"/>
                <a:gd name="T36" fmla="*/ 2147483646 w 372"/>
                <a:gd name="T37" fmla="*/ 2147483646 h 260"/>
                <a:gd name="T38" fmla="*/ 2147483646 w 372"/>
                <a:gd name="T39" fmla="*/ 2147483646 h 260"/>
                <a:gd name="T40" fmla="*/ 2147483646 w 372"/>
                <a:gd name="T41" fmla="*/ 2147483646 h 260"/>
                <a:gd name="T42" fmla="*/ 2147483646 w 372"/>
                <a:gd name="T43" fmla="*/ 2147483646 h 260"/>
                <a:gd name="T44" fmla="*/ 2147483646 w 372"/>
                <a:gd name="T45" fmla="*/ 2147483646 h 260"/>
                <a:gd name="T46" fmla="*/ 2147483646 w 372"/>
                <a:gd name="T47" fmla="*/ 2147483646 h 260"/>
                <a:gd name="T48" fmla="*/ 2147483646 w 372"/>
                <a:gd name="T49" fmla="*/ 2147483646 h 260"/>
                <a:gd name="T50" fmla="*/ 2147483646 w 372"/>
                <a:gd name="T51" fmla="*/ 2147483646 h 260"/>
                <a:gd name="T52" fmla="*/ 2147483646 w 372"/>
                <a:gd name="T53" fmla="*/ 2147483646 h 260"/>
                <a:gd name="T54" fmla="*/ 2147483646 w 372"/>
                <a:gd name="T55" fmla="*/ 2147483646 h 260"/>
                <a:gd name="T56" fmla="*/ 2147483646 w 372"/>
                <a:gd name="T57" fmla="*/ 2147483646 h 260"/>
                <a:gd name="T58" fmla="*/ 2147483646 w 372"/>
                <a:gd name="T59" fmla="*/ 2147483646 h 260"/>
                <a:gd name="T60" fmla="*/ 2147483646 w 372"/>
                <a:gd name="T61" fmla="*/ 2147483646 h 260"/>
                <a:gd name="T62" fmla="*/ 2147483646 w 372"/>
                <a:gd name="T63" fmla="*/ 2147483646 h 260"/>
                <a:gd name="T64" fmla="*/ 2147483646 w 372"/>
                <a:gd name="T65" fmla="*/ 2147483646 h 260"/>
                <a:gd name="T66" fmla="*/ 2147483646 w 372"/>
                <a:gd name="T67" fmla="*/ 2147483646 h 260"/>
                <a:gd name="T68" fmla="*/ 2147483646 w 372"/>
                <a:gd name="T69" fmla="*/ 2147483646 h 260"/>
                <a:gd name="T70" fmla="*/ 2147483646 w 372"/>
                <a:gd name="T71" fmla="*/ 2147483646 h 260"/>
                <a:gd name="T72" fmla="*/ 2147483646 w 372"/>
                <a:gd name="T73" fmla="*/ 2147483646 h 2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72"/>
                <a:gd name="T112" fmla="*/ 0 h 260"/>
                <a:gd name="T113" fmla="*/ 372 w 372"/>
                <a:gd name="T114" fmla="*/ 260 h 26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72" h="260">
                  <a:moveTo>
                    <a:pt x="361" y="86"/>
                  </a:moveTo>
                  <a:cubicBezTo>
                    <a:pt x="351" y="55"/>
                    <a:pt x="318" y="38"/>
                    <a:pt x="287" y="47"/>
                  </a:cubicBezTo>
                  <a:cubicBezTo>
                    <a:pt x="276" y="17"/>
                    <a:pt x="242" y="0"/>
                    <a:pt x="211" y="11"/>
                  </a:cubicBezTo>
                  <a:cubicBezTo>
                    <a:pt x="204" y="13"/>
                    <a:pt x="198" y="16"/>
                    <a:pt x="193" y="20"/>
                  </a:cubicBezTo>
                  <a:cubicBezTo>
                    <a:pt x="182" y="29"/>
                    <a:pt x="175" y="41"/>
                    <a:pt x="171" y="54"/>
                  </a:cubicBezTo>
                  <a:cubicBezTo>
                    <a:pt x="162" y="50"/>
                    <a:pt x="151" y="50"/>
                    <a:pt x="140" y="53"/>
                  </a:cubicBezTo>
                  <a:cubicBezTo>
                    <a:pt x="140" y="53"/>
                    <a:pt x="139" y="53"/>
                    <a:pt x="139" y="53"/>
                  </a:cubicBezTo>
                  <a:cubicBezTo>
                    <a:pt x="113" y="62"/>
                    <a:pt x="99" y="90"/>
                    <a:pt x="108" y="115"/>
                  </a:cubicBezTo>
                  <a:cubicBezTo>
                    <a:pt x="109" y="118"/>
                    <a:pt x="110" y="121"/>
                    <a:pt x="111" y="124"/>
                  </a:cubicBezTo>
                  <a:cubicBezTo>
                    <a:pt x="111" y="124"/>
                    <a:pt x="110" y="124"/>
                    <a:pt x="110" y="125"/>
                  </a:cubicBezTo>
                  <a:cubicBezTo>
                    <a:pt x="101" y="120"/>
                    <a:pt x="91" y="119"/>
                    <a:pt x="81" y="123"/>
                  </a:cubicBezTo>
                  <a:cubicBezTo>
                    <a:pt x="76" y="124"/>
                    <a:pt x="72" y="126"/>
                    <a:pt x="69" y="129"/>
                  </a:cubicBezTo>
                  <a:cubicBezTo>
                    <a:pt x="62" y="134"/>
                    <a:pt x="57" y="142"/>
                    <a:pt x="55" y="150"/>
                  </a:cubicBezTo>
                  <a:cubicBezTo>
                    <a:pt x="49" y="148"/>
                    <a:pt x="41" y="147"/>
                    <a:pt x="34" y="150"/>
                  </a:cubicBezTo>
                  <a:cubicBezTo>
                    <a:pt x="18" y="155"/>
                    <a:pt x="9" y="173"/>
                    <a:pt x="14" y="189"/>
                  </a:cubicBezTo>
                  <a:cubicBezTo>
                    <a:pt x="15" y="191"/>
                    <a:pt x="16" y="193"/>
                    <a:pt x="17" y="195"/>
                  </a:cubicBezTo>
                  <a:cubicBezTo>
                    <a:pt x="5" y="203"/>
                    <a:pt x="0" y="218"/>
                    <a:pt x="5" y="232"/>
                  </a:cubicBezTo>
                  <a:cubicBezTo>
                    <a:pt x="11" y="250"/>
                    <a:pt x="30" y="260"/>
                    <a:pt x="47" y="254"/>
                  </a:cubicBezTo>
                  <a:cubicBezTo>
                    <a:pt x="49" y="253"/>
                    <a:pt x="50" y="253"/>
                    <a:pt x="52" y="252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48" y="220"/>
                    <a:pt x="148" y="220"/>
                    <a:pt x="148" y="220"/>
                  </a:cubicBezTo>
                  <a:cubicBezTo>
                    <a:pt x="149" y="220"/>
                    <a:pt x="150" y="220"/>
                    <a:pt x="152" y="219"/>
                  </a:cubicBezTo>
                  <a:cubicBezTo>
                    <a:pt x="153" y="219"/>
                    <a:pt x="153" y="218"/>
                    <a:pt x="154" y="218"/>
                  </a:cubicBezTo>
                  <a:cubicBezTo>
                    <a:pt x="156" y="218"/>
                    <a:pt x="158" y="217"/>
                    <a:pt x="159" y="217"/>
                  </a:cubicBezTo>
                  <a:cubicBezTo>
                    <a:pt x="162" y="216"/>
                    <a:pt x="164" y="215"/>
                    <a:pt x="166" y="214"/>
                  </a:cubicBezTo>
                  <a:cubicBezTo>
                    <a:pt x="191" y="206"/>
                    <a:pt x="191" y="206"/>
                    <a:pt x="191" y="206"/>
                  </a:cubicBezTo>
                  <a:cubicBezTo>
                    <a:pt x="248" y="187"/>
                    <a:pt x="248" y="187"/>
                    <a:pt x="248" y="187"/>
                  </a:cubicBezTo>
                  <a:cubicBezTo>
                    <a:pt x="316" y="164"/>
                    <a:pt x="316" y="164"/>
                    <a:pt x="316" y="164"/>
                  </a:cubicBezTo>
                  <a:cubicBezTo>
                    <a:pt x="319" y="163"/>
                    <a:pt x="321" y="163"/>
                    <a:pt x="323" y="162"/>
                  </a:cubicBezTo>
                  <a:cubicBezTo>
                    <a:pt x="354" y="152"/>
                    <a:pt x="372" y="117"/>
                    <a:pt x="361" y="86"/>
                  </a:cubicBezTo>
                  <a:close/>
                  <a:moveTo>
                    <a:pt x="72" y="192"/>
                  </a:moveTo>
                  <a:cubicBezTo>
                    <a:pt x="73" y="192"/>
                    <a:pt x="73" y="192"/>
                    <a:pt x="73" y="192"/>
                  </a:cubicBezTo>
                  <a:cubicBezTo>
                    <a:pt x="73" y="192"/>
                    <a:pt x="73" y="192"/>
                    <a:pt x="73" y="192"/>
                  </a:cubicBezTo>
                  <a:lnTo>
                    <a:pt x="72" y="192"/>
                  </a:lnTo>
                  <a:close/>
                  <a:moveTo>
                    <a:pt x="199" y="120"/>
                  </a:moveTo>
                  <a:cubicBezTo>
                    <a:pt x="199" y="120"/>
                    <a:pt x="199" y="120"/>
                    <a:pt x="199" y="120"/>
                  </a:cubicBezTo>
                  <a:cubicBezTo>
                    <a:pt x="199" y="120"/>
                    <a:pt x="199" y="120"/>
                    <a:pt x="199" y="12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Freeform 18"/>
            <p:cNvSpPr>
              <a:spLocks noEditPoints="1"/>
            </p:cNvSpPr>
            <p:nvPr/>
          </p:nvSpPr>
          <p:spPr bwMode="auto">
            <a:xfrm>
              <a:off x="2951163" y="3270250"/>
              <a:ext cx="534987" cy="503238"/>
            </a:xfrm>
            <a:custGeom>
              <a:avLst/>
              <a:gdLst>
                <a:gd name="T0" fmla="*/ 2147483646 w 223"/>
                <a:gd name="T1" fmla="*/ 2147483646 h 210"/>
                <a:gd name="T2" fmla="*/ 2147483646 w 223"/>
                <a:gd name="T3" fmla="*/ 2147483646 h 210"/>
                <a:gd name="T4" fmla="*/ 2147483646 w 223"/>
                <a:gd name="T5" fmla="*/ 2147483646 h 210"/>
                <a:gd name="T6" fmla="*/ 2147483646 w 223"/>
                <a:gd name="T7" fmla="*/ 2147483646 h 210"/>
                <a:gd name="T8" fmla="*/ 2147483646 w 223"/>
                <a:gd name="T9" fmla="*/ 2147483646 h 210"/>
                <a:gd name="T10" fmla="*/ 2147483646 w 223"/>
                <a:gd name="T11" fmla="*/ 2147483646 h 210"/>
                <a:gd name="T12" fmla="*/ 2147483646 w 223"/>
                <a:gd name="T13" fmla="*/ 2147483646 h 210"/>
                <a:gd name="T14" fmla="*/ 2147483646 w 223"/>
                <a:gd name="T15" fmla="*/ 2147483646 h 210"/>
                <a:gd name="T16" fmla="*/ 2147483646 w 223"/>
                <a:gd name="T17" fmla="*/ 2147483646 h 210"/>
                <a:gd name="T18" fmla="*/ 2147483646 w 223"/>
                <a:gd name="T19" fmla="*/ 2147483646 h 210"/>
                <a:gd name="T20" fmla="*/ 2147483646 w 223"/>
                <a:gd name="T21" fmla="*/ 2147483646 h 210"/>
                <a:gd name="T22" fmla="*/ 2147483646 w 223"/>
                <a:gd name="T23" fmla="*/ 2147483646 h 210"/>
                <a:gd name="T24" fmla="*/ 2147483646 w 223"/>
                <a:gd name="T25" fmla="*/ 2147483646 h 210"/>
                <a:gd name="T26" fmla="*/ 2147483646 w 223"/>
                <a:gd name="T27" fmla="*/ 2147483646 h 210"/>
                <a:gd name="T28" fmla="*/ 2147483646 w 223"/>
                <a:gd name="T29" fmla="*/ 2147483646 h 210"/>
                <a:gd name="T30" fmla="*/ 2147483646 w 223"/>
                <a:gd name="T31" fmla="*/ 2147483646 h 210"/>
                <a:gd name="T32" fmla="*/ 2147483646 w 223"/>
                <a:gd name="T33" fmla="*/ 2147483646 h 210"/>
                <a:gd name="T34" fmla="*/ 2147483646 w 223"/>
                <a:gd name="T35" fmla="*/ 2147483646 h 210"/>
                <a:gd name="T36" fmla="*/ 2147483646 w 223"/>
                <a:gd name="T37" fmla="*/ 2147483646 h 210"/>
                <a:gd name="T38" fmla="*/ 2147483646 w 223"/>
                <a:gd name="T39" fmla="*/ 2147483646 h 2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3"/>
                <a:gd name="T61" fmla="*/ 0 h 210"/>
                <a:gd name="T62" fmla="*/ 223 w 223"/>
                <a:gd name="T63" fmla="*/ 210 h 2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3" h="210">
                  <a:moveTo>
                    <a:pt x="206" y="32"/>
                  </a:moveTo>
                  <a:cubicBezTo>
                    <a:pt x="188" y="10"/>
                    <a:pt x="158" y="7"/>
                    <a:pt x="136" y="23"/>
                  </a:cubicBezTo>
                  <a:cubicBezTo>
                    <a:pt x="118" y="2"/>
                    <a:pt x="87" y="0"/>
                    <a:pt x="66" y="17"/>
                  </a:cubicBezTo>
                  <a:cubicBezTo>
                    <a:pt x="61" y="21"/>
                    <a:pt x="57" y="25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48" y="40"/>
                    <a:pt x="46" y="51"/>
                    <a:pt x="47" y="63"/>
                  </a:cubicBezTo>
                  <a:cubicBezTo>
                    <a:pt x="38" y="63"/>
                    <a:pt x="29" y="65"/>
                    <a:pt x="21" y="72"/>
                  </a:cubicBezTo>
                  <a:cubicBezTo>
                    <a:pt x="3" y="86"/>
                    <a:pt x="0" y="112"/>
                    <a:pt x="15" y="130"/>
                  </a:cubicBezTo>
                  <a:cubicBezTo>
                    <a:pt x="16" y="132"/>
                    <a:pt x="18" y="133"/>
                    <a:pt x="20" y="135"/>
                  </a:cubicBezTo>
                  <a:cubicBezTo>
                    <a:pt x="10" y="151"/>
                    <a:pt x="10" y="172"/>
                    <a:pt x="23" y="187"/>
                  </a:cubicBezTo>
                  <a:cubicBezTo>
                    <a:pt x="38" y="207"/>
                    <a:pt x="66" y="210"/>
                    <a:pt x="85" y="194"/>
                  </a:cubicBezTo>
                  <a:cubicBezTo>
                    <a:pt x="87" y="193"/>
                    <a:pt x="89" y="191"/>
                    <a:pt x="90" y="190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93" y="106"/>
                    <a:pt x="193" y="106"/>
                    <a:pt x="193" y="106"/>
                  </a:cubicBezTo>
                  <a:cubicBezTo>
                    <a:pt x="195" y="105"/>
                    <a:pt x="197" y="104"/>
                    <a:pt x="198" y="103"/>
                  </a:cubicBezTo>
                  <a:cubicBezTo>
                    <a:pt x="220" y="86"/>
                    <a:pt x="223" y="54"/>
                    <a:pt x="206" y="32"/>
                  </a:cubicBezTo>
                  <a:close/>
                  <a:moveTo>
                    <a:pt x="88" y="106"/>
                  </a:move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矩形 21"/>
            <p:cNvSpPr>
              <a:spLocks noChangeArrowheads="1"/>
            </p:cNvSpPr>
            <p:nvPr/>
          </p:nvSpPr>
          <p:spPr bwMode="auto">
            <a:xfrm>
              <a:off x="3994150" y="5237163"/>
              <a:ext cx="3894138" cy="236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66"/>
          <p:cNvGrpSpPr/>
          <p:nvPr/>
        </p:nvGrpSpPr>
        <p:grpSpPr>
          <a:xfrm>
            <a:off x="606294" y="1401808"/>
            <a:ext cx="3670896" cy="883336"/>
            <a:chOff x="5603652" y="1698212"/>
            <a:chExt cx="3415917" cy="662540"/>
          </a:xfrm>
        </p:grpSpPr>
        <p:sp>
          <p:nvSpPr>
            <p:cNvPr id="31" name="Text Placeholder 3"/>
            <p:cNvSpPr txBox="1">
              <a:spLocks/>
            </p:cNvSpPr>
            <p:nvPr/>
          </p:nvSpPr>
          <p:spPr>
            <a:xfrm>
              <a:off x="5603652" y="1698212"/>
              <a:ext cx="1336527" cy="18467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A5E0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600" b="1" dirty="0">
                <a:solidFill>
                  <a:srgbClr val="00A5E0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 Placeholder 3"/>
            <p:cNvSpPr txBox="1">
              <a:spLocks/>
            </p:cNvSpPr>
            <p:nvPr/>
          </p:nvSpPr>
          <p:spPr>
            <a:xfrm>
              <a:off x="5603652" y="1875976"/>
              <a:ext cx="3415917" cy="48477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</a:t>
              </a:r>
              <a:r>
                <a:rPr lang="zh-CN" altLang="en-US" sz="1400" dirty="0">
                  <a:solidFill>
                    <a:prstClr val="white">
                      <a:lumMod val="65000"/>
                    </a:prst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。</a:t>
              </a:r>
              <a:endParaRPr lang="en-US" sz="14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66"/>
          <p:cNvGrpSpPr/>
          <p:nvPr/>
        </p:nvGrpSpPr>
        <p:grpSpPr>
          <a:xfrm>
            <a:off x="606294" y="2536787"/>
            <a:ext cx="3670896" cy="883336"/>
            <a:chOff x="5603652" y="1698212"/>
            <a:chExt cx="3415917" cy="662540"/>
          </a:xfrm>
        </p:grpSpPr>
        <p:sp>
          <p:nvSpPr>
            <p:cNvPr id="34" name="Text Placeholder 3"/>
            <p:cNvSpPr txBox="1">
              <a:spLocks/>
            </p:cNvSpPr>
            <p:nvPr/>
          </p:nvSpPr>
          <p:spPr>
            <a:xfrm>
              <a:off x="5603652" y="1698212"/>
              <a:ext cx="1336527" cy="18467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A5E0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600" b="1" dirty="0">
                <a:solidFill>
                  <a:srgbClr val="00A5E0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Text Placeholder 3"/>
            <p:cNvSpPr txBox="1">
              <a:spLocks/>
            </p:cNvSpPr>
            <p:nvPr/>
          </p:nvSpPr>
          <p:spPr>
            <a:xfrm>
              <a:off x="5603652" y="1875976"/>
              <a:ext cx="3415917" cy="48477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</a:t>
              </a:r>
              <a:r>
                <a:rPr lang="zh-CN" altLang="en-US" sz="1400" dirty="0">
                  <a:solidFill>
                    <a:prstClr val="white">
                      <a:lumMod val="65000"/>
                    </a:prst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。</a:t>
              </a:r>
              <a:endParaRPr lang="en-US" sz="14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66"/>
          <p:cNvGrpSpPr/>
          <p:nvPr/>
        </p:nvGrpSpPr>
        <p:grpSpPr>
          <a:xfrm>
            <a:off x="8127883" y="1401808"/>
            <a:ext cx="3670896" cy="883336"/>
            <a:chOff x="5603652" y="1698212"/>
            <a:chExt cx="3415917" cy="662540"/>
          </a:xfrm>
        </p:grpSpPr>
        <p:sp>
          <p:nvSpPr>
            <p:cNvPr id="37" name="Text Placeholder 3"/>
            <p:cNvSpPr txBox="1">
              <a:spLocks/>
            </p:cNvSpPr>
            <p:nvPr/>
          </p:nvSpPr>
          <p:spPr>
            <a:xfrm>
              <a:off x="5603652" y="1698212"/>
              <a:ext cx="1336527" cy="18467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A5E0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600" b="1" dirty="0">
                <a:solidFill>
                  <a:srgbClr val="00A5E0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Text Placeholder 3"/>
            <p:cNvSpPr txBox="1">
              <a:spLocks/>
            </p:cNvSpPr>
            <p:nvPr/>
          </p:nvSpPr>
          <p:spPr>
            <a:xfrm>
              <a:off x="5603652" y="1875976"/>
              <a:ext cx="3415917" cy="48477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</a:t>
              </a:r>
              <a:r>
                <a:rPr lang="zh-CN" altLang="en-US" sz="1400" dirty="0">
                  <a:solidFill>
                    <a:prstClr val="white">
                      <a:lumMod val="65000"/>
                    </a:prst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。</a:t>
              </a:r>
              <a:endParaRPr lang="en-US" sz="14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66"/>
          <p:cNvGrpSpPr/>
          <p:nvPr/>
        </p:nvGrpSpPr>
        <p:grpSpPr>
          <a:xfrm>
            <a:off x="8127883" y="2496228"/>
            <a:ext cx="3670896" cy="883336"/>
            <a:chOff x="5603652" y="1698212"/>
            <a:chExt cx="3415917" cy="662540"/>
          </a:xfrm>
        </p:grpSpPr>
        <p:sp>
          <p:nvSpPr>
            <p:cNvPr id="40" name="Text Placeholder 3"/>
            <p:cNvSpPr txBox="1">
              <a:spLocks/>
            </p:cNvSpPr>
            <p:nvPr/>
          </p:nvSpPr>
          <p:spPr>
            <a:xfrm>
              <a:off x="5603652" y="1698212"/>
              <a:ext cx="1336527" cy="18467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A5E0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600" b="1" dirty="0">
                <a:solidFill>
                  <a:srgbClr val="00A5E0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Text Placeholder 3"/>
            <p:cNvSpPr txBox="1">
              <a:spLocks/>
            </p:cNvSpPr>
            <p:nvPr/>
          </p:nvSpPr>
          <p:spPr>
            <a:xfrm>
              <a:off x="5603652" y="1875976"/>
              <a:ext cx="3415917" cy="48477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</a:t>
              </a:r>
              <a:r>
                <a:rPr lang="zh-CN" altLang="en-US" sz="1400" dirty="0">
                  <a:solidFill>
                    <a:prstClr val="white">
                      <a:lumMod val="65000"/>
                    </a:prst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。</a:t>
              </a:r>
              <a:endParaRPr lang="en-US" sz="14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57992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解决方法和后续工作计划</a:t>
            </a:r>
          </a:p>
        </p:txBody>
      </p:sp>
      <p:sp>
        <p:nvSpPr>
          <p:cNvPr id="43" name="燕尾形 42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4" name="燕尾形 43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97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/>
          <p:cNvSpPr>
            <a:spLocks noChangeArrowheads="1"/>
          </p:cNvSpPr>
          <p:nvPr/>
        </p:nvSpPr>
        <p:spPr bwMode="auto">
          <a:xfrm>
            <a:off x="3175" y="-14288"/>
            <a:ext cx="12192000" cy="6858001"/>
          </a:xfrm>
          <a:prstGeom prst="rect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47" name="Freeform 13"/>
          <p:cNvSpPr>
            <a:spLocks/>
          </p:cNvSpPr>
          <p:nvPr/>
        </p:nvSpPr>
        <p:spPr bwMode="auto">
          <a:xfrm>
            <a:off x="10164763" y="5380038"/>
            <a:ext cx="2027237" cy="1482725"/>
          </a:xfrm>
          <a:custGeom>
            <a:avLst/>
            <a:gdLst>
              <a:gd name="T0" fmla="*/ 2147483646 w 1276"/>
              <a:gd name="T1" fmla="*/ 2147483646 h 933"/>
              <a:gd name="T2" fmla="*/ 2147483646 w 1276"/>
              <a:gd name="T3" fmla="*/ 2147483646 h 933"/>
              <a:gd name="T4" fmla="*/ 2147483646 w 1276"/>
              <a:gd name="T5" fmla="*/ 2147483646 h 933"/>
              <a:gd name="T6" fmla="*/ 2147483646 w 1276"/>
              <a:gd name="T7" fmla="*/ 2147483646 h 933"/>
              <a:gd name="T8" fmla="*/ 2147483646 w 1276"/>
              <a:gd name="T9" fmla="*/ 2147483646 h 933"/>
              <a:gd name="T10" fmla="*/ 2147483646 w 1276"/>
              <a:gd name="T11" fmla="*/ 2147483646 h 933"/>
              <a:gd name="T12" fmla="*/ 2147483646 w 1276"/>
              <a:gd name="T13" fmla="*/ 2147483646 h 933"/>
              <a:gd name="T14" fmla="*/ 2147483646 w 1276"/>
              <a:gd name="T15" fmla="*/ 2147483646 h 933"/>
              <a:gd name="T16" fmla="*/ 2147483646 w 1276"/>
              <a:gd name="T17" fmla="*/ 2147483646 h 933"/>
              <a:gd name="T18" fmla="*/ 2147483646 w 1276"/>
              <a:gd name="T19" fmla="*/ 0 h 933"/>
              <a:gd name="T20" fmla="*/ 2147483646 w 1276"/>
              <a:gd name="T21" fmla="*/ 2147483646 h 933"/>
              <a:gd name="T22" fmla="*/ 2147483646 w 1276"/>
              <a:gd name="T23" fmla="*/ 2147483646 h 933"/>
              <a:gd name="T24" fmla="*/ 2147483646 w 1276"/>
              <a:gd name="T25" fmla="*/ 2147483646 h 933"/>
              <a:gd name="T26" fmla="*/ 2147483646 w 1276"/>
              <a:gd name="T27" fmla="*/ 2147483646 h 933"/>
              <a:gd name="T28" fmla="*/ 2147483646 w 1276"/>
              <a:gd name="T29" fmla="*/ 2147483646 h 933"/>
              <a:gd name="T30" fmla="*/ 2147483646 w 1276"/>
              <a:gd name="T31" fmla="*/ 2147483646 h 933"/>
              <a:gd name="T32" fmla="*/ 2147483646 w 1276"/>
              <a:gd name="T33" fmla="*/ 2147483646 h 933"/>
              <a:gd name="T34" fmla="*/ 2147483646 w 1276"/>
              <a:gd name="T35" fmla="*/ 2147483646 h 933"/>
              <a:gd name="T36" fmla="*/ 2147483646 w 1276"/>
              <a:gd name="T37" fmla="*/ 2147483646 h 933"/>
              <a:gd name="T38" fmla="*/ 2147483646 w 1276"/>
              <a:gd name="T39" fmla="*/ 2147483646 h 933"/>
              <a:gd name="T40" fmla="*/ 2147483646 w 1276"/>
              <a:gd name="T41" fmla="*/ 2147483646 h 933"/>
              <a:gd name="T42" fmla="*/ 2147483646 w 1276"/>
              <a:gd name="T43" fmla="*/ 2147483646 h 933"/>
              <a:gd name="T44" fmla="*/ 2147483646 w 1276"/>
              <a:gd name="T45" fmla="*/ 2147483646 h 933"/>
              <a:gd name="T46" fmla="*/ 2147483646 w 1276"/>
              <a:gd name="T47" fmla="*/ 2147483646 h 933"/>
              <a:gd name="T48" fmla="*/ 2147483646 w 1276"/>
              <a:gd name="T49" fmla="*/ 2147483646 h 933"/>
              <a:gd name="T50" fmla="*/ 2147483646 w 1276"/>
              <a:gd name="T51" fmla="*/ 2147483646 h 933"/>
              <a:gd name="T52" fmla="*/ 2147483646 w 1276"/>
              <a:gd name="T53" fmla="*/ 2147483646 h 933"/>
              <a:gd name="T54" fmla="*/ 2147483646 w 1276"/>
              <a:gd name="T55" fmla="*/ 2147483646 h 933"/>
              <a:gd name="T56" fmla="*/ 2147483646 w 1276"/>
              <a:gd name="T57" fmla="*/ 2147483646 h 933"/>
              <a:gd name="T58" fmla="*/ 2147483646 w 1276"/>
              <a:gd name="T59" fmla="*/ 2147483646 h 933"/>
              <a:gd name="T60" fmla="*/ 2147483646 w 1276"/>
              <a:gd name="T61" fmla="*/ 2147483646 h 933"/>
              <a:gd name="T62" fmla="*/ 2147483646 w 1276"/>
              <a:gd name="T63" fmla="*/ 2147483646 h 933"/>
              <a:gd name="T64" fmla="*/ 2147483646 w 1276"/>
              <a:gd name="T65" fmla="*/ 2147483646 h 933"/>
              <a:gd name="T66" fmla="*/ 2147483646 w 1276"/>
              <a:gd name="T67" fmla="*/ 2147483646 h 933"/>
              <a:gd name="T68" fmla="*/ 2147483646 w 1276"/>
              <a:gd name="T69" fmla="*/ 2147483646 h 933"/>
              <a:gd name="T70" fmla="*/ 2147483646 w 1276"/>
              <a:gd name="T71" fmla="*/ 2147483646 h 933"/>
              <a:gd name="T72" fmla="*/ 2147483646 w 1276"/>
              <a:gd name="T73" fmla="*/ 2147483646 h 933"/>
              <a:gd name="T74" fmla="*/ 2147483646 w 1276"/>
              <a:gd name="T75" fmla="*/ 2147483646 h 933"/>
              <a:gd name="T76" fmla="*/ 2147483646 w 1276"/>
              <a:gd name="T77" fmla="*/ 2147483646 h 933"/>
              <a:gd name="T78" fmla="*/ 2147483646 w 1276"/>
              <a:gd name="T79" fmla="*/ 2147483646 h 933"/>
              <a:gd name="T80" fmla="*/ 2147483646 w 1276"/>
              <a:gd name="T81" fmla="*/ 2147483646 h 933"/>
              <a:gd name="T82" fmla="*/ 2147483646 w 1276"/>
              <a:gd name="T83" fmla="*/ 2147483646 h 933"/>
              <a:gd name="T84" fmla="*/ 2147483646 w 1276"/>
              <a:gd name="T85" fmla="*/ 2147483646 h 933"/>
              <a:gd name="T86" fmla="*/ 2147483646 w 1276"/>
              <a:gd name="T87" fmla="*/ 2147483646 h 933"/>
              <a:gd name="T88" fmla="*/ 2147483646 w 1276"/>
              <a:gd name="T89" fmla="*/ 2147483646 h 933"/>
              <a:gd name="T90" fmla="*/ 2147483646 w 1276"/>
              <a:gd name="T91" fmla="*/ 2147483646 h 933"/>
              <a:gd name="T92" fmla="*/ 2147483646 w 1276"/>
              <a:gd name="T93" fmla="*/ 2147483646 h 933"/>
              <a:gd name="T94" fmla="*/ 2147483646 w 1276"/>
              <a:gd name="T95" fmla="*/ 2147483646 h 933"/>
              <a:gd name="T96" fmla="*/ 2147483646 w 1276"/>
              <a:gd name="T97" fmla="*/ 2147483646 h 933"/>
              <a:gd name="T98" fmla="*/ 2147483646 w 1276"/>
              <a:gd name="T99" fmla="*/ 2147483646 h 933"/>
              <a:gd name="T100" fmla="*/ 2147483646 w 1276"/>
              <a:gd name="T101" fmla="*/ 2147483646 h 933"/>
              <a:gd name="T102" fmla="*/ 2147483646 w 1276"/>
              <a:gd name="T103" fmla="*/ 2147483646 h 933"/>
              <a:gd name="T104" fmla="*/ 2147483646 w 1276"/>
              <a:gd name="T105" fmla="*/ 2147483646 h 933"/>
              <a:gd name="T106" fmla="*/ 2147483646 w 1276"/>
              <a:gd name="T107" fmla="*/ 2147483646 h 933"/>
              <a:gd name="T108" fmla="*/ 2147483646 w 1276"/>
              <a:gd name="T109" fmla="*/ 2147483646 h 933"/>
              <a:gd name="T110" fmla="*/ 2147483646 w 1276"/>
              <a:gd name="T111" fmla="*/ 2147483646 h 933"/>
              <a:gd name="T112" fmla="*/ 0 w 1276"/>
              <a:gd name="T113" fmla="*/ 2147483646 h 933"/>
              <a:gd name="T114" fmla="*/ 2147483646 w 1276"/>
              <a:gd name="T115" fmla="*/ 2147483646 h 933"/>
              <a:gd name="T116" fmla="*/ 2147483646 w 1276"/>
              <a:gd name="T117" fmla="*/ 2147483646 h 93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276"/>
              <a:gd name="T178" fmla="*/ 0 h 933"/>
              <a:gd name="T179" fmla="*/ 1276 w 1276"/>
              <a:gd name="T180" fmla="*/ 933 h 93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Freeform 14"/>
          <p:cNvSpPr>
            <a:spLocks noEditPoints="1"/>
          </p:cNvSpPr>
          <p:nvPr/>
        </p:nvSpPr>
        <p:spPr bwMode="auto">
          <a:xfrm>
            <a:off x="8129588" y="4357688"/>
            <a:ext cx="2035175" cy="2505075"/>
          </a:xfrm>
          <a:custGeom>
            <a:avLst/>
            <a:gdLst>
              <a:gd name="T0" fmla="*/ 2147483646 w 1281"/>
              <a:gd name="T1" fmla="*/ 2147483646 h 1576"/>
              <a:gd name="T2" fmla="*/ 2147483646 w 1281"/>
              <a:gd name="T3" fmla="*/ 2147483646 h 1576"/>
              <a:gd name="T4" fmla="*/ 2147483646 w 1281"/>
              <a:gd name="T5" fmla="*/ 2147483646 h 1576"/>
              <a:gd name="T6" fmla="*/ 2147483646 w 1281"/>
              <a:gd name="T7" fmla="*/ 2147483646 h 1576"/>
              <a:gd name="T8" fmla="*/ 2147483646 w 1281"/>
              <a:gd name="T9" fmla="*/ 2147483646 h 1576"/>
              <a:gd name="T10" fmla="*/ 2147483646 w 1281"/>
              <a:gd name="T11" fmla="*/ 2147483646 h 1576"/>
              <a:gd name="T12" fmla="*/ 2147483646 w 1281"/>
              <a:gd name="T13" fmla="*/ 2147483646 h 1576"/>
              <a:gd name="T14" fmla="*/ 2147483646 w 1281"/>
              <a:gd name="T15" fmla="*/ 2147483646 h 1576"/>
              <a:gd name="T16" fmla="*/ 2147483646 w 1281"/>
              <a:gd name="T17" fmla="*/ 2147483646 h 1576"/>
              <a:gd name="T18" fmla="*/ 2147483646 w 1281"/>
              <a:gd name="T19" fmla="*/ 2147483646 h 1576"/>
              <a:gd name="T20" fmla="*/ 2147483646 w 1281"/>
              <a:gd name="T21" fmla="*/ 2147483646 h 1576"/>
              <a:gd name="T22" fmla="*/ 2147483646 w 1281"/>
              <a:gd name="T23" fmla="*/ 2147483646 h 1576"/>
              <a:gd name="T24" fmla="*/ 2147483646 w 1281"/>
              <a:gd name="T25" fmla="*/ 2147483646 h 1576"/>
              <a:gd name="T26" fmla="*/ 2147483646 w 1281"/>
              <a:gd name="T27" fmla="*/ 2147483646 h 1576"/>
              <a:gd name="T28" fmla="*/ 2147483646 w 1281"/>
              <a:gd name="T29" fmla="*/ 2147483646 h 1576"/>
              <a:gd name="T30" fmla="*/ 2147483646 w 1281"/>
              <a:gd name="T31" fmla="*/ 2147483646 h 1576"/>
              <a:gd name="T32" fmla="*/ 2147483646 w 1281"/>
              <a:gd name="T33" fmla="*/ 2147483646 h 1576"/>
              <a:gd name="T34" fmla="*/ 2147483646 w 1281"/>
              <a:gd name="T35" fmla="*/ 2147483646 h 1576"/>
              <a:gd name="T36" fmla="*/ 2147483646 w 1281"/>
              <a:gd name="T37" fmla="*/ 2147483646 h 1576"/>
              <a:gd name="T38" fmla="*/ 2147483646 w 1281"/>
              <a:gd name="T39" fmla="*/ 0 h 1576"/>
              <a:gd name="T40" fmla="*/ 2147483646 w 1281"/>
              <a:gd name="T41" fmla="*/ 2147483646 h 1576"/>
              <a:gd name="T42" fmla="*/ 2147483646 w 1281"/>
              <a:gd name="T43" fmla="*/ 2147483646 h 1576"/>
              <a:gd name="T44" fmla="*/ 2147483646 w 1281"/>
              <a:gd name="T45" fmla="*/ 2147483646 h 1576"/>
              <a:gd name="T46" fmla="*/ 2147483646 w 1281"/>
              <a:gd name="T47" fmla="*/ 2147483646 h 1576"/>
              <a:gd name="T48" fmla="*/ 2147483646 w 1281"/>
              <a:gd name="T49" fmla="*/ 2147483646 h 1576"/>
              <a:gd name="T50" fmla="*/ 2147483646 w 1281"/>
              <a:gd name="T51" fmla="*/ 2147483646 h 1576"/>
              <a:gd name="T52" fmla="*/ 2147483646 w 1281"/>
              <a:gd name="T53" fmla="*/ 2147483646 h 1576"/>
              <a:gd name="T54" fmla="*/ 2147483646 w 1281"/>
              <a:gd name="T55" fmla="*/ 2147483646 h 1576"/>
              <a:gd name="T56" fmla="*/ 2147483646 w 1281"/>
              <a:gd name="T57" fmla="*/ 2147483646 h 1576"/>
              <a:gd name="T58" fmla="*/ 2147483646 w 1281"/>
              <a:gd name="T59" fmla="*/ 2147483646 h 1576"/>
              <a:gd name="T60" fmla="*/ 2147483646 w 1281"/>
              <a:gd name="T61" fmla="*/ 2147483646 h 1576"/>
              <a:gd name="T62" fmla="*/ 2147483646 w 1281"/>
              <a:gd name="T63" fmla="*/ 2147483646 h 1576"/>
              <a:gd name="T64" fmla="*/ 2147483646 w 1281"/>
              <a:gd name="T65" fmla="*/ 2147483646 h 1576"/>
              <a:gd name="T66" fmla="*/ 2147483646 w 1281"/>
              <a:gd name="T67" fmla="*/ 2147483646 h 1576"/>
              <a:gd name="T68" fmla="*/ 2147483646 w 1281"/>
              <a:gd name="T69" fmla="*/ 2147483646 h 1576"/>
              <a:gd name="T70" fmla="*/ 2147483646 w 1281"/>
              <a:gd name="T71" fmla="*/ 2147483646 h 1576"/>
              <a:gd name="T72" fmla="*/ 2147483646 w 1281"/>
              <a:gd name="T73" fmla="*/ 2147483646 h 1576"/>
              <a:gd name="T74" fmla="*/ 2147483646 w 1281"/>
              <a:gd name="T75" fmla="*/ 2147483646 h 1576"/>
              <a:gd name="T76" fmla="*/ 2147483646 w 1281"/>
              <a:gd name="T77" fmla="*/ 2147483646 h 1576"/>
              <a:gd name="T78" fmla="*/ 2147483646 w 1281"/>
              <a:gd name="T79" fmla="*/ 2147483646 h 1576"/>
              <a:gd name="T80" fmla="*/ 2147483646 w 1281"/>
              <a:gd name="T81" fmla="*/ 2147483646 h 1576"/>
              <a:gd name="T82" fmla="*/ 2147483646 w 1281"/>
              <a:gd name="T83" fmla="*/ 2147483646 h 1576"/>
              <a:gd name="T84" fmla="*/ 2147483646 w 1281"/>
              <a:gd name="T85" fmla="*/ 2147483646 h 1576"/>
              <a:gd name="T86" fmla="*/ 2147483646 w 1281"/>
              <a:gd name="T87" fmla="*/ 2147483646 h 1576"/>
              <a:gd name="T88" fmla="*/ 2147483646 w 1281"/>
              <a:gd name="T89" fmla="*/ 2147483646 h 1576"/>
              <a:gd name="T90" fmla="*/ 2147483646 w 1281"/>
              <a:gd name="T91" fmla="*/ 2147483646 h 1576"/>
              <a:gd name="T92" fmla="*/ 2147483646 w 1281"/>
              <a:gd name="T93" fmla="*/ 2147483646 h 1576"/>
              <a:gd name="T94" fmla="*/ 2147483646 w 1281"/>
              <a:gd name="T95" fmla="*/ 2147483646 h 1576"/>
              <a:gd name="T96" fmla="*/ 2147483646 w 1281"/>
              <a:gd name="T97" fmla="*/ 2147483646 h 1576"/>
              <a:gd name="T98" fmla="*/ 2147483646 w 1281"/>
              <a:gd name="T99" fmla="*/ 2147483646 h 1576"/>
              <a:gd name="T100" fmla="*/ 2147483646 w 1281"/>
              <a:gd name="T101" fmla="*/ 2147483646 h 1576"/>
              <a:gd name="T102" fmla="*/ 2147483646 w 1281"/>
              <a:gd name="T103" fmla="*/ 2147483646 h 1576"/>
              <a:gd name="T104" fmla="*/ 2147483646 w 1281"/>
              <a:gd name="T105" fmla="*/ 2147483646 h 1576"/>
              <a:gd name="T106" fmla="*/ 2147483646 w 1281"/>
              <a:gd name="T107" fmla="*/ 2147483646 h 1576"/>
              <a:gd name="T108" fmla="*/ 2147483646 w 1281"/>
              <a:gd name="T109" fmla="*/ 2147483646 h 1576"/>
              <a:gd name="T110" fmla="*/ 2147483646 w 1281"/>
              <a:gd name="T111" fmla="*/ 2147483646 h 1576"/>
              <a:gd name="T112" fmla="*/ 2147483646 w 1281"/>
              <a:gd name="T113" fmla="*/ 2147483646 h 1576"/>
              <a:gd name="T114" fmla="*/ 2147483646 w 1281"/>
              <a:gd name="T115" fmla="*/ 2147483646 h 1576"/>
              <a:gd name="T116" fmla="*/ 2147483646 w 1281"/>
              <a:gd name="T117" fmla="*/ 2147483646 h 1576"/>
              <a:gd name="T118" fmla="*/ 2147483646 w 1281"/>
              <a:gd name="T119" fmla="*/ 2147483646 h 157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281"/>
              <a:gd name="T181" fmla="*/ 0 h 1576"/>
              <a:gd name="T182" fmla="*/ 1281 w 1281"/>
              <a:gd name="T183" fmla="*/ 1576 h 157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49" y="211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39" y="218"/>
                </a:lnTo>
                <a:lnTo>
                  <a:pt x="342" y="216"/>
                </a:lnTo>
                <a:lnTo>
                  <a:pt x="339" y="218"/>
                </a:lnTo>
                <a:lnTo>
                  <a:pt x="337" y="221"/>
                </a:lnTo>
                <a:lnTo>
                  <a:pt x="337" y="223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3"/>
                </a:lnTo>
                <a:lnTo>
                  <a:pt x="337" y="225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4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9" name="Freeform 15"/>
          <p:cNvSpPr>
            <a:spLocks/>
          </p:cNvSpPr>
          <p:nvPr/>
        </p:nvSpPr>
        <p:spPr bwMode="auto">
          <a:xfrm>
            <a:off x="6099175" y="4965700"/>
            <a:ext cx="2030413" cy="1897063"/>
          </a:xfrm>
          <a:custGeom>
            <a:avLst/>
            <a:gdLst>
              <a:gd name="T0" fmla="*/ 2147483646 w 1278"/>
              <a:gd name="T1" fmla="*/ 2147483646 h 1193"/>
              <a:gd name="T2" fmla="*/ 2147483646 w 1278"/>
              <a:gd name="T3" fmla="*/ 2147483646 h 1193"/>
              <a:gd name="T4" fmla="*/ 2147483646 w 1278"/>
              <a:gd name="T5" fmla="*/ 2147483646 h 1193"/>
              <a:gd name="T6" fmla="*/ 2147483646 w 1278"/>
              <a:gd name="T7" fmla="*/ 2147483646 h 1193"/>
              <a:gd name="T8" fmla="*/ 2147483646 w 1278"/>
              <a:gd name="T9" fmla="*/ 2147483646 h 1193"/>
              <a:gd name="T10" fmla="*/ 2147483646 w 1278"/>
              <a:gd name="T11" fmla="*/ 2147483646 h 1193"/>
              <a:gd name="T12" fmla="*/ 2147483646 w 1278"/>
              <a:gd name="T13" fmla="*/ 2147483646 h 1193"/>
              <a:gd name="T14" fmla="*/ 2147483646 w 1278"/>
              <a:gd name="T15" fmla="*/ 2147483646 h 1193"/>
              <a:gd name="T16" fmla="*/ 2147483646 w 1278"/>
              <a:gd name="T17" fmla="*/ 2147483646 h 1193"/>
              <a:gd name="T18" fmla="*/ 2147483646 w 1278"/>
              <a:gd name="T19" fmla="*/ 2147483646 h 1193"/>
              <a:gd name="T20" fmla="*/ 2147483646 w 1278"/>
              <a:gd name="T21" fmla="*/ 2147483646 h 1193"/>
              <a:gd name="T22" fmla="*/ 2147483646 w 1278"/>
              <a:gd name="T23" fmla="*/ 2147483646 h 1193"/>
              <a:gd name="T24" fmla="*/ 2147483646 w 1278"/>
              <a:gd name="T25" fmla="*/ 2147483646 h 1193"/>
              <a:gd name="T26" fmla="*/ 2147483646 w 1278"/>
              <a:gd name="T27" fmla="*/ 2147483646 h 1193"/>
              <a:gd name="T28" fmla="*/ 2147483646 w 1278"/>
              <a:gd name="T29" fmla="*/ 2147483646 h 1193"/>
              <a:gd name="T30" fmla="*/ 2147483646 w 1278"/>
              <a:gd name="T31" fmla="*/ 2147483646 h 1193"/>
              <a:gd name="T32" fmla="*/ 2147483646 w 1278"/>
              <a:gd name="T33" fmla="*/ 2147483646 h 1193"/>
              <a:gd name="T34" fmla="*/ 2147483646 w 1278"/>
              <a:gd name="T35" fmla="*/ 2147483646 h 1193"/>
              <a:gd name="T36" fmla="*/ 2147483646 w 1278"/>
              <a:gd name="T37" fmla="*/ 2147483646 h 1193"/>
              <a:gd name="T38" fmla="*/ 2147483646 w 1278"/>
              <a:gd name="T39" fmla="*/ 2147483646 h 1193"/>
              <a:gd name="T40" fmla="*/ 2147483646 w 1278"/>
              <a:gd name="T41" fmla="*/ 2147483646 h 1193"/>
              <a:gd name="T42" fmla="*/ 2147483646 w 1278"/>
              <a:gd name="T43" fmla="*/ 2147483646 h 1193"/>
              <a:gd name="T44" fmla="*/ 2147483646 w 1278"/>
              <a:gd name="T45" fmla="*/ 2147483646 h 1193"/>
              <a:gd name="T46" fmla="*/ 2147483646 w 1278"/>
              <a:gd name="T47" fmla="*/ 2147483646 h 1193"/>
              <a:gd name="T48" fmla="*/ 2147483646 w 1278"/>
              <a:gd name="T49" fmla="*/ 2147483646 h 1193"/>
              <a:gd name="T50" fmla="*/ 2147483646 w 1278"/>
              <a:gd name="T51" fmla="*/ 2147483646 h 1193"/>
              <a:gd name="T52" fmla="*/ 2147483646 w 1278"/>
              <a:gd name="T53" fmla="*/ 2147483646 h 1193"/>
              <a:gd name="T54" fmla="*/ 2147483646 w 1278"/>
              <a:gd name="T55" fmla="*/ 2147483646 h 1193"/>
              <a:gd name="T56" fmla="*/ 2147483646 w 1278"/>
              <a:gd name="T57" fmla="*/ 2147483646 h 1193"/>
              <a:gd name="T58" fmla="*/ 2147483646 w 1278"/>
              <a:gd name="T59" fmla="*/ 2147483646 h 1193"/>
              <a:gd name="T60" fmla="*/ 2147483646 w 1278"/>
              <a:gd name="T61" fmla="*/ 2147483646 h 1193"/>
              <a:gd name="T62" fmla="*/ 2147483646 w 1278"/>
              <a:gd name="T63" fmla="*/ 2147483646 h 1193"/>
              <a:gd name="T64" fmla="*/ 2147483646 w 1278"/>
              <a:gd name="T65" fmla="*/ 2147483646 h 1193"/>
              <a:gd name="T66" fmla="*/ 2147483646 w 1278"/>
              <a:gd name="T67" fmla="*/ 2147483646 h 1193"/>
              <a:gd name="T68" fmla="*/ 2147483646 w 1278"/>
              <a:gd name="T69" fmla="*/ 2147483646 h 1193"/>
              <a:gd name="T70" fmla="*/ 2147483646 w 1278"/>
              <a:gd name="T71" fmla="*/ 2147483646 h 1193"/>
              <a:gd name="T72" fmla="*/ 2147483646 w 1278"/>
              <a:gd name="T73" fmla="*/ 2147483646 h 1193"/>
              <a:gd name="T74" fmla="*/ 2147483646 w 1278"/>
              <a:gd name="T75" fmla="*/ 2147483646 h 1193"/>
              <a:gd name="T76" fmla="*/ 2147483646 w 1278"/>
              <a:gd name="T77" fmla="*/ 2147483646 h 1193"/>
              <a:gd name="T78" fmla="*/ 2147483646 w 1278"/>
              <a:gd name="T79" fmla="*/ 2147483646 h 1193"/>
              <a:gd name="T80" fmla="*/ 2147483646 w 1278"/>
              <a:gd name="T81" fmla="*/ 2147483646 h 1193"/>
              <a:gd name="T82" fmla="*/ 2147483646 w 1278"/>
              <a:gd name="T83" fmla="*/ 2147483646 h 1193"/>
              <a:gd name="T84" fmla="*/ 2147483646 w 1278"/>
              <a:gd name="T85" fmla="*/ 2147483646 h 1193"/>
              <a:gd name="T86" fmla="*/ 2147483646 w 1278"/>
              <a:gd name="T87" fmla="*/ 2147483646 h 1193"/>
              <a:gd name="T88" fmla="*/ 2147483646 w 1278"/>
              <a:gd name="T89" fmla="*/ 2147483646 h 1193"/>
              <a:gd name="T90" fmla="*/ 2147483646 w 1278"/>
              <a:gd name="T91" fmla="*/ 2147483646 h 1193"/>
              <a:gd name="T92" fmla="*/ 2147483646 w 1278"/>
              <a:gd name="T93" fmla="*/ 2147483646 h 1193"/>
              <a:gd name="T94" fmla="*/ 2147483646 w 1278"/>
              <a:gd name="T95" fmla="*/ 2147483646 h 1193"/>
              <a:gd name="T96" fmla="*/ 2147483646 w 1278"/>
              <a:gd name="T97" fmla="*/ 2147483646 h 1193"/>
              <a:gd name="T98" fmla="*/ 2147483646 w 1278"/>
              <a:gd name="T99" fmla="*/ 2147483646 h 1193"/>
              <a:gd name="T100" fmla="*/ 2147483646 w 1278"/>
              <a:gd name="T101" fmla="*/ 2147483646 h 1193"/>
              <a:gd name="T102" fmla="*/ 2147483646 w 1278"/>
              <a:gd name="T103" fmla="*/ 2147483646 h 1193"/>
              <a:gd name="T104" fmla="*/ 2147483646 w 1278"/>
              <a:gd name="T105" fmla="*/ 2147483646 h 1193"/>
              <a:gd name="T106" fmla="*/ 2147483646 w 1278"/>
              <a:gd name="T107" fmla="*/ 2147483646 h 1193"/>
              <a:gd name="T108" fmla="*/ 2147483646 w 1278"/>
              <a:gd name="T109" fmla="*/ 2147483646 h 1193"/>
              <a:gd name="T110" fmla="*/ 2147483646 w 1278"/>
              <a:gd name="T111" fmla="*/ 2147483646 h 1193"/>
              <a:gd name="T112" fmla="*/ 2147483646 w 1278"/>
              <a:gd name="T113" fmla="*/ 2147483646 h 1193"/>
              <a:gd name="T114" fmla="*/ 2147483646 w 1278"/>
              <a:gd name="T115" fmla="*/ 2147483646 h 119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278"/>
              <a:gd name="T175" fmla="*/ 0 h 1193"/>
              <a:gd name="T176" fmla="*/ 1278 w 1278"/>
              <a:gd name="T177" fmla="*/ 1193 h 1193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Freeform 16"/>
          <p:cNvSpPr>
            <a:spLocks/>
          </p:cNvSpPr>
          <p:nvPr/>
        </p:nvSpPr>
        <p:spPr bwMode="auto">
          <a:xfrm>
            <a:off x="4070350" y="4600575"/>
            <a:ext cx="2027238" cy="2262188"/>
          </a:xfrm>
          <a:custGeom>
            <a:avLst/>
            <a:gdLst>
              <a:gd name="T0" fmla="*/ 2147483646 w 1276"/>
              <a:gd name="T1" fmla="*/ 2147483646 h 1423"/>
              <a:gd name="T2" fmla="*/ 2147483646 w 1276"/>
              <a:gd name="T3" fmla="*/ 2147483646 h 1423"/>
              <a:gd name="T4" fmla="*/ 2147483646 w 1276"/>
              <a:gd name="T5" fmla="*/ 2147483646 h 1423"/>
              <a:gd name="T6" fmla="*/ 2147483646 w 1276"/>
              <a:gd name="T7" fmla="*/ 2147483646 h 1423"/>
              <a:gd name="T8" fmla="*/ 2147483646 w 1276"/>
              <a:gd name="T9" fmla="*/ 2147483646 h 1423"/>
              <a:gd name="T10" fmla="*/ 2147483646 w 1276"/>
              <a:gd name="T11" fmla="*/ 2147483646 h 1423"/>
              <a:gd name="T12" fmla="*/ 2147483646 w 1276"/>
              <a:gd name="T13" fmla="*/ 2147483646 h 1423"/>
              <a:gd name="T14" fmla="*/ 2147483646 w 1276"/>
              <a:gd name="T15" fmla="*/ 2147483646 h 1423"/>
              <a:gd name="T16" fmla="*/ 2147483646 w 1276"/>
              <a:gd name="T17" fmla="*/ 2147483646 h 1423"/>
              <a:gd name="T18" fmla="*/ 2147483646 w 1276"/>
              <a:gd name="T19" fmla="*/ 2147483646 h 1423"/>
              <a:gd name="T20" fmla="*/ 2147483646 w 1276"/>
              <a:gd name="T21" fmla="*/ 2147483646 h 1423"/>
              <a:gd name="T22" fmla="*/ 2147483646 w 1276"/>
              <a:gd name="T23" fmla="*/ 2147483646 h 1423"/>
              <a:gd name="T24" fmla="*/ 2147483646 w 1276"/>
              <a:gd name="T25" fmla="*/ 2147483646 h 1423"/>
              <a:gd name="T26" fmla="*/ 2147483646 w 1276"/>
              <a:gd name="T27" fmla="*/ 2147483646 h 1423"/>
              <a:gd name="T28" fmla="*/ 2147483646 w 1276"/>
              <a:gd name="T29" fmla="*/ 2147483646 h 1423"/>
              <a:gd name="T30" fmla="*/ 2147483646 w 1276"/>
              <a:gd name="T31" fmla="*/ 2147483646 h 1423"/>
              <a:gd name="T32" fmla="*/ 2147483646 w 1276"/>
              <a:gd name="T33" fmla="*/ 2147483646 h 1423"/>
              <a:gd name="T34" fmla="*/ 2147483646 w 1276"/>
              <a:gd name="T35" fmla="*/ 2147483646 h 1423"/>
              <a:gd name="T36" fmla="*/ 2147483646 w 1276"/>
              <a:gd name="T37" fmla="*/ 2147483646 h 1423"/>
              <a:gd name="T38" fmla="*/ 2147483646 w 1276"/>
              <a:gd name="T39" fmla="*/ 2147483646 h 1423"/>
              <a:gd name="T40" fmla="*/ 2147483646 w 1276"/>
              <a:gd name="T41" fmla="*/ 2147483646 h 1423"/>
              <a:gd name="T42" fmla="*/ 2147483646 w 1276"/>
              <a:gd name="T43" fmla="*/ 2147483646 h 1423"/>
              <a:gd name="T44" fmla="*/ 2147483646 w 1276"/>
              <a:gd name="T45" fmla="*/ 2147483646 h 1423"/>
              <a:gd name="T46" fmla="*/ 2147483646 w 1276"/>
              <a:gd name="T47" fmla="*/ 2147483646 h 1423"/>
              <a:gd name="T48" fmla="*/ 2147483646 w 1276"/>
              <a:gd name="T49" fmla="*/ 2147483646 h 1423"/>
              <a:gd name="T50" fmla="*/ 2147483646 w 1276"/>
              <a:gd name="T51" fmla="*/ 2147483646 h 1423"/>
              <a:gd name="T52" fmla="*/ 2147483646 w 1276"/>
              <a:gd name="T53" fmla="*/ 2147483646 h 1423"/>
              <a:gd name="T54" fmla="*/ 2147483646 w 1276"/>
              <a:gd name="T55" fmla="*/ 2147483646 h 1423"/>
              <a:gd name="T56" fmla="*/ 2147483646 w 1276"/>
              <a:gd name="T57" fmla="*/ 2147483646 h 1423"/>
              <a:gd name="T58" fmla="*/ 2147483646 w 1276"/>
              <a:gd name="T59" fmla="*/ 2147483646 h 1423"/>
              <a:gd name="T60" fmla="*/ 2147483646 w 1276"/>
              <a:gd name="T61" fmla="*/ 2147483646 h 1423"/>
              <a:gd name="T62" fmla="*/ 2147483646 w 1276"/>
              <a:gd name="T63" fmla="*/ 2147483646 h 1423"/>
              <a:gd name="T64" fmla="*/ 2147483646 w 1276"/>
              <a:gd name="T65" fmla="*/ 2147483646 h 1423"/>
              <a:gd name="T66" fmla="*/ 2147483646 w 1276"/>
              <a:gd name="T67" fmla="*/ 2147483646 h 1423"/>
              <a:gd name="T68" fmla="*/ 2147483646 w 1276"/>
              <a:gd name="T69" fmla="*/ 2147483646 h 1423"/>
              <a:gd name="T70" fmla="*/ 2147483646 w 1276"/>
              <a:gd name="T71" fmla="*/ 2147483646 h 1423"/>
              <a:gd name="T72" fmla="*/ 2147483646 w 1276"/>
              <a:gd name="T73" fmla="*/ 2147483646 h 1423"/>
              <a:gd name="T74" fmla="*/ 2147483646 w 1276"/>
              <a:gd name="T75" fmla="*/ 2147483646 h 1423"/>
              <a:gd name="T76" fmla="*/ 2147483646 w 1276"/>
              <a:gd name="T77" fmla="*/ 2147483646 h 1423"/>
              <a:gd name="T78" fmla="*/ 2147483646 w 1276"/>
              <a:gd name="T79" fmla="*/ 2147483646 h 1423"/>
              <a:gd name="T80" fmla="*/ 2147483646 w 1276"/>
              <a:gd name="T81" fmla="*/ 2147483646 h 1423"/>
              <a:gd name="T82" fmla="*/ 2147483646 w 1276"/>
              <a:gd name="T83" fmla="*/ 2147483646 h 1423"/>
              <a:gd name="T84" fmla="*/ 2147483646 w 1276"/>
              <a:gd name="T85" fmla="*/ 2147483646 h 1423"/>
              <a:gd name="T86" fmla="*/ 2147483646 w 1276"/>
              <a:gd name="T87" fmla="*/ 2147483646 h 1423"/>
              <a:gd name="T88" fmla="*/ 2147483646 w 1276"/>
              <a:gd name="T89" fmla="*/ 2147483646 h 1423"/>
              <a:gd name="T90" fmla="*/ 2147483646 w 1276"/>
              <a:gd name="T91" fmla="*/ 2147483646 h 1423"/>
              <a:gd name="T92" fmla="*/ 2147483646 w 1276"/>
              <a:gd name="T93" fmla="*/ 0 h 1423"/>
              <a:gd name="T94" fmla="*/ 0 w 1276"/>
              <a:gd name="T95" fmla="*/ 2147483646 h 1423"/>
              <a:gd name="T96" fmla="*/ 2147483646 w 1276"/>
              <a:gd name="T97" fmla="*/ 2147483646 h 142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276"/>
              <a:gd name="T148" fmla="*/ 0 h 1423"/>
              <a:gd name="T149" fmla="*/ 1276 w 1276"/>
              <a:gd name="T150" fmla="*/ 1423 h 142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Freeform 17"/>
          <p:cNvSpPr>
            <a:spLocks/>
          </p:cNvSpPr>
          <p:nvPr/>
        </p:nvSpPr>
        <p:spPr bwMode="auto">
          <a:xfrm>
            <a:off x="2035175" y="4117975"/>
            <a:ext cx="2035175" cy="2744788"/>
          </a:xfrm>
          <a:custGeom>
            <a:avLst/>
            <a:gdLst>
              <a:gd name="T0" fmla="*/ 2147483646 w 1281"/>
              <a:gd name="T1" fmla="*/ 2147483646 h 1727"/>
              <a:gd name="T2" fmla="*/ 2147483646 w 1281"/>
              <a:gd name="T3" fmla="*/ 2147483646 h 1727"/>
              <a:gd name="T4" fmla="*/ 2147483646 w 1281"/>
              <a:gd name="T5" fmla="*/ 2147483646 h 1727"/>
              <a:gd name="T6" fmla="*/ 2147483646 w 1281"/>
              <a:gd name="T7" fmla="*/ 2147483646 h 1727"/>
              <a:gd name="T8" fmla="*/ 2147483646 w 1281"/>
              <a:gd name="T9" fmla="*/ 2147483646 h 1727"/>
              <a:gd name="T10" fmla="*/ 2147483646 w 1281"/>
              <a:gd name="T11" fmla="*/ 2147483646 h 1727"/>
              <a:gd name="T12" fmla="*/ 2147483646 w 1281"/>
              <a:gd name="T13" fmla="*/ 2147483646 h 1727"/>
              <a:gd name="T14" fmla="*/ 2147483646 w 1281"/>
              <a:gd name="T15" fmla="*/ 2147483646 h 1727"/>
              <a:gd name="T16" fmla="*/ 2147483646 w 1281"/>
              <a:gd name="T17" fmla="*/ 0 h 1727"/>
              <a:gd name="T18" fmla="*/ 2147483646 w 1281"/>
              <a:gd name="T19" fmla="*/ 2147483646 h 1727"/>
              <a:gd name="T20" fmla="*/ 2147483646 w 1281"/>
              <a:gd name="T21" fmla="*/ 2147483646 h 1727"/>
              <a:gd name="T22" fmla="*/ 2147483646 w 1281"/>
              <a:gd name="T23" fmla="*/ 0 h 1727"/>
              <a:gd name="T24" fmla="*/ 2147483646 w 1281"/>
              <a:gd name="T25" fmla="*/ 2147483646 h 1727"/>
              <a:gd name="T26" fmla="*/ 2147483646 w 1281"/>
              <a:gd name="T27" fmla="*/ 2147483646 h 1727"/>
              <a:gd name="T28" fmla="*/ 2147483646 w 1281"/>
              <a:gd name="T29" fmla="*/ 0 h 1727"/>
              <a:gd name="T30" fmla="*/ 2147483646 w 1281"/>
              <a:gd name="T31" fmla="*/ 2147483646 h 1727"/>
              <a:gd name="T32" fmla="*/ 2147483646 w 1281"/>
              <a:gd name="T33" fmla="*/ 2147483646 h 1727"/>
              <a:gd name="T34" fmla="*/ 2147483646 w 1281"/>
              <a:gd name="T35" fmla="*/ 0 h 1727"/>
              <a:gd name="T36" fmla="*/ 2147483646 w 1281"/>
              <a:gd name="T37" fmla="*/ 2147483646 h 1727"/>
              <a:gd name="T38" fmla="*/ 2147483646 w 1281"/>
              <a:gd name="T39" fmla="*/ 2147483646 h 1727"/>
              <a:gd name="T40" fmla="*/ 2147483646 w 1281"/>
              <a:gd name="T41" fmla="*/ 0 h 1727"/>
              <a:gd name="T42" fmla="*/ 2147483646 w 1281"/>
              <a:gd name="T43" fmla="*/ 2147483646 h 1727"/>
              <a:gd name="T44" fmla="*/ 2147483646 w 1281"/>
              <a:gd name="T45" fmla="*/ 2147483646 h 1727"/>
              <a:gd name="T46" fmla="*/ 2147483646 w 1281"/>
              <a:gd name="T47" fmla="*/ 2147483646 h 1727"/>
              <a:gd name="T48" fmla="*/ 2147483646 w 1281"/>
              <a:gd name="T49" fmla="*/ 2147483646 h 1727"/>
              <a:gd name="T50" fmla="*/ 2147483646 w 1281"/>
              <a:gd name="T51" fmla="*/ 2147483646 h 1727"/>
              <a:gd name="T52" fmla="*/ 2147483646 w 1281"/>
              <a:gd name="T53" fmla="*/ 2147483646 h 1727"/>
              <a:gd name="T54" fmla="*/ 2147483646 w 1281"/>
              <a:gd name="T55" fmla="*/ 2147483646 h 1727"/>
              <a:gd name="T56" fmla="*/ 2147483646 w 1281"/>
              <a:gd name="T57" fmla="*/ 2147483646 h 1727"/>
              <a:gd name="T58" fmla="*/ 2147483646 w 1281"/>
              <a:gd name="T59" fmla="*/ 2147483646 h 1727"/>
              <a:gd name="T60" fmla="*/ 2147483646 w 1281"/>
              <a:gd name="T61" fmla="*/ 2147483646 h 1727"/>
              <a:gd name="T62" fmla="*/ 2147483646 w 1281"/>
              <a:gd name="T63" fmla="*/ 2147483646 h 1727"/>
              <a:gd name="T64" fmla="*/ 2147483646 w 1281"/>
              <a:gd name="T65" fmla="*/ 2147483646 h 1727"/>
              <a:gd name="T66" fmla="*/ 2147483646 w 1281"/>
              <a:gd name="T67" fmla="*/ 2147483646 h 1727"/>
              <a:gd name="T68" fmla="*/ 2147483646 w 1281"/>
              <a:gd name="T69" fmla="*/ 2147483646 h 1727"/>
              <a:gd name="T70" fmla="*/ 2147483646 w 1281"/>
              <a:gd name="T71" fmla="*/ 2147483646 h 1727"/>
              <a:gd name="T72" fmla="*/ 2147483646 w 1281"/>
              <a:gd name="T73" fmla="*/ 2147483646 h 1727"/>
              <a:gd name="T74" fmla="*/ 2147483646 w 1281"/>
              <a:gd name="T75" fmla="*/ 2147483646 h 1727"/>
              <a:gd name="T76" fmla="*/ 2147483646 w 1281"/>
              <a:gd name="T77" fmla="*/ 2147483646 h 1727"/>
              <a:gd name="T78" fmla="*/ 2147483646 w 1281"/>
              <a:gd name="T79" fmla="*/ 2147483646 h 1727"/>
              <a:gd name="T80" fmla="*/ 2147483646 w 1281"/>
              <a:gd name="T81" fmla="*/ 2147483646 h 1727"/>
              <a:gd name="T82" fmla="*/ 2147483646 w 1281"/>
              <a:gd name="T83" fmla="*/ 2147483646 h 1727"/>
              <a:gd name="T84" fmla="*/ 2147483646 w 1281"/>
              <a:gd name="T85" fmla="*/ 2147483646 h 1727"/>
              <a:gd name="T86" fmla="*/ 2147483646 w 1281"/>
              <a:gd name="T87" fmla="*/ 2147483646 h 1727"/>
              <a:gd name="T88" fmla="*/ 2147483646 w 1281"/>
              <a:gd name="T89" fmla="*/ 2147483646 h 1727"/>
              <a:gd name="T90" fmla="*/ 2147483646 w 1281"/>
              <a:gd name="T91" fmla="*/ 2147483646 h 1727"/>
              <a:gd name="T92" fmla="*/ 2147483646 w 1281"/>
              <a:gd name="T93" fmla="*/ 2147483646 h 1727"/>
              <a:gd name="T94" fmla="*/ 0 w 1281"/>
              <a:gd name="T95" fmla="*/ 2147483646 h 172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81"/>
              <a:gd name="T145" fmla="*/ 0 h 1727"/>
              <a:gd name="T146" fmla="*/ 1281 w 1281"/>
              <a:gd name="T147" fmla="*/ 1727 h 1727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Freeform 18"/>
          <p:cNvSpPr>
            <a:spLocks noEditPoints="1"/>
          </p:cNvSpPr>
          <p:nvPr/>
        </p:nvSpPr>
        <p:spPr bwMode="auto">
          <a:xfrm>
            <a:off x="3175" y="4206875"/>
            <a:ext cx="2032000" cy="2655888"/>
          </a:xfrm>
          <a:custGeom>
            <a:avLst/>
            <a:gdLst>
              <a:gd name="T0" fmla="*/ 2147483646 w 1279"/>
              <a:gd name="T1" fmla="*/ 2147483646 h 1671"/>
              <a:gd name="T2" fmla="*/ 2147483646 w 1279"/>
              <a:gd name="T3" fmla="*/ 2147483646 h 1671"/>
              <a:gd name="T4" fmla="*/ 2147483646 w 1279"/>
              <a:gd name="T5" fmla="*/ 2147483646 h 1671"/>
              <a:gd name="T6" fmla="*/ 2147483646 w 1279"/>
              <a:gd name="T7" fmla="*/ 2147483646 h 1671"/>
              <a:gd name="T8" fmla="*/ 2147483646 w 1279"/>
              <a:gd name="T9" fmla="*/ 2147483646 h 1671"/>
              <a:gd name="T10" fmla="*/ 2147483646 w 1279"/>
              <a:gd name="T11" fmla="*/ 2147483646 h 1671"/>
              <a:gd name="T12" fmla="*/ 2147483646 w 1279"/>
              <a:gd name="T13" fmla="*/ 2147483646 h 1671"/>
              <a:gd name="T14" fmla="*/ 2147483646 w 1279"/>
              <a:gd name="T15" fmla="*/ 2147483646 h 1671"/>
              <a:gd name="T16" fmla="*/ 2147483646 w 1279"/>
              <a:gd name="T17" fmla="*/ 2147483646 h 1671"/>
              <a:gd name="T18" fmla="*/ 2147483646 w 1279"/>
              <a:gd name="T19" fmla="*/ 2147483646 h 1671"/>
              <a:gd name="T20" fmla="*/ 2147483646 w 1279"/>
              <a:gd name="T21" fmla="*/ 2147483646 h 1671"/>
              <a:gd name="T22" fmla="*/ 2147483646 w 1279"/>
              <a:gd name="T23" fmla="*/ 2147483646 h 1671"/>
              <a:gd name="T24" fmla="*/ 2147483646 w 1279"/>
              <a:gd name="T25" fmla="*/ 2147483646 h 1671"/>
              <a:gd name="T26" fmla="*/ 2147483646 w 1279"/>
              <a:gd name="T27" fmla="*/ 2147483646 h 1671"/>
              <a:gd name="T28" fmla="*/ 2147483646 w 1279"/>
              <a:gd name="T29" fmla="*/ 2147483646 h 1671"/>
              <a:gd name="T30" fmla="*/ 2147483646 w 1279"/>
              <a:gd name="T31" fmla="*/ 2147483646 h 1671"/>
              <a:gd name="T32" fmla="*/ 2147483646 w 1279"/>
              <a:gd name="T33" fmla="*/ 2147483646 h 1671"/>
              <a:gd name="T34" fmla="*/ 2147483646 w 1279"/>
              <a:gd name="T35" fmla="*/ 2147483646 h 1671"/>
              <a:gd name="T36" fmla="*/ 2147483646 w 1279"/>
              <a:gd name="T37" fmla="*/ 2147483646 h 1671"/>
              <a:gd name="T38" fmla="*/ 2147483646 w 1279"/>
              <a:gd name="T39" fmla="*/ 2147483646 h 1671"/>
              <a:gd name="T40" fmla="*/ 2147483646 w 1279"/>
              <a:gd name="T41" fmla="*/ 0 h 1671"/>
              <a:gd name="T42" fmla="*/ 2147483646 w 1279"/>
              <a:gd name="T43" fmla="*/ 0 h 1671"/>
              <a:gd name="T44" fmla="*/ 2147483646 w 1279"/>
              <a:gd name="T45" fmla="*/ 2147483646 h 1671"/>
              <a:gd name="T46" fmla="*/ 2147483646 w 1279"/>
              <a:gd name="T47" fmla="*/ 2147483646 h 1671"/>
              <a:gd name="T48" fmla="*/ 2147483646 w 1279"/>
              <a:gd name="T49" fmla="*/ 2147483646 h 1671"/>
              <a:gd name="T50" fmla="*/ 2147483646 w 1279"/>
              <a:gd name="T51" fmla="*/ 2147483646 h 1671"/>
              <a:gd name="T52" fmla="*/ 2147483646 w 1279"/>
              <a:gd name="T53" fmla="*/ 2147483646 h 1671"/>
              <a:gd name="T54" fmla="*/ 2147483646 w 1279"/>
              <a:gd name="T55" fmla="*/ 2147483646 h 1671"/>
              <a:gd name="T56" fmla="*/ 2147483646 w 1279"/>
              <a:gd name="T57" fmla="*/ 2147483646 h 1671"/>
              <a:gd name="T58" fmla="*/ 2147483646 w 1279"/>
              <a:gd name="T59" fmla="*/ 2147483646 h 1671"/>
              <a:gd name="T60" fmla="*/ 2147483646 w 1279"/>
              <a:gd name="T61" fmla="*/ 2147483646 h 1671"/>
              <a:gd name="T62" fmla="*/ 2147483646 w 1279"/>
              <a:gd name="T63" fmla="*/ 2147483646 h 1671"/>
              <a:gd name="T64" fmla="*/ 2147483646 w 1279"/>
              <a:gd name="T65" fmla="*/ 2147483646 h 1671"/>
              <a:gd name="T66" fmla="*/ 2147483646 w 1279"/>
              <a:gd name="T67" fmla="*/ 2147483646 h 1671"/>
              <a:gd name="T68" fmla="*/ 2147483646 w 1279"/>
              <a:gd name="T69" fmla="*/ 2147483646 h 1671"/>
              <a:gd name="T70" fmla="*/ 2147483646 w 1279"/>
              <a:gd name="T71" fmla="*/ 2147483646 h 1671"/>
              <a:gd name="T72" fmla="*/ 2147483646 w 1279"/>
              <a:gd name="T73" fmla="*/ 2147483646 h 1671"/>
              <a:gd name="T74" fmla="*/ 2147483646 w 1279"/>
              <a:gd name="T75" fmla="*/ 2147483646 h 1671"/>
              <a:gd name="T76" fmla="*/ 2147483646 w 1279"/>
              <a:gd name="T77" fmla="*/ 2147483646 h 1671"/>
              <a:gd name="T78" fmla="*/ 2147483646 w 1279"/>
              <a:gd name="T79" fmla="*/ 2147483646 h 1671"/>
              <a:gd name="T80" fmla="*/ 2147483646 w 1279"/>
              <a:gd name="T81" fmla="*/ 2147483646 h 1671"/>
              <a:gd name="T82" fmla="*/ 2147483646 w 1279"/>
              <a:gd name="T83" fmla="*/ 2147483646 h 1671"/>
              <a:gd name="T84" fmla="*/ 2147483646 w 1279"/>
              <a:gd name="T85" fmla="*/ 2147483646 h 1671"/>
              <a:gd name="T86" fmla="*/ 2147483646 w 1279"/>
              <a:gd name="T87" fmla="*/ 2147483646 h 1671"/>
              <a:gd name="T88" fmla="*/ 2147483646 w 1279"/>
              <a:gd name="T89" fmla="*/ 2147483646 h 1671"/>
              <a:gd name="T90" fmla="*/ 2147483646 w 1279"/>
              <a:gd name="T91" fmla="*/ 2147483646 h 1671"/>
              <a:gd name="T92" fmla="*/ 2147483646 w 1279"/>
              <a:gd name="T93" fmla="*/ 2147483646 h 1671"/>
              <a:gd name="T94" fmla="*/ 2147483646 w 1279"/>
              <a:gd name="T95" fmla="*/ 2147483646 h 1671"/>
              <a:gd name="T96" fmla="*/ 2147483646 w 1279"/>
              <a:gd name="T97" fmla="*/ 2147483646 h 1671"/>
              <a:gd name="T98" fmla="*/ 2147483646 w 1279"/>
              <a:gd name="T99" fmla="*/ 2147483646 h 1671"/>
              <a:gd name="T100" fmla="*/ 2147483646 w 1279"/>
              <a:gd name="T101" fmla="*/ 2147483646 h 1671"/>
              <a:gd name="T102" fmla="*/ 2147483646 w 1279"/>
              <a:gd name="T103" fmla="*/ 2147483646 h 1671"/>
              <a:gd name="T104" fmla="*/ 2147483646 w 1279"/>
              <a:gd name="T105" fmla="*/ 2147483646 h 167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79"/>
              <a:gd name="T160" fmla="*/ 0 h 1671"/>
              <a:gd name="T161" fmla="*/ 1279 w 1279"/>
              <a:gd name="T162" fmla="*/ 1671 h 1671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68" y="374"/>
                </a:lnTo>
                <a:lnTo>
                  <a:pt x="168" y="245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0"/>
                </a:lnTo>
                <a:lnTo>
                  <a:pt x="155" y="0"/>
                </a:lnTo>
                <a:lnTo>
                  <a:pt x="153" y="0"/>
                </a:lnTo>
                <a:lnTo>
                  <a:pt x="153" y="2"/>
                </a:lnTo>
                <a:lnTo>
                  <a:pt x="153" y="63"/>
                </a:lnTo>
                <a:lnTo>
                  <a:pt x="151" y="65"/>
                </a:lnTo>
                <a:lnTo>
                  <a:pt x="151" y="146"/>
                </a:lnTo>
                <a:lnTo>
                  <a:pt x="148" y="146"/>
                </a:lnTo>
                <a:lnTo>
                  <a:pt x="148" y="243"/>
                </a:lnTo>
                <a:lnTo>
                  <a:pt x="146" y="245"/>
                </a:lnTo>
                <a:lnTo>
                  <a:pt x="146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100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矩形 62"/>
          <p:cNvSpPr>
            <a:spLocks noChangeArrowheads="1"/>
          </p:cNvSpPr>
          <p:nvPr/>
        </p:nvSpPr>
        <p:spPr bwMode="auto">
          <a:xfrm>
            <a:off x="1452563" y="1023938"/>
            <a:ext cx="9286875" cy="2176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8"/>
          <p:cNvSpPr txBox="1">
            <a:spLocks noChangeArrowheads="1"/>
          </p:cNvSpPr>
          <p:nvPr/>
        </p:nvSpPr>
        <p:spPr bwMode="auto">
          <a:xfrm>
            <a:off x="4160166" y="1889184"/>
            <a:ext cx="38716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谢谢</a:t>
            </a:r>
            <a:r>
              <a:rPr lang="zh-CN" altLang="en-US" sz="4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大家！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81800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Freeform 5"/>
          <p:cNvSpPr>
            <a:spLocks/>
          </p:cNvSpPr>
          <p:nvPr/>
        </p:nvSpPr>
        <p:spPr bwMode="auto">
          <a:xfrm>
            <a:off x="10541794" y="5549246"/>
            <a:ext cx="274638" cy="312737"/>
          </a:xfrm>
          <a:custGeom>
            <a:avLst/>
            <a:gdLst>
              <a:gd name="T0" fmla="*/ 98 w 168"/>
              <a:gd name="T1" fmla="*/ 86 h 192"/>
              <a:gd name="T2" fmla="*/ 144 w 168"/>
              <a:gd name="T3" fmla="*/ 52 h 192"/>
              <a:gd name="T4" fmla="*/ 144 w 168"/>
              <a:gd name="T5" fmla="*/ 36 h 192"/>
              <a:gd name="T6" fmla="*/ 98 w 168"/>
              <a:gd name="T7" fmla="*/ 2 h 192"/>
              <a:gd name="T8" fmla="*/ 93 w 168"/>
              <a:gd name="T9" fmla="*/ 0 h 192"/>
              <a:gd name="T10" fmla="*/ 84 w 168"/>
              <a:gd name="T11" fmla="*/ 8 h 192"/>
              <a:gd name="T12" fmla="*/ 84 w 168"/>
              <a:gd name="T13" fmla="*/ 24 h 192"/>
              <a:gd name="T14" fmla="*/ 0 w 168"/>
              <a:gd name="T15" fmla="*/ 108 h 192"/>
              <a:gd name="T16" fmla="*/ 84 w 168"/>
              <a:gd name="T17" fmla="*/ 192 h 192"/>
              <a:gd name="T18" fmla="*/ 168 w 168"/>
              <a:gd name="T19" fmla="*/ 118 h 192"/>
              <a:gd name="T20" fmla="*/ 168 w 168"/>
              <a:gd name="T21" fmla="*/ 116 h 192"/>
              <a:gd name="T22" fmla="*/ 160 w 168"/>
              <a:gd name="T23" fmla="*/ 108 h 192"/>
              <a:gd name="T24" fmla="*/ 140 w 168"/>
              <a:gd name="T25" fmla="*/ 108 h 192"/>
              <a:gd name="T26" fmla="*/ 128 w 168"/>
              <a:gd name="T27" fmla="*/ 116 h 192"/>
              <a:gd name="T28" fmla="*/ 84 w 168"/>
              <a:gd name="T29" fmla="*/ 152 h 192"/>
              <a:gd name="T30" fmla="*/ 40 w 168"/>
              <a:gd name="T31" fmla="*/ 108 h 192"/>
              <a:gd name="T32" fmla="*/ 84 w 168"/>
              <a:gd name="T33" fmla="*/ 64 h 192"/>
              <a:gd name="T34" fmla="*/ 84 w 168"/>
              <a:gd name="T35" fmla="*/ 80 h 192"/>
              <a:gd name="T36" fmla="*/ 93 w 168"/>
              <a:gd name="T37" fmla="*/ 88 h 192"/>
              <a:gd name="T38" fmla="*/ 98 w 168"/>
              <a:gd name="T39" fmla="*/ 8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8" h="192">
                <a:moveTo>
                  <a:pt x="98" y="86"/>
                </a:moveTo>
                <a:cubicBezTo>
                  <a:pt x="144" y="52"/>
                  <a:pt x="144" y="52"/>
                  <a:pt x="144" y="52"/>
                </a:cubicBezTo>
                <a:cubicBezTo>
                  <a:pt x="149" y="47"/>
                  <a:pt x="149" y="41"/>
                  <a:pt x="144" y="36"/>
                </a:cubicBezTo>
                <a:cubicBezTo>
                  <a:pt x="98" y="2"/>
                  <a:pt x="98" y="2"/>
                  <a:pt x="98" y="2"/>
                </a:cubicBezTo>
                <a:cubicBezTo>
                  <a:pt x="96" y="1"/>
                  <a:pt x="95" y="0"/>
                  <a:pt x="93" y="0"/>
                </a:cubicBezTo>
                <a:cubicBezTo>
                  <a:pt x="88" y="0"/>
                  <a:pt x="84" y="4"/>
                  <a:pt x="84" y="8"/>
                </a:cubicBezTo>
                <a:cubicBezTo>
                  <a:pt x="84" y="24"/>
                  <a:pt x="84" y="24"/>
                  <a:pt x="84" y="24"/>
                </a:cubicBezTo>
                <a:cubicBezTo>
                  <a:pt x="38" y="24"/>
                  <a:pt x="0" y="62"/>
                  <a:pt x="0" y="108"/>
                </a:cubicBezTo>
                <a:cubicBezTo>
                  <a:pt x="0" y="154"/>
                  <a:pt x="38" y="192"/>
                  <a:pt x="84" y="192"/>
                </a:cubicBezTo>
                <a:cubicBezTo>
                  <a:pt x="127" y="192"/>
                  <a:pt x="163" y="160"/>
                  <a:pt x="168" y="118"/>
                </a:cubicBezTo>
                <a:cubicBezTo>
                  <a:pt x="168" y="118"/>
                  <a:pt x="168" y="117"/>
                  <a:pt x="168" y="116"/>
                </a:cubicBezTo>
                <a:cubicBezTo>
                  <a:pt x="168" y="112"/>
                  <a:pt x="164" y="108"/>
                  <a:pt x="160" y="108"/>
                </a:cubicBezTo>
                <a:cubicBezTo>
                  <a:pt x="140" y="108"/>
                  <a:pt x="140" y="108"/>
                  <a:pt x="140" y="108"/>
                </a:cubicBezTo>
                <a:cubicBezTo>
                  <a:pt x="133" y="108"/>
                  <a:pt x="128" y="113"/>
                  <a:pt x="128" y="116"/>
                </a:cubicBezTo>
                <a:cubicBezTo>
                  <a:pt x="124" y="137"/>
                  <a:pt x="106" y="152"/>
                  <a:pt x="84" y="152"/>
                </a:cubicBezTo>
                <a:cubicBezTo>
                  <a:pt x="60" y="152"/>
                  <a:pt x="40" y="132"/>
                  <a:pt x="40" y="108"/>
                </a:cubicBezTo>
                <a:cubicBezTo>
                  <a:pt x="40" y="84"/>
                  <a:pt x="60" y="64"/>
                  <a:pt x="84" y="64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84"/>
                  <a:pt x="88" y="88"/>
                  <a:pt x="93" y="88"/>
                </a:cubicBezTo>
                <a:cubicBezTo>
                  <a:pt x="95" y="88"/>
                  <a:pt x="96" y="87"/>
                  <a:pt x="98" y="86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0" name="Freeform 6"/>
          <p:cNvSpPr>
            <a:spLocks noEditPoints="1"/>
          </p:cNvSpPr>
          <p:nvPr/>
        </p:nvSpPr>
        <p:spPr bwMode="auto">
          <a:xfrm>
            <a:off x="9819482" y="5549246"/>
            <a:ext cx="312738" cy="312737"/>
          </a:xfrm>
          <a:custGeom>
            <a:avLst/>
            <a:gdLst>
              <a:gd name="T0" fmla="*/ 7 w 192"/>
              <a:gd name="T1" fmla="*/ 123 h 192"/>
              <a:gd name="T2" fmla="*/ 0 w 192"/>
              <a:gd name="T3" fmla="*/ 181 h 192"/>
              <a:gd name="T4" fmla="*/ 11 w 192"/>
              <a:gd name="T5" fmla="*/ 192 h 192"/>
              <a:gd name="T6" fmla="*/ 69 w 192"/>
              <a:gd name="T7" fmla="*/ 185 h 192"/>
              <a:gd name="T8" fmla="*/ 73 w 192"/>
              <a:gd name="T9" fmla="*/ 182 h 192"/>
              <a:gd name="T10" fmla="*/ 73 w 192"/>
              <a:gd name="T11" fmla="*/ 170 h 192"/>
              <a:gd name="T12" fmla="*/ 64 w 192"/>
              <a:gd name="T13" fmla="*/ 160 h 192"/>
              <a:gd name="T14" fmla="*/ 85 w 192"/>
              <a:gd name="T15" fmla="*/ 139 h 192"/>
              <a:gd name="T16" fmla="*/ 85 w 192"/>
              <a:gd name="T17" fmla="*/ 126 h 192"/>
              <a:gd name="T18" fmla="*/ 66 w 192"/>
              <a:gd name="T19" fmla="*/ 107 h 192"/>
              <a:gd name="T20" fmla="*/ 53 w 192"/>
              <a:gd name="T21" fmla="*/ 107 h 192"/>
              <a:gd name="T22" fmla="*/ 32 w 192"/>
              <a:gd name="T23" fmla="*/ 128 h 192"/>
              <a:gd name="T24" fmla="*/ 22 w 192"/>
              <a:gd name="T25" fmla="*/ 119 h 192"/>
              <a:gd name="T26" fmla="*/ 10 w 192"/>
              <a:gd name="T27" fmla="*/ 119 h 192"/>
              <a:gd name="T28" fmla="*/ 7 w 192"/>
              <a:gd name="T29" fmla="*/ 123 h 192"/>
              <a:gd name="T30" fmla="*/ 185 w 192"/>
              <a:gd name="T31" fmla="*/ 123 h 192"/>
              <a:gd name="T32" fmla="*/ 182 w 192"/>
              <a:gd name="T33" fmla="*/ 119 h 192"/>
              <a:gd name="T34" fmla="*/ 170 w 192"/>
              <a:gd name="T35" fmla="*/ 119 h 192"/>
              <a:gd name="T36" fmla="*/ 160 w 192"/>
              <a:gd name="T37" fmla="*/ 128 h 192"/>
              <a:gd name="T38" fmla="*/ 139 w 192"/>
              <a:gd name="T39" fmla="*/ 107 h 192"/>
              <a:gd name="T40" fmla="*/ 126 w 192"/>
              <a:gd name="T41" fmla="*/ 107 h 192"/>
              <a:gd name="T42" fmla="*/ 107 w 192"/>
              <a:gd name="T43" fmla="*/ 126 h 192"/>
              <a:gd name="T44" fmla="*/ 107 w 192"/>
              <a:gd name="T45" fmla="*/ 139 h 192"/>
              <a:gd name="T46" fmla="*/ 128 w 192"/>
              <a:gd name="T47" fmla="*/ 160 h 192"/>
              <a:gd name="T48" fmla="*/ 119 w 192"/>
              <a:gd name="T49" fmla="*/ 170 h 192"/>
              <a:gd name="T50" fmla="*/ 119 w 192"/>
              <a:gd name="T51" fmla="*/ 182 h 192"/>
              <a:gd name="T52" fmla="*/ 123 w 192"/>
              <a:gd name="T53" fmla="*/ 185 h 192"/>
              <a:gd name="T54" fmla="*/ 181 w 192"/>
              <a:gd name="T55" fmla="*/ 192 h 192"/>
              <a:gd name="T56" fmla="*/ 192 w 192"/>
              <a:gd name="T57" fmla="*/ 181 h 192"/>
              <a:gd name="T58" fmla="*/ 185 w 192"/>
              <a:gd name="T59" fmla="*/ 123 h 192"/>
              <a:gd name="T60" fmla="*/ 7 w 192"/>
              <a:gd name="T61" fmla="*/ 69 h 192"/>
              <a:gd name="T62" fmla="*/ 10 w 192"/>
              <a:gd name="T63" fmla="*/ 73 h 192"/>
              <a:gd name="T64" fmla="*/ 22 w 192"/>
              <a:gd name="T65" fmla="*/ 73 h 192"/>
              <a:gd name="T66" fmla="*/ 32 w 192"/>
              <a:gd name="T67" fmla="*/ 64 h 192"/>
              <a:gd name="T68" fmla="*/ 53 w 192"/>
              <a:gd name="T69" fmla="*/ 85 h 192"/>
              <a:gd name="T70" fmla="*/ 66 w 192"/>
              <a:gd name="T71" fmla="*/ 85 h 192"/>
              <a:gd name="T72" fmla="*/ 85 w 192"/>
              <a:gd name="T73" fmla="*/ 66 h 192"/>
              <a:gd name="T74" fmla="*/ 85 w 192"/>
              <a:gd name="T75" fmla="*/ 53 h 192"/>
              <a:gd name="T76" fmla="*/ 64 w 192"/>
              <a:gd name="T77" fmla="*/ 32 h 192"/>
              <a:gd name="T78" fmla="*/ 73 w 192"/>
              <a:gd name="T79" fmla="*/ 22 h 192"/>
              <a:gd name="T80" fmla="*/ 73 w 192"/>
              <a:gd name="T81" fmla="*/ 10 h 192"/>
              <a:gd name="T82" fmla="*/ 69 w 192"/>
              <a:gd name="T83" fmla="*/ 7 h 192"/>
              <a:gd name="T84" fmla="*/ 11 w 192"/>
              <a:gd name="T85" fmla="*/ 0 h 192"/>
              <a:gd name="T86" fmla="*/ 0 w 192"/>
              <a:gd name="T87" fmla="*/ 11 h 192"/>
              <a:gd name="T88" fmla="*/ 7 w 192"/>
              <a:gd name="T89" fmla="*/ 69 h 192"/>
              <a:gd name="T90" fmla="*/ 185 w 192"/>
              <a:gd name="T91" fmla="*/ 69 h 192"/>
              <a:gd name="T92" fmla="*/ 192 w 192"/>
              <a:gd name="T93" fmla="*/ 11 h 192"/>
              <a:gd name="T94" fmla="*/ 181 w 192"/>
              <a:gd name="T95" fmla="*/ 0 h 192"/>
              <a:gd name="T96" fmla="*/ 123 w 192"/>
              <a:gd name="T97" fmla="*/ 7 h 192"/>
              <a:gd name="T98" fmla="*/ 119 w 192"/>
              <a:gd name="T99" fmla="*/ 10 h 192"/>
              <a:gd name="T100" fmla="*/ 119 w 192"/>
              <a:gd name="T101" fmla="*/ 22 h 192"/>
              <a:gd name="T102" fmla="*/ 128 w 192"/>
              <a:gd name="T103" fmla="*/ 32 h 192"/>
              <a:gd name="T104" fmla="*/ 107 w 192"/>
              <a:gd name="T105" fmla="*/ 53 h 192"/>
              <a:gd name="T106" fmla="*/ 107 w 192"/>
              <a:gd name="T107" fmla="*/ 66 h 192"/>
              <a:gd name="T108" fmla="*/ 126 w 192"/>
              <a:gd name="T109" fmla="*/ 85 h 192"/>
              <a:gd name="T110" fmla="*/ 139 w 192"/>
              <a:gd name="T111" fmla="*/ 85 h 192"/>
              <a:gd name="T112" fmla="*/ 160 w 192"/>
              <a:gd name="T113" fmla="*/ 64 h 192"/>
              <a:gd name="T114" fmla="*/ 170 w 192"/>
              <a:gd name="T115" fmla="*/ 73 h 192"/>
              <a:gd name="T116" fmla="*/ 182 w 192"/>
              <a:gd name="T117" fmla="*/ 73 h 192"/>
              <a:gd name="T118" fmla="*/ 185 w 192"/>
              <a:gd name="T119" fmla="*/ 6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2" h="192">
                <a:moveTo>
                  <a:pt x="7" y="123"/>
                </a:moveTo>
                <a:cubicBezTo>
                  <a:pt x="0" y="181"/>
                  <a:pt x="0" y="181"/>
                  <a:pt x="0" y="181"/>
                </a:cubicBezTo>
                <a:cubicBezTo>
                  <a:pt x="0" y="187"/>
                  <a:pt x="5" y="192"/>
                  <a:pt x="11" y="192"/>
                </a:cubicBezTo>
                <a:cubicBezTo>
                  <a:pt x="69" y="185"/>
                  <a:pt x="69" y="185"/>
                  <a:pt x="69" y="185"/>
                </a:cubicBezTo>
                <a:cubicBezTo>
                  <a:pt x="70" y="184"/>
                  <a:pt x="72" y="184"/>
                  <a:pt x="73" y="182"/>
                </a:cubicBezTo>
                <a:cubicBezTo>
                  <a:pt x="77" y="179"/>
                  <a:pt x="77" y="173"/>
                  <a:pt x="73" y="170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9" y="135"/>
                  <a:pt x="89" y="130"/>
                  <a:pt x="85" y="126"/>
                </a:cubicBezTo>
                <a:cubicBezTo>
                  <a:pt x="66" y="107"/>
                  <a:pt x="66" y="107"/>
                  <a:pt x="66" y="107"/>
                </a:cubicBezTo>
                <a:cubicBezTo>
                  <a:pt x="62" y="103"/>
                  <a:pt x="57" y="103"/>
                  <a:pt x="53" y="107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22" y="119"/>
                  <a:pt x="22" y="119"/>
                  <a:pt x="22" y="119"/>
                </a:cubicBezTo>
                <a:cubicBezTo>
                  <a:pt x="19" y="115"/>
                  <a:pt x="13" y="115"/>
                  <a:pt x="10" y="119"/>
                </a:cubicBezTo>
                <a:cubicBezTo>
                  <a:pt x="8" y="120"/>
                  <a:pt x="8" y="122"/>
                  <a:pt x="7" y="123"/>
                </a:cubicBezTo>
                <a:close/>
                <a:moveTo>
                  <a:pt x="185" y="123"/>
                </a:moveTo>
                <a:cubicBezTo>
                  <a:pt x="184" y="122"/>
                  <a:pt x="184" y="120"/>
                  <a:pt x="182" y="119"/>
                </a:cubicBezTo>
                <a:cubicBezTo>
                  <a:pt x="179" y="115"/>
                  <a:pt x="173" y="115"/>
                  <a:pt x="170" y="119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39" y="107"/>
                  <a:pt x="139" y="107"/>
                  <a:pt x="139" y="107"/>
                </a:cubicBezTo>
                <a:cubicBezTo>
                  <a:pt x="135" y="103"/>
                  <a:pt x="130" y="103"/>
                  <a:pt x="126" y="107"/>
                </a:cubicBezTo>
                <a:cubicBezTo>
                  <a:pt x="107" y="126"/>
                  <a:pt x="107" y="126"/>
                  <a:pt x="107" y="126"/>
                </a:cubicBezTo>
                <a:cubicBezTo>
                  <a:pt x="103" y="130"/>
                  <a:pt x="103" y="135"/>
                  <a:pt x="107" y="139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19" y="170"/>
                  <a:pt x="119" y="170"/>
                  <a:pt x="119" y="170"/>
                </a:cubicBezTo>
                <a:cubicBezTo>
                  <a:pt x="115" y="173"/>
                  <a:pt x="115" y="179"/>
                  <a:pt x="119" y="182"/>
                </a:cubicBezTo>
                <a:cubicBezTo>
                  <a:pt x="120" y="184"/>
                  <a:pt x="122" y="184"/>
                  <a:pt x="123" y="185"/>
                </a:cubicBezTo>
                <a:cubicBezTo>
                  <a:pt x="181" y="192"/>
                  <a:pt x="181" y="192"/>
                  <a:pt x="181" y="192"/>
                </a:cubicBezTo>
                <a:cubicBezTo>
                  <a:pt x="187" y="192"/>
                  <a:pt x="192" y="187"/>
                  <a:pt x="192" y="181"/>
                </a:cubicBezTo>
                <a:lnTo>
                  <a:pt x="185" y="123"/>
                </a:lnTo>
                <a:close/>
                <a:moveTo>
                  <a:pt x="7" y="69"/>
                </a:moveTo>
                <a:cubicBezTo>
                  <a:pt x="8" y="70"/>
                  <a:pt x="8" y="72"/>
                  <a:pt x="10" y="73"/>
                </a:cubicBezTo>
                <a:cubicBezTo>
                  <a:pt x="13" y="77"/>
                  <a:pt x="19" y="77"/>
                  <a:pt x="22" y="73"/>
                </a:cubicBezTo>
                <a:cubicBezTo>
                  <a:pt x="32" y="64"/>
                  <a:pt x="32" y="64"/>
                  <a:pt x="32" y="64"/>
                </a:cubicBezTo>
                <a:cubicBezTo>
                  <a:pt x="53" y="85"/>
                  <a:pt x="53" y="85"/>
                  <a:pt x="53" y="85"/>
                </a:cubicBezTo>
                <a:cubicBezTo>
                  <a:pt x="57" y="89"/>
                  <a:pt x="62" y="89"/>
                  <a:pt x="66" y="85"/>
                </a:cubicBezTo>
                <a:cubicBezTo>
                  <a:pt x="85" y="66"/>
                  <a:pt x="85" y="66"/>
                  <a:pt x="85" y="66"/>
                </a:cubicBezTo>
                <a:cubicBezTo>
                  <a:pt x="89" y="62"/>
                  <a:pt x="89" y="57"/>
                  <a:pt x="85" y="53"/>
                </a:cubicBezTo>
                <a:cubicBezTo>
                  <a:pt x="64" y="32"/>
                  <a:pt x="64" y="32"/>
                  <a:pt x="64" y="32"/>
                </a:cubicBezTo>
                <a:cubicBezTo>
                  <a:pt x="73" y="22"/>
                  <a:pt x="73" y="22"/>
                  <a:pt x="73" y="22"/>
                </a:cubicBezTo>
                <a:cubicBezTo>
                  <a:pt x="77" y="19"/>
                  <a:pt x="77" y="13"/>
                  <a:pt x="73" y="10"/>
                </a:cubicBezTo>
                <a:cubicBezTo>
                  <a:pt x="72" y="8"/>
                  <a:pt x="70" y="8"/>
                  <a:pt x="69" y="7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lnTo>
                  <a:pt x="7" y="69"/>
                </a:lnTo>
                <a:close/>
                <a:moveTo>
                  <a:pt x="185" y="69"/>
                </a:moveTo>
                <a:cubicBezTo>
                  <a:pt x="192" y="11"/>
                  <a:pt x="192" y="11"/>
                  <a:pt x="192" y="11"/>
                </a:cubicBezTo>
                <a:cubicBezTo>
                  <a:pt x="192" y="5"/>
                  <a:pt x="187" y="0"/>
                  <a:pt x="181" y="0"/>
                </a:cubicBezTo>
                <a:cubicBezTo>
                  <a:pt x="123" y="7"/>
                  <a:pt x="123" y="7"/>
                  <a:pt x="123" y="7"/>
                </a:cubicBezTo>
                <a:cubicBezTo>
                  <a:pt x="122" y="8"/>
                  <a:pt x="120" y="8"/>
                  <a:pt x="119" y="10"/>
                </a:cubicBezTo>
                <a:cubicBezTo>
                  <a:pt x="115" y="13"/>
                  <a:pt x="115" y="19"/>
                  <a:pt x="119" y="22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3" y="57"/>
                  <a:pt x="103" y="62"/>
                  <a:pt x="107" y="66"/>
                </a:cubicBezTo>
                <a:cubicBezTo>
                  <a:pt x="126" y="85"/>
                  <a:pt x="126" y="85"/>
                  <a:pt x="126" y="85"/>
                </a:cubicBezTo>
                <a:cubicBezTo>
                  <a:pt x="130" y="89"/>
                  <a:pt x="135" y="89"/>
                  <a:pt x="139" y="85"/>
                </a:cubicBezTo>
                <a:cubicBezTo>
                  <a:pt x="160" y="64"/>
                  <a:pt x="160" y="64"/>
                  <a:pt x="160" y="64"/>
                </a:cubicBezTo>
                <a:cubicBezTo>
                  <a:pt x="170" y="73"/>
                  <a:pt x="170" y="73"/>
                  <a:pt x="170" y="73"/>
                </a:cubicBezTo>
                <a:cubicBezTo>
                  <a:pt x="173" y="77"/>
                  <a:pt x="179" y="77"/>
                  <a:pt x="182" y="73"/>
                </a:cubicBezTo>
                <a:cubicBezTo>
                  <a:pt x="184" y="72"/>
                  <a:pt x="184" y="70"/>
                  <a:pt x="185" y="69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1" name="Freeform 7"/>
          <p:cNvSpPr>
            <a:spLocks noEditPoints="1"/>
          </p:cNvSpPr>
          <p:nvPr/>
        </p:nvSpPr>
        <p:spPr bwMode="auto">
          <a:xfrm>
            <a:off x="9114632" y="5547659"/>
            <a:ext cx="315913" cy="315912"/>
          </a:xfrm>
          <a:custGeom>
            <a:avLst/>
            <a:gdLst>
              <a:gd name="T0" fmla="*/ 112 w 194"/>
              <a:gd name="T1" fmla="*/ 20 h 194"/>
              <a:gd name="T2" fmla="*/ 105 w 194"/>
              <a:gd name="T3" fmla="*/ 78 h 194"/>
              <a:gd name="T4" fmla="*/ 116 w 194"/>
              <a:gd name="T5" fmla="*/ 89 h 194"/>
              <a:gd name="T6" fmla="*/ 174 w 194"/>
              <a:gd name="T7" fmla="*/ 82 h 194"/>
              <a:gd name="T8" fmla="*/ 178 w 194"/>
              <a:gd name="T9" fmla="*/ 79 h 194"/>
              <a:gd name="T10" fmla="*/ 178 w 194"/>
              <a:gd name="T11" fmla="*/ 67 h 194"/>
              <a:gd name="T12" fmla="*/ 169 w 194"/>
              <a:gd name="T13" fmla="*/ 57 h 194"/>
              <a:gd name="T14" fmla="*/ 190 w 194"/>
              <a:gd name="T15" fmla="*/ 36 h 194"/>
              <a:gd name="T16" fmla="*/ 190 w 194"/>
              <a:gd name="T17" fmla="*/ 23 h 194"/>
              <a:gd name="T18" fmla="*/ 171 w 194"/>
              <a:gd name="T19" fmla="*/ 4 h 194"/>
              <a:gd name="T20" fmla="*/ 158 w 194"/>
              <a:gd name="T21" fmla="*/ 4 h 194"/>
              <a:gd name="T22" fmla="*/ 137 w 194"/>
              <a:gd name="T23" fmla="*/ 25 h 194"/>
              <a:gd name="T24" fmla="*/ 127 w 194"/>
              <a:gd name="T25" fmla="*/ 16 h 194"/>
              <a:gd name="T26" fmla="*/ 115 w 194"/>
              <a:gd name="T27" fmla="*/ 16 h 194"/>
              <a:gd name="T28" fmla="*/ 112 w 194"/>
              <a:gd name="T29" fmla="*/ 20 h 194"/>
              <a:gd name="T30" fmla="*/ 82 w 194"/>
              <a:gd name="T31" fmla="*/ 20 h 194"/>
              <a:gd name="T32" fmla="*/ 79 w 194"/>
              <a:gd name="T33" fmla="*/ 16 h 194"/>
              <a:gd name="T34" fmla="*/ 67 w 194"/>
              <a:gd name="T35" fmla="*/ 16 h 194"/>
              <a:gd name="T36" fmla="*/ 57 w 194"/>
              <a:gd name="T37" fmla="*/ 25 h 194"/>
              <a:gd name="T38" fmla="*/ 36 w 194"/>
              <a:gd name="T39" fmla="*/ 4 h 194"/>
              <a:gd name="T40" fmla="*/ 23 w 194"/>
              <a:gd name="T41" fmla="*/ 4 h 194"/>
              <a:gd name="T42" fmla="*/ 4 w 194"/>
              <a:gd name="T43" fmla="*/ 23 h 194"/>
              <a:gd name="T44" fmla="*/ 4 w 194"/>
              <a:gd name="T45" fmla="*/ 36 h 194"/>
              <a:gd name="T46" fmla="*/ 25 w 194"/>
              <a:gd name="T47" fmla="*/ 57 h 194"/>
              <a:gd name="T48" fmla="*/ 16 w 194"/>
              <a:gd name="T49" fmla="*/ 67 h 194"/>
              <a:gd name="T50" fmla="*/ 16 w 194"/>
              <a:gd name="T51" fmla="*/ 79 h 194"/>
              <a:gd name="T52" fmla="*/ 20 w 194"/>
              <a:gd name="T53" fmla="*/ 82 h 194"/>
              <a:gd name="T54" fmla="*/ 78 w 194"/>
              <a:gd name="T55" fmla="*/ 89 h 194"/>
              <a:gd name="T56" fmla="*/ 89 w 194"/>
              <a:gd name="T57" fmla="*/ 78 h 194"/>
              <a:gd name="T58" fmla="*/ 82 w 194"/>
              <a:gd name="T59" fmla="*/ 20 h 194"/>
              <a:gd name="T60" fmla="*/ 112 w 194"/>
              <a:gd name="T61" fmla="*/ 174 h 194"/>
              <a:gd name="T62" fmla="*/ 115 w 194"/>
              <a:gd name="T63" fmla="*/ 178 h 194"/>
              <a:gd name="T64" fmla="*/ 127 w 194"/>
              <a:gd name="T65" fmla="*/ 178 h 194"/>
              <a:gd name="T66" fmla="*/ 137 w 194"/>
              <a:gd name="T67" fmla="*/ 169 h 194"/>
              <a:gd name="T68" fmla="*/ 158 w 194"/>
              <a:gd name="T69" fmla="*/ 190 h 194"/>
              <a:gd name="T70" fmla="*/ 171 w 194"/>
              <a:gd name="T71" fmla="*/ 190 h 194"/>
              <a:gd name="T72" fmla="*/ 190 w 194"/>
              <a:gd name="T73" fmla="*/ 171 h 194"/>
              <a:gd name="T74" fmla="*/ 190 w 194"/>
              <a:gd name="T75" fmla="*/ 158 h 194"/>
              <a:gd name="T76" fmla="*/ 169 w 194"/>
              <a:gd name="T77" fmla="*/ 137 h 194"/>
              <a:gd name="T78" fmla="*/ 178 w 194"/>
              <a:gd name="T79" fmla="*/ 127 h 194"/>
              <a:gd name="T80" fmla="*/ 178 w 194"/>
              <a:gd name="T81" fmla="*/ 115 h 194"/>
              <a:gd name="T82" fmla="*/ 174 w 194"/>
              <a:gd name="T83" fmla="*/ 112 h 194"/>
              <a:gd name="T84" fmla="*/ 116 w 194"/>
              <a:gd name="T85" fmla="*/ 105 h 194"/>
              <a:gd name="T86" fmla="*/ 105 w 194"/>
              <a:gd name="T87" fmla="*/ 116 h 194"/>
              <a:gd name="T88" fmla="*/ 112 w 194"/>
              <a:gd name="T89" fmla="*/ 174 h 194"/>
              <a:gd name="T90" fmla="*/ 82 w 194"/>
              <a:gd name="T91" fmla="*/ 174 h 194"/>
              <a:gd name="T92" fmla="*/ 89 w 194"/>
              <a:gd name="T93" fmla="*/ 116 h 194"/>
              <a:gd name="T94" fmla="*/ 78 w 194"/>
              <a:gd name="T95" fmla="*/ 105 h 194"/>
              <a:gd name="T96" fmla="*/ 20 w 194"/>
              <a:gd name="T97" fmla="*/ 112 h 194"/>
              <a:gd name="T98" fmla="*/ 16 w 194"/>
              <a:gd name="T99" fmla="*/ 115 h 194"/>
              <a:gd name="T100" fmla="*/ 16 w 194"/>
              <a:gd name="T101" fmla="*/ 127 h 194"/>
              <a:gd name="T102" fmla="*/ 25 w 194"/>
              <a:gd name="T103" fmla="*/ 137 h 194"/>
              <a:gd name="T104" fmla="*/ 4 w 194"/>
              <a:gd name="T105" fmla="*/ 158 h 194"/>
              <a:gd name="T106" fmla="*/ 4 w 194"/>
              <a:gd name="T107" fmla="*/ 171 h 194"/>
              <a:gd name="T108" fmla="*/ 23 w 194"/>
              <a:gd name="T109" fmla="*/ 190 h 194"/>
              <a:gd name="T110" fmla="*/ 36 w 194"/>
              <a:gd name="T111" fmla="*/ 190 h 194"/>
              <a:gd name="T112" fmla="*/ 57 w 194"/>
              <a:gd name="T113" fmla="*/ 169 h 194"/>
              <a:gd name="T114" fmla="*/ 67 w 194"/>
              <a:gd name="T115" fmla="*/ 178 h 194"/>
              <a:gd name="T116" fmla="*/ 79 w 194"/>
              <a:gd name="T117" fmla="*/ 178 h 194"/>
              <a:gd name="T118" fmla="*/ 82 w 194"/>
              <a:gd name="T119" fmla="*/ 17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4" h="194">
                <a:moveTo>
                  <a:pt x="112" y="20"/>
                </a:moveTo>
                <a:cubicBezTo>
                  <a:pt x="105" y="78"/>
                  <a:pt x="105" y="78"/>
                  <a:pt x="105" y="78"/>
                </a:cubicBezTo>
                <a:cubicBezTo>
                  <a:pt x="105" y="84"/>
                  <a:pt x="110" y="89"/>
                  <a:pt x="116" y="89"/>
                </a:cubicBezTo>
                <a:cubicBezTo>
                  <a:pt x="174" y="82"/>
                  <a:pt x="174" y="82"/>
                  <a:pt x="174" y="82"/>
                </a:cubicBezTo>
                <a:cubicBezTo>
                  <a:pt x="175" y="81"/>
                  <a:pt x="177" y="81"/>
                  <a:pt x="178" y="79"/>
                </a:cubicBezTo>
                <a:cubicBezTo>
                  <a:pt x="182" y="76"/>
                  <a:pt x="182" y="70"/>
                  <a:pt x="178" y="67"/>
                </a:cubicBezTo>
                <a:cubicBezTo>
                  <a:pt x="169" y="57"/>
                  <a:pt x="169" y="57"/>
                  <a:pt x="169" y="57"/>
                </a:cubicBezTo>
                <a:cubicBezTo>
                  <a:pt x="190" y="36"/>
                  <a:pt x="190" y="36"/>
                  <a:pt x="190" y="36"/>
                </a:cubicBezTo>
                <a:cubicBezTo>
                  <a:pt x="194" y="32"/>
                  <a:pt x="194" y="27"/>
                  <a:pt x="190" y="23"/>
                </a:cubicBezTo>
                <a:cubicBezTo>
                  <a:pt x="171" y="4"/>
                  <a:pt x="171" y="4"/>
                  <a:pt x="171" y="4"/>
                </a:cubicBezTo>
                <a:cubicBezTo>
                  <a:pt x="167" y="0"/>
                  <a:pt x="162" y="0"/>
                  <a:pt x="158" y="4"/>
                </a:cubicBezTo>
                <a:cubicBezTo>
                  <a:pt x="137" y="25"/>
                  <a:pt x="137" y="25"/>
                  <a:pt x="137" y="25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24" y="12"/>
                  <a:pt x="118" y="12"/>
                  <a:pt x="115" y="16"/>
                </a:cubicBezTo>
                <a:cubicBezTo>
                  <a:pt x="113" y="17"/>
                  <a:pt x="113" y="19"/>
                  <a:pt x="112" y="20"/>
                </a:cubicBezTo>
                <a:close/>
                <a:moveTo>
                  <a:pt x="82" y="20"/>
                </a:moveTo>
                <a:cubicBezTo>
                  <a:pt x="81" y="19"/>
                  <a:pt x="81" y="17"/>
                  <a:pt x="79" y="16"/>
                </a:cubicBezTo>
                <a:cubicBezTo>
                  <a:pt x="76" y="12"/>
                  <a:pt x="70" y="12"/>
                  <a:pt x="67" y="16"/>
                </a:cubicBezTo>
                <a:cubicBezTo>
                  <a:pt x="57" y="25"/>
                  <a:pt x="57" y="25"/>
                  <a:pt x="57" y="25"/>
                </a:cubicBezTo>
                <a:cubicBezTo>
                  <a:pt x="36" y="4"/>
                  <a:pt x="36" y="4"/>
                  <a:pt x="36" y="4"/>
                </a:cubicBezTo>
                <a:cubicBezTo>
                  <a:pt x="32" y="0"/>
                  <a:pt x="27" y="0"/>
                  <a:pt x="23" y="4"/>
                </a:cubicBezTo>
                <a:cubicBezTo>
                  <a:pt x="4" y="23"/>
                  <a:pt x="4" y="23"/>
                  <a:pt x="4" y="23"/>
                </a:cubicBezTo>
                <a:cubicBezTo>
                  <a:pt x="0" y="27"/>
                  <a:pt x="0" y="32"/>
                  <a:pt x="4" y="36"/>
                </a:cubicBezTo>
                <a:cubicBezTo>
                  <a:pt x="25" y="57"/>
                  <a:pt x="25" y="57"/>
                  <a:pt x="25" y="57"/>
                </a:cubicBezTo>
                <a:cubicBezTo>
                  <a:pt x="16" y="67"/>
                  <a:pt x="16" y="67"/>
                  <a:pt x="16" y="67"/>
                </a:cubicBezTo>
                <a:cubicBezTo>
                  <a:pt x="12" y="70"/>
                  <a:pt x="12" y="76"/>
                  <a:pt x="16" y="79"/>
                </a:cubicBezTo>
                <a:cubicBezTo>
                  <a:pt x="17" y="81"/>
                  <a:pt x="19" y="81"/>
                  <a:pt x="20" y="82"/>
                </a:cubicBezTo>
                <a:cubicBezTo>
                  <a:pt x="78" y="89"/>
                  <a:pt x="78" y="89"/>
                  <a:pt x="78" y="89"/>
                </a:cubicBezTo>
                <a:cubicBezTo>
                  <a:pt x="84" y="89"/>
                  <a:pt x="89" y="84"/>
                  <a:pt x="89" y="78"/>
                </a:cubicBezTo>
                <a:lnTo>
                  <a:pt x="82" y="20"/>
                </a:lnTo>
                <a:close/>
                <a:moveTo>
                  <a:pt x="112" y="174"/>
                </a:moveTo>
                <a:cubicBezTo>
                  <a:pt x="113" y="175"/>
                  <a:pt x="113" y="177"/>
                  <a:pt x="115" y="178"/>
                </a:cubicBezTo>
                <a:cubicBezTo>
                  <a:pt x="118" y="182"/>
                  <a:pt x="124" y="182"/>
                  <a:pt x="127" y="178"/>
                </a:cubicBezTo>
                <a:cubicBezTo>
                  <a:pt x="137" y="169"/>
                  <a:pt x="137" y="169"/>
                  <a:pt x="137" y="169"/>
                </a:cubicBezTo>
                <a:cubicBezTo>
                  <a:pt x="158" y="190"/>
                  <a:pt x="158" y="190"/>
                  <a:pt x="158" y="190"/>
                </a:cubicBezTo>
                <a:cubicBezTo>
                  <a:pt x="162" y="194"/>
                  <a:pt x="167" y="194"/>
                  <a:pt x="171" y="190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4" y="167"/>
                  <a:pt x="194" y="162"/>
                  <a:pt x="190" y="158"/>
                </a:cubicBezTo>
                <a:cubicBezTo>
                  <a:pt x="169" y="137"/>
                  <a:pt x="169" y="137"/>
                  <a:pt x="169" y="13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82" y="124"/>
                  <a:pt x="182" y="118"/>
                  <a:pt x="178" y="115"/>
                </a:cubicBezTo>
                <a:cubicBezTo>
                  <a:pt x="177" y="113"/>
                  <a:pt x="175" y="113"/>
                  <a:pt x="174" y="112"/>
                </a:cubicBezTo>
                <a:cubicBezTo>
                  <a:pt x="116" y="105"/>
                  <a:pt x="116" y="105"/>
                  <a:pt x="116" y="105"/>
                </a:cubicBezTo>
                <a:cubicBezTo>
                  <a:pt x="110" y="105"/>
                  <a:pt x="105" y="110"/>
                  <a:pt x="105" y="116"/>
                </a:cubicBezTo>
                <a:lnTo>
                  <a:pt x="112" y="174"/>
                </a:lnTo>
                <a:close/>
                <a:moveTo>
                  <a:pt x="82" y="174"/>
                </a:moveTo>
                <a:cubicBezTo>
                  <a:pt x="89" y="116"/>
                  <a:pt x="89" y="116"/>
                  <a:pt x="89" y="116"/>
                </a:cubicBezTo>
                <a:cubicBezTo>
                  <a:pt x="89" y="110"/>
                  <a:pt x="84" y="105"/>
                  <a:pt x="78" y="105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19" y="113"/>
                  <a:pt x="17" y="113"/>
                  <a:pt x="16" y="115"/>
                </a:cubicBezTo>
                <a:cubicBezTo>
                  <a:pt x="12" y="118"/>
                  <a:pt x="12" y="124"/>
                  <a:pt x="16" y="127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4" y="158"/>
                  <a:pt x="4" y="158"/>
                  <a:pt x="4" y="158"/>
                </a:cubicBezTo>
                <a:cubicBezTo>
                  <a:pt x="0" y="162"/>
                  <a:pt x="0" y="167"/>
                  <a:pt x="4" y="171"/>
                </a:cubicBezTo>
                <a:cubicBezTo>
                  <a:pt x="23" y="190"/>
                  <a:pt x="23" y="190"/>
                  <a:pt x="23" y="190"/>
                </a:cubicBezTo>
                <a:cubicBezTo>
                  <a:pt x="27" y="194"/>
                  <a:pt x="32" y="194"/>
                  <a:pt x="36" y="190"/>
                </a:cubicBezTo>
                <a:cubicBezTo>
                  <a:pt x="57" y="169"/>
                  <a:pt x="57" y="169"/>
                  <a:pt x="57" y="169"/>
                </a:cubicBezTo>
                <a:cubicBezTo>
                  <a:pt x="67" y="178"/>
                  <a:pt x="67" y="178"/>
                  <a:pt x="67" y="178"/>
                </a:cubicBezTo>
                <a:cubicBezTo>
                  <a:pt x="70" y="182"/>
                  <a:pt x="76" y="182"/>
                  <a:pt x="79" y="178"/>
                </a:cubicBezTo>
                <a:cubicBezTo>
                  <a:pt x="81" y="177"/>
                  <a:pt x="81" y="175"/>
                  <a:pt x="82" y="174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2" name="Freeform 8"/>
          <p:cNvSpPr>
            <a:spLocks/>
          </p:cNvSpPr>
          <p:nvPr/>
        </p:nvSpPr>
        <p:spPr bwMode="auto">
          <a:xfrm>
            <a:off x="8430419" y="5563534"/>
            <a:ext cx="276225" cy="276225"/>
          </a:xfrm>
          <a:custGeom>
            <a:avLst/>
            <a:gdLst>
              <a:gd name="T0" fmla="*/ 14 w 170"/>
              <a:gd name="T1" fmla="*/ 41 h 170"/>
              <a:gd name="T2" fmla="*/ 19 w 170"/>
              <a:gd name="T3" fmla="*/ 32 h 170"/>
              <a:gd name="T4" fmla="*/ 41 w 170"/>
              <a:gd name="T5" fmla="*/ 32 h 170"/>
              <a:gd name="T6" fmla="*/ 53 w 170"/>
              <a:gd name="T7" fmla="*/ 44 h 170"/>
              <a:gd name="T8" fmla="*/ 64 w 170"/>
              <a:gd name="T9" fmla="*/ 44 h 170"/>
              <a:gd name="T10" fmla="*/ 102 w 170"/>
              <a:gd name="T11" fmla="*/ 6 h 170"/>
              <a:gd name="T12" fmla="*/ 125 w 170"/>
              <a:gd name="T13" fmla="*/ 6 h 170"/>
              <a:gd name="T14" fmla="*/ 164 w 170"/>
              <a:gd name="T15" fmla="*/ 45 h 170"/>
              <a:gd name="T16" fmla="*/ 164 w 170"/>
              <a:gd name="T17" fmla="*/ 68 h 170"/>
              <a:gd name="T18" fmla="*/ 126 w 170"/>
              <a:gd name="T19" fmla="*/ 106 h 170"/>
              <a:gd name="T20" fmla="*/ 126 w 170"/>
              <a:gd name="T21" fmla="*/ 117 h 170"/>
              <a:gd name="T22" fmla="*/ 138 w 170"/>
              <a:gd name="T23" fmla="*/ 129 h 170"/>
              <a:gd name="T24" fmla="*/ 138 w 170"/>
              <a:gd name="T25" fmla="*/ 151 h 170"/>
              <a:gd name="T26" fmla="*/ 129 w 170"/>
              <a:gd name="T27" fmla="*/ 156 h 170"/>
              <a:gd name="T28" fmla="*/ 21 w 170"/>
              <a:gd name="T29" fmla="*/ 170 h 170"/>
              <a:gd name="T30" fmla="*/ 0 w 170"/>
              <a:gd name="T31" fmla="*/ 149 h 170"/>
              <a:gd name="T32" fmla="*/ 14 w 170"/>
              <a:gd name="T33" fmla="*/ 4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4" y="41"/>
                </a:moveTo>
                <a:cubicBezTo>
                  <a:pt x="15" y="38"/>
                  <a:pt x="16" y="35"/>
                  <a:pt x="19" y="32"/>
                </a:cubicBezTo>
                <a:cubicBezTo>
                  <a:pt x="25" y="26"/>
                  <a:pt x="35" y="26"/>
                  <a:pt x="41" y="32"/>
                </a:cubicBezTo>
                <a:cubicBezTo>
                  <a:pt x="53" y="44"/>
                  <a:pt x="53" y="44"/>
                  <a:pt x="53" y="44"/>
                </a:cubicBezTo>
                <a:cubicBezTo>
                  <a:pt x="56" y="47"/>
                  <a:pt x="61" y="47"/>
                  <a:pt x="64" y="44"/>
                </a:cubicBezTo>
                <a:cubicBezTo>
                  <a:pt x="102" y="6"/>
                  <a:pt x="102" y="6"/>
                  <a:pt x="102" y="6"/>
                </a:cubicBezTo>
                <a:cubicBezTo>
                  <a:pt x="108" y="0"/>
                  <a:pt x="118" y="0"/>
                  <a:pt x="125" y="6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70" y="52"/>
                  <a:pt x="170" y="62"/>
                  <a:pt x="164" y="6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23" y="109"/>
                  <a:pt x="123" y="114"/>
                  <a:pt x="126" y="117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44" y="135"/>
                  <a:pt x="144" y="145"/>
                  <a:pt x="138" y="151"/>
                </a:cubicBezTo>
                <a:cubicBezTo>
                  <a:pt x="135" y="154"/>
                  <a:pt x="132" y="155"/>
                  <a:pt x="129" y="156"/>
                </a:cubicBezTo>
                <a:cubicBezTo>
                  <a:pt x="21" y="170"/>
                  <a:pt x="21" y="170"/>
                  <a:pt x="21" y="170"/>
                </a:cubicBezTo>
                <a:cubicBezTo>
                  <a:pt x="9" y="170"/>
                  <a:pt x="0" y="161"/>
                  <a:pt x="0" y="149"/>
                </a:cubicBezTo>
                <a:lnTo>
                  <a:pt x="14" y="41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3" name="Freeform 9"/>
          <p:cNvSpPr>
            <a:spLocks/>
          </p:cNvSpPr>
          <p:nvPr/>
        </p:nvSpPr>
        <p:spPr bwMode="auto">
          <a:xfrm>
            <a:off x="7725569" y="5563534"/>
            <a:ext cx="276225" cy="276225"/>
          </a:xfrm>
          <a:custGeom>
            <a:avLst/>
            <a:gdLst>
              <a:gd name="T0" fmla="*/ 156 w 170"/>
              <a:gd name="T1" fmla="*/ 41 h 170"/>
              <a:gd name="T2" fmla="*/ 152 w 170"/>
              <a:gd name="T3" fmla="*/ 32 h 170"/>
              <a:gd name="T4" fmla="*/ 129 w 170"/>
              <a:gd name="T5" fmla="*/ 32 h 170"/>
              <a:gd name="T6" fmla="*/ 118 w 170"/>
              <a:gd name="T7" fmla="*/ 44 h 170"/>
              <a:gd name="T8" fmla="*/ 106 w 170"/>
              <a:gd name="T9" fmla="*/ 44 h 170"/>
              <a:gd name="T10" fmla="*/ 68 w 170"/>
              <a:gd name="T11" fmla="*/ 6 h 170"/>
              <a:gd name="T12" fmla="*/ 46 w 170"/>
              <a:gd name="T13" fmla="*/ 6 h 170"/>
              <a:gd name="T14" fmla="*/ 6 w 170"/>
              <a:gd name="T15" fmla="*/ 45 h 170"/>
              <a:gd name="T16" fmla="*/ 6 w 170"/>
              <a:gd name="T17" fmla="*/ 68 h 170"/>
              <a:gd name="T18" fmla="*/ 44 w 170"/>
              <a:gd name="T19" fmla="*/ 106 h 170"/>
              <a:gd name="T20" fmla="*/ 44 w 170"/>
              <a:gd name="T21" fmla="*/ 117 h 170"/>
              <a:gd name="T22" fmla="*/ 33 w 170"/>
              <a:gd name="T23" fmla="*/ 129 h 170"/>
              <a:gd name="T24" fmla="*/ 33 w 170"/>
              <a:gd name="T25" fmla="*/ 151 h 170"/>
              <a:gd name="T26" fmla="*/ 42 w 170"/>
              <a:gd name="T27" fmla="*/ 156 h 170"/>
              <a:gd name="T28" fmla="*/ 150 w 170"/>
              <a:gd name="T29" fmla="*/ 170 h 170"/>
              <a:gd name="T30" fmla="*/ 170 w 170"/>
              <a:gd name="T31" fmla="*/ 149 h 170"/>
              <a:gd name="T32" fmla="*/ 156 w 170"/>
              <a:gd name="T33" fmla="*/ 4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56" y="41"/>
                </a:moveTo>
                <a:cubicBezTo>
                  <a:pt x="156" y="38"/>
                  <a:pt x="154" y="35"/>
                  <a:pt x="152" y="32"/>
                </a:cubicBezTo>
                <a:cubicBezTo>
                  <a:pt x="145" y="26"/>
                  <a:pt x="135" y="26"/>
                  <a:pt x="129" y="32"/>
                </a:cubicBezTo>
                <a:cubicBezTo>
                  <a:pt x="118" y="44"/>
                  <a:pt x="118" y="44"/>
                  <a:pt x="118" y="44"/>
                </a:cubicBezTo>
                <a:cubicBezTo>
                  <a:pt x="115" y="47"/>
                  <a:pt x="109" y="47"/>
                  <a:pt x="106" y="44"/>
                </a:cubicBezTo>
                <a:cubicBezTo>
                  <a:pt x="68" y="6"/>
                  <a:pt x="68" y="6"/>
                  <a:pt x="68" y="6"/>
                </a:cubicBezTo>
                <a:cubicBezTo>
                  <a:pt x="62" y="0"/>
                  <a:pt x="52" y="0"/>
                  <a:pt x="46" y="6"/>
                </a:cubicBezTo>
                <a:cubicBezTo>
                  <a:pt x="6" y="45"/>
                  <a:pt x="6" y="45"/>
                  <a:pt x="6" y="45"/>
                </a:cubicBezTo>
                <a:cubicBezTo>
                  <a:pt x="0" y="52"/>
                  <a:pt x="0" y="62"/>
                  <a:pt x="6" y="68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7" y="109"/>
                  <a:pt x="47" y="114"/>
                  <a:pt x="44" y="117"/>
                </a:cubicBezTo>
                <a:cubicBezTo>
                  <a:pt x="33" y="129"/>
                  <a:pt x="33" y="129"/>
                  <a:pt x="33" y="129"/>
                </a:cubicBezTo>
                <a:cubicBezTo>
                  <a:pt x="27" y="135"/>
                  <a:pt x="27" y="145"/>
                  <a:pt x="33" y="151"/>
                </a:cubicBezTo>
                <a:cubicBezTo>
                  <a:pt x="35" y="154"/>
                  <a:pt x="38" y="155"/>
                  <a:pt x="42" y="156"/>
                </a:cubicBezTo>
                <a:cubicBezTo>
                  <a:pt x="150" y="170"/>
                  <a:pt x="150" y="170"/>
                  <a:pt x="150" y="170"/>
                </a:cubicBezTo>
                <a:cubicBezTo>
                  <a:pt x="161" y="170"/>
                  <a:pt x="170" y="161"/>
                  <a:pt x="170" y="149"/>
                </a:cubicBezTo>
                <a:lnTo>
                  <a:pt x="156" y="41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4" name="Freeform 10"/>
          <p:cNvSpPr>
            <a:spLocks/>
          </p:cNvSpPr>
          <p:nvPr/>
        </p:nvSpPr>
        <p:spPr bwMode="auto">
          <a:xfrm>
            <a:off x="7023894" y="5565121"/>
            <a:ext cx="276225" cy="276225"/>
          </a:xfrm>
          <a:custGeom>
            <a:avLst/>
            <a:gdLst>
              <a:gd name="T0" fmla="*/ 14 w 170"/>
              <a:gd name="T1" fmla="*/ 128 h 170"/>
              <a:gd name="T2" fmla="*/ 19 w 170"/>
              <a:gd name="T3" fmla="*/ 137 h 170"/>
              <a:gd name="T4" fmla="*/ 41 w 170"/>
              <a:gd name="T5" fmla="*/ 137 h 170"/>
              <a:gd name="T6" fmla="*/ 53 w 170"/>
              <a:gd name="T7" fmla="*/ 126 h 170"/>
              <a:gd name="T8" fmla="*/ 64 w 170"/>
              <a:gd name="T9" fmla="*/ 126 h 170"/>
              <a:gd name="T10" fmla="*/ 102 w 170"/>
              <a:gd name="T11" fmla="*/ 164 h 170"/>
              <a:gd name="T12" fmla="*/ 125 w 170"/>
              <a:gd name="T13" fmla="*/ 164 h 170"/>
              <a:gd name="T14" fmla="*/ 164 w 170"/>
              <a:gd name="T15" fmla="*/ 124 h 170"/>
              <a:gd name="T16" fmla="*/ 164 w 170"/>
              <a:gd name="T17" fmla="*/ 102 h 170"/>
              <a:gd name="T18" fmla="*/ 126 w 170"/>
              <a:gd name="T19" fmla="*/ 64 h 170"/>
              <a:gd name="T20" fmla="*/ 126 w 170"/>
              <a:gd name="T21" fmla="*/ 52 h 170"/>
              <a:gd name="T22" fmla="*/ 138 w 170"/>
              <a:gd name="T23" fmla="*/ 41 h 170"/>
              <a:gd name="T24" fmla="*/ 138 w 170"/>
              <a:gd name="T25" fmla="*/ 18 h 170"/>
              <a:gd name="T26" fmla="*/ 129 w 170"/>
              <a:gd name="T27" fmla="*/ 14 h 170"/>
              <a:gd name="T28" fmla="*/ 21 w 170"/>
              <a:gd name="T29" fmla="*/ 0 h 170"/>
              <a:gd name="T30" fmla="*/ 0 w 170"/>
              <a:gd name="T31" fmla="*/ 20 h 170"/>
              <a:gd name="T32" fmla="*/ 14 w 170"/>
              <a:gd name="T33" fmla="*/ 1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4" y="128"/>
                </a:moveTo>
                <a:cubicBezTo>
                  <a:pt x="15" y="132"/>
                  <a:pt x="16" y="135"/>
                  <a:pt x="19" y="137"/>
                </a:cubicBezTo>
                <a:cubicBezTo>
                  <a:pt x="25" y="143"/>
                  <a:pt x="35" y="143"/>
                  <a:pt x="41" y="137"/>
                </a:cubicBezTo>
                <a:cubicBezTo>
                  <a:pt x="53" y="126"/>
                  <a:pt x="53" y="126"/>
                  <a:pt x="53" y="126"/>
                </a:cubicBezTo>
                <a:cubicBezTo>
                  <a:pt x="56" y="123"/>
                  <a:pt x="61" y="123"/>
                  <a:pt x="64" y="126"/>
                </a:cubicBezTo>
                <a:cubicBezTo>
                  <a:pt x="102" y="164"/>
                  <a:pt x="102" y="164"/>
                  <a:pt x="102" y="164"/>
                </a:cubicBezTo>
                <a:cubicBezTo>
                  <a:pt x="108" y="170"/>
                  <a:pt x="118" y="170"/>
                  <a:pt x="125" y="16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70" y="118"/>
                  <a:pt x="170" y="108"/>
                  <a:pt x="164" y="102"/>
                </a:cubicBezTo>
                <a:cubicBezTo>
                  <a:pt x="126" y="64"/>
                  <a:pt x="126" y="64"/>
                  <a:pt x="126" y="64"/>
                </a:cubicBezTo>
                <a:cubicBezTo>
                  <a:pt x="123" y="61"/>
                  <a:pt x="123" y="55"/>
                  <a:pt x="126" y="52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44" y="35"/>
                  <a:pt x="144" y="25"/>
                  <a:pt x="138" y="18"/>
                </a:cubicBezTo>
                <a:cubicBezTo>
                  <a:pt x="135" y="16"/>
                  <a:pt x="132" y="14"/>
                  <a:pt x="129" y="14"/>
                </a:cubicBez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0"/>
                </a:cubicBezTo>
                <a:lnTo>
                  <a:pt x="14" y="128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8" name="Freeform 11"/>
          <p:cNvSpPr>
            <a:spLocks/>
          </p:cNvSpPr>
          <p:nvPr/>
        </p:nvSpPr>
        <p:spPr bwMode="auto">
          <a:xfrm>
            <a:off x="6319044" y="5565121"/>
            <a:ext cx="276225" cy="276225"/>
          </a:xfrm>
          <a:custGeom>
            <a:avLst/>
            <a:gdLst>
              <a:gd name="T0" fmla="*/ 156 w 170"/>
              <a:gd name="T1" fmla="*/ 128 h 170"/>
              <a:gd name="T2" fmla="*/ 152 w 170"/>
              <a:gd name="T3" fmla="*/ 137 h 170"/>
              <a:gd name="T4" fmla="*/ 129 w 170"/>
              <a:gd name="T5" fmla="*/ 137 h 170"/>
              <a:gd name="T6" fmla="*/ 118 w 170"/>
              <a:gd name="T7" fmla="*/ 126 h 170"/>
              <a:gd name="T8" fmla="*/ 106 w 170"/>
              <a:gd name="T9" fmla="*/ 126 h 170"/>
              <a:gd name="T10" fmla="*/ 68 w 170"/>
              <a:gd name="T11" fmla="*/ 164 h 170"/>
              <a:gd name="T12" fmla="*/ 46 w 170"/>
              <a:gd name="T13" fmla="*/ 164 h 170"/>
              <a:gd name="T14" fmla="*/ 6 w 170"/>
              <a:gd name="T15" fmla="*/ 124 h 170"/>
              <a:gd name="T16" fmla="*/ 6 w 170"/>
              <a:gd name="T17" fmla="*/ 102 h 170"/>
              <a:gd name="T18" fmla="*/ 44 w 170"/>
              <a:gd name="T19" fmla="*/ 64 h 170"/>
              <a:gd name="T20" fmla="*/ 44 w 170"/>
              <a:gd name="T21" fmla="*/ 52 h 170"/>
              <a:gd name="T22" fmla="*/ 33 w 170"/>
              <a:gd name="T23" fmla="*/ 41 h 170"/>
              <a:gd name="T24" fmla="*/ 33 w 170"/>
              <a:gd name="T25" fmla="*/ 18 h 170"/>
              <a:gd name="T26" fmla="*/ 42 w 170"/>
              <a:gd name="T27" fmla="*/ 14 h 170"/>
              <a:gd name="T28" fmla="*/ 150 w 170"/>
              <a:gd name="T29" fmla="*/ 0 h 170"/>
              <a:gd name="T30" fmla="*/ 170 w 170"/>
              <a:gd name="T31" fmla="*/ 20 h 170"/>
              <a:gd name="T32" fmla="*/ 156 w 170"/>
              <a:gd name="T33" fmla="*/ 1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56" y="128"/>
                </a:moveTo>
                <a:cubicBezTo>
                  <a:pt x="156" y="132"/>
                  <a:pt x="154" y="135"/>
                  <a:pt x="152" y="137"/>
                </a:cubicBezTo>
                <a:cubicBezTo>
                  <a:pt x="145" y="143"/>
                  <a:pt x="135" y="143"/>
                  <a:pt x="129" y="137"/>
                </a:cubicBezTo>
                <a:cubicBezTo>
                  <a:pt x="118" y="126"/>
                  <a:pt x="118" y="126"/>
                  <a:pt x="118" y="126"/>
                </a:cubicBezTo>
                <a:cubicBezTo>
                  <a:pt x="115" y="123"/>
                  <a:pt x="109" y="123"/>
                  <a:pt x="106" y="126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62" y="170"/>
                  <a:pt x="52" y="170"/>
                  <a:pt x="46" y="164"/>
                </a:cubicBezTo>
                <a:cubicBezTo>
                  <a:pt x="6" y="124"/>
                  <a:pt x="6" y="124"/>
                  <a:pt x="6" y="124"/>
                </a:cubicBezTo>
                <a:cubicBezTo>
                  <a:pt x="0" y="118"/>
                  <a:pt x="0" y="108"/>
                  <a:pt x="6" y="102"/>
                </a:cubicBezTo>
                <a:cubicBezTo>
                  <a:pt x="44" y="64"/>
                  <a:pt x="44" y="64"/>
                  <a:pt x="44" y="64"/>
                </a:cubicBezTo>
                <a:cubicBezTo>
                  <a:pt x="47" y="61"/>
                  <a:pt x="47" y="55"/>
                  <a:pt x="44" y="52"/>
                </a:cubicBezTo>
                <a:cubicBezTo>
                  <a:pt x="33" y="41"/>
                  <a:pt x="33" y="41"/>
                  <a:pt x="33" y="41"/>
                </a:cubicBezTo>
                <a:cubicBezTo>
                  <a:pt x="27" y="35"/>
                  <a:pt x="27" y="25"/>
                  <a:pt x="33" y="18"/>
                </a:cubicBezTo>
                <a:cubicBezTo>
                  <a:pt x="35" y="16"/>
                  <a:pt x="38" y="14"/>
                  <a:pt x="42" y="14"/>
                </a:cubicBezTo>
                <a:cubicBezTo>
                  <a:pt x="150" y="0"/>
                  <a:pt x="150" y="0"/>
                  <a:pt x="150" y="0"/>
                </a:cubicBezTo>
                <a:cubicBezTo>
                  <a:pt x="161" y="0"/>
                  <a:pt x="170" y="9"/>
                  <a:pt x="170" y="20"/>
                </a:cubicBezTo>
                <a:lnTo>
                  <a:pt x="156" y="128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9" name="Freeform 12"/>
          <p:cNvSpPr>
            <a:spLocks/>
          </p:cNvSpPr>
          <p:nvPr/>
        </p:nvSpPr>
        <p:spPr bwMode="auto">
          <a:xfrm>
            <a:off x="10529094" y="4866621"/>
            <a:ext cx="303213" cy="273050"/>
          </a:xfrm>
          <a:custGeom>
            <a:avLst/>
            <a:gdLst>
              <a:gd name="T0" fmla="*/ 98 w 186"/>
              <a:gd name="T1" fmla="*/ 3 h 168"/>
              <a:gd name="T2" fmla="*/ 88 w 186"/>
              <a:gd name="T3" fmla="*/ 0 h 168"/>
              <a:gd name="T4" fmla="*/ 72 w 186"/>
              <a:gd name="T5" fmla="*/ 16 h 168"/>
              <a:gd name="T6" fmla="*/ 72 w 186"/>
              <a:gd name="T7" fmla="*/ 32 h 168"/>
              <a:gd name="T8" fmla="*/ 64 w 186"/>
              <a:gd name="T9" fmla="*/ 40 h 168"/>
              <a:gd name="T10" fmla="*/ 16 w 186"/>
              <a:gd name="T11" fmla="*/ 40 h 168"/>
              <a:gd name="T12" fmla="*/ 0 w 186"/>
              <a:gd name="T13" fmla="*/ 56 h 168"/>
              <a:gd name="T14" fmla="*/ 0 w 186"/>
              <a:gd name="T15" fmla="*/ 112 h 168"/>
              <a:gd name="T16" fmla="*/ 16 w 186"/>
              <a:gd name="T17" fmla="*/ 128 h 168"/>
              <a:gd name="T18" fmla="*/ 64 w 186"/>
              <a:gd name="T19" fmla="*/ 128 h 168"/>
              <a:gd name="T20" fmla="*/ 72 w 186"/>
              <a:gd name="T21" fmla="*/ 136 h 168"/>
              <a:gd name="T22" fmla="*/ 72 w 186"/>
              <a:gd name="T23" fmla="*/ 152 h 168"/>
              <a:gd name="T24" fmla="*/ 88 w 186"/>
              <a:gd name="T25" fmla="*/ 168 h 168"/>
              <a:gd name="T26" fmla="*/ 98 w 186"/>
              <a:gd name="T27" fmla="*/ 165 h 168"/>
              <a:gd name="T28" fmla="*/ 178 w 186"/>
              <a:gd name="T29" fmla="*/ 98 h 168"/>
              <a:gd name="T30" fmla="*/ 178 w 186"/>
              <a:gd name="T31" fmla="*/ 70 h 168"/>
              <a:gd name="T32" fmla="*/ 98 w 186"/>
              <a:gd name="T33" fmla="*/ 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6" h="168">
                <a:moveTo>
                  <a:pt x="98" y="3"/>
                </a:moveTo>
                <a:cubicBezTo>
                  <a:pt x="95" y="1"/>
                  <a:pt x="92" y="0"/>
                  <a:pt x="88" y="0"/>
                </a:cubicBezTo>
                <a:cubicBezTo>
                  <a:pt x="79" y="0"/>
                  <a:pt x="72" y="7"/>
                  <a:pt x="72" y="16"/>
                </a:cubicBezTo>
                <a:cubicBezTo>
                  <a:pt x="72" y="32"/>
                  <a:pt x="72" y="32"/>
                  <a:pt x="72" y="32"/>
                </a:cubicBezTo>
                <a:cubicBezTo>
                  <a:pt x="72" y="36"/>
                  <a:pt x="68" y="40"/>
                  <a:pt x="64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68" y="128"/>
                  <a:pt x="72" y="132"/>
                  <a:pt x="72" y="136"/>
                </a:cubicBezTo>
                <a:cubicBezTo>
                  <a:pt x="72" y="152"/>
                  <a:pt x="72" y="152"/>
                  <a:pt x="72" y="152"/>
                </a:cubicBezTo>
                <a:cubicBezTo>
                  <a:pt x="72" y="161"/>
                  <a:pt x="79" y="168"/>
                  <a:pt x="88" y="168"/>
                </a:cubicBezTo>
                <a:cubicBezTo>
                  <a:pt x="92" y="168"/>
                  <a:pt x="95" y="167"/>
                  <a:pt x="98" y="165"/>
                </a:cubicBezTo>
                <a:cubicBezTo>
                  <a:pt x="178" y="98"/>
                  <a:pt x="178" y="98"/>
                  <a:pt x="178" y="98"/>
                </a:cubicBezTo>
                <a:cubicBezTo>
                  <a:pt x="186" y="90"/>
                  <a:pt x="186" y="78"/>
                  <a:pt x="178" y="70"/>
                </a:cubicBezTo>
                <a:lnTo>
                  <a:pt x="98" y="3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0" name="Freeform 13"/>
          <p:cNvSpPr>
            <a:spLocks/>
          </p:cNvSpPr>
          <p:nvPr/>
        </p:nvSpPr>
        <p:spPr bwMode="auto">
          <a:xfrm>
            <a:off x="9822657" y="4866621"/>
            <a:ext cx="303213" cy="273050"/>
          </a:xfrm>
          <a:custGeom>
            <a:avLst/>
            <a:gdLst>
              <a:gd name="T0" fmla="*/ 88 w 186"/>
              <a:gd name="T1" fmla="*/ 3 h 168"/>
              <a:gd name="T2" fmla="*/ 98 w 186"/>
              <a:gd name="T3" fmla="*/ 0 h 168"/>
              <a:gd name="T4" fmla="*/ 114 w 186"/>
              <a:gd name="T5" fmla="*/ 16 h 168"/>
              <a:gd name="T6" fmla="*/ 114 w 186"/>
              <a:gd name="T7" fmla="*/ 32 h 168"/>
              <a:gd name="T8" fmla="*/ 122 w 186"/>
              <a:gd name="T9" fmla="*/ 40 h 168"/>
              <a:gd name="T10" fmla="*/ 170 w 186"/>
              <a:gd name="T11" fmla="*/ 40 h 168"/>
              <a:gd name="T12" fmla="*/ 186 w 186"/>
              <a:gd name="T13" fmla="*/ 56 h 168"/>
              <a:gd name="T14" fmla="*/ 186 w 186"/>
              <a:gd name="T15" fmla="*/ 112 h 168"/>
              <a:gd name="T16" fmla="*/ 170 w 186"/>
              <a:gd name="T17" fmla="*/ 128 h 168"/>
              <a:gd name="T18" fmla="*/ 122 w 186"/>
              <a:gd name="T19" fmla="*/ 128 h 168"/>
              <a:gd name="T20" fmla="*/ 114 w 186"/>
              <a:gd name="T21" fmla="*/ 136 h 168"/>
              <a:gd name="T22" fmla="*/ 114 w 186"/>
              <a:gd name="T23" fmla="*/ 152 h 168"/>
              <a:gd name="T24" fmla="*/ 98 w 186"/>
              <a:gd name="T25" fmla="*/ 168 h 168"/>
              <a:gd name="T26" fmla="*/ 88 w 186"/>
              <a:gd name="T27" fmla="*/ 165 h 168"/>
              <a:gd name="T28" fmla="*/ 8 w 186"/>
              <a:gd name="T29" fmla="*/ 98 h 168"/>
              <a:gd name="T30" fmla="*/ 8 w 186"/>
              <a:gd name="T31" fmla="*/ 70 h 168"/>
              <a:gd name="T32" fmla="*/ 88 w 186"/>
              <a:gd name="T33" fmla="*/ 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6" h="168">
                <a:moveTo>
                  <a:pt x="88" y="3"/>
                </a:moveTo>
                <a:cubicBezTo>
                  <a:pt x="91" y="1"/>
                  <a:pt x="94" y="0"/>
                  <a:pt x="98" y="0"/>
                </a:cubicBezTo>
                <a:cubicBezTo>
                  <a:pt x="107" y="0"/>
                  <a:pt x="114" y="7"/>
                  <a:pt x="114" y="16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14" y="36"/>
                  <a:pt x="118" y="40"/>
                  <a:pt x="122" y="40"/>
                </a:cubicBezTo>
                <a:cubicBezTo>
                  <a:pt x="170" y="40"/>
                  <a:pt x="170" y="40"/>
                  <a:pt x="170" y="40"/>
                </a:cubicBezTo>
                <a:cubicBezTo>
                  <a:pt x="179" y="40"/>
                  <a:pt x="186" y="47"/>
                  <a:pt x="186" y="56"/>
                </a:cubicBezTo>
                <a:cubicBezTo>
                  <a:pt x="186" y="112"/>
                  <a:pt x="186" y="112"/>
                  <a:pt x="186" y="112"/>
                </a:cubicBezTo>
                <a:cubicBezTo>
                  <a:pt x="186" y="121"/>
                  <a:pt x="179" y="128"/>
                  <a:pt x="170" y="128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18" y="128"/>
                  <a:pt x="114" y="132"/>
                  <a:pt x="114" y="136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4" y="161"/>
                  <a:pt x="107" y="168"/>
                  <a:pt x="98" y="168"/>
                </a:cubicBezTo>
                <a:cubicBezTo>
                  <a:pt x="94" y="168"/>
                  <a:pt x="91" y="167"/>
                  <a:pt x="88" y="165"/>
                </a:cubicBezTo>
                <a:cubicBezTo>
                  <a:pt x="8" y="98"/>
                  <a:pt x="8" y="98"/>
                  <a:pt x="8" y="98"/>
                </a:cubicBezTo>
                <a:cubicBezTo>
                  <a:pt x="0" y="90"/>
                  <a:pt x="0" y="78"/>
                  <a:pt x="8" y="70"/>
                </a:cubicBezTo>
                <a:lnTo>
                  <a:pt x="88" y="3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1" name="Freeform 14"/>
          <p:cNvSpPr>
            <a:spLocks/>
          </p:cNvSpPr>
          <p:nvPr/>
        </p:nvSpPr>
        <p:spPr bwMode="auto">
          <a:xfrm>
            <a:off x="9136857" y="4853921"/>
            <a:ext cx="273050" cy="301625"/>
          </a:xfrm>
          <a:custGeom>
            <a:avLst/>
            <a:gdLst>
              <a:gd name="T0" fmla="*/ 165 w 168"/>
              <a:gd name="T1" fmla="*/ 98 h 186"/>
              <a:gd name="T2" fmla="*/ 168 w 168"/>
              <a:gd name="T3" fmla="*/ 88 h 186"/>
              <a:gd name="T4" fmla="*/ 152 w 168"/>
              <a:gd name="T5" fmla="*/ 72 h 186"/>
              <a:gd name="T6" fmla="*/ 136 w 168"/>
              <a:gd name="T7" fmla="*/ 72 h 186"/>
              <a:gd name="T8" fmla="*/ 128 w 168"/>
              <a:gd name="T9" fmla="*/ 64 h 186"/>
              <a:gd name="T10" fmla="*/ 128 w 168"/>
              <a:gd name="T11" fmla="*/ 16 h 186"/>
              <a:gd name="T12" fmla="*/ 112 w 168"/>
              <a:gd name="T13" fmla="*/ 0 h 186"/>
              <a:gd name="T14" fmla="*/ 56 w 168"/>
              <a:gd name="T15" fmla="*/ 0 h 186"/>
              <a:gd name="T16" fmla="*/ 40 w 168"/>
              <a:gd name="T17" fmla="*/ 16 h 186"/>
              <a:gd name="T18" fmla="*/ 40 w 168"/>
              <a:gd name="T19" fmla="*/ 64 h 186"/>
              <a:gd name="T20" fmla="*/ 32 w 168"/>
              <a:gd name="T21" fmla="*/ 72 h 186"/>
              <a:gd name="T22" fmla="*/ 16 w 168"/>
              <a:gd name="T23" fmla="*/ 72 h 186"/>
              <a:gd name="T24" fmla="*/ 0 w 168"/>
              <a:gd name="T25" fmla="*/ 88 h 186"/>
              <a:gd name="T26" fmla="*/ 3 w 168"/>
              <a:gd name="T27" fmla="*/ 98 h 186"/>
              <a:gd name="T28" fmla="*/ 70 w 168"/>
              <a:gd name="T29" fmla="*/ 178 h 186"/>
              <a:gd name="T30" fmla="*/ 98 w 168"/>
              <a:gd name="T31" fmla="*/ 178 h 186"/>
              <a:gd name="T32" fmla="*/ 165 w 168"/>
              <a:gd name="T33" fmla="*/ 9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8" h="186">
                <a:moveTo>
                  <a:pt x="165" y="98"/>
                </a:moveTo>
                <a:cubicBezTo>
                  <a:pt x="167" y="95"/>
                  <a:pt x="168" y="92"/>
                  <a:pt x="168" y="88"/>
                </a:cubicBezTo>
                <a:cubicBezTo>
                  <a:pt x="168" y="79"/>
                  <a:pt x="161" y="72"/>
                  <a:pt x="152" y="72"/>
                </a:cubicBezTo>
                <a:cubicBezTo>
                  <a:pt x="136" y="72"/>
                  <a:pt x="136" y="72"/>
                  <a:pt x="136" y="72"/>
                </a:cubicBezTo>
                <a:cubicBezTo>
                  <a:pt x="132" y="72"/>
                  <a:pt x="128" y="68"/>
                  <a:pt x="128" y="64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40" y="7"/>
                  <a:pt x="40" y="16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8"/>
                  <a:pt x="36" y="72"/>
                  <a:pt x="32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92"/>
                  <a:pt x="1" y="95"/>
                  <a:pt x="3" y="98"/>
                </a:cubicBezTo>
                <a:cubicBezTo>
                  <a:pt x="70" y="178"/>
                  <a:pt x="70" y="178"/>
                  <a:pt x="70" y="178"/>
                </a:cubicBezTo>
                <a:cubicBezTo>
                  <a:pt x="78" y="186"/>
                  <a:pt x="90" y="186"/>
                  <a:pt x="98" y="178"/>
                </a:cubicBezTo>
                <a:lnTo>
                  <a:pt x="165" y="98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2" name="Freeform 15"/>
          <p:cNvSpPr>
            <a:spLocks/>
          </p:cNvSpPr>
          <p:nvPr/>
        </p:nvSpPr>
        <p:spPr bwMode="auto">
          <a:xfrm>
            <a:off x="8433594" y="4850746"/>
            <a:ext cx="273050" cy="301625"/>
          </a:xfrm>
          <a:custGeom>
            <a:avLst/>
            <a:gdLst>
              <a:gd name="T0" fmla="*/ 165 w 168"/>
              <a:gd name="T1" fmla="*/ 88 h 186"/>
              <a:gd name="T2" fmla="*/ 168 w 168"/>
              <a:gd name="T3" fmla="*/ 98 h 186"/>
              <a:gd name="T4" fmla="*/ 152 w 168"/>
              <a:gd name="T5" fmla="*/ 114 h 186"/>
              <a:gd name="T6" fmla="*/ 136 w 168"/>
              <a:gd name="T7" fmla="*/ 114 h 186"/>
              <a:gd name="T8" fmla="*/ 128 w 168"/>
              <a:gd name="T9" fmla="*/ 122 h 186"/>
              <a:gd name="T10" fmla="*/ 128 w 168"/>
              <a:gd name="T11" fmla="*/ 170 h 186"/>
              <a:gd name="T12" fmla="*/ 112 w 168"/>
              <a:gd name="T13" fmla="*/ 186 h 186"/>
              <a:gd name="T14" fmla="*/ 56 w 168"/>
              <a:gd name="T15" fmla="*/ 186 h 186"/>
              <a:gd name="T16" fmla="*/ 40 w 168"/>
              <a:gd name="T17" fmla="*/ 170 h 186"/>
              <a:gd name="T18" fmla="*/ 40 w 168"/>
              <a:gd name="T19" fmla="*/ 122 h 186"/>
              <a:gd name="T20" fmla="*/ 32 w 168"/>
              <a:gd name="T21" fmla="*/ 114 h 186"/>
              <a:gd name="T22" fmla="*/ 16 w 168"/>
              <a:gd name="T23" fmla="*/ 114 h 186"/>
              <a:gd name="T24" fmla="*/ 0 w 168"/>
              <a:gd name="T25" fmla="*/ 98 h 186"/>
              <a:gd name="T26" fmla="*/ 3 w 168"/>
              <a:gd name="T27" fmla="*/ 88 h 186"/>
              <a:gd name="T28" fmla="*/ 70 w 168"/>
              <a:gd name="T29" fmla="*/ 8 h 186"/>
              <a:gd name="T30" fmla="*/ 98 w 168"/>
              <a:gd name="T31" fmla="*/ 8 h 186"/>
              <a:gd name="T32" fmla="*/ 165 w 168"/>
              <a:gd name="T33" fmla="*/ 8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8" h="186">
                <a:moveTo>
                  <a:pt x="165" y="88"/>
                </a:moveTo>
                <a:cubicBezTo>
                  <a:pt x="167" y="91"/>
                  <a:pt x="168" y="94"/>
                  <a:pt x="168" y="98"/>
                </a:cubicBezTo>
                <a:cubicBezTo>
                  <a:pt x="168" y="107"/>
                  <a:pt x="161" y="114"/>
                  <a:pt x="152" y="114"/>
                </a:cubicBezTo>
                <a:cubicBezTo>
                  <a:pt x="136" y="114"/>
                  <a:pt x="136" y="114"/>
                  <a:pt x="136" y="114"/>
                </a:cubicBezTo>
                <a:cubicBezTo>
                  <a:pt x="132" y="114"/>
                  <a:pt x="128" y="118"/>
                  <a:pt x="128" y="122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28" y="179"/>
                  <a:pt x="121" y="186"/>
                  <a:pt x="112" y="186"/>
                </a:cubicBezTo>
                <a:cubicBezTo>
                  <a:pt x="56" y="186"/>
                  <a:pt x="56" y="186"/>
                  <a:pt x="56" y="186"/>
                </a:cubicBezTo>
                <a:cubicBezTo>
                  <a:pt x="47" y="186"/>
                  <a:pt x="40" y="179"/>
                  <a:pt x="40" y="170"/>
                </a:cubicBezTo>
                <a:cubicBezTo>
                  <a:pt x="40" y="122"/>
                  <a:pt x="40" y="122"/>
                  <a:pt x="40" y="122"/>
                </a:cubicBezTo>
                <a:cubicBezTo>
                  <a:pt x="40" y="118"/>
                  <a:pt x="36" y="114"/>
                  <a:pt x="32" y="114"/>
                </a:cubicBezTo>
                <a:cubicBezTo>
                  <a:pt x="16" y="114"/>
                  <a:pt x="16" y="114"/>
                  <a:pt x="16" y="114"/>
                </a:cubicBezTo>
                <a:cubicBezTo>
                  <a:pt x="7" y="114"/>
                  <a:pt x="0" y="107"/>
                  <a:pt x="0" y="98"/>
                </a:cubicBezTo>
                <a:cubicBezTo>
                  <a:pt x="0" y="94"/>
                  <a:pt x="1" y="91"/>
                  <a:pt x="3" y="88"/>
                </a:cubicBezTo>
                <a:cubicBezTo>
                  <a:pt x="70" y="8"/>
                  <a:pt x="70" y="8"/>
                  <a:pt x="70" y="8"/>
                </a:cubicBezTo>
                <a:cubicBezTo>
                  <a:pt x="78" y="0"/>
                  <a:pt x="90" y="0"/>
                  <a:pt x="98" y="8"/>
                </a:cubicBezTo>
                <a:lnTo>
                  <a:pt x="165" y="88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3" name="Freeform 16"/>
          <p:cNvSpPr>
            <a:spLocks/>
          </p:cNvSpPr>
          <p:nvPr/>
        </p:nvSpPr>
        <p:spPr bwMode="auto">
          <a:xfrm>
            <a:off x="7717632" y="4847571"/>
            <a:ext cx="298450" cy="311150"/>
          </a:xfrm>
          <a:custGeom>
            <a:avLst/>
            <a:gdLst>
              <a:gd name="T0" fmla="*/ 163 w 184"/>
              <a:gd name="T1" fmla="*/ 0 h 192"/>
              <a:gd name="T2" fmla="*/ 184 w 184"/>
              <a:gd name="T3" fmla="*/ 74 h 192"/>
              <a:gd name="T4" fmla="*/ 180 w 184"/>
              <a:gd name="T5" fmla="*/ 107 h 192"/>
              <a:gd name="T6" fmla="*/ 164 w 184"/>
              <a:gd name="T7" fmla="*/ 120 h 192"/>
              <a:gd name="T8" fmla="*/ 152 w 184"/>
              <a:gd name="T9" fmla="*/ 115 h 192"/>
              <a:gd name="T10" fmla="*/ 152 w 184"/>
              <a:gd name="T11" fmla="*/ 116 h 192"/>
              <a:gd name="T12" fmla="*/ 136 w 184"/>
              <a:gd name="T13" fmla="*/ 132 h 192"/>
              <a:gd name="T14" fmla="*/ 120 w 184"/>
              <a:gd name="T15" fmla="*/ 116 h 192"/>
              <a:gd name="T16" fmla="*/ 120 w 184"/>
              <a:gd name="T17" fmla="*/ 124 h 192"/>
              <a:gd name="T18" fmla="*/ 104 w 184"/>
              <a:gd name="T19" fmla="*/ 140 h 192"/>
              <a:gd name="T20" fmla="*/ 88 w 184"/>
              <a:gd name="T21" fmla="*/ 124 h 192"/>
              <a:gd name="T22" fmla="*/ 88 w 184"/>
              <a:gd name="T23" fmla="*/ 176 h 192"/>
              <a:gd name="T24" fmla="*/ 72 w 184"/>
              <a:gd name="T25" fmla="*/ 192 h 192"/>
              <a:gd name="T26" fmla="*/ 56 w 184"/>
              <a:gd name="T27" fmla="*/ 176 h 192"/>
              <a:gd name="T28" fmla="*/ 56 w 184"/>
              <a:gd name="T29" fmla="*/ 85 h 192"/>
              <a:gd name="T30" fmla="*/ 48 w 184"/>
              <a:gd name="T31" fmla="*/ 77 h 192"/>
              <a:gd name="T32" fmla="*/ 46 w 184"/>
              <a:gd name="T33" fmla="*/ 77 h 192"/>
              <a:gd name="T34" fmla="*/ 23 w 184"/>
              <a:gd name="T35" fmla="*/ 86 h 192"/>
              <a:gd name="T36" fmla="*/ 16 w 184"/>
              <a:gd name="T37" fmla="*/ 88 h 192"/>
              <a:gd name="T38" fmla="*/ 0 w 184"/>
              <a:gd name="T39" fmla="*/ 72 h 192"/>
              <a:gd name="T40" fmla="*/ 10 w 184"/>
              <a:gd name="T41" fmla="*/ 57 h 192"/>
              <a:gd name="T42" fmla="*/ 71 w 184"/>
              <a:gd name="T43" fmla="*/ 0 h 192"/>
              <a:gd name="T44" fmla="*/ 163 w 184"/>
              <a:gd name="T4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4" h="192">
                <a:moveTo>
                  <a:pt x="163" y="0"/>
                </a:moveTo>
                <a:cubicBezTo>
                  <a:pt x="176" y="22"/>
                  <a:pt x="184" y="48"/>
                  <a:pt x="184" y="74"/>
                </a:cubicBezTo>
                <a:cubicBezTo>
                  <a:pt x="184" y="85"/>
                  <a:pt x="183" y="96"/>
                  <a:pt x="180" y="107"/>
                </a:cubicBezTo>
                <a:cubicBezTo>
                  <a:pt x="178" y="114"/>
                  <a:pt x="172" y="120"/>
                  <a:pt x="164" y="120"/>
                </a:cubicBezTo>
                <a:cubicBezTo>
                  <a:pt x="159" y="120"/>
                  <a:pt x="155" y="118"/>
                  <a:pt x="152" y="115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2" y="125"/>
                  <a:pt x="145" y="132"/>
                  <a:pt x="136" y="132"/>
                </a:cubicBezTo>
                <a:cubicBezTo>
                  <a:pt x="127" y="132"/>
                  <a:pt x="120" y="125"/>
                  <a:pt x="120" y="116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33"/>
                  <a:pt x="113" y="140"/>
                  <a:pt x="104" y="140"/>
                </a:cubicBezTo>
                <a:cubicBezTo>
                  <a:pt x="95" y="140"/>
                  <a:pt x="88" y="133"/>
                  <a:pt x="88" y="124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85"/>
                  <a:pt x="81" y="192"/>
                  <a:pt x="72" y="192"/>
                </a:cubicBezTo>
                <a:cubicBezTo>
                  <a:pt x="63" y="192"/>
                  <a:pt x="56" y="185"/>
                  <a:pt x="56" y="176"/>
                </a:cubicBezTo>
                <a:cubicBezTo>
                  <a:pt x="56" y="85"/>
                  <a:pt x="56" y="85"/>
                  <a:pt x="56" y="85"/>
                </a:cubicBezTo>
                <a:cubicBezTo>
                  <a:pt x="56" y="80"/>
                  <a:pt x="52" y="77"/>
                  <a:pt x="48" y="77"/>
                </a:cubicBezTo>
                <a:cubicBezTo>
                  <a:pt x="47" y="77"/>
                  <a:pt x="47" y="77"/>
                  <a:pt x="46" y="77"/>
                </a:cubicBezTo>
                <a:cubicBezTo>
                  <a:pt x="23" y="86"/>
                  <a:pt x="23" y="86"/>
                  <a:pt x="23" y="86"/>
                </a:cubicBezTo>
                <a:cubicBezTo>
                  <a:pt x="21" y="87"/>
                  <a:pt x="19" y="88"/>
                  <a:pt x="16" y="88"/>
                </a:cubicBezTo>
                <a:cubicBezTo>
                  <a:pt x="7" y="88"/>
                  <a:pt x="0" y="81"/>
                  <a:pt x="0" y="72"/>
                </a:cubicBezTo>
                <a:cubicBezTo>
                  <a:pt x="0" y="65"/>
                  <a:pt x="4" y="60"/>
                  <a:pt x="10" y="57"/>
                </a:cubicBezTo>
                <a:cubicBezTo>
                  <a:pt x="36" y="44"/>
                  <a:pt x="57" y="27"/>
                  <a:pt x="71" y="0"/>
                </a:cubicBezTo>
                <a:lnTo>
                  <a:pt x="163" y="0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4" name="Freeform 17"/>
          <p:cNvSpPr>
            <a:spLocks/>
          </p:cNvSpPr>
          <p:nvPr/>
        </p:nvSpPr>
        <p:spPr bwMode="auto">
          <a:xfrm>
            <a:off x="7014369" y="4847571"/>
            <a:ext cx="300038" cy="311150"/>
          </a:xfrm>
          <a:custGeom>
            <a:avLst/>
            <a:gdLst>
              <a:gd name="T0" fmla="*/ 163 w 184"/>
              <a:gd name="T1" fmla="*/ 192 h 192"/>
              <a:gd name="T2" fmla="*/ 184 w 184"/>
              <a:gd name="T3" fmla="*/ 118 h 192"/>
              <a:gd name="T4" fmla="*/ 180 w 184"/>
              <a:gd name="T5" fmla="*/ 85 h 192"/>
              <a:gd name="T6" fmla="*/ 164 w 184"/>
              <a:gd name="T7" fmla="*/ 72 h 192"/>
              <a:gd name="T8" fmla="*/ 152 w 184"/>
              <a:gd name="T9" fmla="*/ 77 h 192"/>
              <a:gd name="T10" fmla="*/ 152 w 184"/>
              <a:gd name="T11" fmla="*/ 76 h 192"/>
              <a:gd name="T12" fmla="*/ 136 w 184"/>
              <a:gd name="T13" fmla="*/ 60 h 192"/>
              <a:gd name="T14" fmla="*/ 120 w 184"/>
              <a:gd name="T15" fmla="*/ 76 h 192"/>
              <a:gd name="T16" fmla="*/ 120 w 184"/>
              <a:gd name="T17" fmla="*/ 68 h 192"/>
              <a:gd name="T18" fmla="*/ 104 w 184"/>
              <a:gd name="T19" fmla="*/ 52 h 192"/>
              <a:gd name="T20" fmla="*/ 88 w 184"/>
              <a:gd name="T21" fmla="*/ 68 h 192"/>
              <a:gd name="T22" fmla="*/ 88 w 184"/>
              <a:gd name="T23" fmla="*/ 16 h 192"/>
              <a:gd name="T24" fmla="*/ 72 w 184"/>
              <a:gd name="T25" fmla="*/ 0 h 192"/>
              <a:gd name="T26" fmla="*/ 56 w 184"/>
              <a:gd name="T27" fmla="*/ 16 h 192"/>
              <a:gd name="T28" fmla="*/ 56 w 184"/>
              <a:gd name="T29" fmla="*/ 107 h 192"/>
              <a:gd name="T30" fmla="*/ 48 w 184"/>
              <a:gd name="T31" fmla="*/ 115 h 192"/>
              <a:gd name="T32" fmla="*/ 46 w 184"/>
              <a:gd name="T33" fmla="*/ 115 h 192"/>
              <a:gd name="T34" fmla="*/ 23 w 184"/>
              <a:gd name="T35" fmla="*/ 106 h 192"/>
              <a:gd name="T36" fmla="*/ 16 w 184"/>
              <a:gd name="T37" fmla="*/ 104 h 192"/>
              <a:gd name="T38" fmla="*/ 0 w 184"/>
              <a:gd name="T39" fmla="*/ 120 h 192"/>
              <a:gd name="T40" fmla="*/ 10 w 184"/>
              <a:gd name="T41" fmla="*/ 135 h 192"/>
              <a:gd name="T42" fmla="*/ 71 w 184"/>
              <a:gd name="T43" fmla="*/ 192 h 192"/>
              <a:gd name="T44" fmla="*/ 163 w 184"/>
              <a:gd name="T4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4" h="192">
                <a:moveTo>
                  <a:pt x="163" y="192"/>
                </a:moveTo>
                <a:cubicBezTo>
                  <a:pt x="176" y="170"/>
                  <a:pt x="184" y="144"/>
                  <a:pt x="184" y="118"/>
                </a:cubicBezTo>
                <a:cubicBezTo>
                  <a:pt x="184" y="107"/>
                  <a:pt x="183" y="96"/>
                  <a:pt x="180" y="85"/>
                </a:cubicBezTo>
                <a:cubicBezTo>
                  <a:pt x="178" y="78"/>
                  <a:pt x="172" y="72"/>
                  <a:pt x="164" y="72"/>
                </a:cubicBezTo>
                <a:cubicBezTo>
                  <a:pt x="159" y="72"/>
                  <a:pt x="155" y="74"/>
                  <a:pt x="152" y="77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67"/>
                  <a:pt x="145" y="60"/>
                  <a:pt x="136" y="60"/>
                </a:cubicBezTo>
                <a:cubicBezTo>
                  <a:pt x="127" y="60"/>
                  <a:pt x="120" y="67"/>
                  <a:pt x="120" y="76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20" y="59"/>
                  <a:pt x="113" y="52"/>
                  <a:pt x="104" y="52"/>
                </a:cubicBezTo>
                <a:cubicBezTo>
                  <a:pt x="95" y="52"/>
                  <a:pt x="88" y="59"/>
                  <a:pt x="88" y="68"/>
                </a:cubicBezTo>
                <a:cubicBezTo>
                  <a:pt x="88" y="16"/>
                  <a:pt x="88" y="16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56" y="107"/>
                  <a:pt x="56" y="107"/>
                  <a:pt x="56" y="107"/>
                </a:cubicBezTo>
                <a:cubicBezTo>
                  <a:pt x="56" y="112"/>
                  <a:pt x="52" y="115"/>
                  <a:pt x="48" y="115"/>
                </a:cubicBezTo>
                <a:cubicBezTo>
                  <a:pt x="47" y="115"/>
                  <a:pt x="47" y="115"/>
                  <a:pt x="46" y="115"/>
                </a:cubicBezTo>
                <a:cubicBezTo>
                  <a:pt x="23" y="106"/>
                  <a:pt x="23" y="106"/>
                  <a:pt x="23" y="106"/>
                </a:cubicBezTo>
                <a:cubicBezTo>
                  <a:pt x="21" y="105"/>
                  <a:pt x="19" y="104"/>
                  <a:pt x="16" y="104"/>
                </a:cubicBezTo>
                <a:cubicBezTo>
                  <a:pt x="7" y="104"/>
                  <a:pt x="0" y="111"/>
                  <a:pt x="0" y="120"/>
                </a:cubicBezTo>
                <a:cubicBezTo>
                  <a:pt x="0" y="127"/>
                  <a:pt x="4" y="132"/>
                  <a:pt x="10" y="135"/>
                </a:cubicBezTo>
                <a:cubicBezTo>
                  <a:pt x="36" y="148"/>
                  <a:pt x="57" y="165"/>
                  <a:pt x="71" y="192"/>
                </a:cubicBezTo>
                <a:lnTo>
                  <a:pt x="163" y="192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5" name="Freeform 18"/>
          <p:cNvSpPr>
            <a:spLocks/>
          </p:cNvSpPr>
          <p:nvPr/>
        </p:nvSpPr>
        <p:spPr bwMode="auto">
          <a:xfrm>
            <a:off x="6304757" y="4853921"/>
            <a:ext cx="312738" cy="298450"/>
          </a:xfrm>
          <a:custGeom>
            <a:avLst/>
            <a:gdLst>
              <a:gd name="T0" fmla="*/ 192 w 192"/>
              <a:gd name="T1" fmla="*/ 163 h 184"/>
              <a:gd name="T2" fmla="*/ 118 w 192"/>
              <a:gd name="T3" fmla="*/ 184 h 184"/>
              <a:gd name="T4" fmla="*/ 85 w 192"/>
              <a:gd name="T5" fmla="*/ 180 h 184"/>
              <a:gd name="T6" fmla="*/ 72 w 192"/>
              <a:gd name="T7" fmla="*/ 164 h 184"/>
              <a:gd name="T8" fmla="*/ 77 w 192"/>
              <a:gd name="T9" fmla="*/ 152 h 184"/>
              <a:gd name="T10" fmla="*/ 76 w 192"/>
              <a:gd name="T11" fmla="*/ 152 h 184"/>
              <a:gd name="T12" fmla="*/ 60 w 192"/>
              <a:gd name="T13" fmla="*/ 136 h 184"/>
              <a:gd name="T14" fmla="*/ 76 w 192"/>
              <a:gd name="T15" fmla="*/ 120 h 184"/>
              <a:gd name="T16" fmla="*/ 68 w 192"/>
              <a:gd name="T17" fmla="*/ 120 h 184"/>
              <a:gd name="T18" fmla="*/ 52 w 192"/>
              <a:gd name="T19" fmla="*/ 104 h 184"/>
              <a:gd name="T20" fmla="*/ 68 w 192"/>
              <a:gd name="T21" fmla="*/ 88 h 184"/>
              <a:gd name="T22" fmla="*/ 16 w 192"/>
              <a:gd name="T23" fmla="*/ 88 h 184"/>
              <a:gd name="T24" fmla="*/ 0 w 192"/>
              <a:gd name="T25" fmla="*/ 72 h 184"/>
              <a:gd name="T26" fmla="*/ 16 w 192"/>
              <a:gd name="T27" fmla="*/ 56 h 184"/>
              <a:gd name="T28" fmla="*/ 107 w 192"/>
              <a:gd name="T29" fmla="*/ 56 h 184"/>
              <a:gd name="T30" fmla="*/ 115 w 192"/>
              <a:gd name="T31" fmla="*/ 48 h 184"/>
              <a:gd name="T32" fmla="*/ 115 w 192"/>
              <a:gd name="T33" fmla="*/ 46 h 184"/>
              <a:gd name="T34" fmla="*/ 106 w 192"/>
              <a:gd name="T35" fmla="*/ 23 h 184"/>
              <a:gd name="T36" fmla="*/ 104 w 192"/>
              <a:gd name="T37" fmla="*/ 16 h 184"/>
              <a:gd name="T38" fmla="*/ 120 w 192"/>
              <a:gd name="T39" fmla="*/ 0 h 184"/>
              <a:gd name="T40" fmla="*/ 135 w 192"/>
              <a:gd name="T41" fmla="*/ 10 h 184"/>
              <a:gd name="T42" fmla="*/ 192 w 192"/>
              <a:gd name="T43" fmla="*/ 71 h 184"/>
              <a:gd name="T44" fmla="*/ 192 w 192"/>
              <a:gd name="T45" fmla="*/ 16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84">
                <a:moveTo>
                  <a:pt x="192" y="163"/>
                </a:moveTo>
                <a:cubicBezTo>
                  <a:pt x="170" y="176"/>
                  <a:pt x="144" y="184"/>
                  <a:pt x="118" y="184"/>
                </a:cubicBezTo>
                <a:cubicBezTo>
                  <a:pt x="107" y="184"/>
                  <a:pt x="96" y="183"/>
                  <a:pt x="85" y="180"/>
                </a:cubicBezTo>
                <a:cubicBezTo>
                  <a:pt x="78" y="178"/>
                  <a:pt x="72" y="172"/>
                  <a:pt x="72" y="164"/>
                </a:cubicBezTo>
                <a:cubicBezTo>
                  <a:pt x="72" y="159"/>
                  <a:pt x="74" y="155"/>
                  <a:pt x="77" y="152"/>
                </a:cubicBezTo>
                <a:cubicBezTo>
                  <a:pt x="76" y="152"/>
                  <a:pt x="76" y="152"/>
                  <a:pt x="76" y="152"/>
                </a:cubicBezTo>
                <a:cubicBezTo>
                  <a:pt x="67" y="152"/>
                  <a:pt x="60" y="145"/>
                  <a:pt x="60" y="136"/>
                </a:cubicBezTo>
                <a:cubicBezTo>
                  <a:pt x="60" y="127"/>
                  <a:pt x="67" y="120"/>
                  <a:pt x="76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59" y="120"/>
                  <a:pt x="52" y="113"/>
                  <a:pt x="52" y="104"/>
                </a:cubicBezTo>
                <a:cubicBezTo>
                  <a:pt x="52" y="95"/>
                  <a:pt x="59" y="88"/>
                  <a:pt x="68" y="88"/>
                </a:cubicBezTo>
                <a:cubicBezTo>
                  <a:pt x="16" y="88"/>
                  <a:pt x="16" y="88"/>
                  <a:pt x="16" y="88"/>
                </a:cubicBezTo>
                <a:cubicBezTo>
                  <a:pt x="7" y="88"/>
                  <a:pt x="0" y="81"/>
                  <a:pt x="0" y="72"/>
                </a:cubicBezTo>
                <a:cubicBezTo>
                  <a:pt x="0" y="63"/>
                  <a:pt x="7" y="56"/>
                  <a:pt x="16" y="56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12" y="56"/>
                  <a:pt x="115" y="52"/>
                  <a:pt x="115" y="48"/>
                </a:cubicBezTo>
                <a:cubicBezTo>
                  <a:pt x="115" y="47"/>
                  <a:pt x="115" y="47"/>
                  <a:pt x="115" y="46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5" y="21"/>
                  <a:pt x="104" y="19"/>
                  <a:pt x="104" y="16"/>
                </a:cubicBezTo>
                <a:cubicBezTo>
                  <a:pt x="104" y="7"/>
                  <a:pt x="111" y="0"/>
                  <a:pt x="120" y="0"/>
                </a:cubicBezTo>
                <a:cubicBezTo>
                  <a:pt x="127" y="0"/>
                  <a:pt x="132" y="4"/>
                  <a:pt x="135" y="10"/>
                </a:cubicBezTo>
                <a:cubicBezTo>
                  <a:pt x="148" y="36"/>
                  <a:pt x="165" y="57"/>
                  <a:pt x="192" y="71"/>
                </a:cubicBezTo>
                <a:lnTo>
                  <a:pt x="192" y="163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6" name="Freeform 19"/>
          <p:cNvSpPr>
            <a:spLocks/>
          </p:cNvSpPr>
          <p:nvPr/>
        </p:nvSpPr>
        <p:spPr bwMode="auto">
          <a:xfrm>
            <a:off x="10522744" y="4150659"/>
            <a:ext cx="312738" cy="300037"/>
          </a:xfrm>
          <a:custGeom>
            <a:avLst/>
            <a:gdLst>
              <a:gd name="T0" fmla="*/ 0 w 192"/>
              <a:gd name="T1" fmla="*/ 163 h 184"/>
              <a:gd name="T2" fmla="*/ 74 w 192"/>
              <a:gd name="T3" fmla="*/ 184 h 184"/>
              <a:gd name="T4" fmla="*/ 107 w 192"/>
              <a:gd name="T5" fmla="*/ 180 h 184"/>
              <a:gd name="T6" fmla="*/ 120 w 192"/>
              <a:gd name="T7" fmla="*/ 164 h 184"/>
              <a:gd name="T8" fmla="*/ 115 w 192"/>
              <a:gd name="T9" fmla="*/ 152 h 184"/>
              <a:gd name="T10" fmla="*/ 116 w 192"/>
              <a:gd name="T11" fmla="*/ 152 h 184"/>
              <a:gd name="T12" fmla="*/ 132 w 192"/>
              <a:gd name="T13" fmla="*/ 136 h 184"/>
              <a:gd name="T14" fmla="*/ 116 w 192"/>
              <a:gd name="T15" fmla="*/ 120 h 184"/>
              <a:gd name="T16" fmla="*/ 124 w 192"/>
              <a:gd name="T17" fmla="*/ 120 h 184"/>
              <a:gd name="T18" fmla="*/ 140 w 192"/>
              <a:gd name="T19" fmla="*/ 104 h 184"/>
              <a:gd name="T20" fmla="*/ 124 w 192"/>
              <a:gd name="T21" fmla="*/ 88 h 184"/>
              <a:gd name="T22" fmla="*/ 176 w 192"/>
              <a:gd name="T23" fmla="*/ 88 h 184"/>
              <a:gd name="T24" fmla="*/ 192 w 192"/>
              <a:gd name="T25" fmla="*/ 72 h 184"/>
              <a:gd name="T26" fmla="*/ 176 w 192"/>
              <a:gd name="T27" fmla="*/ 56 h 184"/>
              <a:gd name="T28" fmla="*/ 85 w 192"/>
              <a:gd name="T29" fmla="*/ 56 h 184"/>
              <a:gd name="T30" fmla="*/ 77 w 192"/>
              <a:gd name="T31" fmla="*/ 48 h 184"/>
              <a:gd name="T32" fmla="*/ 77 w 192"/>
              <a:gd name="T33" fmla="*/ 46 h 184"/>
              <a:gd name="T34" fmla="*/ 86 w 192"/>
              <a:gd name="T35" fmla="*/ 23 h 184"/>
              <a:gd name="T36" fmla="*/ 88 w 192"/>
              <a:gd name="T37" fmla="*/ 16 h 184"/>
              <a:gd name="T38" fmla="*/ 72 w 192"/>
              <a:gd name="T39" fmla="*/ 0 h 184"/>
              <a:gd name="T40" fmla="*/ 57 w 192"/>
              <a:gd name="T41" fmla="*/ 10 h 184"/>
              <a:gd name="T42" fmla="*/ 0 w 192"/>
              <a:gd name="T43" fmla="*/ 71 h 184"/>
              <a:gd name="T44" fmla="*/ 0 w 192"/>
              <a:gd name="T45" fmla="*/ 16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84">
                <a:moveTo>
                  <a:pt x="0" y="163"/>
                </a:moveTo>
                <a:cubicBezTo>
                  <a:pt x="22" y="176"/>
                  <a:pt x="48" y="184"/>
                  <a:pt x="74" y="184"/>
                </a:cubicBezTo>
                <a:cubicBezTo>
                  <a:pt x="85" y="184"/>
                  <a:pt x="96" y="183"/>
                  <a:pt x="107" y="180"/>
                </a:cubicBezTo>
                <a:cubicBezTo>
                  <a:pt x="114" y="178"/>
                  <a:pt x="120" y="172"/>
                  <a:pt x="120" y="164"/>
                </a:cubicBezTo>
                <a:cubicBezTo>
                  <a:pt x="120" y="159"/>
                  <a:pt x="118" y="155"/>
                  <a:pt x="115" y="152"/>
                </a:cubicBezTo>
                <a:cubicBezTo>
                  <a:pt x="116" y="152"/>
                  <a:pt x="116" y="152"/>
                  <a:pt x="116" y="152"/>
                </a:cubicBezTo>
                <a:cubicBezTo>
                  <a:pt x="125" y="152"/>
                  <a:pt x="132" y="145"/>
                  <a:pt x="132" y="136"/>
                </a:cubicBezTo>
                <a:cubicBezTo>
                  <a:pt x="132" y="127"/>
                  <a:pt x="125" y="120"/>
                  <a:pt x="116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33" y="120"/>
                  <a:pt x="140" y="113"/>
                  <a:pt x="140" y="104"/>
                </a:cubicBezTo>
                <a:cubicBezTo>
                  <a:pt x="140" y="95"/>
                  <a:pt x="133" y="88"/>
                  <a:pt x="124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85" y="88"/>
                  <a:pt x="192" y="81"/>
                  <a:pt x="192" y="72"/>
                </a:cubicBezTo>
                <a:cubicBezTo>
                  <a:pt x="192" y="63"/>
                  <a:pt x="185" y="56"/>
                  <a:pt x="176" y="56"/>
                </a:cubicBezTo>
                <a:cubicBezTo>
                  <a:pt x="85" y="56"/>
                  <a:pt x="85" y="56"/>
                  <a:pt x="85" y="56"/>
                </a:cubicBezTo>
                <a:cubicBezTo>
                  <a:pt x="80" y="56"/>
                  <a:pt x="77" y="52"/>
                  <a:pt x="77" y="48"/>
                </a:cubicBezTo>
                <a:cubicBezTo>
                  <a:pt x="77" y="47"/>
                  <a:pt x="77" y="47"/>
                  <a:pt x="77" y="46"/>
                </a:cubicBezTo>
                <a:cubicBezTo>
                  <a:pt x="86" y="23"/>
                  <a:pt x="86" y="23"/>
                  <a:pt x="86" y="23"/>
                </a:cubicBezTo>
                <a:cubicBezTo>
                  <a:pt x="87" y="21"/>
                  <a:pt x="88" y="19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5" y="0"/>
                  <a:pt x="60" y="4"/>
                  <a:pt x="57" y="10"/>
                </a:cubicBezTo>
                <a:cubicBezTo>
                  <a:pt x="44" y="36"/>
                  <a:pt x="27" y="57"/>
                  <a:pt x="0" y="71"/>
                </a:cubicBezTo>
                <a:lnTo>
                  <a:pt x="0" y="163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7" name="Freeform 20"/>
          <p:cNvSpPr>
            <a:spLocks/>
          </p:cNvSpPr>
          <p:nvPr/>
        </p:nvSpPr>
        <p:spPr bwMode="auto">
          <a:xfrm>
            <a:off x="9819482" y="4144309"/>
            <a:ext cx="312738" cy="312737"/>
          </a:xfrm>
          <a:custGeom>
            <a:avLst/>
            <a:gdLst>
              <a:gd name="T0" fmla="*/ 0 w 192"/>
              <a:gd name="T1" fmla="*/ 24 h 192"/>
              <a:gd name="T2" fmla="*/ 114 w 192"/>
              <a:gd name="T3" fmla="*/ 0 h 192"/>
              <a:gd name="T4" fmla="*/ 152 w 192"/>
              <a:gd name="T5" fmla="*/ 3 h 192"/>
              <a:gd name="T6" fmla="*/ 166 w 192"/>
              <a:gd name="T7" fmla="*/ 7 h 192"/>
              <a:gd name="T8" fmla="*/ 172 w 192"/>
              <a:gd name="T9" fmla="*/ 20 h 192"/>
              <a:gd name="T10" fmla="*/ 167 w 192"/>
              <a:gd name="T11" fmla="*/ 32 h 192"/>
              <a:gd name="T12" fmla="*/ 168 w 192"/>
              <a:gd name="T13" fmla="*/ 32 h 192"/>
              <a:gd name="T14" fmla="*/ 184 w 192"/>
              <a:gd name="T15" fmla="*/ 48 h 192"/>
              <a:gd name="T16" fmla="*/ 168 w 192"/>
              <a:gd name="T17" fmla="*/ 64 h 192"/>
              <a:gd name="T18" fmla="*/ 176 w 192"/>
              <a:gd name="T19" fmla="*/ 64 h 192"/>
              <a:gd name="T20" fmla="*/ 192 w 192"/>
              <a:gd name="T21" fmla="*/ 80 h 192"/>
              <a:gd name="T22" fmla="*/ 176 w 192"/>
              <a:gd name="T23" fmla="*/ 96 h 192"/>
              <a:gd name="T24" fmla="*/ 192 w 192"/>
              <a:gd name="T25" fmla="*/ 112 h 192"/>
              <a:gd name="T26" fmla="*/ 176 w 192"/>
              <a:gd name="T27" fmla="*/ 128 h 192"/>
              <a:gd name="T28" fmla="*/ 104 w 192"/>
              <a:gd name="T29" fmla="*/ 128 h 192"/>
              <a:gd name="T30" fmla="*/ 94 w 192"/>
              <a:gd name="T31" fmla="*/ 138 h 192"/>
              <a:gd name="T32" fmla="*/ 99 w 192"/>
              <a:gd name="T33" fmla="*/ 171 h 192"/>
              <a:gd name="T34" fmla="*/ 100 w 192"/>
              <a:gd name="T35" fmla="*/ 176 h 192"/>
              <a:gd name="T36" fmla="*/ 84 w 192"/>
              <a:gd name="T37" fmla="*/ 192 h 192"/>
              <a:gd name="T38" fmla="*/ 69 w 192"/>
              <a:gd name="T39" fmla="*/ 180 h 192"/>
              <a:gd name="T40" fmla="*/ 68 w 192"/>
              <a:gd name="T41" fmla="*/ 178 h 192"/>
              <a:gd name="T42" fmla="*/ 0 w 192"/>
              <a:gd name="T43" fmla="*/ 96 h 192"/>
              <a:gd name="T44" fmla="*/ 0 w 192"/>
              <a:gd name="T45" fmla="*/ 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92">
                <a:moveTo>
                  <a:pt x="0" y="24"/>
                </a:moveTo>
                <a:cubicBezTo>
                  <a:pt x="34" y="9"/>
                  <a:pt x="74" y="0"/>
                  <a:pt x="114" y="0"/>
                </a:cubicBezTo>
                <a:cubicBezTo>
                  <a:pt x="127" y="0"/>
                  <a:pt x="140" y="1"/>
                  <a:pt x="152" y="3"/>
                </a:cubicBezTo>
                <a:cubicBezTo>
                  <a:pt x="157" y="3"/>
                  <a:pt x="163" y="5"/>
                  <a:pt x="166" y="7"/>
                </a:cubicBezTo>
                <a:cubicBezTo>
                  <a:pt x="170" y="10"/>
                  <a:pt x="172" y="15"/>
                  <a:pt x="172" y="20"/>
                </a:cubicBezTo>
                <a:cubicBezTo>
                  <a:pt x="172" y="25"/>
                  <a:pt x="170" y="29"/>
                  <a:pt x="167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7" y="32"/>
                  <a:pt x="184" y="39"/>
                  <a:pt x="184" y="48"/>
                </a:cubicBezTo>
                <a:cubicBezTo>
                  <a:pt x="184" y="57"/>
                  <a:pt x="177" y="64"/>
                  <a:pt x="168" y="64"/>
                </a:cubicBezTo>
                <a:cubicBezTo>
                  <a:pt x="176" y="64"/>
                  <a:pt x="176" y="64"/>
                  <a:pt x="176" y="64"/>
                </a:cubicBezTo>
                <a:cubicBezTo>
                  <a:pt x="185" y="64"/>
                  <a:pt x="192" y="71"/>
                  <a:pt x="192" y="80"/>
                </a:cubicBezTo>
                <a:cubicBezTo>
                  <a:pt x="192" y="89"/>
                  <a:pt x="185" y="96"/>
                  <a:pt x="176" y="96"/>
                </a:cubicBezTo>
                <a:cubicBezTo>
                  <a:pt x="185" y="96"/>
                  <a:pt x="192" y="103"/>
                  <a:pt x="192" y="112"/>
                </a:cubicBezTo>
                <a:cubicBezTo>
                  <a:pt x="192" y="121"/>
                  <a:pt x="185" y="128"/>
                  <a:pt x="176" y="128"/>
                </a:cubicBezTo>
                <a:cubicBezTo>
                  <a:pt x="104" y="128"/>
                  <a:pt x="104" y="128"/>
                  <a:pt x="104" y="128"/>
                </a:cubicBezTo>
                <a:cubicBezTo>
                  <a:pt x="99" y="128"/>
                  <a:pt x="94" y="132"/>
                  <a:pt x="94" y="138"/>
                </a:cubicBezTo>
                <a:cubicBezTo>
                  <a:pt x="99" y="171"/>
                  <a:pt x="99" y="171"/>
                  <a:pt x="99" y="171"/>
                </a:cubicBezTo>
                <a:cubicBezTo>
                  <a:pt x="100" y="173"/>
                  <a:pt x="100" y="174"/>
                  <a:pt x="100" y="176"/>
                </a:cubicBezTo>
                <a:cubicBezTo>
                  <a:pt x="100" y="185"/>
                  <a:pt x="93" y="192"/>
                  <a:pt x="84" y="192"/>
                </a:cubicBezTo>
                <a:cubicBezTo>
                  <a:pt x="77" y="192"/>
                  <a:pt x="70" y="187"/>
                  <a:pt x="69" y="180"/>
                </a:cubicBezTo>
                <a:cubicBezTo>
                  <a:pt x="68" y="178"/>
                  <a:pt x="68" y="178"/>
                  <a:pt x="68" y="178"/>
                </a:cubicBezTo>
                <a:cubicBezTo>
                  <a:pt x="58" y="145"/>
                  <a:pt x="34" y="115"/>
                  <a:pt x="0" y="96"/>
                </a:cubicBezTo>
                <a:lnTo>
                  <a:pt x="0" y="24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8" name="Freeform 21"/>
          <p:cNvSpPr>
            <a:spLocks/>
          </p:cNvSpPr>
          <p:nvPr/>
        </p:nvSpPr>
        <p:spPr bwMode="auto">
          <a:xfrm>
            <a:off x="9116219" y="4144309"/>
            <a:ext cx="312738" cy="312737"/>
          </a:xfrm>
          <a:custGeom>
            <a:avLst/>
            <a:gdLst>
              <a:gd name="T0" fmla="*/ 0 w 192"/>
              <a:gd name="T1" fmla="*/ 168 h 192"/>
              <a:gd name="T2" fmla="*/ 114 w 192"/>
              <a:gd name="T3" fmla="*/ 192 h 192"/>
              <a:gd name="T4" fmla="*/ 152 w 192"/>
              <a:gd name="T5" fmla="*/ 189 h 192"/>
              <a:gd name="T6" fmla="*/ 166 w 192"/>
              <a:gd name="T7" fmla="*/ 185 h 192"/>
              <a:gd name="T8" fmla="*/ 172 w 192"/>
              <a:gd name="T9" fmla="*/ 172 h 192"/>
              <a:gd name="T10" fmla="*/ 167 w 192"/>
              <a:gd name="T11" fmla="*/ 160 h 192"/>
              <a:gd name="T12" fmla="*/ 168 w 192"/>
              <a:gd name="T13" fmla="*/ 160 h 192"/>
              <a:gd name="T14" fmla="*/ 184 w 192"/>
              <a:gd name="T15" fmla="*/ 144 h 192"/>
              <a:gd name="T16" fmla="*/ 168 w 192"/>
              <a:gd name="T17" fmla="*/ 128 h 192"/>
              <a:gd name="T18" fmla="*/ 176 w 192"/>
              <a:gd name="T19" fmla="*/ 128 h 192"/>
              <a:gd name="T20" fmla="*/ 192 w 192"/>
              <a:gd name="T21" fmla="*/ 112 h 192"/>
              <a:gd name="T22" fmla="*/ 176 w 192"/>
              <a:gd name="T23" fmla="*/ 96 h 192"/>
              <a:gd name="T24" fmla="*/ 192 w 192"/>
              <a:gd name="T25" fmla="*/ 80 h 192"/>
              <a:gd name="T26" fmla="*/ 176 w 192"/>
              <a:gd name="T27" fmla="*/ 64 h 192"/>
              <a:gd name="T28" fmla="*/ 104 w 192"/>
              <a:gd name="T29" fmla="*/ 64 h 192"/>
              <a:gd name="T30" fmla="*/ 94 w 192"/>
              <a:gd name="T31" fmla="*/ 54 h 192"/>
              <a:gd name="T32" fmla="*/ 99 w 192"/>
              <a:gd name="T33" fmla="*/ 21 h 192"/>
              <a:gd name="T34" fmla="*/ 100 w 192"/>
              <a:gd name="T35" fmla="*/ 16 h 192"/>
              <a:gd name="T36" fmla="*/ 84 w 192"/>
              <a:gd name="T37" fmla="*/ 0 h 192"/>
              <a:gd name="T38" fmla="*/ 69 w 192"/>
              <a:gd name="T39" fmla="*/ 12 h 192"/>
              <a:gd name="T40" fmla="*/ 68 w 192"/>
              <a:gd name="T41" fmla="*/ 14 h 192"/>
              <a:gd name="T42" fmla="*/ 0 w 192"/>
              <a:gd name="T43" fmla="*/ 96 h 192"/>
              <a:gd name="T44" fmla="*/ 0 w 192"/>
              <a:gd name="T45" fmla="*/ 16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92">
                <a:moveTo>
                  <a:pt x="0" y="168"/>
                </a:moveTo>
                <a:cubicBezTo>
                  <a:pt x="34" y="183"/>
                  <a:pt x="74" y="192"/>
                  <a:pt x="114" y="192"/>
                </a:cubicBezTo>
                <a:cubicBezTo>
                  <a:pt x="127" y="192"/>
                  <a:pt x="140" y="191"/>
                  <a:pt x="152" y="189"/>
                </a:cubicBezTo>
                <a:cubicBezTo>
                  <a:pt x="157" y="189"/>
                  <a:pt x="163" y="187"/>
                  <a:pt x="166" y="185"/>
                </a:cubicBezTo>
                <a:cubicBezTo>
                  <a:pt x="170" y="182"/>
                  <a:pt x="172" y="177"/>
                  <a:pt x="172" y="172"/>
                </a:cubicBezTo>
                <a:cubicBezTo>
                  <a:pt x="172" y="167"/>
                  <a:pt x="170" y="163"/>
                  <a:pt x="167" y="160"/>
                </a:cubicBezTo>
                <a:cubicBezTo>
                  <a:pt x="168" y="160"/>
                  <a:pt x="168" y="160"/>
                  <a:pt x="168" y="160"/>
                </a:cubicBezTo>
                <a:cubicBezTo>
                  <a:pt x="177" y="160"/>
                  <a:pt x="184" y="153"/>
                  <a:pt x="184" y="144"/>
                </a:cubicBezTo>
                <a:cubicBezTo>
                  <a:pt x="184" y="135"/>
                  <a:pt x="177" y="128"/>
                  <a:pt x="168" y="128"/>
                </a:cubicBezTo>
                <a:cubicBezTo>
                  <a:pt x="176" y="128"/>
                  <a:pt x="176" y="128"/>
                  <a:pt x="176" y="128"/>
                </a:cubicBezTo>
                <a:cubicBezTo>
                  <a:pt x="185" y="128"/>
                  <a:pt x="192" y="121"/>
                  <a:pt x="192" y="112"/>
                </a:cubicBezTo>
                <a:cubicBezTo>
                  <a:pt x="192" y="103"/>
                  <a:pt x="185" y="96"/>
                  <a:pt x="176" y="96"/>
                </a:cubicBezTo>
                <a:cubicBezTo>
                  <a:pt x="185" y="96"/>
                  <a:pt x="192" y="89"/>
                  <a:pt x="192" y="80"/>
                </a:cubicBezTo>
                <a:cubicBezTo>
                  <a:pt x="192" y="71"/>
                  <a:pt x="185" y="64"/>
                  <a:pt x="176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99" y="64"/>
                  <a:pt x="94" y="60"/>
                  <a:pt x="94" y="54"/>
                </a:cubicBezTo>
                <a:cubicBezTo>
                  <a:pt x="99" y="21"/>
                  <a:pt x="99" y="21"/>
                  <a:pt x="99" y="21"/>
                </a:cubicBezTo>
                <a:cubicBezTo>
                  <a:pt x="100" y="19"/>
                  <a:pt x="100" y="18"/>
                  <a:pt x="100" y="16"/>
                </a:cubicBezTo>
                <a:cubicBezTo>
                  <a:pt x="100" y="7"/>
                  <a:pt x="93" y="0"/>
                  <a:pt x="84" y="0"/>
                </a:cubicBezTo>
                <a:cubicBezTo>
                  <a:pt x="77" y="0"/>
                  <a:pt x="70" y="5"/>
                  <a:pt x="69" y="12"/>
                </a:cubicBezTo>
                <a:cubicBezTo>
                  <a:pt x="68" y="14"/>
                  <a:pt x="68" y="14"/>
                  <a:pt x="68" y="14"/>
                </a:cubicBezTo>
                <a:cubicBezTo>
                  <a:pt x="58" y="47"/>
                  <a:pt x="34" y="77"/>
                  <a:pt x="0" y="96"/>
                </a:cubicBezTo>
                <a:lnTo>
                  <a:pt x="0" y="168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9" name="Freeform 22"/>
          <p:cNvSpPr>
            <a:spLocks/>
          </p:cNvSpPr>
          <p:nvPr/>
        </p:nvSpPr>
        <p:spPr bwMode="auto">
          <a:xfrm>
            <a:off x="8414544" y="4144309"/>
            <a:ext cx="314325" cy="312737"/>
          </a:xfrm>
          <a:custGeom>
            <a:avLst/>
            <a:gdLst>
              <a:gd name="T0" fmla="*/ 0 w 194"/>
              <a:gd name="T1" fmla="*/ 104 h 192"/>
              <a:gd name="T2" fmla="*/ 16 w 194"/>
              <a:gd name="T3" fmla="*/ 120 h 192"/>
              <a:gd name="T4" fmla="*/ 56 w 194"/>
              <a:gd name="T5" fmla="*/ 120 h 192"/>
              <a:gd name="T6" fmla="*/ 56 w 194"/>
              <a:gd name="T7" fmla="*/ 176 h 192"/>
              <a:gd name="T8" fmla="*/ 72 w 194"/>
              <a:gd name="T9" fmla="*/ 192 h 192"/>
              <a:gd name="T10" fmla="*/ 88 w 194"/>
              <a:gd name="T11" fmla="*/ 176 h 192"/>
              <a:gd name="T12" fmla="*/ 88 w 194"/>
              <a:gd name="T13" fmla="*/ 120 h 192"/>
              <a:gd name="T14" fmla="*/ 144 w 194"/>
              <a:gd name="T15" fmla="*/ 120 h 192"/>
              <a:gd name="T16" fmla="*/ 158 w 194"/>
              <a:gd name="T17" fmla="*/ 114 h 192"/>
              <a:gd name="T18" fmla="*/ 186 w 194"/>
              <a:gd name="T19" fmla="*/ 86 h 192"/>
              <a:gd name="T20" fmla="*/ 186 w 194"/>
              <a:gd name="T21" fmla="*/ 58 h 192"/>
              <a:gd name="T22" fmla="*/ 158 w 194"/>
              <a:gd name="T23" fmla="*/ 30 h 192"/>
              <a:gd name="T24" fmla="*/ 144 w 194"/>
              <a:gd name="T25" fmla="*/ 24 h 192"/>
              <a:gd name="T26" fmla="*/ 88 w 194"/>
              <a:gd name="T27" fmla="*/ 24 h 192"/>
              <a:gd name="T28" fmla="*/ 88 w 194"/>
              <a:gd name="T29" fmla="*/ 16 h 192"/>
              <a:gd name="T30" fmla="*/ 72 w 194"/>
              <a:gd name="T31" fmla="*/ 0 h 192"/>
              <a:gd name="T32" fmla="*/ 56 w 194"/>
              <a:gd name="T33" fmla="*/ 16 h 192"/>
              <a:gd name="T34" fmla="*/ 56 w 194"/>
              <a:gd name="T35" fmla="*/ 24 h 192"/>
              <a:gd name="T36" fmla="*/ 16 w 194"/>
              <a:gd name="T37" fmla="*/ 24 h 192"/>
              <a:gd name="T38" fmla="*/ 0 w 194"/>
              <a:gd name="T39" fmla="*/ 40 h 192"/>
              <a:gd name="T40" fmla="*/ 0 w 194"/>
              <a:gd name="T41" fmla="*/ 10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4" h="192">
                <a:moveTo>
                  <a:pt x="0" y="104"/>
                </a:moveTo>
                <a:cubicBezTo>
                  <a:pt x="0" y="113"/>
                  <a:pt x="7" y="120"/>
                  <a:pt x="16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56" y="185"/>
                  <a:pt x="63" y="192"/>
                  <a:pt x="72" y="192"/>
                </a:cubicBezTo>
                <a:cubicBezTo>
                  <a:pt x="81" y="192"/>
                  <a:pt x="88" y="185"/>
                  <a:pt x="88" y="176"/>
                </a:cubicBezTo>
                <a:cubicBezTo>
                  <a:pt x="88" y="120"/>
                  <a:pt x="88" y="120"/>
                  <a:pt x="88" y="12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50" y="120"/>
                  <a:pt x="155" y="118"/>
                  <a:pt x="158" y="114"/>
                </a:cubicBezTo>
                <a:cubicBezTo>
                  <a:pt x="186" y="86"/>
                  <a:pt x="186" y="86"/>
                  <a:pt x="186" y="86"/>
                </a:cubicBezTo>
                <a:cubicBezTo>
                  <a:pt x="194" y="78"/>
                  <a:pt x="194" y="66"/>
                  <a:pt x="186" y="58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55" y="26"/>
                  <a:pt x="150" y="24"/>
                  <a:pt x="144" y="24"/>
                </a:cubicBezTo>
                <a:cubicBezTo>
                  <a:pt x="88" y="24"/>
                  <a:pt x="88" y="24"/>
                  <a:pt x="88" y="24"/>
                </a:cubicBezTo>
                <a:cubicBezTo>
                  <a:pt x="88" y="16"/>
                  <a:pt x="88" y="16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56" y="24"/>
                  <a:pt x="56" y="24"/>
                  <a:pt x="5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lnTo>
                  <a:pt x="0" y="104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0" name="Freeform 23"/>
          <p:cNvSpPr>
            <a:spLocks/>
          </p:cNvSpPr>
          <p:nvPr/>
        </p:nvSpPr>
        <p:spPr bwMode="auto">
          <a:xfrm>
            <a:off x="7755732" y="4142721"/>
            <a:ext cx="228600" cy="314325"/>
          </a:xfrm>
          <a:custGeom>
            <a:avLst/>
            <a:gdLst>
              <a:gd name="T0" fmla="*/ 0 w 140"/>
              <a:gd name="T1" fmla="*/ 125 h 193"/>
              <a:gd name="T2" fmla="*/ 68 w 140"/>
              <a:gd name="T3" fmla="*/ 193 h 193"/>
              <a:gd name="T4" fmla="*/ 72 w 140"/>
              <a:gd name="T5" fmla="*/ 193 h 193"/>
              <a:gd name="T6" fmla="*/ 140 w 140"/>
              <a:gd name="T7" fmla="*/ 125 h 193"/>
              <a:gd name="T8" fmla="*/ 136 w 140"/>
              <a:gd name="T9" fmla="*/ 101 h 193"/>
              <a:gd name="T10" fmla="*/ 80 w 140"/>
              <a:gd name="T11" fmla="*/ 130 h 193"/>
              <a:gd name="T12" fmla="*/ 80 w 140"/>
              <a:gd name="T13" fmla="*/ 100 h 193"/>
              <a:gd name="T14" fmla="*/ 120 w 140"/>
              <a:gd name="T15" fmla="*/ 51 h 193"/>
              <a:gd name="T16" fmla="*/ 120 w 140"/>
              <a:gd name="T17" fmla="*/ 9 h 193"/>
              <a:gd name="T18" fmla="*/ 112 w 140"/>
              <a:gd name="T19" fmla="*/ 1 h 193"/>
              <a:gd name="T20" fmla="*/ 106 w 140"/>
              <a:gd name="T21" fmla="*/ 3 h 193"/>
              <a:gd name="T22" fmla="*/ 91 w 140"/>
              <a:gd name="T23" fmla="*/ 18 h 193"/>
              <a:gd name="T24" fmla="*/ 76 w 140"/>
              <a:gd name="T25" fmla="*/ 3 h 193"/>
              <a:gd name="T26" fmla="*/ 64 w 140"/>
              <a:gd name="T27" fmla="*/ 3 h 193"/>
              <a:gd name="T28" fmla="*/ 49 w 140"/>
              <a:gd name="T29" fmla="*/ 19 h 193"/>
              <a:gd name="T30" fmla="*/ 34 w 140"/>
              <a:gd name="T31" fmla="*/ 3 h 193"/>
              <a:gd name="T32" fmla="*/ 28 w 140"/>
              <a:gd name="T33" fmla="*/ 1 h 193"/>
              <a:gd name="T34" fmla="*/ 20 w 140"/>
              <a:gd name="T35" fmla="*/ 9 h 193"/>
              <a:gd name="T36" fmla="*/ 20 w 140"/>
              <a:gd name="T37" fmla="*/ 51 h 193"/>
              <a:gd name="T38" fmla="*/ 60 w 140"/>
              <a:gd name="T39" fmla="*/ 100 h 193"/>
              <a:gd name="T40" fmla="*/ 60 w 140"/>
              <a:gd name="T41" fmla="*/ 130 h 193"/>
              <a:gd name="T42" fmla="*/ 4 w 140"/>
              <a:gd name="T43" fmla="*/ 101 h 193"/>
              <a:gd name="T44" fmla="*/ 0 w 140"/>
              <a:gd name="T45" fmla="*/ 12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0" h="193">
                <a:moveTo>
                  <a:pt x="0" y="125"/>
                </a:moveTo>
                <a:cubicBezTo>
                  <a:pt x="0" y="163"/>
                  <a:pt x="30" y="193"/>
                  <a:pt x="68" y="193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110" y="193"/>
                  <a:pt x="140" y="163"/>
                  <a:pt x="140" y="125"/>
                </a:cubicBezTo>
                <a:cubicBezTo>
                  <a:pt x="140" y="117"/>
                  <a:pt x="139" y="108"/>
                  <a:pt x="136" y="101"/>
                </a:cubicBezTo>
                <a:cubicBezTo>
                  <a:pt x="113" y="101"/>
                  <a:pt x="92" y="113"/>
                  <a:pt x="80" y="130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103" y="95"/>
                  <a:pt x="120" y="75"/>
                  <a:pt x="120" y="51"/>
                </a:cubicBezTo>
                <a:cubicBezTo>
                  <a:pt x="120" y="9"/>
                  <a:pt x="120" y="9"/>
                  <a:pt x="120" y="9"/>
                </a:cubicBezTo>
                <a:cubicBezTo>
                  <a:pt x="120" y="5"/>
                  <a:pt x="116" y="1"/>
                  <a:pt x="112" y="1"/>
                </a:cubicBezTo>
                <a:cubicBezTo>
                  <a:pt x="110" y="1"/>
                  <a:pt x="108" y="2"/>
                  <a:pt x="106" y="3"/>
                </a:cubicBezTo>
                <a:cubicBezTo>
                  <a:pt x="91" y="18"/>
                  <a:pt x="91" y="18"/>
                  <a:pt x="91" y="18"/>
                </a:cubicBezTo>
                <a:cubicBezTo>
                  <a:pt x="76" y="3"/>
                  <a:pt x="76" y="3"/>
                  <a:pt x="76" y="3"/>
                </a:cubicBezTo>
                <a:cubicBezTo>
                  <a:pt x="73" y="0"/>
                  <a:pt x="68" y="0"/>
                  <a:pt x="64" y="3"/>
                </a:cubicBezTo>
                <a:cubicBezTo>
                  <a:pt x="49" y="19"/>
                  <a:pt x="49" y="19"/>
                  <a:pt x="49" y="19"/>
                </a:cubicBezTo>
                <a:cubicBezTo>
                  <a:pt x="34" y="3"/>
                  <a:pt x="34" y="3"/>
                  <a:pt x="34" y="3"/>
                </a:cubicBezTo>
                <a:cubicBezTo>
                  <a:pt x="32" y="2"/>
                  <a:pt x="30" y="1"/>
                  <a:pt x="28" y="1"/>
                </a:cubicBezTo>
                <a:cubicBezTo>
                  <a:pt x="24" y="1"/>
                  <a:pt x="20" y="5"/>
                  <a:pt x="20" y="9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75"/>
                  <a:pt x="37" y="95"/>
                  <a:pt x="60" y="100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48" y="113"/>
                  <a:pt x="27" y="101"/>
                  <a:pt x="4" y="101"/>
                </a:cubicBezTo>
                <a:cubicBezTo>
                  <a:pt x="1" y="108"/>
                  <a:pt x="0" y="117"/>
                  <a:pt x="0" y="125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1" name="Freeform 24"/>
          <p:cNvSpPr>
            <a:spLocks/>
          </p:cNvSpPr>
          <p:nvPr/>
        </p:nvSpPr>
        <p:spPr bwMode="auto">
          <a:xfrm>
            <a:off x="7006432" y="4144309"/>
            <a:ext cx="314325" cy="314325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2" name="Freeform 25"/>
          <p:cNvSpPr>
            <a:spLocks/>
          </p:cNvSpPr>
          <p:nvPr/>
        </p:nvSpPr>
        <p:spPr bwMode="auto">
          <a:xfrm>
            <a:off x="6304757" y="4142721"/>
            <a:ext cx="312738" cy="314325"/>
          </a:xfrm>
          <a:custGeom>
            <a:avLst/>
            <a:gdLst>
              <a:gd name="T0" fmla="*/ 92 w 192"/>
              <a:gd name="T1" fmla="*/ 165 h 193"/>
              <a:gd name="T2" fmla="*/ 92 w 192"/>
              <a:gd name="T3" fmla="*/ 149 h 193"/>
              <a:gd name="T4" fmla="*/ 140 w 192"/>
              <a:gd name="T5" fmla="*/ 149 h 193"/>
              <a:gd name="T6" fmla="*/ 148 w 192"/>
              <a:gd name="T7" fmla="*/ 141 h 193"/>
              <a:gd name="T8" fmla="*/ 146 w 192"/>
              <a:gd name="T9" fmla="*/ 135 h 193"/>
              <a:gd name="T10" fmla="*/ 116 w 192"/>
              <a:gd name="T11" fmla="*/ 105 h 193"/>
              <a:gd name="T12" fmla="*/ 128 w 192"/>
              <a:gd name="T13" fmla="*/ 105 h 193"/>
              <a:gd name="T14" fmla="*/ 136 w 192"/>
              <a:gd name="T15" fmla="*/ 97 h 193"/>
              <a:gd name="T16" fmla="*/ 134 w 192"/>
              <a:gd name="T17" fmla="*/ 91 h 193"/>
              <a:gd name="T18" fmla="*/ 104 w 192"/>
              <a:gd name="T19" fmla="*/ 61 h 193"/>
              <a:gd name="T20" fmla="*/ 116 w 192"/>
              <a:gd name="T21" fmla="*/ 61 h 193"/>
              <a:gd name="T22" fmla="*/ 124 w 192"/>
              <a:gd name="T23" fmla="*/ 53 h 193"/>
              <a:gd name="T24" fmla="*/ 122 w 192"/>
              <a:gd name="T25" fmla="*/ 47 h 193"/>
              <a:gd name="T26" fmla="*/ 80 w 192"/>
              <a:gd name="T27" fmla="*/ 3 h 193"/>
              <a:gd name="T28" fmla="*/ 68 w 192"/>
              <a:gd name="T29" fmla="*/ 3 h 193"/>
              <a:gd name="T30" fmla="*/ 26 w 192"/>
              <a:gd name="T31" fmla="*/ 47 h 193"/>
              <a:gd name="T32" fmla="*/ 24 w 192"/>
              <a:gd name="T33" fmla="*/ 53 h 193"/>
              <a:gd name="T34" fmla="*/ 32 w 192"/>
              <a:gd name="T35" fmla="*/ 61 h 193"/>
              <a:gd name="T36" fmla="*/ 44 w 192"/>
              <a:gd name="T37" fmla="*/ 61 h 193"/>
              <a:gd name="T38" fmla="*/ 14 w 192"/>
              <a:gd name="T39" fmla="*/ 91 h 193"/>
              <a:gd name="T40" fmla="*/ 12 w 192"/>
              <a:gd name="T41" fmla="*/ 97 h 193"/>
              <a:gd name="T42" fmla="*/ 20 w 192"/>
              <a:gd name="T43" fmla="*/ 105 h 193"/>
              <a:gd name="T44" fmla="*/ 32 w 192"/>
              <a:gd name="T45" fmla="*/ 105 h 193"/>
              <a:gd name="T46" fmla="*/ 2 w 192"/>
              <a:gd name="T47" fmla="*/ 135 h 193"/>
              <a:gd name="T48" fmla="*/ 0 w 192"/>
              <a:gd name="T49" fmla="*/ 141 h 193"/>
              <a:gd name="T50" fmla="*/ 8 w 192"/>
              <a:gd name="T51" fmla="*/ 149 h 193"/>
              <a:gd name="T52" fmla="*/ 60 w 192"/>
              <a:gd name="T53" fmla="*/ 149 h 193"/>
              <a:gd name="T54" fmla="*/ 60 w 192"/>
              <a:gd name="T55" fmla="*/ 165 h 193"/>
              <a:gd name="T56" fmla="*/ 52 w 192"/>
              <a:gd name="T57" fmla="*/ 173 h 193"/>
              <a:gd name="T58" fmla="*/ 10 w 192"/>
              <a:gd name="T59" fmla="*/ 173 h 193"/>
              <a:gd name="T60" fmla="*/ 0 w 192"/>
              <a:gd name="T61" fmla="*/ 183 h 193"/>
              <a:gd name="T62" fmla="*/ 10 w 192"/>
              <a:gd name="T63" fmla="*/ 193 h 193"/>
              <a:gd name="T64" fmla="*/ 182 w 192"/>
              <a:gd name="T65" fmla="*/ 193 h 193"/>
              <a:gd name="T66" fmla="*/ 192 w 192"/>
              <a:gd name="T67" fmla="*/ 183 h 193"/>
              <a:gd name="T68" fmla="*/ 182 w 192"/>
              <a:gd name="T69" fmla="*/ 173 h 193"/>
              <a:gd name="T70" fmla="*/ 100 w 192"/>
              <a:gd name="T71" fmla="*/ 173 h 193"/>
              <a:gd name="T72" fmla="*/ 92 w 192"/>
              <a:gd name="T73" fmla="*/ 16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93">
                <a:moveTo>
                  <a:pt x="92" y="165"/>
                </a:moveTo>
                <a:cubicBezTo>
                  <a:pt x="92" y="149"/>
                  <a:pt x="92" y="149"/>
                  <a:pt x="92" y="149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44" y="149"/>
                  <a:pt x="148" y="145"/>
                  <a:pt x="148" y="141"/>
                </a:cubicBezTo>
                <a:cubicBezTo>
                  <a:pt x="148" y="139"/>
                  <a:pt x="147" y="137"/>
                  <a:pt x="146" y="135"/>
                </a:cubicBezTo>
                <a:cubicBezTo>
                  <a:pt x="116" y="105"/>
                  <a:pt x="116" y="105"/>
                  <a:pt x="116" y="105"/>
                </a:cubicBezTo>
                <a:cubicBezTo>
                  <a:pt x="128" y="105"/>
                  <a:pt x="128" y="105"/>
                  <a:pt x="128" y="105"/>
                </a:cubicBezTo>
                <a:cubicBezTo>
                  <a:pt x="132" y="105"/>
                  <a:pt x="136" y="101"/>
                  <a:pt x="136" y="97"/>
                </a:cubicBezTo>
                <a:cubicBezTo>
                  <a:pt x="136" y="95"/>
                  <a:pt x="135" y="93"/>
                  <a:pt x="134" y="91"/>
                </a:cubicBezTo>
                <a:cubicBezTo>
                  <a:pt x="104" y="61"/>
                  <a:pt x="104" y="61"/>
                  <a:pt x="104" y="61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20" y="61"/>
                  <a:pt x="124" y="57"/>
                  <a:pt x="124" y="53"/>
                </a:cubicBezTo>
                <a:cubicBezTo>
                  <a:pt x="124" y="51"/>
                  <a:pt x="123" y="49"/>
                  <a:pt x="122" y="47"/>
                </a:cubicBezTo>
                <a:cubicBezTo>
                  <a:pt x="80" y="3"/>
                  <a:pt x="80" y="3"/>
                  <a:pt x="80" y="3"/>
                </a:cubicBezTo>
                <a:cubicBezTo>
                  <a:pt x="77" y="0"/>
                  <a:pt x="71" y="0"/>
                  <a:pt x="68" y="3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8"/>
                  <a:pt x="24" y="51"/>
                  <a:pt x="24" y="53"/>
                </a:cubicBezTo>
                <a:cubicBezTo>
                  <a:pt x="24" y="57"/>
                  <a:pt x="28" y="61"/>
                  <a:pt x="32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14" y="91"/>
                  <a:pt x="14" y="91"/>
                  <a:pt x="14" y="91"/>
                </a:cubicBezTo>
                <a:cubicBezTo>
                  <a:pt x="13" y="93"/>
                  <a:pt x="12" y="95"/>
                  <a:pt x="12" y="97"/>
                </a:cubicBezTo>
                <a:cubicBezTo>
                  <a:pt x="12" y="101"/>
                  <a:pt x="16" y="105"/>
                  <a:pt x="20" y="105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2" y="135"/>
                  <a:pt x="2" y="135"/>
                  <a:pt x="2" y="135"/>
                </a:cubicBezTo>
                <a:cubicBezTo>
                  <a:pt x="1" y="137"/>
                  <a:pt x="0" y="139"/>
                  <a:pt x="0" y="141"/>
                </a:cubicBezTo>
                <a:cubicBezTo>
                  <a:pt x="0" y="145"/>
                  <a:pt x="4" y="149"/>
                  <a:pt x="8" y="149"/>
                </a:cubicBezTo>
                <a:cubicBezTo>
                  <a:pt x="60" y="149"/>
                  <a:pt x="60" y="149"/>
                  <a:pt x="60" y="149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60" y="169"/>
                  <a:pt x="56" y="173"/>
                  <a:pt x="52" y="173"/>
                </a:cubicBezTo>
                <a:cubicBezTo>
                  <a:pt x="10" y="173"/>
                  <a:pt x="10" y="173"/>
                  <a:pt x="10" y="173"/>
                </a:cubicBezTo>
                <a:cubicBezTo>
                  <a:pt x="4" y="173"/>
                  <a:pt x="0" y="177"/>
                  <a:pt x="0" y="183"/>
                </a:cubicBezTo>
                <a:cubicBezTo>
                  <a:pt x="0" y="189"/>
                  <a:pt x="4" y="193"/>
                  <a:pt x="10" y="193"/>
                </a:cubicBezTo>
                <a:cubicBezTo>
                  <a:pt x="182" y="193"/>
                  <a:pt x="182" y="193"/>
                  <a:pt x="182" y="193"/>
                </a:cubicBezTo>
                <a:cubicBezTo>
                  <a:pt x="188" y="193"/>
                  <a:pt x="192" y="189"/>
                  <a:pt x="192" y="183"/>
                </a:cubicBezTo>
                <a:cubicBezTo>
                  <a:pt x="192" y="177"/>
                  <a:pt x="188" y="173"/>
                  <a:pt x="182" y="173"/>
                </a:cubicBezTo>
                <a:cubicBezTo>
                  <a:pt x="100" y="173"/>
                  <a:pt x="100" y="173"/>
                  <a:pt x="100" y="173"/>
                </a:cubicBezTo>
                <a:cubicBezTo>
                  <a:pt x="96" y="173"/>
                  <a:pt x="92" y="169"/>
                  <a:pt x="92" y="165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3" name="Freeform 26"/>
          <p:cNvSpPr>
            <a:spLocks noEditPoints="1"/>
          </p:cNvSpPr>
          <p:nvPr/>
        </p:nvSpPr>
        <p:spPr bwMode="auto">
          <a:xfrm>
            <a:off x="10522744" y="3441046"/>
            <a:ext cx="312738" cy="312737"/>
          </a:xfrm>
          <a:custGeom>
            <a:avLst/>
            <a:gdLst>
              <a:gd name="T0" fmla="*/ 192 w 192"/>
              <a:gd name="T1" fmla="*/ 72 h 192"/>
              <a:gd name="T2" fmla="*/ 184 w 192"/>
              <a:gd name="T3" fmla="*/ 64 h 192"/>
              <a:gd name="T4" fmla="*/ 178 w 192"/>
              <a:gd name="T5" fmla="*/ 66 h 192"/>
              <a:gd name="T6" fmla="*/ 144 w 192"/>
              <a:gd name="T7" fmla="*/ 96 h 192"/>
              <a:gd name="T8" fmla="*/ 144 w 192"/>
              <a:gd name="T9" fmla="*/ 72 h 192"/>
              <a:gd name="T10" fmla="*/ 136 w 192"/>
              <a:gd name="T11" fmla="*/ 64 h 192"/>
              <a:gd name="T12" fmla="*/ 130 w 192"/>
              <a:gd name="T13" fmla="*/ 66 h 192"/>
              <a:gd name="T14" fmla="*/ 96 w 192"/>
              <a:gd name="T15" fmla="*/ 96 h 192"/>
              <a:gd name="T16" fmla="*/ 96 w 192"/>
              <a:gd name="T17" fmla="*/ 72 h 192"/>
              <a:gd name="T18" fmla="*/ 88 w 192"/>
              <a:gd name="T19" fmla="*/ 64 h 192"/>
              <a:gd name="T20" fmla="*/ 82 w 192"/>
              <a:gd name="T21" fmla="*/ 66 h 192"/>
              <a:gd name="T22" fmla="*/ 48 w 192"/>
              <a:gd name="T23" fmla="*/ 96 h 192"/>
              <a:gd name="T24" fmla="*/ 40 w 192"/>
              <a:gd name="T25" fmla="*/ 9 h 192"/>
              <a:gd name="T26" fmla="*/ 31 w 192"/>
              <a:gd name="T27" fmla="*/ 0 h 192"/>
              <a:gd name="T28" fmla="*/ 17 w 192"/>
              <a:gd name="T29" fmla="*/ 0 h 192"/>
              <a:gd name="T30" fmla="*/ 8 w 192"/>
              <a:gd name="T31" fmla="*/ 9 h 192"/>
              <a:gd name="T32" fmla="*/ 0 w 192"/>
              <a:gd name="T33" fmla="*/ 176 h 192"/>
              <a:gd name="T34" fmla="*/ 16 w 192"/>
              <a:gd name="T35" fmla="*/ 192 h 192"/>
              <a:gd name="T36" fmla="*/ 176 w 192"/>
              <a:gd name="T37" fmla="*/ 192 h 192"/>
              <a:gd name="T38" fmla="*/ 192 w 192"/>
              <a:gd name="T39" fmla="*/ 176 h 192"/>
              <a:gd name="T40" fmla="*/ 192 w 192"/>
              <a:gd name="T41" fmla="*/ 72 h 192"/>
              <a:gd name="T42" fmla="*/ 76 w 192"/>
              <a:gd name="T43" fmla="*/ 123 h 192"/>
              <a:gd name="T44" fmla="*/ 76 w 192"/>
              <a:gd name="T45" fmla="*/ 133 h 192"/>
              <a:gd name="T46" fmla="*/ 69 w 192"/>
              <a:gd name="T47" fmla="*/ 140 h 192"/>
              <a:gd name="T48" fmla="*/ 59 w 192"/>
              <a:gd name="T49" fmla="*/ 140 h 192"/>
              <a:gd name="T50" fmla="*/ 52 w 192"/>
              <a:gd name="T51" fmla="*/ 133 h 192"/>
              <a:gd name="T52" fmla="*/ 52 w 192"/>
              <a:gd name="T53" fmla="*/ 123 h 192"/>
              <a:gd name="T54" fmla="*/ 59 w 192"/>
              <a:gd name="T55" fmla="*/ 116 h 192"/>
              <a:gd name="T56" fmla="*/ 69 w 192"/>
              <a:gd name="T57" fmla="*/ 116 h 192"/>
              <a:gd name="T58" fmla="*/ 76 w 192"/>
              <a:gd name="T59" fmla="*/ 123 h 192"/>
              <a:gd name="T60" fmla="*/ 124 w 192"/>
              <a:gd name="T61" fmla="*/ 123 h 192"/>
              <a:gd name="T62" fmla="*/ 124 w 192"/>
              <a:gd name="T63" fmla="*/ 133 h 192"/>
              <a:gd name="T64" fmla="*/ 117 w 192"/>
              <a:gd name="T65" fmla="*/ 140 h 192"/>
              <a:gd name="T66" fmla="*/ 107 w 192"/>
              <a:gd name="T67" fmla="*/ 140 h 192"/>
              <a:gd name="T68" fmla="*/ 100 w 192"/>
              <a:gd name="T69" fmla="*/ 133 h 192"/>
              <a:gd name="T70" fmla="*/ 100 w 192"/>
              <a:gd name="T71" fmla="*/ 123 h 192"/>
              <a:gd name="T72" fmla="*/ 107 w 192"/>
              <a:gd name="T73" fmla="*/ 116 h 192"/>
              <a:gd name="T74" fmla="*/ 117 w 192"/>
              <a:gd name="T75" fmla="*/ 116 h 192"/>
              <a:gd name="T76" fmla="*/ 124 w 192"/>
              <a:gd name="T77" fmla="*/ 123 h 192"/>
              <a:gd name="T78" fmla="*/ 172 w 192"/>
              <a:gd name="T79" fmla="*/ 123 h 192"/>
              <a:gd name="T80" fmla="*/ 172 w 192"/>
              <a:gd name="T81" fmla="*/ 133 h 192"/>
              <a:gd name="T82" fmla="*/ 165 w 192"/>
              <a:gd name="T83" fmla="*/ 140 h 192"/>
              <a:gd name="T84" fmla="*/ 155 w 192"/>
              <a:gd name="T85" fmla="*/ 140 h 192"/>
              <a:gd name="T86" fmla="*/ 148 w 192"/>
              <a:gd name="T87" fmla="*/ 133 h 192"/>
              <a:gd name="T88" fmla="*/ 148 w 192"/>
              <a:gd name="T89" fmla="*/ 123 h 192"/>
              <a:gd name="T90" fmla="*/ 155 w 192"/>
              <a:gd name="T91" fmla="*/ 116 h 192"/>
              <a:gd name="T92" fmla="*/ 165 w 192"/>
              <a:gd name="T93" fmla="*/ 116 h 192"/>
              <a:gd name="T94" fmla="*/ 172 w 192"/>
              <a:gd name="T95" fmla="*/ 12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2" h="192">
                <a:moveTo>
                  <a:pt x="192" y="72"/>
                </a:moveTo>
                <a:cubicBezTo>
                  <a:pt x="192" y="68"/>
                  <a:pt x="188" y="64"/>
                  <a:pt x="184" y="64"/>
                </a:cubicBezTo>
                <a:cubicBezTo>
                  <a:pt x="182" y="64"/>
                  <a:pt x="180" y="65"/>
                  <a:pt x="178" y="66"/>
                </a:cubicBezTo>
                <a:cubicBezTo>
                  <a:pt x="144" y="96"/>
                  <a:pt x="144" y="96"/>
                  <a:pt x="144" y="96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8"/>
                  <a:pt x="140" y="64"/>
                  <a:pt x="136" y="64"/>
                </a:cubicBezTo>
                <a:cubicBezTo>
                  <a:pt x="134" y="64"/>
                  <a:pt x="132" y="65"/>
                  <a:pt x="130" y="66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72"/>
                  <a:pt x="96" y="72"/>
                  <a:pt x="96" y="72"/>
                </a:cubicBezTo>
                <a:cubicBezTo>
                  <a:pt x="96" y="68"/>
                  <a:pt x="92" y="64"/>
                  <a:pt x="88" y="64"/>
                </a:cubicBezTo>
                <a:cubicBezTo>
                  <a:pt x="86" y="64"/>
                  <a:pt x="84" y="65"/>
                  <a:pt x="82" y="66"/>
                </a:cubicBezTo>
                <a:cubicBezTo>
                  <a:pt x="48" y="96"/>
                  <a:pt x="48" y="96"/>
                  <a:pt x="48" y="96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4"/>
                  <a:pt x="36" y="0"/>
                  <a:pt x="31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2" y="0"/>
                  <a:pt x="8" y="4"/>
                  <a:pt x="8" y="9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lnTo>
                  <a:pt x="192" y="72"/>
                </a:lnTo>
                <a:close/>
                <a:moveTo>
                  <a:pt x="76" y="123"/>
                </a:moveTo>
                <a:cubicBezTo>
                  <a:pt x="76" y="133"/>
                  <a:pt x="76" y="133"/>
                  <a:pt x="76" y="133"/>
                </a:cubicBezTo>
                <a:cubicBezTo>
                  <a:pt x="76" y="137"/>
                  <a:pt x="73" y="140"/>
                  <a:pt x="69" y="140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5" y="140"/>
                  <a:pt x="52" y="137"/>
                  <a:pt x="52" y="133"/>
                </a:cubicBezTo>
                <a:cubicBezTo>
                  <a:pt x="52" y="123"/>
                  <a:pt x="52" y="123"/>
                  <a:pt x="52" y="123"/>
                </a:cubicBezTo>
                <a:cubicBezTo>
                  <a:pt x="52" y="119"/>
                  <a:pt x="55" y="116"/>
                  <a:pt x="59" y="116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73" y="116"/>
                  <a:pt x="76" y="119"/>
                  <a:pt x="76" y="123"/>
                </a:cubicBezTo>
                <a:close/>
                <a:moveTo>
                  <a:pt x="124" y="123"/>
                </a:moveTo>
                <a:cubicBezTo>
                  <a:pt x="124" y="133"/>
                  <a:pt x="124" y="133"/>
                  <a:pt x="124" y="133"/>
                </a:cubicBezTo>
                <a:cubicBezTo>
                  <a:pt x="124" y="137"/>
                  <a:pt x="121" y="140"/>
                  <a:pt x="117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03" y="140"/>
                  <a:pt x="100" y="137"/>
                  <a:pt x="100" y="133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100" y="119"/>
                  <a:pt x="103" y="116"/>
                  <a:pt x="107" y="116"/>
                </a:cubicBezTo>
                <a:cubicBezTo>
                  <a:pt x="117" y="116"/>
                  <a:pt x="117" y="116"/>
                  <a:pt x="117" y="116"/>
                </a:cubicBezTo>
                <a:cubicBezTo>
                  <a:pt x="121" y="116"/>
                  <a:pt x="124" y="119"/>
                  <a:pt x="124" y="123"/>
                </a:cubicBezTo>
                <a:close/>
                <a:moveTo>
                  <a:pt x="172" y="123"/>
                </a:moveTo>
                <a:cubicBezTo>
                  <a:pt x="172" y="133"/>
                  <a:pt x="172" y="133"/>
                  <a:pt x="172" y="133"/>
                </a:cubicBezTo>
                <a:cubicBezTo>
                  <a:pt x="172" y="137"/>
                  <a:pt x="169" y="140"/>
                  <a:pt x="165" y="14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151" y="140"/>
                  <a:pt x="148" y="137"/>
                  <a:pt x="148" y="133"/>
                </a:cubicBezTo>
                <a:cubicBezTo>
                  <a:pt x="148" y="123"/>
                  <a:pt x="148" y="123"/>
                  <a:pt x="148" y="123"/>
                </a:cubicBezTo>
                <a:cubicBezTo>
                  <a:pt x="148" y="119"/>
                  <a:pt x="151" y="116"/>
                  <a:pt x="155" y="116"/>
                </a:cubicBezTo>
                <a:cubicBezTo>
                  <a:pt x="165" y="116"/>
                  <a:pt x="165" y="116"/>
                  <a:pt x="165" y="116"/>
                </a:cubicBezTo>
                <a:cubicBezTo>
                  <a:pt x="169" y="116"/>
                  <a:pt x="172" y="119"/>
                  <a:pt x="172" y="123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4" name="Freeform 27"/>
          <p:cNvSpPr>
            <a:spLocks noEditPoints="1"/>
          </p:cNvSpPr>
          <p:nvPr/>
        </p:nvSpPr>
        <p:spPr bwMode="auto">
          <a:xfrm>
            <a:off x="9819482" y="3439459"/>
            <a:ext cx="312738" cy="314325"/>
          </a:xfrm>
          <a:custGeom>
            <a:avLst/>
            <a:gdLst>
              <a:gd name="T0" fmla="*/ 128 w 192"/>
              <a:gd name="T1" fmla="*/ 173 h 193"/>
              <a:gd name="T2" fmla="*/ 128 w 192"/>
              <a:gd name="T3" fmla="*/ 85 h 193"/>
              <a:gd name="T4" fmla="*/ 134 w 192"/>
              <a:gd name="T5" fmla="*/ 85 h 193"/>
              <a:gd name="T6" fmla="*/ 140 w 192"/>
              <a:gd name="T7" fmla="*/ 91 h 193"/>
              <a:gd name="T8" fmla="*/ 140 w 192"/>
              <a:gd name="T9" fmla="*/ 147 h 193"/>
              <a:gd name="T10" fmla="*/ 166 w 192"/>
              <a:gd name="T11" fmla="*/ 173 h 193"/>
              <a:gd name="T12" fmla="*/ 192 w 192"/>
              <a:gd name="T13" fmla="*/ 147 h 193"/>
              <a:gd name="T14" fmla="*/ 192 w 192"/>
              <a:gd name="T15" fmla="*/ 39 h 193"/>
              <a:gd name="T16" fmla="*/ 186 w 192"/>
              <a:gd name="T17" fmla="*/ 25 h 193"/>
              <a:gd name="T18" fmla="*/ 165 w 192"/>
              <a:gd name="T19" fmla="*/ 4 h 193"/>
              <a:gd name="T20" fmla="*/ 151 w 192"/>
              <a:gd name="T21" fmla="*/ 4 h 193"/>
              <a:gd name="T22" fmla="*/ 151 w 192"/>
              <a:gd name="T23" fmla="*/ 18 h 193"/>
              <a:gd name="T24" fmla="*/ 165 w 192"/>
              <a:gd name="T25" fmla="*/ 32 h 193"/>
              <a:gd name="T26" fmla="*/ 154 w 192"/>
              <a:gd name="T27" fmla="*/ 42 h 193"/>
              <a:gd name="T28" fmla="*/ 154 w 192"/>
              <a:gd name="T29" fmla="*/ 54 h 193"/>
              <a:gd name="T30" fmla="*/ 161 w 192"/>
              <a:gd name="T31" fmla="*/ 57 h 193"/>
              <a:gd name="T32" fmla="*/ 172 w 192"/>
              <a:gd name="T33" fmla="*/ 57 h 193"/>
              <a:gd name="T34" fmla="*/ 172 w 192"/>
              <a:gd name="T35" fmla="*/ 147 h 193"/>
              <a:gd name="T36" fmla="*/ 166 w 192"/>
              <a:gd name="T37" fmla="*/ 153 h 193"/>
              <a:gd name="T38" fmla="*/ 160 w 192"/>
              <a:gd name="T39" fmla="*/ 147 h 193"/>
              <a:gd name="T40" fmla="*/ 160 w 192"/>
              <a:gd name="T41" fmla="*/ 91 h 193"/>
              <a:gd name="T42" fmla="*/ 134 w 192"/>
              <a:gd name="T43" fmla="*/ 65 h 193"/>
              <a:gd name="T44" fmla="*/ 128 w 192"/>
              <a:gd name="T45" fmla="*/ 65 h 193"/>
              <a:gd name="T46" fmla="*/ 128 w 192"/>
              <a:gd name="T47" fmla="*/ 17 h 193"/>
              <a:gd name="T48" fmla="*/ 112 w 192"/>
              <a:gd name="T49" fmla="*/ 1 h 193"/>
              <a:gd name="T50" fmla="*/ 28 w 192"/>
              <a:gd name="T51" fmla="*/ 1 h 193"/>
              <a:gd name="T52" fmla="*/ 12 w 192"/>
              <a:gd name="T53" fmla="*/ 17 h 193"/>
              <a:gd name="T54" fmla="*/ 12 w 192"/>
              <a:gd name="T55" fmla="*/ 173 h 193"/>
              <a:gd name="T56" fmla="*/ 10 w 192"/>
              <a:gd name="T57" fmla="*/ 173 h 193"/>
              <a:gd name="T58" fmla="*/ 0 w 192"/>
              <a:gd name="T59" fmla="*/ 183 h 193"/>
              <a:gd name="T60" fmla="*/ 10 w 192"/>
              <a:gd name="T61" fmla="*/ 193 h 193"/>
              <a:gd name="T62" fmla="*/ 130 w 192"/>
              <a:gd name="T63" fmla="*/ 193 h 193"/>
              <a:gd name="T64" fmla="*/ 140 w 192"/>
              <a:gd name="T65" fmla="*/ 183 h 193"/>
              <a:gd name="T66" fmla="*/ 130 w 192"/>
              <a:gd name="T67" fmla="*/ 173 h 193"/>
              <a:gd name="T68" fmla="*/ 128 w 192"/>
              <a:gd name="T69" fmla="*/ 173 h 193"/>
              <a:gd name="T70" fmla="*/ 41 w 192"/>
              <a:gd name="T71" fmla="*/ 21 h 193"/>
              <a:gd name="T72" fmla="*/ 99 w 192"/>
              <a:gd name="T73" fmla="*/ 21 h 193"/>
              <a:gd name="T74" fmla="*/ 108 w 192"/>
              <a:gd name="T75" fmla="*/ 30 h 193"/>
              <a:gd name="T76" fmla="*/ 108 w 192"/>
              <a:gd name="T77" fmla="*/ 72 h 193"/>
              <a:gd name="T78" fmla="*/ 99 w 192"/>
              <a:gd name="T79" fmla="*/ 81 h 193"/>
              <a:gd name="T80" fmla="*/ 41 w 192"/>
              <a:gd name="T81" fmla="*/ 81 h 193"/>
              <a:gd name="T82" fmla="*/ 32 w 192"/>
              <a:gd name="T83" fmla="*/ 72 h 193"/>
              <a:gd name="T84" fmla="*/ 32 w 192"/>
              <a:gd name="T85" fmla="*/ 30 h 193"/>
              <a:gd name="T86" fmla="*/ 41 w 192"/>
              <a:gd name="T87" fmla="*/ 2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2" h="193">
                <a:moveTo>
                  <a:pt x="128" y="173"/>
                </a:moveTo>
                <a:cubicBezTo>
                  <a:pt x="128" y="85"/>
                  <a:pt x="128" y="85"/>
                  <a:pt x="128" y="85"/>
                </a:cubicBezTo>
                <a:cubicBezTo>
                  <a:pt x="134" y="85"/>
                  <a:pt x="134" y="85"/>
                  <a:pt x="134" y="85"/>
                </a:cubicBezTo>
                <a:cubicBezTo>
                  <a:pt x="137" y="85"/>
                  <a:pt x="140" y="88"/>
                  <a:pt x="140" y="91"/>
                </a:cubicBezTo>
                <a:cubicBezTo>
                  <a:pt x="140" y="147"/>
                  <a:pt x="140" y="147"/>
                  <a:pt x="140" y="147"/>
                </a:cubicBezTo>
                <a:cubicBezTo>
                  <a:pt x="140" y="161"/>
                  <a:pt x="152" y="173"/>
                  <a:pt x="166" y="173"/>
                </a:cubicBezTo>
                <a:cubicBezTo>
                  <a:pt x="180" y="173"/>
                  <a:pt x="192" y="161"/>
                  <a:pt x="192" y="147"/>
                </a:cubicBezTo>
                <a:cubicBezTo>
                  <a:pt x="192" y="39"/>
                  <a:pt x="192" y="39"/>
                  <a:pt x="192" y="39"/>
                </a:cubicBezTo>
                <a:cubicBezTo>
                  <a:pt x="192" y="34"/>
                  <a:pt x="190" y="29"/>
                  <a:pt x="186" y="25"/>
                </a:cubicBezTo>
                <a:cubicBezTo>
                  <a:pt x="165" y="4"/>
                  <a:pt x="165" y="4"/>
                  <a:pt x="165" y="4"/>
                </a:cubicBezTo>
                <a:cubicBezTo>
                  <a:pt x="161" y="0"/>
                  <a:pt x="155" y="0"/>
                  <a:pt x="151" y="4"/>
                </a:cubicBezTo>
                <a:cubicBezTo>
                  <a:pt x="147" y="8"/>
                  <a:pt x="147" y="14"/>
                  <a:pt x="151" y="18"/>
                </a:cubicBezTo>
                <a:cubicBezTo>
                  <a:pt x="165" y="32"/>
                  <a:pt x="165" y="32"/>
                  <a:pt x="165" y="32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1" y="46"/>
                  <a:pt x="151" y="51"/>
                  <a:pt x="154" y="54"/>
                </a:cubicBezTo>
                <a:cubicBezTo>
                  <a:pt x="156" y="56"/>
                  <a:pt x="158" y="57"/>
                  <a:pt x="161" y="57"/>
                </a:cubicBezTo>
                <a:cubicBezTo>
                  <a:pt x="172" y="57"/>
                  <a:pt x="172" y="57"/>
                  <a:pt x="172" y="57"/>
                </a:cubicBezTo>
                <a:cubicBezTo>
                  <a:pt x="172" y="147"/>
                  <a:pt x="172" y="147"/>
                  <a:pt x="172" y="147"/>
                </a:cubicBezTo>
                <a:cubicBezTo>
                  <a:pt x="172" y="150"/>
                  <a:pt x="169" y="153"/>
                  <a:pt x="166" y="153"/>
                </a:cubicBezTo>
                <a:cubicBezTo>
                  <a:pt x="163" y="153"/>
                  <a:pt x="160" y="150"/>
                  <a:pt x="160" y="147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0" y="77"/>
                  <a:pt x="148" y="65"/>
                  <a:pt x="134" y="65"/>
                </a:cubicBezTo>
                <a:cubicBezTo>
                  <a:pt x="128" y="65"/>
                  <a:pt x="128" y="65"/>
                  <a:pt x="128" y="65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8" y="8"/>
                  <a:pt x="121" y="1"/>
                  <a:pt x="112" y="1"/>
                </a:cubicBezTo>
                <a:cubicBezTo>
                  <a:pt x="28" y="1"/>
                  <a:pt x="28" y="1"/>
                  <a:pt x="28" y="1"/>
                </a:cubicBezTo>
                <a:cubicBezTo>
                  <a:pt x="19" y="1"/>
                  <a:pt x="12" y="8"/>
                  <a:pt x="12" y="17"/>
                </a:cubicBezTo>
                <a:cubicBezTo>
                  <a:pt x="12" y="173"/>
                  <a:pt x="12" y="173"/>
                  <a:pt x="12" y="173"/>
                </a:cubicBezTo>
                <a:cubicBezTo>
                  <a:pt x="10" y="173"/>
                  <a:pt x="10" y="173"/>
                  <a:pt x="10" y="173"/>
                </a:cubicBezTo>
                <a:cubicBezTo>
                  <a:pt x="4" y="173"/>
                  <a:pt x="0" y="177"/>
                  <a:pt x="0" y="183"/>
                </a:cubicBezTo>
                <a:cubicBezTo>
                  <a:pt x="0" y="189"/>
                  <a:pt x="4" y="193"/>
                  <a:pt x="10" y="193"/>
                </a:cubicBezTo>
                <a:cubicBezTo>
                  <a:pt x="130" y="193"/>
                  <a:pt x="130" y="193"/>
                  <a:pt x="130" y="193"/>
                </a:cubicBezTo>
                <a:cubicBezTo>
                  <a:pt x="136" y="193"/>
                  <a:pt x="140" y="189"/>
                  <a:pt x="140" y="183"/>
                </a:cubicBezTo>
                <a:cubicBezTo>
                  <a:pt x="140" y="177"/>
                  <a:pt x="136" y="173"/>
                  <a:pt x="130" y="173"/>
                </a:cubicBezTo>
                <a:lnTo>
                  <a:pt x="128" y="173"/>
                </a:lnTo>
                <a:close/>
                <a:moveTo>
                  <a:pt x="41" y="21"/>
                </a:moveTo>
                <a:cubicBezTo>
                  <a:pt x="99" y="21"/>
                  <a:pt x="99" y="21"/>
                  <a:pt x="99" y="21"/>
                </a:cubicBezTo>
                <a:cubicBezTo>
                  <a:pt x="104" y="21"/>
                  <a:pt x="108" y="25"/>
                  <a:pt x="108" y="30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7"/>
                  <a:pt x="104" y="81"/>
                  <a:pt x="99" y="81"/>
                </a:cubicBezTo>
                <a:cubicBezTo>
                  <a:pt x="41" y="81"/>
                  <a:pt x="41" y="81"/>
                  <a:pt x="41" y="81"/>
                </a:cubicBezTo>
                <a:cubicBezTo>
                  <a:pt x="36" y="81"/>
                  <a:pt x="32" y="77"/>
                  <a:pt x="32" y="72"/>
                </a:cubicBezTo>
                <a:cubicBezTo>
                  <a:pt x="32" y="30"/>
                  <a:pt x="32" y="30"/>
                  <a:pt x="32" y="30"/>
                </a:cubicBezTo>
                <a:cubicBezTo>
                  <a:pt x="32" y="25"/>
                  <a:pt x="36" y="21"/>
                  <a:pt x="41" y="21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5" name="Freeform 28"/>
          <p:cNvSpPr>
            <a:spLocks noEditPoints="1"/>
          </p:cNvSpPr>
          <p:nvPr/>
        </p:nvSpPr>
        <p:spPr bwMode="auto">
          <a:xfrm>
            <a:off x="9116219" y="3468034"/>
            <a:ext cx="312738" cy="254000"/>
          </a:xfrm>
          <a:custGeom>
            <a:avLst/>
            <a:gdLst>
              <a:gd name="T0" fmla="*/ 112 w 192"/>
              <a:gd name="T1" fmla="*/ 0 h 156"/>
              <a:gd name="T2" fmla="*/ 100 w 192"/>
              <a:gd name="T3" fmla="*/ 0 h 156"/>
              <a:gd name="T4" fmla="*/ 40 w 192"/>
              <a:gd name="T5" fmla="*/ 55 h 156"/>
              <a:gd name="T6" fmla="*/ 8 w 192"/>
              <a:gd name="T7" fmla="*/ 108 h 156"/>
              <a:gd name="T8" fmla="*/ 8 w 192"/>
              <a:gd name="T9" fmla="*/ 108 h 156"/>
              <a:gd name="T10" fmla="*/ 0 w 192"/>
              <a:gd name="T11" fmla="*/ 118 h 156"/>
              <a:gd name="T12" fmla="*/ 10 w 192"/>
              <a:gd name="T13" fmla="*/ 128 h 156"/>
              <a:gd name="T14" fmla="*/ 24 w 192"/>
              <a:gd name="T15" fmla="*/ 128 h 156"/>
              <a:gd name="T16" fmla="*/ 54 w 192"/>
              <a:gd name="T17" fmla="*/ 156 h 156"/>
              <a:gd name="T18" fmla="*/ 84 w 192"/>
              <a:gd name="T19" fmla="*/ 128 h 156"/>
              <a:gd name="T20" fmla="*/ 112 w 192"/>
              <a:gd name="T21" fmla="*/ 128 h 156"/>
              <a:gd name="T22" fmla="*/ 142 w 192"/>
              <a:gd name="T23" fmla="*/ 156 h 156"/>
              <a:gd name="T24" fmla="*/ 172 w 192"/>
              <a:gd name="T25" fmla="*/ 126 h 156"/>
              <a:gd name="T26" fmla="*/ 172 w 192"/>
              <a:gd name="T27" fmla="*/ 123 h 156"/>
              <a:gd name="T28" fmla="*/ 192 w 192"/>
              <a:gd name="T29" fmla="*/ 88 h 156"/>
              <a:gd name="T30" fmla="*/ 192 w 192"/>
              <a:gd name="T31" fmla="*/ 61 h 156"/>
              <a:gd name="T32" fmla="*/ 183 w 192"/>
              <a:gd name="T33" fmla="*/ 52 h 156"/>
              <a:gd name="T34" fmla="*/ 171 w 192"/>
              <a:gd name="T35" fmla="*/ 52 h 156"/>
              <a:gd name="T36" fmla="*/ 112 w 192"/>
              <a:gd name="T37" fmla="*/ 0 h 156"/>
              <a:gd name="T38" fmla="*/ 96 w 192"/>
              <a:gd name="T39" fmla="*/ 20 h 156"/>
              <a:gd name="T40" fmla="*/ 96 w 192"/>
              <a:gd name="T41" fmla="*/ 60 h 156"/>
              <a:gd name="T42" fmla="*/ 60 w 192"/>
              <a:gd name="T43" fmla="*/ 60 h 156"/>
              <a:gd name="T44" fmla="*/ 96 w 192"/>
              <a:gd name="T45" fmla="*/ 20 h 156"/>
              <a:gd name="T46" fmla="*/ 116 w 192"/>
              <a:gd name="T47" fmla="*/ 60 h 156"/>
              <a:gd name="T48" fmla="*/ 116 w 192"/>
              <a:gd name="T49" fmla="*/ 20 h 156"/>
              <a:gd name="T50" fmla="*/ 152 w 192"/>
              <a:gd name="T51" fmla="*/ 60 h 156"/>
              <a:gd name="T52" fmla="*/ 116 w 192"/>
              <a:gd name="T53" fmla="*/ 60 h 156"/>
              <a:gd name="T54" fmla="*/ 64 w 192"/>
              <a:gd name="T55" fmla="*/ 126 h 156"/>
              <a:gd name="T56" fmla="*/ 54 w 192"/>
              <a:gd name="T57" fmla="*/ 136 h 156"/>
              <a:gd name="T58" fmla="*/ 44 w 192"/>
              <a:gd name="T59" fmla="*/ 126 h 156"/>
              <a:gd name="T60" fmla="*/ 54 w 192"/>
              <a:gd name="T61" fmla="*/ 116 h 156"/>
              <a:gd name="T62" fmla="*/ 64 w 192"/>
              <a:gd name="T63" fmla="*/ 126 h 156"/>
              <a:gd name="T64" fmla="*/ 152 w 192"/>
              <a:gd name="T65" fmla="*/ 126 h 156"/>
              <a:gd name="T66" fmla="*/ 142 w 192"/>
              <a:gd name="T67" fmla="*/ 136 h 156"/>
              <a:gd name="T68" fmla="*/ 132 w 192"/>
              <a:gd name="T69" fmla="*/ 126 h 156"/>
              <a:gd name="T70" fmla="*/ 142 w 192"/>
              <a:gd name="T71" fmla="*/ 116 h 156"/>
              <a:gd name="T72" fmla="*/ 152 w 192"/>
              <a:gd name="T73" fmla="*/ 12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56">
                <a:moveTo>
                  <a:pt x="112" y="0"/>
                </a:moveTo>
                <a:cubicBezTo>
                  <a:pt x="100" y="0"/>
                  <a:pt x="100" y="0"/>
                  <a:pt x="100" y="0"/>
                </a:cubicBezTo>
                <a:cubicBezTo>
                  <a:pt x="69" y="0"/>
                  <a:pt x="43" y="24"/>
                  <a:pt x="40" y="55"/>
                </a:cubicBezTo>
                <a:cubicBezTo>
                  <a:pt x="21" y="65"/>
                  <a:pt x="8" y="85"/>
                  <a:pt x="8" y="108"/>
                </a:cubicBezTo>
                <a:cubicBezTo>
                  <a:pt x="8" y="108"/>
                  <a:pt x="8" y="108"/>
                  <a:pt x="8" y="108"/>
                </a:cubicBezTo>
                <a:cubicBezTo>
                  <a:pt x="3" y="109"/>
                  <a:pt x="0" y="113"/>
                  <a:pt x="0" y="118"/>
                </a:cubicBezTo>
                <a:cubicBezTo>
                  <a:pt x="0" y="124"/>
                  <a:pt x="4" y="128"/>
                  <a:pt x="10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5" y="144"/>
                  <a:pt x="38" y="156"/>
                  <a:pt x="54" y="156"/>
                </a:cubicBezTo>
                <a:cubicBezTo>
                  <a:pt x="70" y="156"/>
                  <a:pt x="83" y="144"/>
                  <a:pt x="8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3" y="144"/>
                  <a:pt x="126" y="156"/>
                  <a:pt x="142" y="156"/>
                </a:cubicBezTo>
                <a:cubicBezTo>
                  <a:pt x="159" y="156"/>
                  <a:pt x="172" y="143"/>
                  <a:pt x="172" y="126"/>
                </a:cubicBezTo>
                <a:cubicBezTo>
                  <a:pt x="172" y="125"/>
                  <a:pt x="172" y="124"/>
                  <a:pt x="172" y="123"/>
                </a:cubicBezTo>
                <a:cubicBezTo>
                  <a:pt x="184" y="116"/>
                  <a:pt x="192" y="103"/>
                  <a:pt x="192" y="88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56"/>
                  <a:pt x="188" y="52"/>
                  <a:pt x="183" y="52"/>
                </a:cubicBezTo>
                <a:cubicBezTo>
                  <a:pt x="171" y="52"/>
                  <a:pt x="171" y="52"/>
                  <a:pt x="171" y="52"/>
                </a:cubicBezTo>
                <a:cubicBezTo>
                  <a:pt x="168" y="23"/>
                  <a:pt x="142" y="0"/>
                  <a:pt x="112" y="0"/>
                </a:cubicBezTo>
                <a:close/>
                <a:moveTo>
                  <a:pt x="96" y="20"/>
                </a:moveTo>
                <a:cubicBezTo>
                  <a:pt x="96" y="60"/>
                  <a:pt x="96" y="60"/>
                  <a:pt x="96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39"/>
                  <a:pt x="76" y="22"/>
                  <a:pt x="96" y="20"/>
                </a:cubicBezTo>
                <a:close/>
                <a:moveTo>
                  <a:pt x="116" y="60"/>
                </a:moveTo>
                <a:cubicBezTo>
                  <a:pt x="116" y="20"/>
                  <a:pt x="116" y="20"/>
                  <a:pt x="116" y="20"/>
                </a:cubicBezTo>
                <a:cubicBezTo>
                  <a:pt x="136" y="22"/>
                  <a:pt x="152" y="39"/>
                  <a:pt x="152" y="60"/>
                </a:cubicBezTo>
                <a:lnTo>
                  <a:pt x="116" y="60"/>
                </a:lnTo>
                <a:close/>
                <a:moveTo>
                  <a:pt x="64" y="126"/>
                </a:moveTo>
                <a:cubicBezTo>
                  <a:pt x="64" y="132"/>
                  <a:pt x="60" y="136"/>
                  <a:pt x="54" y="136"/>
                </a:cubicBezTo>
                <a:cubicBezTo>
                  <a:pt x="48" y="136"/>
                  <a:pt x="44" y="132"/>
                  <a:pt x="44" y="126"/>
                </a:cubicBezTo>
                <a:cubicBezTo>
                  <a:pt x="44" y="120"/>
                  <a:pt x="48" y="116"/>
                  <a:pt x="54" y="116"/>
                </a:cubicBezTo>
                <a:cubicBezTo>
                  <a:pt x="60" y="116"/>
                  <a:pt x="64" y="120"/>
                  <a:pt x="64" y="126"/>
                </a:cubicBezTo>
                <a:close/>
                <a:moveTo>
                  <a:pt x="152" y="126"/>
                </a:moveTo>
                <a:cubicBezTo>
                  <a:pt x="152" y="132"/>
                  <a:pt x="148" y="136"/>
                  <a:pt x="142" y="136"/>
                </a:cubicBezTo>
                <a:cubicBezTo>
                  <a:pt x="136" y="136"/>
                  <a:pt x="132" y="132"/>
                  <a:pt x="132" y="126"/>
                </a:cubicBezTo>
                <a:cubicBezTo>
                  <a:pt x="132" y="120"/>
                  <a:pt x="136" y="116"/>
                  <a:pt x="142" y="116"/>
                </a:cubicBezTo>
                <a:cubicBezTo>
                  <a:pt x="148" y="116"/>
                  <a:pt x="152" y="120"/>
                  <a:pt x="152" y="126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6" name="Freeform 29"/>
          <p:cNvSpPr>
            <a:spLocks noEditPoints="1"/>
          </p:cNvSpPr>
          <p:nvPr/>
        </p:nvSpPr>
        <p:spPr bwMode="auto">
          <a:xfrm>
            <a:off x="8414544" y="3468034"/>
            <a:ext cx="311150" cy="260350"/>
          </a:xfrm>
          <a:custGeom>
            <a:avLst/>
            <a:gdLst>
              <a:gd name="T0" fmla="*/ 176 w 192"/>
              <a:gd name="T1" fmla="*/ 132 h 160"/>
              <a:gd name="T2" fmla="*/ 192 w 192"/>
              <a:gd name="T3" fmla="*/ 116 h 160"/>
              <a:gd name="T4" fmla="*/ 192 w 192"/>
              <a:gd name="T5" fmla="*/ 16 h 160"/>
              <a:gd name="T6" fmla="*/ 176 w 192"/>
              <a:gd name="T7" fmla="*/ 0 h 160"/>
              <a:gd name="T8" fmla="*/ 88 w 192"/>
              <a:gd name="T9" fmla="*/ 0 h 160"/>
              <a:gd name="T10" fmla="*/ 72 w 192"/>
              <a:gd name="T11" fmla="*/ 16 h 160"/>
              <a:gd name="T12" fmla="*/ 72 w 192"/>
              <a:gd name="T13" fmla="*/ 32 h 160"/>
              <a:gd name="T14" fmla="*/ 48 w 192"/>
              <a:gd name="T15" fmla="*/ 32 h 160"/>
              <a:gd name="T16" fmla="*/ 34 w 192"/>
              <a:gd name="T17" fmla="*/ 38 h 160"/>
              <a:gd name="T18" fmla="*/ 14 w 192"/>
              <a:gd name="T19" fmla="*/ 58 h 160"/>
              <a:gd name="T20" fmla="*/ 8 w 192"/>
              <a:gd name="T21" fmla="*/ 72 h 160"/>
              <a:gd name="T22" fmla="*/ 8 w 192"/>
              <a:gd name="T23" fmla="*/ 112 h 160"/>
              <a:gd name="T24" fmla="*/ 0 w 192"/>
              <a:gd name="T25" fmla="*/ 122 h 160"/>
              <a:gd name="T26" fmla="*/ 10 w 192"/>
              <a:gd name="T27" fmla="*/ 132 h 160"/>
              <a:gd name="T28" fmla="*/ 24 w 192"/>
              <a:gd name="T29" fmla="*/ 132 h 160"/>
              <a:gd name="T30" fmla="*/ 54 w 192"/>
              <a:gd name="T31" fmla="*/ 160 h 160"/>
              <a:gd name="T32" fmla="*/ 84 w 192"/>
              <a:gd name="T33" fmla="*/ 132 h 160"/>
              <a:gd name="T34" fmla="*/ 112 w 192"/>
              <a:gd name="T35" fmla="*/ 132 h 160"/>
              <a:gd name="T36" fmla="*/ 142 w 192"/>
              <a:gd name="T37" fmla="*/ 160 h 160"/>
              <a:gd name="T38" fmla="*/ 172 w 192"/>
              <a:gd name="T39" fmla="*/ 132 h 160"/>
              <a:gd name="T40" fmla="*/ 176 w 192"/>
              <a:gd name="T41" fmla="*/ 132 h 160"/>
              <a:gd name="T42" fmla="*/ 64 w 192"/>
              <a:gd name="T43" fmla="*/ 130 h 160"/>
              <a:gd name="T44" fmla="*/ 54 w 192"/>
              <a:gd name="T45" fmla="*/ 140 h 160"/>
              <a:gd name="T46" fmla="*/ 44 w 192"/>
              <a:gd name="T47" fmla="*/ 130 h 160"/>
              <a:gd name="T48" fmla="*/ 54 w 192"/>
              <a:gd name="T49" fmla="*/ 120 h 160"/>
              <a:gd name="T50" fmla="*/ 64 w 192"/>
              <a:gd name="T51" fmla="*/ 130 h 160"/>
              <a:gd name="T52" fmla="*/ 152 w 192"/>
              <a:gd name="T53" fmla="*/ 130 h 160"/>
              <a:gd name="T54" fmla="*/ 142 w 192"/>
              <a:gd name="T55" fmla="*/ 140 h 160"/>
              <a:gd name="T56" fmla="*/ 132 w 192"/>
              <a:gd name="T57" fmla="*/ 130 h 160"/>
              <a:gd name="T58" fmla="*/ 142 w 192"/>
              <a:gd name="T59" fmla="*/ 120 h 160"/>
              <a:gd name="T60" fmla="*/ 152 w 192"/>
              <a:gd name="T61" fmla="*/ 130 h 160"/>
              <a:gd name="T62" fmla="*/ 28 w 192"/>
              <a:gd name="T63" fmla="*/ 84 h 160"/>
              <a:gd name="T64" fmla="*/ 28 w 192"/>
              <a:gd name="T65" fmla="*/ 74 h 160"/>
              <a:gd name="T66" fmla="*/ 33 w 192"/>
              <a:gd name="T67" fmla="*/ 65 h 160"/>
              <a:gd name="T68" fmla="*/ 41 w 192"/>
              <a:gd name="T69" fmla="*/ 56 h 160"/>
              <a:gd name="T70" fmla="*/ 50 w 192"/>
              <a:gd name="T71" fmla="*/ 52 h 160"/>
              <a:gd name="T72" fmla="*/ 72 w 192"/>
              <a:gd name="T73" fmla="*/ 52 h 160"/>
              <a:gd name="T74" fmla="*/ 72 w 192"/>
              <a:gd name="T75" fmla="*/ 84 h 160"/>
              <a:gd name="T76" fmla="*/ 28 w 192"/>
              <a:gd name="T77" fmla="*/ 8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2" h="160">
                <a:moveTo>
                  <a:pt x="176" y="132"/>
                </a:moveTo>
                <a:cubicBezTo>
                  <a:pt x="185" y="132"/>
                  <a:pt x="192" y="125"/>
                  <a:pt x="192" y="116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192" y="7"/>
                  <a:pt x="185" y="0"/>
                  <a:pt x="176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79" y="0"/>
                  <a:pt x="72" y="7"/>
                  <a:pt x="72" y="16"/>
                </a:cubicBezTo>
                <a:cubicBezTo>
                  <a:pt x="72" y="32"/>
                  <a:pt x="72" y="32"/>
                  <a:pt x="72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2" y="32"/>
                  <a:pt x="38" y="34"/>
                  <a:pt x="34" y="38"/>
                </a:cubicBezTo>
                <a:cubicBezTo>
                  <a:pt x="14" y="58"/>
                  <a:pt x="14" y="58"/>
                  <a:pt x="14" y="58"/>
                </a:cubicBezTo>
                <a:cubicBezTo>
                  <a:pt x="10" y="61"/>
                  <a:pt x="8" y="66"/>
                  <a:pt x="8" y="72"/>
                </a:cubicBezTo>
                <a:cubicBezTo>
                  <a:pt x="8" y="112"/>
                  <a:pt x="8" y="112"/>
                  <a:pt x="8" y="112"/>
                </a:cubicBezTo>
                <a:cubicBezTo>
                  <a:pt x="3" y="113"/>
                  <a:pt x="0" y="117"/>
                  <a:pt x="0" y="122"/>
                </a:cubicBezTo>
                <a:cubicBezTo>
                  <a:pt x="0" y="128"/>
                  <a:pt x="4" y="132"/>
                  <a:pt x="10" y="132"/>
                </a:cubicBezTo>
                <a:cubicBezTo>
                  <a:pt x="24" y="132"/>
                  <a:pt x="24" y="132"/>
                  <a:pt x="24" y="132"/>
                </a:cubicBezTo>
                <a:cubicBezTo>
                  <a:pt x="25" y="148"/>
                  <a:pt x="38" y="160"/>
                  <a:pt x="54" y="160"/>
                </a:cubicBezTo>
                <a:cubicBezTo>
                  <a:pt x="70" y="160"/>
                  <a:pt x="83" y="148"/>
                  <a:pt x="84" y="132"/>
                </a:cubicBezTo>
                <a:cubicBezTo>
                  <a:pt x="112" y="132"/>
                  <a:pt x="112" y="132"/>
                  <a:pt x="112" y="132"/>
                </a:cubicBezTo>
                <a:cubicBezTo>
                  <a:pt x="113" y="148"/>
                  <a:pt x="126" y="160"/>
                  <a:pt x="142" y="160"/>
                </a:cubicBezTo>
                <a:cubicBezTo>
                  <a:pt x="158" y="160"/>
                  <a:pt x="171" y="148"/>
                  <a:pt x="172" y="132"/>
                </a:cubicBezTo>
                <a:lnTo>
                  <a:pt x="176" y="132"/>
                </a:lnTo>
                <a:close/>
                <a:moveTo>
                  <a:pt x="64" y="130"/>
                </a:moveTo>
                <a:cubicBezTo>
                  <a:pt x="64" y="136"/>
                  <a:pt x="60" y="140"/>
                  <a:pt x="54" y="140"/>
                </a:cubicBezTo>
                <a:cubicBezTo>
                  <a:pt x="48" y="140"/>
                  <a:pt x="44" y="136"/>
                  <a:pt x="44" y="130"/>
                </a:cubicBezTo>
                <a:cubicBezTo>
                  <a:pt x="44" y="124"/>
                  <a:pt x="48" y="120"/>
                  <a:pt x="54" y="120"/>
                </a:cubicBezTo>
                <a:cubicBezTo>
                  <a:pt x="60" y="120"/>
                  <a:pt x="64" y="124"/>
                  <a:pt x="64" y="130"/>
                </a:cubicBezTo>
                <a:close/>
                <a:moveTo>
                  <a:pt x="152" y="130"/>
                </a:moveTo>
                <a:cubicBezTo>
                  <a:pt x="152" y="136"/>
                  <a:pt x="148" y="140"/>
                  <a:pt x="142" y="140"/>
                </a:cubicBezTo>
                <a:cubicBezTo>
                  <a:pt x="136" y="140"/>
                  <a:pt x="132" y="136"/>
                  <a:pt x="132" y="130"/>
                </a:cubicBezTo>
                <a:cubicBezTo>
                  <a:pt x="132" y="124"/>
                  <a:pt x="136" y="120"/>
                  <a:pt x="142" y="120"/>
                </a:cubicBezTo>
                <a:cubicBezTo>
                  <a:pt x="148" y="120"/>
                  <a:pt x="152" y="124"/>
                  <a:pt x="152" y="130"/>
                </a:cubicBezTo>
                <a:close/>
                <a:moveTo>
                  <a:pt x="28" y="84"/>
                </a:moveTo>
                <a:cubicBezTo>
                  <a:pt x="28" y="74"/>
                  <a:pt x="28" y="74"/>
                  <a:pt x="28" y="74"/>
                </a:cubicBezTo>
                <a:cubicBezTo>
                  <a:pt x="28" y="70"/>
                  <a:pt x="30" y="68"/>
                  <a:pt x="33" y="65"/>
                </a:cubicBezTo>
                <a:cubicBezTo>
                  <a:pt x="41" y="56"/>
                  <a:pt x="41" y="56"/>
                  <a:pt x="41" y="56"/>
                </a:cubicBezTo>
                <a:cubicBezTo>
                  <a:pt x="44" y="54"/>
                  <a:pt x="46" y="52"/>
                  <a:pt x="50" y="52"/>
                </a:cubicBezTo>
                <a:cubicBezTo>
                  <a:pt x="72" y="52"/>
                  <a:pt x="72" y="52"/>
                  <a:pt x="72" y="52"/>
                </a:cubicBezTo>
                <a:cubicBezTo>
                  <a:pt x="72" y="84"/>
                  <a:pt x="72" y="84"/>
                  <a:pt x="72" y="84"/>
                </a:cubicBezTo>
                <a:lnTo>
                  <a:pt x="28" y="84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7" name="Freeform 30"/>
          <p:cNvSpPr>
            <a:spLocks/>
          </p:cNvSpPr>
          <p:nvPr/>
        </p:nvSpPr>
        <p:spPr bwMode="auto">
          <a:xfrm>
            <a:off x="7711282" y="3441046"/>
            <a:ext cx="304800" cy="312737"/>
          </a:xfrm>
          <a:custGeom>
            <a:avLst/>
            <a:gdLst>
              <a:gd name="T0" fmla="*/ 84 w 188"/>
              <a:gd name="T1" fmla="*/ 10 h 192"/>
              <a:gd name="T2" fmla="*/ 84 w 188"/>
              <a:gd name="T3" fmla="*/ 17 h 192"/>
              <a:gd name="T4" fmla="*/ 0 w 188"/>
              <a:gd name="T5" fmla="*/ 100 h 192"/>
              <a:gd name="T6" fmla="*/ 0 w 188"/>
              <a:gd name="T7" fmla="*/ 100 h 192"/>
              <a:gd name="T8" fmla="*/ 8 w 188"/>
              <a:gd name="T9" fmla="*/ 108 h 192"/>
              <a:gd name="T10" fmla="*/ 84 w 188"/>
              <a:gd name="T11" fmla="*/ 108 h 192"/>
              <a:gd name="T12" fmla="*/ 84 w 188"/>
              <a:gd name="T13" fmla="*/ 162 h 192"/>
              <a:gd name="T14" fmla="*/ 114 w 188"/>
              <a:gd name="T15" fmla="*/ 192 h 192"/>
              <a:gd name="T16" fmla="*/ 144 w 188"/>
              <a:gd name="T17" fmla="*/ 162 h 192"/>
              <a:gd name="T18" fmla="*/ 134 w 188"/>
              <a:gd name="T19" fmla="*/ 152 h 192"/>
              <a:gd name="T20" fmla="*/ 124 w 188"/>
              <a:gd name="T21" fmla="*/ 162 h 192"/>
              <a:gd name="T22" fmla="*/ 114 w 188"/>
              <a:gd name="T23" fmla="*/ 172 h 192"/>
              <a:gd name="T24" fmla="*/ 104 w 188"/>
              <a:gd name="T25" fmla="*/ 162 h 192"/>
              <a:gd name="T26" fmla="*/ 104 w 188"/>
              <a:gd name="T27" fmla="*/ 108 h 192"/>
              <a:gd name="T28" fmla="*/ 180 w 188"/>
              <a:gd name="T29" fmla="*/ 108 h 192"/>
              <a:gd name="T30" fmla="*/ 188 w 188"/>
              <a:gd name="T31" fmla="*/ 100 h 192"/>
              <a:gd name="T32" fmla="*/ 188 w 188"/>
              <a:gd name="T33" fmla="*/ 100 h 192"/>
              <a:gd name="T34" fmla="*/ 104 w 188"/>
              <a:gd name="T35" fmla="*/ 17 h 192"/>
              <a:gd name="T36" fmla="*/ 104 w 188"/>
              <a:gd name="T37" fmla="*/ 10 h 192"/>
              <a:gd name="T38" fmla="*/ 94 w 188"/>
              <a:gd name="T39" fmla="*/ 0 h 192"/>
              <a:gd name="T40" fmla="*/ 84 w 188"/>
              <a:gd name="T41" fmla="*/ 1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8" h="192">
                <a:moveTo>
                  <a:pt x="84" y="10"/>
                </a:moveTo>
                <a:cubicBezTo>
                  <a:pt x="84" y="17"/>
                  <a:pt x="84" y="17"/>
                  <a:pt x="84" y="17"/>
                </a:cubicBezTo>
                <a:cubicBezTo>
                  <a:pt x="40" y="21"/>
                  <a:pt x="5" y="56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4"/>
                  <a:pt x="4" y="108"/>
                  <a:pt x="8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84" y="179"/>
                  <a:pt x="97" y="192"/>
                  <a:pt x="114" y="192"/>
                </a:cubicBezTo>
                <a:cubicBezTo>
                  <a:pt x="131" y="192"/>
                  <a:pt x="144" y="179"/>
                  <a:pt x="144" y="162"/>
                </a:cubicBezTo>
                <a:cubicBezTo>
                  <a:pt x="144" y="156"/>
                  <a:pt x="140" y="152"/>
                  <a:pt x="134" y="152"/>
                </a:cubicBezTo>
                <a:cubicBezTo>
                  <a:pt x="128" y="152"/>
                  <a:pt x="124" y="156"/>
                  <a:pt x="124" y="162"/>
                </a:cubicBezTo>
                <a:cubicBezTo>
                  <a:pt x="124" y="168"/>
                  <a:pt x="120" y="172"/>
                  <a:pt x="114" y="172"/>
                </a:cubicBezTo>
                <a:cubicBezTo>
                  <a:pt x="108" y="172"/>
                  <a:pt x="104" y="168"/>
                  <a:pt x="104" y="162"/>
                </a:cubicBezTo>
                <a:cubicBezTo>
                  <a:pt x="104" y="108"/>
                  <a:pt x="104" y="108"/>
                  <a:pt x="104" y="108"/>
                </a:cubicBezTo>
                <a:cubicBezTo>
                  <a:pt x="180" y="108"/>
                  <a:pt x="180" y="108"/>
                  <a:pt x="180" y="108"/>
                </a:cubicBezTo>
                <a:cubicBezTo>
                  <a:pt x="184" y="108"/>
                  <a:pt x="188" y="105"/>
                  <a:pt x="188" y="100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83" y="56"/>
                  <a:pt x="148" y="21"/>
                  <a:pt x="104" y="17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4" y="4"/>
                  <a:pt x="100" y="0"/>
                  <a:pt x="94" y="0"/>
                </a:cubicBezTo>
                <a:cubicBezTo>
                  <a:pt x="88" y="0"/>
                  <a:pt x="84" y="4"/>
                  <a:pt x="84" y="10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8" name="Freeform 31"/>
          <p:cNvSpPr>
            <a:spLocks noEditPoints="1"/>
          </p:cNvSpPr>
          <p:nvPr/>
        </p:nvSpPr>
        <p:spPr bwMode="auto">
          <a:xfrm>
            <a:off x="7060407" y="3441046"/>
            <a:ext cx="201613" cy="312737"/>
          </a:xfrm>
          <a:custGeom>
            <a:avLst/>
            <a:gdLst>
              <a:gd name="T0" fmla="*/ 0 w 124"/>
              <a:gd name="T1" fmla="*/ 131 h 192"/>
              <a:gd name="T2" fmla="*/ 62 w 124"/>
              <a:gd name="T3" fmla="*/ 192 h 192"/>
              <a:gd name="T4" fmla="*/ 124 w 124"/>
              <a:gd name="T5" fmla="*/ 131 h 192"/>
              <a:gd name="T6" fmla="*/ 72 w 124"/>
              <a:gd name="T7" fmla="*/ 12 h 192"/>
              <a:gd name="T8" fmla="*/ 72 w 124"/>
              <a:gd name="T9" fmla="*/ 10 h 192"/>
              <a:gd name="T10" fmla="*/ 62 w 124"/>
              <a:gd name="T11" fmla="*/ 0 h 192"/>
              <a:gd name="T12" fmla="*/ 52 w 124"/>
              <a:gd name="T13" fmla="*/ 10 h 192"/>
              <a:gd name="T14" fmla="*/ 52 w 124"/>
              <a:gd name="T15" fmla="*/ 12 h 192"/>
              <a:gd name="T16" fmla="*/ 0 w 124"/>
              <a:gd name="T17" fmla="*/ 131 h 192"/>
              <a:gd name="T18" fmla="*/ 71 w 124"/>
              <a:gd name="T19" fmla="*/ 156 h 192"/>
              <a:gd name="T20" fmla="*/ 88 w 124"/>
              <a:gd name="T21" fmla="*/ 139 h 192"/>
              <a:gd name="T22" fmla="*/ 96 w 124"/>
              <a:gd name="T23" fmla="*/ 132 h 192"/>
              <a:gd name="T24" fmla="*/ 104 w 124"/>
              <a:gd name="T25" fmla="*/ 140 h 192"/>
              <a:gd name="T26" fmla="*/ 93 w 124"/>
              <a:gd name="T27" fmla="*/ 161 h 192"/>
              <a:gd name="T28" fmla="*/ 72 w 124"/>
              <a:gd name="T29" fmla="*/ 172 h 192"/>
              <a:gd name="T30" fmla="*/ 64 w 124"/>
              <a:gd name="T31" fmla="*/ 164 h 192"/>
              <a:gd name="T32" fmla="*/ 71 w 124"/>
              <a:gd name="T33" fmla="*/ 15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4" h="192">
                <a:moveTo>
                  <a:pt x="0" y="131"/>
                </a:moveTo>
                <a:cubicBezTo>
                  <a:pt x="0" y="165"/>
                  <a:pt x="28" y="192"/>
                  <a:pt x="62" y="192"/>
                </a:cubicBezTo>
                <a:cubicBezTo>
                  <a:pt x="96" y="192"/>
                  <a:pt x="124" y="165"/>
                  <a:pt x="124" y="131"/>
                </a:cubicBezTo>
                <a:cubicBezTo>
                  <a:pt x="124" y="88"/>
                  <a:pt x="76" y="60"/>
                  <a:pt x="72" y="12"/>
                </a:cubicBezTo>
                <a:cubicBezTo>
                  <a:pt x="72" y="10"/>
                  <a:pt x="72" y="10"/>
                  <a:pt x="72" y="10"/>
                </a:cubicBezTo>
                <a:cubicBezTo>
                  <a:pt x="72" y="4"/>
                  <a:pt x="68" y="0"/>
                  <a:pt x="62" y="0"/>
                </a:cubicBezTo>
                <a:cubicBezTo>
                  <a:pt x="56" y="0"/>
                  <a:pt x="52" y="4"/>
                  <a:pt x="52" y="10"/>
                </a:cubicBezTo>
                <a:cubicBezTo>
                  <a:pt x="52" y="12"/>
                  <a:pt x="52" y="12"/>
                  <a:pt x="52" y="12"/>
                </a:cubicBezTo>
                <a:cubicBezTo>
                  <a:pt x="48" y="60"/>
                  <a:pt x="0" y="88"/>
                  <a:pt x="0" y="131"/>
                </a:cubicBezTo>
                <a:close/>
                <a:moveTo>
                  <a:pt x="71" y="156"/>
                </a:moveTo>
                <a:cubicBezTo>
                  <a:pt x="79" y="154"/>
                  <a:pt x="86" y="147"/>
                  <a:pt x="88" y="139"/>
                </a:cubicBezTo>
                <a:cubicBezTo>
                  <a:pt x="89" y="135"/>
                  <a:pt x="92" y="132"/>
                  <a:pt x="96" y="132"/>
                </a:cubicBezTo>
                <a:cubicBezTo>
                  <a:pt x="100" y="132"/>
                  <a:pt x="104" y="136"/>
                  <a:pt x="104" y="140"/>
                </a:cubicBezTo>
                <a:cubicBezTo>
                  <a:pt x="104" y="146"/>
                  <a:pt x="99" y="155"/>
                  <a:pt x="93" y="161"/>
                </a:cubicBezTo>
                <a:cubicBezTo>
                  <a:pt x="86" y="167"/>
                  <a:pt x="78" y="172"/>
                  <a:pt x="72" y="172"/>
                </a:cubicBezTo>
                <a:cubicBezTo>
                  <a:pt x="68" y="172"/>
                  <a:pt x="64" y="168"/>
                  <a:pt x="64" y="164"/>
                </a:cubicBezTo>
                <a:cubicBezTo>
                  <a:pt x="64" y="160"/>
                  <a:pt x="67" y="157"/>
                  <a:pt x="71" y="156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9" name="Freeform 32"/>
          <p:cNvSpPr>
            <a:spLocks noEditPoints="1"/>
          </p:cNvSpPr>
          <p:nvPr/>
        </p:nvSpPr>
        <p:spPr bwMode="auto">
          <a:xfrm>
            <a:off x="6309519" y="3441046"/>
            <a:ext cx="296863" cy="306387"/>
          </a:xfrm>
          <a:custGeom>
            <a:avLst/>
            <a:gdLst>
              <a:gd name="T0" fmla="*/ 113 w 182"/>
              <a:gd name="T1" fmla="*/ 89 h 188"/>
              <a:gd name="T2" fmla="*/ 129 w 182"/>
              <a:gd name="T3" fmla="*/ 88 h 188"/>
              <a:gd name="T4" fmla="*/ 97 w 182"/>
              <a:gd name="T5" fmla="*/ 56 h 188"/>
              <a:gd name="T6" fmla="*/ 96 w 182"/>
              <a:gd name="T7" fmla="*/ 72 h 188"/>
              <a:gd name="T8" fmla="*/ 22 w 182"/>
              <a:gd name="T9" fmla="*/ 106 h 188"/>
              <a:gd name="T10" fmla="*/ 2 w 182"/>
              <a:gd name="T11" fmla="*/ 123 h 188"/>
              <a:gd name="T12" fmla="*/ 28 w 182"/>
              <a:gd name="T13" fmla="*/ 125 h 188"/>
              <a:gd name="T14" fmla="*/ 34 w 182"/>
              <a:gd name="T15" fmla="*/ 156 h 188"/>
              <a:gd name="T16" fmla="*/ 50 w 182"/>
              <a:gd name="T17" fmla="*/ 168 h 188"/>
              <a:gd name="T18" fmla="*/ 81 w 182"/>
              <a:gd name="T19" fmla="*/ 163 h 188"/>
              <a:gd name="T20" fmla="*/ 91 w 182"/>
              <a:gd name="T21" fmla="*/ 188 h 188"/>
              <a:gd name="T22" fmla="*/ 101 w 182"/>
              <a:gd name="T23" fmla="*/ 163 h 188"/>
              <a:gd name="T24" fmla="*/ 132 w 182"/>
              <a:gd name="T25" fmla="*/ 168 h 188"/>
              <a:gd name="T26" fmla="*/ 148 w 182"/>
              <a:gd name="T27" fmla="*/ 156 h 188"/>
              <a:gd name="T28" fmla="*/ 154 w 182"/>
              <a:gd name="T29" fmla="*/ 125 h 188"/>
              <a:gd name="T30" fmla="*/ 180 w 182"/>
              <a:gd name="T31" fmla="*/ 123 h 188"/>
              <a:gd name="T32" fmla="*/ 160 w 182"/>
              <a:gd name="T33" fmla="*/ 106 h 188"/>
              <a:gd name="T34" fmla="*/ 160 w 182"/>
              <a:gd name="T35" fmla="*/ 82 h 188"/>
              <a:gd name="T36" fmla="*/ 180 w 182"/>
              <a:gd name="T37" fmla="*/ 65 h 188"/>
              <a:gd name="T38" fmla="*/ 154 w 182"/>
              <a:gd name="T39" fmla="*/ 63 h 188"/>
              <a:gd name="T40" fmla="*/ 148 w 182"/>
              <a:gd name="T41" fmla="*/ 32 h 188"/>
              <a:gd name="T42" fmla="*/ 132 w 182"/>
              <a:gd name="T43" fmla="*/ 20 h 188"/>
              <a:gd name="T44" fmla="*/ 101 w 182"/>
              <a:gd name="T45" fmla="*/ 25 h 188"/>
              <a:gd name="T46" fmla="*/ 91 w 182"/>
              <a:gd name="T47" fmla="*/ 0 h 188"/>
              <a:gd name="T48" fmla="*/ 81 w 182"/>
              <a:gd name="T49" fmla="*/ 25 h 188"/>
              <a:gd name="T50" fmla="*/ 50 w 182"/>
              <a:gd name="T51" fmla="*/ 20 h 188"/>
              <a:gd name="T52" fmla="*/ 34 w 182"/>
              <a:gd name="T53" fmla="*/ 32 h 188"/>
              <a:gd name="T54" fmla="*/ 28 w 182"/>
              <a:gd name="T55" fmla="*/ 63 h 188"/>
              <a:gd name="T56" fmla="*/ 2 w 182"/>
              <a:gd name="T57" fmla="*/ 65 h 188"/>
              <a:gd name="T58" fmla="*/ 22 w 182"/>
              <a:gd name="T59" fmla="*/ 82 h 188"/>
              <a:gd name="T60" fmla="*/ 41 w 182"/>
              <a:gd name="T61" fmla="*/ 94 h 188"/>
              <a:gd name="T62" fmla="*/ 141 w 182"/>
              <a:gd name="T63" fmla="*/ 94 h 188"/>
              <a:gd name="T64" fmla="*/ 41 w 182"/>
              <a:gd name="T65" fmla="*/ 9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2" h="188">
                <a:moveTo>
                  <a:pt x="96" y="72"/>
                </a:moveTo>
                <a:cubicBezTo>
                  <a:pt x="104" y="74"/>
                  <a:pt x="111" y="81"/>
                  <a:pt x="113" y="89"/>
                </a:cubicBezTo>
                <a:cubicBezTo>
                  <a:pt x="114" y="93"/>
                  <a:pt x="117" y="96"/>
                  <a:pt x="121" y="96"/>
                </a:cubicBezTo>
                <a:cubicBezTo>
                  <a:pt x="125" y="96"/>
                  <a:pt x="129" y="92"/>
                  <a:pt x="129" y="88"/>
                </a:cubicBezTo>
                <a:cubicBezTo>
                  <a:pt x="129" y="82"/>
                  <a:pt x="124" y="73"/>
                  <a:pt x="118" y="67"/>
                </a:cubicBezTo>
                <a:cubicBezTo>
                  <a:pt x="111" y="61"/>
                  <a:pt x="103" y="56"/>
                  <a:pt x="97" y="56"/>
                </a:cubicBezTo>
                <a:cubicBezTo>
                  <a:pt x="93" y="56"/>
                  <a:pt x="89" y="60"/>
                  <a:pt x="89" y="64"/>
                </a:cubicBezTo>
                <a:cubicBezTo>
                  <a:pt x="89" y="68"/>
                  <a:pt x="92" y="71"/>
                  <a:pt x="96" y="72"/>
                </a:cubicBezTo>
                <a:close/>
                <a:moveTo>
                  <a:pt x="21" y="94"/>
                </a:moveTo>
                <a:cubicBezTo>
                  <a:pt x="21" y="98"/>
                  <a:pt x="21" y="102"/>
                  <a:pt x="22" y="106"/>
                </a:cubicBezTo>
                <a:cubicBezTo>
                  <a:pt x="8" y="110"/>
                  <a:pt x="8" y="110"/>
                  <a:pt x="8" y="110"/>
                </a:cubicBezTo>
                <a:cubicBezTo>
                  <a:pt x="3" y="112"/>
                  <a:pt x="0" y="118"/>
                  <a:pt x="2" y="123"/>
                </a:cubicBezTo>
                <a:cubicBezTo>
                  <a:pt x="3" y="128"/>
                  <a:pt x="9" y="131"/>
                  <a:pt x="14" y="129"/>
                </a:cubicBezTo>
                <a:cubicBezTo>
                  <a:pt x="28" y="125"/>
                  <a:pt x="28" y="125"/>
                  <a:pt x="28" y="125"/>
                </a:cubicBezTo>
                <a:cubicBezTo>
                  <a:pt x="32" y="132"/>
                  <a:pt x="36" y="139"/>
                  <a:pt x="42" y="144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0" y="161"/>
                  <a:pt x="31" y="167"/>
                  <a:pt x="36" y="170"/>
                </a:cubicBezTo>
                <a:cubicBezTo>
                  <a:pt x="40" y="173"/>
                  <a:pt x="46" y="172"/>
                  <a:pt x="50" y="168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65" y="160"/>
                  <a:pt x="73" y="162"/>
                  <a:pt x="81" y="163"/>
                </a:cubicBezTo>
                <a:cubicBezTo>
                  <a:pt x="81" y="178"/>
                  <a:pt x="81" y="178"/>
                  <a:pt x="81" y="178"/>
                </a:cubicBezTo>
                <a:cubicBezTo>
                  <a:pt x="81" y="184"/>
                  <a:pt x="85" y="188"/>
                  <a:pt x="91" y="188"/>
                </a:cubicBezTo>
                <a:cubicBezTo>
                  <a:pt x="97" y="188"/>
                  <a:pt x="101" y="184"/>
                  <a:pt x="101" y="178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9" y="162"/>
                  <a:pt x="117" y="160"/>
                  <a:pt x="124" y="156"/>
                </a:cubicBezTo>
                <a:cubicBezTo>
                  <a:pt x="132" y="168"/>
                  <a:pt x="132" y="168"/>
                  <a:pt x="132" y="168"/>
                </a:cubicBezTo>
                <a:cubicBezTo>
                  <a:pt x="136" y="172"/>
                  <a:pt x="142" y="173"/>
                  <a:pt x="146" y="170"/>
                </a:cubicBezTo>
                <a:cubicBezTo>
                  <a:pt x="151" y="167"/>
                  <a:pt x="152" y="161"/>
                  <a:pt x="148" y="156"/>
                </a:cubicBezTo>
                <a:cubicBezTo>
                  <a:pt x="140" y="144"/>
                  <a:pt x="140" y="144"/>
                  <a:pt x="140" y="144"/>
                </a:cubicBezTo>
                <a:cubicBezTo>
                  <a:pt x="146" y="139"/>
                  <a:pt x="150" y="132"/>
                  <a:pt x="154" y="125"/>
                </a:cubicBezTo>
                <a:cubicBezTo>
                  <a:pt x="168" y="129"/>
                  <a:pt x="168" y="129"/>
                  <a:pt x="168" y="129"/>
                </a:cubicBezTo>
                <a:cubicBezTo>
                  <a:pt x="173" y="131"/>
                  <a:pt x="179" y="128"/>
                  <a:pt x="180" y="123"/>
                </a:cubicBezTo>
                <a:cubicBezTo>
                  <a:pt x="182" y="118"/>
                  <a:pt x="179" y="112"/>
                  <a:pt x="174" y="110"/>
                </a:cubicBezTo>
                <a:cubicBezTo>
                  <a:pt x="160" y="106"/>
                  <a:pt x="160" y="106"/>
                  <a:pt x="160" y="106"/>
                </a:cubicBezTo>
                <a:cubicBezTo>
                  <a:pt x="161" y="102"/>
                  <a:pt x="161" y="98"/>
                  <a:pt x="161" y="94"/>
                </a:cubicBezTo>
                <a:cubicBezTo>
                  <a:pt x="161" y="90"/>
                  <a:pt x="161" y="86"/>
                  <a:pt x="160" y="82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79" y="76"/>
                  <a:pt x="182" y="70"/>
                  <a:pt x="180" y="65"/>
                </a:cubicBezTo>
                <a:cubicBezTo>
                  <a:pt x="179" y="60"/>
                  <a:pt x="173" y="57"/>
                  <a:pt x="168" y="59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50" y="56"/>
                  <a:pt x="146" y="49"/>
                  <a:pt x="140" y="44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52" y="27"/>
                  <a:pt x="151" y="21"/>
                  <a:pt x="146" y="18"/>
                </a:cubicBezTo>
                <a:cubicBezTo>
                  <a:pt x="142" y="15"/>
                  <a:pt x="136" y="16"/>
                  <a:pt x="132" y="20"/>
                </a:cubicBezTo>
                <a:cubicBezTo>
                  <a:pt x="124" y="32"/>
                  <a:pt x="124" y="32"/>
                  <a:pt x="124" y="32"/>
                </a:cubicBezTo>
                <a:cubicBezTo>
                  <a:pt x="117" y="28"/>
                  <a:pt x="109" y="26"/>
                  <a:pt x="101" y="25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01" y="4"/>
                  <a:pt x="97" y="0"/>
                  <a:pt x="91" y="0"/>
                </a:cubicBezTo>
                <a:cubicBezTo>
                  <a:pt x="85" y="0"/>
                  <a:pt x="81" y="4"/>
                  <a:pt x="81" y="10"/>
                </a:cubicBezTo>
                <a:cubicBezTo>
                  <a:pt x="81" y="25"/>
                  <a:pt x="81" y="25"/>
                  <a:pt x="81" y="25"/>
                </a:cubicBezTo>
                <a:cubicBezTo>
                  <a:pt x="73" y="26"/>
                  <a:pt x="65" y="28"/>
                  <a:pt x="58" y="32"/>
                </a:cubicBezTo>
                <a:cubicBezTo>
                  <a:pt x="50" y="20"/>
                  <a:pt x="50" y="20"/>
                  <a:pt x="50" y="20"/>
                </a:cubicBezTo>
                <a:cubicBezTo>
                  <a:pt x="46" y="16"/>
                  <a:pt x="40" y="15"/>
                  <a:pt x="36" y="18"/>
                </a:cubicBezTo>
                <a:cubicBezTo>
                  <a:pt x="31" y="21"/>
                  <a:pt x="30" y="27"/>
                  <a:pt x="34" y="32"/>
                </a:cubicBezTo>
                <a:cubicBezTo>
                  <a:pt x="42" y="44"/>
                  <a:pt x="42" y="44"/>
                  <a:pt x="42" y="44"/>
                </a:cubicBezTo>
                <a:cubicBezTo>
                  <a:pt x="36" y="49"/>
                  <a:pt x="32" y="56"/>
                  <a:pt x="28" y="63"/>
                </a:cubicBezTo>
                <a:cubicBezTo>
                  <a:pt x="14" y="59"/>
                  <a:pt x="14" y="59"/>
                  <a:pt x="14" y="59"/>
                </a:cubicBezTo>
                <a:cubicBezTo>
                  <a:pt x="9" y="57"/>
                  <a:pt x="3" y="60"/>
                  <a:pt x="2" y="65"/>
                </a:cubicBezTo>
                <a:cubicBezTo>
                  <a:pt x="0" y="70"/>
                  <a:pt x="3" y="76"/>
                  <a:pt x="8" y="78"/>
                </a:cubicBezTo>
                <a:cubicBezTo>
                  <a:pt x="22" y="82"/>
                  <a:pt x="22" y="82"/>
                  <a:pt x="22" y="82"/>
                </a:cubicBezTo>
                <a:cubicBezTo>
                  <a:pt x="21" y="86"/>
                  <a:pt x="21" y="90"/>
                  <a:pt x="21" y="94"/>
                </a:cubicBezTo>
                <a:close/>
                <a:moveTo>
                  <a:pt x="41" y="94"/>
                </a:moveTo>
                <a:cubicBezTo>
                  <a:pt x="41" y="66"/>
                  <a:pt x="63" y="44"/>
                  <a:pt x="91" y="44"/>
                </a:cubicBezTo>
                <a:cubicBezTo>
                  <a:pt x="119" y="44"/>
                  <a:pt x="141" y="66"/>
                  <a:pt x="141" y="94"/>
                </a:cubicBezTo>
                <a:cubicBezTo>
                  <a:pt x="141" y="122"/>
                  <a:pt x="119" y="144"/>
                  <a:pt x="91" y="144"/>
                </a:cubicBezTo>
                <a:cubicBezTo>
                  <a:pt x="63" y="144"/>
                  <a:pt x="41" y="122"/>
                  <a:pt x="41" y="94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0" name="Freeform 33"/>
          <p:cNvSpPr>
            <a:spLocks noEditPoints="1"/>
          </p:cNvSpPr>
          <p:nvPr/>
        </p:nvSpPr>
        <p:spPr bwMode="auto">
          <a:xfrm>
            <a:off x="10522744" y="2745721"/>
            <a:ext cx="293688" cy="292100"/>
          </a:xfrm>
          <a:custGeom>
            <a:avLst/>
            <a:gdLst>
              <a:gd name="T0" fmla="*/ 0 w 180"/>
              <a:gd name="T1" fmla="*/ 90 h 180"/>
              <a:gd name="T2" fmla="*/ 90 w 180"/>
              <a:gd name="T3" fmla="*/ 180 h 180"/>
              <a:gd name="T4" fmla="*/ 180 w 180"/>
              <a:gd name="T5" fmla="*/ 90 h 180"/>
              <a:gd name="T6" fmla="*/ 90 w 180"/>
              <a:gd name="T7" fmla="*/ 0 h 180"/>
              <a:gd name="T8" fmla="*/ 0 w 180"/>
              <a:gd name="T9" fmla="*/ 90 h 180"/>
              <a:gd name="T10" fmla="*/ 20 w 180"/>
              <a:gd name="T11" fmla="*/ 90 h 180"/>
              <a:gd name="T12" fmla="*/ 43 w 180"/>
              <a:gd name="T13" fmla="*/ 38 h 180"/>
              <a:gd name="T14" fmla="*/ 44 w 180"/>
              <a:gd name="T15" fmla="*/ 37 h 180"/>
              <a:gd name="T16" fmla="*/ 48 w 180"/>
              <a:gd name="T17" fmla="*/ 36 h 180"/>
              <a:gd name="T18" fmla="*/ 54 w 180"/>
              <a:gd name="T19" fmla="*/ 42 h 180"/>
              <a:gd name="T20" fmla="*/ 53 w 180"/>
              <a:gd name="T21" fmla="*/ 45 h 180"/>
              <a:gd name="T22" fmla="*/ 52 w 180"/>
              <a:gd name="T23" fmla="*/ 58 h 180"/>
              <a:gd name="T24" fmla="*/ 122 w 180"/>
              <a:gd name="T25" fmla="*/ 128 h 180"/>
              <a:gd name="T26" fmla="*/ 135 w 180"/>
              <a:gd name="T27" fmla="*/ 127 h 180"/>
              <a:gd name="T28" fmla="*/ 137 w 180"/>
              <a:gd name="T29" fmla="*/ 126 h 180"/>
              <a:gd name="T30" fmla="*/ 138 w 180"/>
              <a:gd name="T31" fmla="*/ 126 h 180"/>
              <a:gd name="T32" fmla="*/ 144 w 180"/>
              <a:gd name="T33" fmla="*/ 132 h 180"/>
              <a:gd name="T34" fmla="*/ 143 w 180"/>
              <a:gd name="T35" fmla="*/ 136 h 180"/>
              <a:gd name="T36" fmla="*/ 141 w 180"/>
              <a:gd name="T37" fmla="*/ 138 h 180"/>
              <a:gd name="T38" fmla="*/ 90 w 180"/>
              <a:gd name="T39" fmla="*/ 160 h 180"/>
              <a:gd name="T40" fmla="*/ 20 w 180"/>
              <a:gd name="T41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" h="180">
                <a:moveTo>
                  <a:pt x="0" y="90"/>
                </a:moveTo>
                <a:cubicBezTo>
                  <a:pt x="0" y="140"/>
                  <a:pt x="40" y="180"/>
                  <a:pt x="90" y="180"/>
                </a:cubicBezTo>
                <a:cubicBezTo>
                  <a:pt x="140" y="180"/>
                  <a:pt x="180" y="140"/>
                  <a:pt x="180" y="90"/>
                </a:cubicBezTo>
                <a:cubicBezTo>
                  <a:pt x="180" y="40"/>
                  <a:pt x="140" y="0"/>
                  <a:pt x="90" y="0"/>
                </a:cubicBezTo>
                <a:cubicBezTo>
                  <a:pt x="40" y="0"/>
                  <a:pt x="0" y="40"/>
                  <a:pt x="0" y="90"/>
                </a:cubicBezTo>
                <a:close/>
                <a:moveTo>
                  <a:pt x="20" y="90"/>
                </a:moveTo>
                <a:cubicBezTo>
                  <a:pt x="20" y="70"/>
                  <a:pt x="29" y="51"/>
                  <a:pt x="43" y="38"/>
                </a:cubicBezTo>
                <a:cubicBezTo>
                  <a:pt x="43" y="38"/>
                  <a:pt x="44" y="37"/>
                  <a:pt x="44" y="37"/>
                </a:cubicBezTo>
                <a:cubicBezTo>
                  <a:pt x="45" y="36"/>
                  <a:pt x="46" y="36"/>
                  <a:pt x="48" y="36"/>
                </a:cubicBezTo>
                <a:cubicBezTo>
                  <a:pt x="51" y="36"/>
                  <a:pt x="54" y="39"/>
                  <a:pt x="54" y="42"/>
                </a:cubicBezTo>
                <a:cubicBezTo>
                  <a:pt x="54" y="42"/>
                  <a:pt x="53" y="45"/>
                  <a:pt x="53" y="45"/>
                </a:cubicBezTo>
                <a:cubicBezTo>
                  <a:pt x="52" y="49"/>
                  <a:pt x="52" y="53"/>
                  <a:pt x="52" y="58"/>
                </a:cubicBezTo>
                <a:cubicBezTo>
                  <a:pt x="52" y="97"/>
                  <a:pt x="83" y="128"/>
                  <a:pt x="122" y="128"/>
                </a:cubicBezTo>
                <a:cubicBezTo>
                  <a:pt x="126" y="128"/>
                  <a:pt x="131" y="128"/>
                  <a:pt x="135" y="127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37" y="126"/>
                  <a:pt x="138" y="126"/>
                  <a:pt x="138" y="126"/>
                </a:cubicBezTo>
                <a:cubicBezTo>
                  <a:pt x="141" y="126"/>
                  <a:pt x="144" y="129"/>
                  <a:pt x="144" y="132"/>
                </a:cubicBezTo>
                <a:cubicBezTo>
                  <a:pt x="144" y="134"/>
                  <a:pt x="143" y="135"/>
                  <a:pt x="143" y="136"/>
                </a:cubicBezTo>
                <a:cubicBezTo>
                  <a:pt x="142" y="136"/>
                  <a:pt x="142" y="137"/>
                  <a:pt x="141" y="138"/>
                </a:cubicBezTo>
                <a:cubicBezTo>
                  <a:pt x="128" y="151"/>
                  <a:pt x="110" y="160"/>
                  <a:pt x="90" y="160"/>
                </a:cubicBezTo>
                <a:cubicBezTo>
                  <a:pt x="51" y="160"/>
                  <a:pt x="20" y="129"/>
                  <a:pt x="20" y="90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1" name="Freeform 34"/>
          <p:cNvSpPr>
            <a:spLocks/>
          </p:cNvSpPr>
          <p:nvPr/>
        </p:nvSpPr>
        <p:spPr bwMode="auto">
          <a:xfrm>
            <a:off x="9859169" y="2739371"/>
            <a:ext cx="220663" cy="312737"/>
          </a:xfrm>
          <a:custGeom>
            <a:avLst/>
            <a:gdLst>
              <a:gd name="T0" fmla="*/ 80 w 136"/>
              <a:gd name="T1" fmla="*/ 72 h 192"/>
              <a:gd name="T2" fmla="*/ 96 w 136"/>
              <a:gd name="T3" fmla="*/ 10 h 192"/>
              <a:gd name="T4" fmla="*/ 96 w 136"/>
              <a:gd name="T5" fmla="*/ 8 h 192"/>
              <a:gd name="T6" fmla="*/ 88 w 136"/>
              <a:gd name="T7" fmla="*/ 0 h 192"/>
              <a:gd name="T8" fmla="*/ 82 w 136"/>
              <a:gd name="T9" fmla="*/ 3 h 192"/>
              <a:gd name="T10" fmla="*/ 2 w 136"/>
              <a:gd name="T11" fmla="*/ 107 h 192"/>
              <a:gd name="T12" fmla="*/ 0 w 136"/>
              <a:gd name="T13" fmla="*/ 112 h 192"/>
              <a:gd name="T14" fmla="*/ 8 w 136"/>
              <a:gd name="T15" fmla="*/ 120 h 192"/>
              <a:gd name="T16" fmla="*/ 56 w 136"/>
              <a:gd name="T17" fmla="*/ 120 h 192"/>
              <a:gd name="T18" fmla="*/ 40 w 136"/>
              <a:gd name="T19" fmla="*/ 182 h 192"/>
              <a:gd name="T20" fmla="*/ 40 w 136"/>
              <a:gd name="T21" fmla="*/ 184 h 192"/>
              <a:gd name="T22" fmla="*/ 48 w 136"/>
              <a:gd name="T23" fmla="*/ 192 h 192"/>
              <a:gd name="T24" fmla="*/ 54 w 136"/>
              <a:gd name="T25" fmla="*/ 189 h 192"/>
              <a:gd name="T26" fmla="*/ 134 w 136"/>
              <a:gd name="T27" fmla="*/ 85 h 192"/>
              <a:gd name="T28" fmla="*/ 136 w 136"/>
              <a:gd name="T29" fmla="*/ 80 h 192"/>
              <a:gd name="T30" fmla="*/ 128 w 136"/>
              <a:gd name="T31" fmla="*/ 72 h 192"/>
              <a:gd name="T32" fmla="*/ 80 w 136"/>
              <a:gd name="T33" fmla="*/ 7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6" h="192">
                <a:moveTo>
                  <a:pt x="80" y="72"/>
                </a:moveTo>
                <a:cubicBezTo>
                  <a:pt x="96" y="10"/>
                  <a:pt x="96" y="10"/>
                  <a:pt x="96" y="10"/>
                </a:cubicBezTo>
                <a:cubicBezTo>
                  <a:pt x="96" y="10"/>
                  <a:pt x="96" y="9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6" y="0"/>
                  <a:pt x="83" y="1"/>
                  <a:pt x="82" y="3"/>
                </a:cubicBezTo>
                <a:cubicBezTo>
                  <a:pt x="2" y="107"/>
                  <a:pt x="2" y="107"/>
                  <a:pt x="2" y="107"/>
                </a:cubicBezTo>
                <a:cubicBezTo>
                  <a:pt x="1" y="108"/>
                  <a:pt x="0" y="110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40" y="182"/>
                  <a:pt x="40" y="182"/>
                  <a:pt x="40" y="182"/>
                </a:cubicBezTo>
                <a:cubicBezTo>
                  <a:pt x="40" y="182"/>
                  <a:pt x="40" y="183"/>
                  <a:pt x="40" y="184"/>
                </a:cubicBezTo>
                <a:cubicBezTo>
                  <a:pt x="40" y="188"/>
                  <a:pt x="44" y="192"/>
                  <a:pt x="48" y="192"/>
                </a:cubicBezTo>
                <a:cubicBezTo>
                  <a:pt x="50" y="192"/>
                  <a:pt x="53" y="191"/>
                  <a:pt x="54" y="189"/>
                </a:cubicBezTo>
                <a:cubicBezTo>
                  <a:pt x="134" y="85"/>
                  <a:pt x="134" y="85"/>
                  <a:pt x="134" y="85"/>
                </a:cubicBezTo>
                <a:cubicBezTo>
                  <a:pt x="135" y="84"/>
                  <a:pt x="136" y="82"/>
                  <a:pt x="136" y="80"/>
                </a:cubicBezTo>
                <a:cubicBezTo>
                  <a:pt x="136" y="76"/>
                  <a:pt x="132" y="72"/>
                  <a:pt x="128" y="72"/>
                </a:cubicBezTo>
                <a:lnTo>
                  <a:pt x="80" y="72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2" name="Freeform 35"/>
          <p:cNvSpPr>
            <a:spLocks/>
          </p:cNvSpPr>
          <p:nvPr/>
        </p:nvSpPr>
        <p:spPr bwMode="auto">
          <a:xfrm>
            <a:off x="9109869" y="2785409"/>
            <a:ext cx="312738" cy="214312"/>
          </a:xfrm>
          <a:custGeom>
            <a:avLst/>
            <a:gdLst>
              <a:gd name="T0" fmla="*/ 0 w 192"/>
              <a:gd name="T1" fmla="*/ 88 h 132"/>
              <a:gd name="T2" fmla="*/ 44 w 192"/>
              <a:gd name="T3" fmla="*/ 132 h 132"/>
              <a:gd name="T4" fmla="*/ 148 w 192"/>
              <a:gd name="T5" fmla="*/ 132 h 132"/>
              <a:gd name="T6" fmla="*/ 192 w 192"/>
              <a:gd name="T7" fmla="*/ 88 h 132"/>
              <a:gd name="T8" fmla="*/ 164 w 192"/>
              <a:gd name="T9" fmla="*/ 47 h 132"/>
              <a:gd name="T10" fmla="*/ 164 w 192"/>
              <a:gd name="T11" fmla="*/ 46 h 132"/>
              <a:gd name="T12" fmla="*/ 118 w 192"/>
              <a:gd name="T13" fmla="*/ 0 h 132"/>
              <a:gd name="T14" fmla="*/ 80 w 192"/>
              <a:gd name="T15" fmla="*/ 21 h 132"/>
              <a:gd name="T16" fmla="*/ 64 w 192"/>
              <a:gd name="T17" fmla="*/ 16 h 132"/>
              <a:gd name="T18" fmla="*/ 36 w 192"/>
              <a:gd name="T19" fmla="*/ 44 h 132"/>
              <a:gd name="T20" fmla="*/ 36 w 192"/>
              <a:gd name="T21" fmla="*/ 45 h 132"/>
              <a:gd name="T22" fmla="*/ 0 w 192"/>
              <a:gd name="T23" fmla="*/ 8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2" h="132">
                <a:moveTo>
                  <a:pt x="0" y="88"/>
                </a:moveTo>
                <a:cubicBezTo>
                  <a:pt x="0" y="112"/>
                  <a:pt x="20" y="132"/>
                  <a:pt x="44" y="132"/>
                </a:cubicBezTo>
                <a:cubicBezTo>
                  <a:pt x="148" y="132"/>
                  <a:pt x="148" y="132"/>
                  <a:pt x="148" y="132"/>
                </a:cubicBezTo>
                <a:cubicBezTo>
                  <a:pt x="172" y="132"/>
                  <a:pt x="192" y="112"/>
                  <a:pt x="192" y="88"/>
                </a:cubicBezTo>
                <a:cubicBezTo>
                  <a:pt x="192" y="69"/>
                  <a:pt x="180" y="53"/>
                  <a:pt x="164" y="47"/>
                </a:cubicBezTo>
                <a:cubicBezTo>
                  <a:pt x="164" y="46"/>
                  <a:pt x="164" y="46"/>
                  <a:pt x="164" y="46"/>
                </a:cubicBezTo>
                <a:cubicBezTo>
                  <a:pt x="164" y="21"/>
                  <a:pt x="143" y="0"/>
                  <a:pt x="118" y="0"/>
                </a:cubicBezTo>
                <a:cubicBezTo>
                  <a:pt x="102" y="0"/>
                  <a:pt x="88" y="8"/>
                  <a:pt x="80" y="21"/>
                </a:cubicBezTo>
                <a:cubicBezTo>
                  <a:pt x="75" y="18"/>
                  <a:pt x="70" y="16"/>
                  <a:pt x="64" y="16"/>
                </a:cubicBezTo>
                <a:cubicBezTo>
                  <a:pt x="49" y="16"/>
                  <a:pt x="36" y="29"/>
                  <a:pt x="36" y="44"/>
                </a:cubicBezTo>
                <a:cubicBezTo>
                  <a:pt x="36" y="45"/>
                  <a:pt x="36" y="45"/>
                  <a:pt x="36" y="45"/>
                </a:cubicBezTo>
                <a:cubicBezTo>
                  <a:pt x="16" y="48"/>
                  <a:pt x="0" y="66"/>
                  <a:pt x="0" y="88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3" name="Freeform 36"/>
          <p:cNvSpPr>
            <a:spLocks noEditPoints="1"/>
          </p:cNvSpPr>
          <p:nvPr/>
        </p:nvSpPr>
        <p:spPr bwMode="auto">
          <a:xfrm>
            <a:off x="8405019" y="2737784"/>
            <a:ext cx="309563" cy="309562"/>
          </a:xfrm>
          <a:custGeom>
            <a:avLst/>
            <a:gdLst>
              <a:gd name="T0" fmla="*/ 59 w 190"/>
              <a:gd name="T1" fmla="*/ 106 h 190"/>
              <a:gd name="T2" fmla="*/ 13 w 190"/>
              <a:gd name="T3" fmla="*/ 108 h 190"/>
              <a:gd name="T4" fmla="*/ 8 w 190"/>
              <a:gd name="T5" fmla="*/ 127 h 190"/>
              <a:gd name="T6" fmla="*/ 25 w 190"/>
              <a:gd name="T7" fmla="*/ 157 h 190"/>
              <a:gd name="T8" fmla="*/ 45 w 190"/>
              <a:gd name="T9" fmla="*/ 162 h 190"/>
              <a:gd name="T10" fmla="*/ 69 w 190"/>
              <a:gd name="T11" fmla="*/ 123 h 190"/>
              <a:gd name="T12" fmla="*/ 85 w 190"/>
              <a:gd name="T13" fmla="*/ 154 h 190"/>
              <a:gd name="T14" fmla="*/ 64 w 190"/>
              <a:gd name="T15" fmla="*/ 186 h 190"/>
              <a:gd name="T16" fmla="*/ 95 w 190"/>
              <a:gd name="T17" fmla="*/ 168 h 190"/>
              <a:gd name="T18" fmla="*/ 126 w 190"/>
              <a:gd name="T19" fmla="*/ 186 h 190"/>
              <a:gd name="T20" fmla="*/ 105 w 190"/>
              <a:gd name="T21" fmla="*/ 154 h 190"/>
              <a:gd name="T22" fmla="*/ 121 w 190"/>
              <a:gd name="T23" fmla="*/ 123 h 190"/>
              <a:gd name="T24" fmla="*/ 145 w 190"/>
              <a:gd name="T25" fmla="*/ 162 h 190"/>
              <a:gd name="T26" fmla="*/ 165 w 190"/>
              <a:gd name="T27" fmla="*/ 157 h 190"/>
              <a:gd name="T28" fmla="*/ 182 w 190"/>
              <a:gd name="T29" fmla="*/ 127 h 190"/>
              <a:gd name="T30" fmla="*/ 177 w 190"/>
              <a:gd name="T31" fmla="*/ 108 h 190"/>
              <a:gd name="T32" fmla="*/ 131 w 190"/>
              <a:gd name="T33" fmla="*/ 106 h 190"/>
              <a:gd name="T34" fmla="*/ 131 w 190"/>
              <a:gd name="T35" fmla="*/ 83 h 190"/>
              <a:gd name="T36" fmla="*/ 177 w 190"/>
              <a:gd name="T37" fmla="*/ 82 h 190"/>
              <a:gd name="T38" fmla="*/ 182 w 190"/>
              <a:gd name="T39" fmla="*/ 63 h 190"/>
              <a:gd name="T40" fmla="*/ 165 w 190"/>
              <a:gd name="T41" fmla="*/ 33 h 190"/>
              <a:gd name="T42" fmla="*/ 145 w 190"/>
              <a:gd name="T43" fmla="*/ 28 h 190"/>
              <a:gd name="T44" fmla="*/ 121 w 190"/>
              <a:gd name="T45" fmla="*/ 67 h 190"/>
              <a:gd name="T46" fmla="*/ 105 w 190"/>
              <a:gd name="T47" fmla="*/ 40 h 190"/>
              <a:gd name="T48" fmla="*/ 126 w 190"/>
              <a:gd name="T49" fmla="*/ 4 h 190"/>
              <a:gd name="T50" fmla="*/ 95 w 190"/>
              <a:gd name="T51" fmla="*/ 22 h 190"/>
              <a:gd name="T52" fmla="*/ 64 w 190"/>
              <a:gd name="T53" fmla="*/ 4 h 190"/>
              <a:gd name="T54" fmla="*/ 85 w 190"/>
              <a:gd name="T55" fmla="*/ 40 h 190"/>
              <a:gd name="T56" fmla="*/ 69 w 190"/>
              <a:gd name="T57" fmla="*/ 67 h 190"/>
              <a:gd name="T58" fmla="*/ 45 w 190"/>
              <a:gd name="T59" fmla="*/ 28 h 190"/>
              <a:gd name="T60" fmla="*/ 25 w 190"/>
              <a:gd name="T61" fmla="*/ 33 h 190"/>
              <a:gd name="T62" fmla="*/ 8 w 190"/>
              <a:gd name="T63" fmla="*/ 63 h 190"/>
              <a:gd name="T64" fmla="*/ 13 w 190"/>
              <a:gd name="T65" fmla="*/ 82 h 190"/>
              <a:gd name="T66" fmla="*/ 59 w 190"/>
              <a:gd name="T67" fmla="*/ 83 h 190"/>
              <a:gd name="T68" fmla="*/ 95 w 190"/>
              <a:gd name="T69" fmla="*/ 113 h 190"/>
              <a:gd name="T70" fmla="*/ 95 w 190"/>
              <a:gd name="T71" fmla="*/ 77 h 190"/>
              <a:gd name="T72" fmla="*/ 95 w 190"/>
              <a:gd name="T73" fmla="*/ 11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0" h="190">
                <a:moveTo>
                  <a:pt x="57" y="95"/>
                </a:moveTo>
                <a:cubicBezTo>
                  <a:pt x="57" y="99"/>
                  <a:pt x="58" y="103"/>
                  <a:pt x="59" y="106"/>
                </a:cubicBezTo>
                <a:cubicBezTo>
                  <a:pt x="42" y="116"/>
                  <a:pt x="42" y="116"/>
                  <a:pt x="42" y="116"/>
                </a:cubicBezTo>
                <a:cubicBezTo>
                  <a:pt x="13" y="108"/>
                  <a:pt x="13" y="108"/>
                  <a:pt x="13" y="108"/>
                </a:cubicBezTo>
                <a:cubicBezTo>
                  <a:pt x="8" y="107"/>
                  <a:pt x="3" y="110"/>
                  <a:pt x="1" y="115"/>
                </a:cubicBezTo>
                <a:cubicBezTo>
                  <a:pt x="0" y="120"/>
                  <a:pt x="3" y="126"/>
                  <a:pt x="8" y="127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25" y="157"/>
                  <a:pt x="25" y="157"/>
                  <a:pt x="25" y="157"/>
                </a:cubicBezTo>
                <a:cubicBezTo>
                  <a:pt x="24" y="162"/>
                  <a:pt x="27" y="167"/>
                  <a:pt x="32" y="169"/>
                </a:cubicBezTo>
                <a:cubicBezTo>
                  <a:pt x="38" y="170"/>
                  <a:pt x="43" y="167"/>
                  <a:pt x="45" y="162"/>
                </a:cubicBezTo>
                <a:cubicBezTo>
                  <a:pt x="52" y="133"/>
                  <a:pt x="52" y="133"/>
                  <a:pt x="52" y="133"/>
                </a:cubicBezTo>
                <a:cubicBezTo>
                  <a:pt x="69" y="123"/>
                  <a:pt x="69" y="123"/>
                  <a:pt x="69" y="123"/>
                </a:cubicBezTo>
                <a:cubicBezTo>
                  <a:pt x="74" y="127"/>
                  <a:pt x="79" y="130"/>
                  <a:pt x="85" y="132"/>
                </a:cubicBezTo>
                <a:cubicBezTo>
                  <a:pt x="85" y="154"/>
                  <a:pt x="85" y="154"/>
                  <a:pt x="85" y="154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60" y="176"/>
                  <a:pt x="60" y="182"/>
                  <a:pt x="64" y="186"/>
                </a:cubicBezTo>
                <a:cubicBezTo>
                  <a:pt x="68" y="190"/>
                  <a:pt x="74" y="190"/>
                  <a:pt x="78" y="186"/>
                </a:cubicBezTo>
                <a:cubicBezTo>
                  <a:pt x="95" y="168"/>
                  <a:pt x="95" y="168"/>
                  <a:pt x="95" y="168"/>
                </a:cubicBezTo>
                <a:cubicBezTo>
                  <a:pt x="112" y="186"/>
                  <a:pt x="112" y="186"/>
                  <a:pt x="112" y="186"/>
                </a:cubicBezTo>
                <a:cubicBezTo>
                  <a:pt x="116" y="190"/>
                  <a:pt x="122" y="190"/>
                  <a:pt x="126" y="186"/>
                </a:cubicBezTo>
                <a:cubicBezTo>
                  <a:pt x="130" y="182"/>
                  <a:pt x="130" y="176"/>
                  <a:pt x="126" y="172"/>
                </a:cubicBezTo>
                <a:cubicBezTo>
                  <a:pt x="105" y="154"/>
                  <a:pt x="105" y="154"/>
                  <a:pt x="105" y="154"/>
                </a:cubicBezTo>
                <a:cubicBezTo>
                  <a:pt x="105" y="132"/>
                  <a:pt x="105" y="132"/>
                  <a:pt x="105" y="132"/>
                </a:cubicBezTo>
                <a:cubicBezTo>
                  <a:pt x="111" y="130"/>
                  <a:pt x="116" y="127"/>
                  <a:pt x="121" y="123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45" y="162"/>
                  <a:pt x="145" y="162"/>
                  <a:pt x="145" y="162"/>
                </a:cubicBezTo>
                <a:cubicBezTo>
                  <a:pt x="147" y="167"/>
                  <a:pt x="152" y="170"/>
                  <a:pt x="158" y="169"/>
                </a:cubicBezTo>
                <a:cubicBezTo>
                  <a:pt x="163" y="167"/>
                  <a:pt x="166" y="162"/>
                  <a:pt x="165" y="157"/>
                </a:cubicBezTo>
                <a:cubicBezTo>
                  <a:pt x="158" y="133"/>
                  <a:pt x="158" y="133"/>
                  <a:pt x="158" y="133"/>
                </a:cubicBezTo>
                <a:cubicBezTo>
                  <a:pt x="182" y="127"/>
                  <a:pt x="182" y="127"/>
                  <a:pt x="182" y="127"/>
                </a:cubicBezTo>
                <a:cubicBezTo>
                  <a:pt x="187" y="126"/>
                  <a:pt x="190" y="120"/>
                  <a:pt x="189" y="115"/>
                </a:cubicBezTo>
                <a:cubicBezTo>
                  <a:pt x="187" y="110"/>
                  <a:pt x="182" y="107"/>
                  <a:pt x="177" y="108"/>
                </a:cubicBezTo>
                <a:cubicBezTo>
                  <a:pt x="148" y="116"/>
                  <a:pt x="148" y="116"/>
                  <a:pt x="148" y="116"/>
                </a:cubicBezTo>
                <a:cubicBezTo>
                  <a:pt x="131" y="106"/>
                  <a:pt x="131" y="106"/>
                  <a:pt x="131" y="106"/>
                </a:cubicBezTo>
                <a:cubicBezTo>
                  <a:pt x="132" y="103"/>
                  <a:pt x="133" y="99"/>
                  <a:pt x="133" y="95"/>
                </a:cubicBezTo>
                <a:cubicBezTo>
                  <a:pt x="133" y="91"/>
                  <a:pt x="132" y="87"/>
                  <a:pt x="131" y="83"/>
                </a:cubicBezTo>
                <a:cubicBezTo>
                  <a:pt x="148" y="74"/>
                  <a:pt x="148" y="74"/>
                  <a:pt x="148" y="74"/>
                </a:cubicBezTo>
                <a:cubicBezTo>
                  <a:pt x="177" y="82"/>
                  <a:pt x="177" y="82"/>
                  <a:pt x="177" y="82"/>
                </a:cubicBezTo>
                <a:cubicBezTo>
                  <a:pt x="182" y="83"/>
                  <a:pt x="187" y="80"/>
                  <a:pt x="189" y="75"/>
                </a:cubicBezTo>
                <a:cubicBezTo>
                  <a:pt x="190" y="70"/>
                  <a:pt x="187" y="64"/>
                  <a:pt x="182" y="63"/>
                </a:cubicBezTo>
                <a:cubicBezTo>
                  <a:pt x="158" y="57"/>
                  <a:pt x="158" y="57"/>
                  <a:pt x="158" y="57"/>
                </a:cubicBezTo>
                <a:cubicBezTo>
                  <a:pt x="165" y="33"/>
                  <a:pt x="165" y="33"/>
                  <a:pt x="165" y="33"/>
                </a:cubicBezTo>
                <a:cubicBezTo>
                  <a:pt x="166" y="28"/>
                  <a:pt x="163" y="23"/>
                  <a:pt x="158" y="21"/>
                </a:cubicBezTo>
                <a:cubicBezTo>
                  <a:pt x="152" y="20"/>
                  <a:pt x="147" y="23"/>
                  <a:pt x="145" y="28"/>
                </a:cubicBezTo>
                <a:cubicBezTo>
                  <a:pt x="138" y="57"/>
                  <a:pt x="138" y="57"/>
                  <a:pt x="138" y="57"/>
                </a:cubicBezTo>
                <a:cubicBezTo>
                  <a:pt x="121" y="67"/>
                  <a:pt x="121" y="67"/>
                  <a:pt x="121" y="67"/>
                </a:cubicBezTo>
                <a:cubicBezTo>
                  <a:pt x="116" y="63"/>
                  <a:pt x="111" y="60"/>
                  <a:pt x="105" y="58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30" y="14"/>
                  <a:pt x="130" y="8"/>
                  <a:pt x="126" y="4"/>
                </a:cubicBezTo>
                <a:cubicBezTo>
                  <a:pt x="122" y="0"/>
                  <a:pt x="116" y="0"/>
                  <a:pt x="112" y="4"/>
                </a:cubicBezTo>
                <a:cubicBezTo>
                  <a:pt x="95" y="22"/>
                  <a:pt x="95" y="22"/>
                  <a:pt x="95" y="22"/>
                </a:cubicBezTo>
                <a:cubicBezTo>
                  <a:pt x="78" y="4"/>
                  <a:pt x="78" y="4"/>
                  <a:pt x="78" y="4"/>
                </a:cubicBezTo>
                <a:cubicBezTo>
                  <a:pt x="74" y="0"/>
                  <a:pt x="68" y="0"/>
                  <a:pt x="64" y="4"/>
                </a:cubicBezTo>
                <a:cubicBezTo>
                  <a:pt x="60" y="8"/>
                  <a:pt x="60" y="14"/>
                  <a:pt x="64" y="18"/>
                </a:cubicBezTo>
                <a:cubicBezTo>
                  <a:pt x="85" y="40"/>
                  <a:pt x="85" y="40"/>
                  <a:pt x="85" y="40"/>
                </a:cubicBezTo>
                <a:cubicBezTo>
                  <a:pt x="85" y="58"/>
                  <a:pt x="85" y="58"/>
                  <a:pt x="85" y="58"/>
                </a:cubicBezTo>
                <a:cubicBezTo>
                  <a:pt x="79" y="60"/>
                  <a:pt x="74" y="63"/>
                  <a:pt x="69" y="67"/>
                </a:cubicBezTo>
                <a:cubicBezTo>
                  <a:pt x="52" y="57"/>
                  <a:pt x="52" y="57"/>
                  <a:pt x="52" y="57"/>
                </a:cubicBezTo>
                <a:cubicBezTo>
                  <a:pt x="45" y="28"/>
                  <a:pt x="45" y="28"/>
                  <a:pt x="45" y="28"/>
                </a:cubicBezTo>
                <a:cubicBezTo>
                  <a:pt x="43" y="23"/>
                  <a:pt x="38" y="20"/>
                  <a:pt x="32" y="21"/>
                </a:cubicBezTo>
                <a:cubicBezTo>
                  <a:pt x="27" y="23"/>
                  <a:pt x="24" y="28"/>
                  <a:pt x="25" y="33"/>
                </a:cubicBezTo>
                <a:cubicBezTo>
                  <a:pt x="32" y="57"/>
                  <a:pt x="32" y="57"/>
                  <a:pt x="32" y="57"/>
                </a:cubicBezTo>
                <a:cubicBezTo>
                  <a:pt x="8" y="63"/>
                  <a:pt x="8" y="63"/>
                  <a:pt x="8" y="63"/>
                </a:cubicBezTo>
                <a:cubicBezTo>
                  <a:pt x="3" y="64"/>
                  <a:pt x="0" y="70"/>
                  <a:pt x="1" y="75"/>
                </a:cubicBezTo>
                <a:cubicBezTo>
                  <a:pt x="3" y="80"/>
                  <a:pt x="8" y="83"/>
                  <a:pt x="13" y="82"/>
                </a:cubicBezTo>
                <a:cubicBezTo>
                  <a:pt x="42" y="74"/>
                  <a:pt x="42" y="74"/>
                  <a:pt x="42" y="74"/>
                </a:cubicBezTo>
                <a:cubicBezTo>
                  <a:pt x="59" y="83"/>
                  <a:pt x="59" y="83"/>
                  <a:pt x="59" y="83"/>
                </a:cubicBezTo>
                <a:cubicBezTo>
                  <a:pt x="58" y="87"/>
                  <a:pt x="57" y="91"/>
                  <a:pt x="57" y="95"/>
                </a:cubicBezTo>
                <a:close/>
                <a:moveTo>
                  <a:pt x="95" y="113"/>
                </a:moveTo>
                <a:cubicBezTo>
                  <a:pt x="85" y="113"/>
                  <a:pt x="77" y="105"/>
                  <a:pt x="77" y="95"/>
                </a:cubicBezTo>
                <a:cubicBezTo>
                  <a:pt x="77" y="85"/>
                  <a:pt x="85" y="77"/>
                  <a:pt x="95" y="77"/>
                </a:cubicBezTo>
                <a:cubicBezTo>
                  <a:pt x="105" y="77"/>
                  <a:pt x="113" y="85"/>
                  <a:pt x="113" y="95"/>
                </a:cubicBezTo>
                <a:cubicBezTo>
                  <a:pt x="113" y="105"/>
                  <a:pt x="105" y="113"/>
                  <a:pt x="95" y="113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4" name="Freeform 37"/>
          <p:cNvSpPr>
            <a:spLocks noEditPoints="1"/>
          </p:cNvSpPr>
          <p:nvPr/>
        </p:nvSpPr>
        <p:spPr bwMode="auto">
          <a:xfrm>
            <a:off x="7704932" y="2750484"/>
            <a:ext cx="311150" cy="292100"/>
          </a:xfrm>
          <a:custGeom>
            <a:avLst/>
            <a:gdLst>
              <a:gd name="T0" fmla="*/ 36 w 192"/>
              <a:gd name="T1" fmla="*/ 81 h 180"/>
              <a:gd name="T2" fmla="*/ 66 w 192"/>
              <a:gd name="T3" fmla="*/ 81 h 180"/>
              <a:gd name="T4" fmla="*/ 74 w 192"/>
              <a:gd name="T5" fmla="*/ 89 h 180"/>
              <a:gd name="T6" fmla="*/ 72 w 192"/>
              <a:gd name="T7" fmla="*/ 95 h 180"/>
              <a:gd name="T8" fmla="*/ 72 w 192"/>
              <a:gd name="T9" fmla="*/ 95 h 180"/>
              <a:gd name="T10" fmla="*/ 51 w 192"/>
              <a:gd name="T11" fmla="*/ 115 h 180"/>
              <a:gd name="T12" fmla="*/ 51 w 192"/>
              <a:gd name="T13" fmla="*/ 166 h 180"/>
              <a:gd name="T14" fmla="*/ 102 w 192"/>
              <a:gd name="T15" fmla="*/ 166 h 180"/>
              <a:gd name="T16" fmla="*/ 102 w 192"/>
              <a:gd name="T17" fmla="*/ 115 h 180"/>
              <a:gd name="T18" fmla="*/ 88 w 192"/>
              <a:gd name="T19" fmla="*/ 106 h 180"/>
              <a:gd name="T20" fmla="*/ 94 w 192"/>
              <a:gd name="T21" fmla="*/ 101 h 180"/>
              <a:gd name="T22" fmla="*/ 162 w 192"/>
              <a:gd name="T23" fmla="*/ 101 h 180"/>
              <a:gd name="T24" fmla="*/ 192 w 192"/>
              <a:gd name="T25" fmla="*/ 70 h 180"/>
              <a:gd name="T26" fmla="*/ 192 w 192"/>
              <a:gd name="T27" fmla="*/ 69 h 180"/>
              <a:gd name="T28" fmla="*/ 183 w 192"/>
              <a:gd name="T29" fmla="*/ 61 h 180"/>
              <a:gd name="T30" fmla="*/ 134 w 192"/>
              <a:gd name="T31" fmla="*/ 61 h 180"/>
              <a:gd name="T32" fmla="*/ 169 w 192"/>
              <a:gd name="T33" fmla="*/ 25 h 180"/>
              <a:gd name="T34" fmla="*/ 170 w 192"/>
              <a:gd name="T35" fmla="*/ 13 h 180"/>
              <a:gd name="T36" fmla="*/ 169 w 192"/>
              <a:gd name="T37" fmla="*/ 13 h 180"/>
              <a:gd name="T38" fmla="*/ 126 w 192"/>
              <a:gd name="T39" fmla="*/ 12 h 180"/>
              <a:gd name="T40" fmla="*/ 77 w 192"/>
              <a:gd name="T41" fmla="*/ 61 h 180"/>
              <a:gd name="T42" fmla="*/ 68 w 192"/>
              <a:gd name="T43" fmla="*/ 61 h 180"/>
              <a:gd name="T44" fmla="*/ 72 w 192"/>
              <a:gd name="T45" fmla="*/ 45 h 180"/>
              <a:gd name="T46" fmla="*/ 36 w 192"/>
              <a:gd name="T47" fmla="*/ 9 h 180"/>
              <a:gd name="T48" fmla="*/ 0 w 192"/>
              <a:gd name="T49" fmla="*/ 45 h 180"/>
              <a:gd name="T50" fmla="*/ 36 w 192"/>
              <a:gd name="T51" fmla="*/ 81 h 180"/>
              <a:gd name="T52" fmla="*/ 52 w 192"/>
              <a:gd name="T53" fmla="*/ 45 h 180"/>
              <a:gd name="T54" fmla="*/ 36 w 192"/>
              <a:gd name="T55" fmla="*/ 61 h 180"/>
              <a:gd name="T56" fmla="*/ 20 w 192"/>
              <a:gd name="T57" fmla="*/ 45 h 180"/>
              <a:gd name="T58" fmla="*/ 36 w 192"/>
              <a:gd name="T59" fmla="*/ 29 h 180"/>
              <a:gd name="T60" fmla="*/ 52 w 192"/>
              <a:gd name="T61" fmla="*/ 45 h 180"/>
              <a:gd name="T62" fmla="*/ 88 w 192"/>
              <a:gd name="T63" fmla="*/ 129 h 180"/>
              <a:gd name="T64" fmla="*/ 88 w 192"/>
              <a:gd name="T65" fmla="*/ 152 h 180"/>
              <a:gd name="T66" fmla="*/ 65 w 192"/>
              <a:gd name="T67" fmla="*/ 152 h 180"/>
              <a:gd name="T68" fmla="*/ 65 w 192"/>
              <a:gd name="T69" fmla="*/ 129 h 180"/>
              <a:gd name="T70" fmla="*/ 88 w 192"/>
              <a:gd name="T71" fmla="*/ 12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2" h="180">
                <a:moveTo>
                  <a:pt x="36" y="81"/>
                </a:moveTo>
                <a:cubicBezTo>
                  <a:pt x="66" y="81"/>
                  <a:pt x="66" y="81"/>
                  <a:pt x="66" y="81"/>
                </a:cubicBezTo>
                <a:cubicBezTo>
                  <a:pt x="70" y="81"/>
                  <a:pt x="74" y="85"/>
                  <a:pt x="74" y="89"/>
                </a:cubicBezTo>
                <a:cubicBezTo>
                  <a:pt x="74" y="91"/>
                  <a:pt x="73" y="93"/>
                  <a:pt x="72" y="95"/>
                </a:cubicBezTo>
                <a:cubicBezTo>
                  <a:pt x="72" y="95"/>
                  <a:pt x="72" y="95"/>
                  <a:pt x="72" y="95"/>
                </a:cubicBezTo>
                <a:cubicBezTo>
                  <a:pt x="51" y="115"/>
                  <a:pt x="51" y="115"/>
                  <a:pt x="51" y="115"/>
                </a:cubicBezTo>
                <a:cubicBezTo>
                  <a:pt x="37" y="129"/>
                  <a:pt x="37" y="152"/>
                  <a:pt x="51" y="166"/>
                </a:cubicBezTo>
                <a:cubicBezTo>
                  <a:pt x="65" y="180"/>
                  <a:pt x="88" y="180"/>
                  <a:pt x="102" y="166"/>
                </a:cubicBezTo>
                <a:cubicBezTo>
                  <a:pt x="116" y="152"/>
                  <a:pt x="116" y="129"/>
                  <a:pt x="102" y="115"/>
                </a:cubicBezTo>
                <a:cubicBezTo>
                  <a:pt x="98" y="111"/>
                  <a:pt x="93" y="108"/>
                  <a:pt x="88" y="106"/>
                </a:cubicBezTo>
                <a:cubicBezTo>
                  <a:pt x="94" y="101"/>
                  <a:pt x="94" y="101"/>
                  <a:pt x="94" y="101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78" y="101"/>
                  <a:pt x="192" y="87"/>
                  <a:pt x="192" y="70"/>
                </a:cubicBezTo>
                <a:cubicBezTo>
                  <a:pt x="192" y="70"/>
                  <a:pt x="192" y="69"/>
                  <a:pt x="192" y="69"/>
                </a:cubicBezTo>
                <a:cubicBezTo>
                  <a:pt x="192" y="65"/>
                  <a:pt x="188" y="61"/>
                  <a:pt x="183" y="61"/>
                </a:cubicBezTo>
                <a:cubicBezTo>
                  <a:pt x="134" y="61"/>
                  <a:pt x="134" y="61"/>
                  <a:pt x="134" y="61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73" y="22"/>
                  <a:pt x="173" y="17"/>
                  <a:pt x="170" y="13"/>
                </a:cubicBezTo>
                <a:cubicBezTo>
                  <a:pt x="170" y="13"/>
                  <a:pt x="170" y="13"/>
                  <a:pt x="169" y="13"/>
                </a:cubicBezTo>
                <a:cubicBezTo>
                  <a:pt x="157" y="1"/>
                  <a:pt x="138" y="0"/>
                  <a:pt x="126" y="12"/>
                </a:cubicBezTo>
                <a:cubicBezTo>
                  <a:pt x="77" y="61"/>
                  <a:pt x="77" y="61"/>
                  <a:pt x="77" y="61"/>
                </a:cubicBezTo>
                <a:cubicBezTo>
                  <a:pt x="68" y="61"/>
                  <a:pt x="68" y="61"/>
                  <a:pt x="68" y="61"/>
                </a:cubicBezTo>
                <a:cubicBezTo>
                  <a:pt x="71" y="56"/>
                  <a:pt x="72" y="51"/>
                  <a:pt x="72" y="45"/>
                </a:cubicBezTo>
                <a:cubicBezTo>
                  <a:pt x="72" y="25"/>
                  <a:pt x="56" y="9"/>
                  <a:pt x="36" y="9"/>
                </a:cubicBezTo>
                <a:cubicBezTo>
                  <a:pt x="16" y="9"/>
                  <a:pt x="0" y="25"/>
                  <a:pt x="0" y="45"/>
                </a:cubicBezTo>
                <a:cubicBezTo>
                  <a:pt x="0" y="65"/>
                  <a:pt x="16" y="81"/>
                  <a:pt x="36" y="81"/>
                </a:cubicBezTo>
                <a:close/>
                <a:moveTo>
                  <a:pt x="52" y="45"/>
                </a:moveTo>
                <a:cubicBezTo>
                  <a:pt x="52" y="54"/>
                  <a:pt x="45" y="61"/>
                  <a:pt x="36" y="61"/>
                </a:cubicBezTo>
                <a:cubicBezTo>
                  <a:pt x="27" y="61"/>
                  <a:pt x="20" y="54"/>
                  <a:pt x="20" y="45"/>
                </a:cubicBezTo>
                <a:cubicBezTo>
                  <a:pt x="20" y="36"/>
                  <a:pt x="27" y="29"/>
                  <a:pt x="36" y="29"/>
                </a:cubicBezTo>
                <a:cubicBezTo>
                  <a:pt x="45" y="29"/>
                  <a:pt x="52" y="36"/>
                  <a:pt x="52" y="45"/>
                </a:cubicBezTo>
                <a:close/>
                <a:moveTo>
                  <a:pt x="88" y="129"/>
                </a:moveTo>
                <a:cubicBezTo>
                  <a:pt x="94" y="135"/>
                  <a:pt x="94" y="146"/>
                  <a:pt x="88" y="152"/>
                </a:cubicBezTo>
                <a:cubicBezTo>
                  <a:pt x="82" y="158"/>
                  <a:pt x="72" y="158"/>
                  <a:pt x="65" y="152"/>
                </a:cubicBezTo>
                <a:cubicBezTo>
                  <a:pt x="59" y="146"/>
                  <a:pt x="59" y="135"/>
                  <a:pt x="65" y="129"/>
                </a:cubicBezTo>
                <a:cubicBezTo>
                  <a:pt x="72" y="123"/>
                  <a:pt x="82" y="123"/>
                  <a:pt x="88" y="129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5" name="Freeform 38"/>
          <p:cNvSpPr>
            <a:spLocks noEditPoints="1"/>
          </p:cNvSpPr>
          <p:nvPr/>
        </p:nvSpPr>
        <p:spPr bwMode="auto">
          <a:xfrm>
            <a:off x="7001669" y="2739371"/>
            <a:ext cx="304800" cy="312737"/>
          </a:xfrm>
          <a:custGeom>
            <a:avLst/>
            <a:gdLst>
              <a:gd name="T0" fmla="*/ 44 w 188"/>
              <a:gd name="T1" fmla="*/ 4 h 192"/>
              <a:gd name="T2" fmla="*/ 32 w 188"/>
              <a:gd name="T3" fmla="*/ 0 h 192"/>
              <a:gd name="T4" fmla="*/ 0 w 188"/>
              <a:gd name="T5" fmla="*/ 32 h 192"/>
              <a:gd name="T6" fmla="*/ 44 w 188"/>
              <a:gd name="T7" fmla="*/ 80 h 192"/>
              <a:gd name="T8" fmla="*/ 44 w 188"/>
              <a:gd name="T9" fmla="*/ 86 h 192"/>
              <a:gd name="T10" fmla="*/ 84 w 188"/>
              <a:gd name="T11" fmla="*/ 135 h 192"/>
              <a:gd name="T12" fmla="*/ 84 w 188"/>
              <a:gd name="T13" fmla="*/ 164 h 192"/>
              <a:gd name="T14" fmla="*/ 76 w 188"/>
              <a:gd name="T15" fmla="*/ 172 h 192"/>
              <a:gd name="T16" fmla="*/ 54 w 188"/>
              <a:gd name="T17" fmla="*/ 172 h 192"/>
              <a:gd name="T18" fmla="*/ 44 w 188"/>
              <a:gd name="T19" fmla="*/ 182 h 192"/>
              <a:gd name="T20" fmla="*/ 54 w 188"/>
              <a:gd name="T21" fmla="*/ 192 h 192"/>
              <a:gd name="T22" fmla="*/ 134 w 188"/>
              <a:gd name="T23" fmla="*/ 192 h 192"/>
              <a:gd name="T24" fmla="*/ 144 w 188"/>
              <a:gd name="T25" fmla="*/ 182 h 192"/>
              <a:gd name="T26" fmla="*/ 134 w 188"/>
              <a:gd name="T27" fmla="*/ 172 h 192"/>
              <a:gd name="T28" fmla="*/ 112 w 188"/>
              <a:gd name="T29" fmla="*/ 172 h 192"/>
              <a:gd name="T30" fmla="*/ 104 w 188"/>
              <a:gd name="T31" fmla="*/ 164 h 192"/>
              <a:gd name="T32" fmla="*/ 104 w 188"/>
              <a:gd name="T33" fmla="*/ 135 h 192"/>
              <a:gd name="T34" fmla="*/ 144 w 188"/>
              <a:gd name="T35" fmla="*/ 86 h 192"/>
              <a:gd name="T36" fmla="*/ 144 w 188"/>
              <a:gd name="T37" fmla="*/ 80 h 192"/>
              <a:gd name="T38" fmla="*/ 188 w 188"/>
              <a:gd name="T39" fmla="*/ 32 h 192"/>
              <a:gd name="T40" fmla="*/ 156 w 188"/>
              <a:gd name="T41" fmla="*/ 0 h 192"/>
              <a:gd name="T42" fmla="*/ 144 w 188"/>
              <a:gd name="T43" fmla="*/ 4 h 192"/>
              <a:gd name="T44" fmla="*/ 44 w 188"/>
              <a:gd name="T45" fmla="*/ 4 h 192"/>
              <a:gd name="T46" fmla="*/ 80 w 188"/>
              <a:gd name="T47" fmla="*/ 32 h 192"/>
              <a:gd name="T48" fmla="*/ 80 w 188"/>
              <a:gd name="T49" fmla="*/ 80 h 192"/>
              <a:gd name="T50" fmla="*/ 72 w 188"/>
              <a:gd name="T51" fmla="*/ 88 h 192"/>
              <a:gd name="T52" fmla="*/ 64 w 188"/>
              <a:gd name="T53" fmla="*/ 80 h 192"/>
              <a:gd name="T54" fmla="*/ 64 w 188"/>
              <a:gd name="T55" fmla="*/ 32 h 192"/>
              <a:gd name="T56" fmla="*/ 72 w 188"/>
              <a:gd name="T57" fmla="*/ 24 h 192"/>
              <a:gd name="T58" fmla="*/ 80 w 188"/>
              <a:gd name="T59" fmla="*/ 32 h 192"/>
              <a:gd name="T60" fmla="*/ 20 w 188"/>
              <a:gd name="T61" fmla="*/ 32 h 192"/>
              <a:gd name="T62" fmla="*/ 32 w 188"/>
              <a:gd name="T63" fmla="*/ 20 h 192"/>
              <a:gd name="T64" fmla="*/ 44 w 188"/>
              <a:gd name="T65" fmla="*/ 32 h 192"/>
              <a:gd name="T66" fmla="*/ 44 w 188"/>
              <a:gd name="T67" fmla="*/ 57 h 192"/>
              <a:gd name="T68" fmla="*/ 20 w 188"/>
              <a:gd name="T69" fmla="*/ 32 h 192"/>
              <a:gd name="T70" fmla="*/ 168 w 188"/>
              <a:gd name="T71" fmla="*/ 32 h 192"/>
              <a:gd name="T72" fmla="*/ 144 w 188"/>
              <a:gd name="T73" fmla="*/ 57 h 192"/>
              <a:gd name="T74" fmla="*/ 144 w 188"/>
              <a:gd name="T75" fmla="*/ 32 h 192"/>
              <a:gd name="T76" fmla="*/ 156 w 188"/>
              <a:gd name="T77" fmla="*/ 20 h 192"/>
              <a:gd name="T78" fmla="*/ 168 w 188"/>
              <a:gd name="T79" fmla="*/ 3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8" h="192">
                <a:moveTo>
                  <a:pt x="44" y="4"/>
                </a:moveTo>
                <a:cubicBezTo>
                  <a:pt x="41" y="2"/>
                  <a:pt x="36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58"/>
                  <a:pt x="27" y="67"/>
                  <a:pt x="44" y="80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110"/>
                  <a:pt x="61" y="130"/>
                  <a:pt x="84" y="135"/>
                </a:cubicBezTo>
                <a:cubicBezTo>
                  <a:pt x="84" y="164"/>
                  <a:pt x="84" y="164"/>
                  <a:pt x="84" y="164"/>
                </a:cubicBezTo>
                <a:cubicBezTo>
                  <a:pt x="84" y="168"/>
                  <a:pt x="80" y="172"/>
                  <a:pt x="76" y="172"/>
                </a:cubicBezTo>
                <a:cubicBezTo>
                  <a:pt x="54" y="172"/>
                  <a:pt x="54" y="172"/>
                  <a:pt x="54" y="172"/>
                </a:cubicBezTo>
                <a:cubicBezTo>
                  <a:pt x="48" y="172"/>
                  <a:pt x="44" y="176"/>
                  <a:pt x="44" y="182"/>
                </a:cubicBezTo>
                <a:cubicBezTo>
                  <a:pt x="44" y="188"/>
                  <a:pt x="48" y="192"/>
                  <a:pt x="5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40" y="192"/>
                  <a:pt x="144" y="188"/>
                  <a:pt x="144" y="182"/>
                </a:cubicBezTo>
                <a:cubicBezTo>
                  <a:pt x="144" y="176"/>
                  <a:pt x="140" y="172"/>
                  <a:pt x="134" y="172"/>
                </a:cubicBezTo>
                <a:cubicBezTo>
                  <a:pt x="112" y="172"/>
                  <a:pt x="112" y="172"/>
                  <a:pt x="112" y="172"/>
                </a:cubicBezTo>
                <a:cubicBezTo>
                  <a:pt x="108" y="172"/>
                  <a:pt x="104" y="168"/>
                  <a:pt x="104" y="164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27" y="130"/>
                  <a:pt x="144" y="110"/>
                  <a:pt x="144" y="86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61" y="67"/>
                  <a:pt x="188" y="58"/>
                  <a:pt x="188" y="32"/>
                </a:cubicBezTo>
                <a:cubicBezTo>
                  <a:pt x="188" y="14"/>
                  <a:pt x="174" y="0"/>
                  <a:pt x="156" y="0"/>
                </a:cubicBezTo>
                <a:cubicBezTo>
                  <a:pt x="152" y="0"/>
                  <a:pt x="147" y="2"/>
                  <a:pt x="144" y="4"/>
                </a:cubicBezTo>
                <a:lnTo>
                  <a:pt x="44" y="4"/>
                </a:lnTo>
                <a:close/>
                <a:moveTo>
                  <a:pt x="80" y="32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4"/>
                  <a:pt x="76" y="88"/>
                  <a:pt x="72" y="88"/>
                </a:cubicBezTo>
                <a:cubicBezTo>
                  <a:pt x="68" y="88"/>
                  <a:pt x="64" y="84"/>
                  <a:pt x="64" y="80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28"/>
                  <a:pt x="68" y="24"/>
                  <a:pt x="72" y="24"/>
                </a:cubicBezTo>
                <a:cubicBezTo>
                  <a:pt x="76" y="24"/>
                  <a:pt x="80" y="28"/>
                  <a:pt x="80" y="32"/>
                </a:cubicBezTo>
                <a:close/>
                <a:moveTo>
                  <a:pt x="20" y="32"/>
                </a:moveTo>
                <a:cubicBezTo>
                  <a:pt x="20" y="26"/>
                  <a:pt x="25" y="20"/>
                  <a:pt x="32" y="20"/>
                </a:cubicBezTo>
                <a:cubicBezTo>
                  <a:pt x="39" y="20"/>
                  <a:pt x="44" y="26"/>
                  <a:pt x="44" y="32"/>
                </a:cubicBezTo>
                <a:cubicBezTo>
                  <a:pt x="44" y="57"/>
                  <a:pt x="44" y="57"/>
                  <a:pt x="44" y="57"/>
                </a:cubicBezTo>
                <a:cubicBezTo>
                  <a:pt x="32" y="50"/>
                  <a:pt x="20" y="45"/>
                  <a:pt x="20" y="32"/>
                </a:cubicBezTo>
                <a:close/>
                <a:moveTo>
                  <a:pt x="168" y="32"/>
                </a:moveTo>
                <a:cubicBezTo>
                  <a:pt x="168" y="45"/>
                  <a:pt x="156" y="50"/>
                  <a:pt x="144" y="57"/>
                </a:cubicBezTo>
                <a:cubicBezTo>
                  <a:pt x="144" y="32"/>
                  <a:pt x="144" y="32"/>
                  <a:pt x="144" y="32"/>
                </a:cubicBezTo>
                <a:cubicBezTo>
                  <a:pt x="144" y="26"/>
                  <a:pt x="149" y="20"/>
                  <a:pt x="156" y="20"/>
                </a:cubicBezTo>
                <a:cubicBezTo>
                  <a:pt x="163" y="20"/>
                  <a:pt x="168" y="26"/>
                  <a:pt x="168" y="32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6" name="Freeform 39"/>
          <p:cNvSpPr>
            <a:spLocks noEditPoints="1"/>
          </p:cNvSpPr>
          <p:nvPr/>
        </p:nvSpPr>
        <p:spPr bwMode="auto">
          <a:xfrm>
            <a:off x="6350794" y="2739371"/>
            <a:ext cx="207963" cy="312737"/>
          </a:xfrm>
          <a:custGeom>
            <a:avLst/>
            <a:gdLst>
              <a:gd name="T0" fmla="*/ 16 w 128"/>
              <a:gd name="T1" fmla="*/ 0 h 192"/>
              <a:gd name="T2" fmla="*/ 0 w 128"/>
              <a:gd name="T3" fmla="*/ 16 h 192"/>
              <a:gd name="T4" fmla="*/ 0 w 128"/>
              <a:gd name="T5" fmla="*/ 56 h 192"/>
              <a:gd name="T6" fmla="*/ 6 w 128"/>
              <a:gd name="T7" fmla="*/ 70 h 192"/>
              <a:gd name="T8" fmla="*/ 23 w 128"/>
              <a:gd name="T9" fmla="*/ 88 h 192"/>
              <a:gd name="T10" fmla="*/ 4 w 128"/>
              <a:gd name="T11" fmla="*/ 132 h 192"/>
              <a:gd name="T12" fmla="*/ 64 w 128"/>
              <a:gd name="T13" fmla="*/ 192 h 192"/>
              <a:gd name="T14" fmla="*/ 124 w 128"/>
              <a:gd name="T15" fmla="*/ 132 h 192"/>
              <a:gd name="T16" fmla="*/ 105 w 128"/>
              <a:gd name="T17" fmla="*/ 88 h 192"/>
              <a:gd name="T18" fmla="*/ 122 w 128"/>
              <a:gd name="T19" fmla="*/ 70 h 192"/>
              <a:gd name="T20" fmla="*/ 128 w 128"/>
              <a:gd name="T21" fmla="*/ 56 h 192"/>
              <a:gd name="T22" fmla="*/ 128 w 128"/>
              <a:gd name="T23" fmla="*/ 16 h 192"/>
              <a:gd name="T24" fmla="*/ 112 w 128"/>
              <a:gd name="T25" fmla="*/ 0 h 192"/>
              <a:gd name="T26" fmla="*/ 16 w 128"/>
              <a:gd name="T27" fmla="*/ 0 h 192"/>
              <a:gd name="T28" fmla="*/ 64 w 128"/>
              <a:gd name="T29" fmla="*/ 100 h 192"/>
              <a:gd name="T30" fmla="*/ 67 w 128"/>
              <a:gd name="T31" fmla="*/ 102 h 192"/>
              <a:gd name="T32" fmla="*/ 74 w 128"/>
              <a:gd name="T33" fmla="*/ 120 h 192"/>
              <a:gd name="T34" fmla="*/ 93 w 128"/>
              <a:gd name="T35" fmla="*/ 120 h 192"/>
              <a:gd name="T36" fmla="*/ 96 w 128"/>
              <a:gd name="T37" fmla="*/ 123 h 192"/>
              <a:gd name="T38" fmla="*/ 95 w 128"/>
              <a:gd name="T39" fmla="*/ 126 h 192"/>
              <a:gd name="T40" fmla="*/ 79 w 128"/>
              <a:gd name="T41" fmla="*/ 137 h 192"/>
              <a:gd name="T42" fmla="*/ 84 w 128"/>
              <a:gd name="T43" fmla="*/ 156 h 192"/>
              <a:gd name="T44" fmla="*/ 84 w 128"/>
              <a:gd name="T45" fmla="*/ 157 h 192"/>
              <a:gd name="T46" fmla="*/ 81 w 128"/>
              <a:gd name="T47" fmla="*/ 160 h 192"/>
              <a:gd name="T48" fmla="*/ 79 w 128"/>
              <a:gd name="T49" fmla="*/ 159 h 192"/>
              <a:gd name="T50" fmla="*/ 64 w 128"/>
              <a:gd name="T51" fmla="*/ 147 h 192"/>
              <a:gd name="T52" fmla="*/ 49 w 128"/>
              <a:gd name="T53" fmla="*/ 159 h 192"/>
              <a:gd name="T54" fmla="*/ 47 w 128"/>
              <a:gd name="T55" fmla="*/ 160 h 192"/>
              <a:gd name="T56" fmla="*/ 44 w 128"/>
              <a:gd name="T57" fmla="*/ 157 h 192"/>
              <a:gd name="T58" fmla="*/ 44 w 128"/>
              <a:gd name="T59" fmla="*/ 156 h 192"/>
              <a:gd name="T60" fmla="*/ 49 w 128"/>
              <a:gd name="T61" fmla="*/ 137 h 192"/>
              <a:gd name="T62" fmla="*/ 33 w 128"/>
              <a:gd name="T63" fmla="*/ 126 h 192"/>
              <a:gd name="T64" fmla="*/ 32 w 128"/>
              <a:gd name="T65" fmla="*/ 123 h 192"/>
              <a:gd name="T66" fmla="*/ 35 w 128"/>
              <a:gd name="T67" fmla="*/ 120 h 192"/>
              <a:gd name="T68" fmla="*/ 54 w 128"/>
              <a:gd name="T69" fmla="*/ 120 h 192"/>
              <a:gd name="T70" fmla="*/ 61 w 128"/>
              <a:gd name="T71" fmla="*/ 102 h 192"/>
              <a:gd name="T72" fmla="*/ 64 w 128"/>
              <a:gd name="T73" fmla="*/ 100 h 192"/>
              <a:gd name="T74" fmla="*/ 36 w 128"/>
              <a:gd name="T75" fmla="*/ 28 h 192"/>
              <a:gd name="T76" fmla="*/ 36 w 128"/>
              <a:gd name="T77" fmla="*/ 56 h 192"/>
              <a:gd name="T78" fmla="*/ 28 w 128"/>
              <a:gd name="T79" fmla="*/ 64 h 192"/>
              <a:gd name="T80" fmla="*/ 20 w 128"/>
              <a:gd name="T81" fmla="*/ 56 h 192"/>
              <a:gd name="T82" fmla="*/ 20 w 128"/>
              <a:gd name="T83" fmla="*/ 28 h 192"/>
              <a:gd name="T84" fmla="*/ 28 w 128"/>
              <a:gd name="T85" fmla="*/ 20 h 192"/>
              <a:gd name="T86" fmla="*/ 36 w 128"/>
              <a:gd name="T87" fmla="*/ 28 h 192"/>
              <a:gd name="T88" fmla="*/ 72 w 128"/>
              <a:gd name="T89" fmla="*/ 28 h 192"/>
              <a:gd name="T90" fmla="*/ 72 w 128"/>
              <a:gd name="T91" fmla="*/ 64 h 192"/>
              <a:gd name="T92" fmla="*/ 64 w 128"/>
              <a:gd name="T93" fmla="*/ 72 h 192"/>
              <a:gd name="T94" fmla="*/ 56 w 128"/>
              <a:gd name="T95" fmla="*/ 64 h 192"/>
              <a:gd name="T96" fmla="*/ 56 w 128"/>
              <a:gd name="T97" fmla="*/ 28 h 192"/>
              <a:gd name="T98" fmla="*/ 64 w 128"/>
              <a:gd name="T99" fmla="*/ 20 h 192"/>
              <a:gd name="T100" fmla="*/ 72 w 128"/>
              <a:gd name="T101" fmla="*/ 28 h 192"/>
              <a:gd name="T102" fmla="*/ 108 w 128"/>
              <a:gd name="T103" fmla="*/ 28 h 192"/>
              <a:gd name="T104" fmla="*/ 108 w 128"/>
              <a:gd name="T105" fmla="*/ 56 h 192"/>
              <a:gd name="T106" fmla="*/ 100 w 128"/>
              <a:gd name="T107" fmla="*/ 64 h 192"/>
              <a:gd name="T108" fmla="*/ 92 w 128"/>
              <a:gd name="T109" fmla="*/ 56 h 192"/>
              <a:gd name="T110" fmla="*/ 92 w 128"/>
              <a:gd name="T111" fmla="*/ 28 h 192"/>
              <a:gd name="T112" fmla="*/ 100 w 128"/>
              <a:gd name="T113" fmla="*/ 20 h 192"/>
              <a:gd name="T114" fmla="*/ 108 w 128"/>
              <a:gd name="T115" fmla="*/ 2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8" h="192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2"/>
                  <a:pt x="2" y="67"/>
                  <a:pt x="6" y="70"/>
                </a:cubicBezTo>
                <a:cubicBezTo>
                  <a:pt x="23" y="88"/>
                  <a:pt x="23" y="88"/>
                  <a:pt x="23" y="88"/>
                </a:cubicBezTo>
                <a:cubicBezTo>
                  <a:pt x="12" y="99"/>
                  <a:pt x="4" y="114"/>
                  <a:pt x="4" y="132"/>
                </a:cubicBezTo>
                <a:cubicBezTo>
                  <a:pt x="4" y="165"/>
                  <a:pt x="31" y="192"/>
                  <a:pt x="64" y="192"/>
                </a:cubicBezTo>
                <a:cubicBezTo>
                  <a:pt x="97" y="192"/>
                  <a:pt x="124" y="165"/>
                  <a:pt x="124" y="132"/>
                </a:cubicBezTo>
                <a:cubicBezTo>
                  <a:pt x="124" y="114"/>
                  <a:pt x="116" y="99"/>
                  <a:pt x="105" y="88"/>
                </a:cubicBezTo>
                <a:cubicBezTo>
                  <a:pt x="122" y="70"/>
                  <a:pt x="122" y="70"/>
                  <a:pt x="122" y="70"/>
                </a:cubicBezTo>
                <a:cubicBezTo>
                  <a:pt x="126" y="67"/>
                  <a:pt x="128" y="62"/>
                  <a:pt x="128" y="5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lnTo>
                  <a:pt x="16" y="0"/>
                </a:lnTo>
                <a:close/>
                <a:moveTo>
                  <a:pt x="64" y="100"/>
                </a:moveTo>
                <a:cubicBezTo>
                  <a:pt x="65" y="100"/>
                  <a:pt x="67" y="101"/>
                  <a:pt x="67" y="102"/>
                </a:cubicBezTo>
                <a:cubicBezTo>
                  <a:pt x="74" y="120"/>
                  <a:pt x="74" y="120"/>
                  <a:pt x="74" y="120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95" y="120"/>
                  <a:pt x="96" y="122"/>
                  <a:pt x="96" y="123"/>
                </a:cubicBezTo>
                <a:cubicBezTo>
                  <a:pt x="96" y="124"/>
                  <a:pt x="96" y="125"/>
                  <a:pt x="95" y="126"/>
                </a:cubicBezTo>
                <a:cubicBezTo>
                  <a:pt x="79" y="137"/>
                  <a:pt x="79" y="137"/>
                  <a:pt x="79" y="137"/>
                </a:cubicBezTo>
                <a:cubicBezTo>
                  <a:pt x="79" y="137"/>
                  <a:pt x="84" y="156"/>
                  <a:pt x="84" y="156"/>
                </a:cubicBezTo>
                <a:cubicBezTo>
                  <a:pt x="84" y="156"/>
                  <a:pt x="84" y="157"/>
                  <a:pt x="84" y="157"/>
                </a:cubicBezTo>
                <a:cubicBezTo>
                  <a:pt x="84" y="159"/>
                  <a:pt x="83" y="160"/>
                  <a:pt x="81" y="160"/>
                </a:cubicBezTo>
                <a:cubicBezTo>
                  <a:pt x="81" y="160"/>
                  <a:pt x="80" y="160"/>
                  <a:pt x="79" y="159"/>
                </a:cubicBezTo>
                <a:cubicBezTo>
                  <a:pt x="64" y="147"/>
                  <a:pt x="64" y="147"/>
                  <a:pt x="64" y="147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8" y="160"/>
                  <a:pt x="47" y="160"/>
                  <a:pt x="47" y="160"/>
                </a:cubicBezTo>
                <a:cubicBezTo>
                  <a:pt x="45" y="160"/>
                  <a:pt x="44" y="159"/>
                  <a:pt x="44" y="157"/>
                </a:cubicBezTo>
                <a:cubicBezTo>
                  <a:pt x="44" y="157"/>
                  <a:pt x="44" y="156"/>
                  <a:pt x="44" y="156"/>
                </a:cubicBezTo>
                <a:cubicBezTo>
                  <a:pt x="44" y="156"/>
                  <a:pt x="49" y="137"/>
                  <a:pt x="49" y="137"/>
                </a:cubicBezTo>
                <a:cubicBezTo>
                  <a:pt x="33" y="126"/>
                  <a:pt x="33" y="126"/>
                  <a:pt x="33" y="126"/>
                </a:cubicBezTo>
                <a:cubicBezTo>
                  <a:pt x="32" y="125"/>
                  <a:pt x="32" y="124"/>
                  <a:pt x="32" y="123"/>
                </a:cubicBezTo>
                <a:cubicBezTo>
                  <a:pt x="32" y="122"/>
                  <a:pt x="33" y="120"/>
                  <a:pt x="35" y="120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1"/>
                  <a:pt x="63" y="100"/>
                  <a:pt x="64" y="100"/>
                </a:cubicBezTo>
                <a:close/>
                <a:moveTo>
                  <a:pt x="36" y="28"/>
                </a:moveTo>
                <a:cubicBezTo>
                  <a:pt x="36" y="56"/>
                  <a:pt x="36" y="56"/>
                  <a:pt x="36" y="56"/>
                </a:cubicBezTo>
                <a:cubicBezTo>
                  <a:pt x="36" y="60"/>
                  <a:pt x="32" y="64"/>
                  <a:pt x="28" y="64"/>
                </a:cubicBezTo>
                <a:cubicBezTo>
                  <a:pt x="24" y="64"/>
                  <a:pt x="20" y="60"/>
                  <a:pt x="20" y="56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32" y="20"/>
                  <a:pt x="36" y="24"/>
                  <a:pt x="36" y="28"/>
                </a:cubicBezTo>
                <a:close/>
                <a:moveTo>
                  <a:pt x="72" y="28"/>
                </a:moveTo>
                <a:cubicBezTo>
                  <a:pt x="72" y="64"/>
                  <a:pt x="72" y="64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4"/>
                  <a:pt x="60" y="20"/>
                  <a:pt x="64" y="20"/>
                </a:cubicBezTo>
                <a:cubicBezTo>
                  <a:pt x="68" y="20"/>
                  <a:pt x="72" y="24"/>
                  <a:pt x="72" y="28"/>
                </a:cubicBezTo>
                <a:close/>
                <a:moveTo>
                  <a:pt x="108" y="28"/>
                </a:moveTo>
                <a:cubicBezTo>
                  <a:pt x="108" y="56"/>
                  <a:pt x="108" y="56"/>
                  <a:pt x="108" y="56"/>
                </a:cubicBezTo>
                <a:cubicBezTo>
                  <a:pt x="108" y="60"/>
                  <a:pt x="104" y="64"/>
                  <a:pt x="100" y="64"/>
                </a:cubicBezTo>
                <a:cubicBezTo>
                  <a:pt x="96" y="64"/>
                  <a:pt x="92" y="60"/>
                  <a:pt x="92" y="56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24"/>
                  <a:pt x="96" y="20"/>
                  <a:pt x="100" y="20"/>
                </a:cubicBezTo>
                <a:cubicBezTo>
                  <a:pt x="104" y="20"/>
                  <a:pt x="108" y="24"/>
                  <a:pt x="108" y="28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" name="Freeform 40"/>
          <p:cNvSpPr>
            <a:spLocks noEditPoints="1"/>
          </p:cNvSpPr>
          <p:nvPr/>
        </p:nvSpPr>
        <p:spPr bwMode="auto">
          <a:xfrm>
            <a:off x="10522744" y="2048809"/>
            <a:ext cx="312738" cy="282575"/>
          </a:xfrm>
          <a:custGeom>
            <a:avLst/>
            <a:gdLst>
              <a:gd name="T0" fmla="*/ 96 w 192"/>
              <a:gd name="T1" fmla="*/ 25 h 173"/>
              <a:gd name="T2" fmla="*/ 56 w 192"/>
              <a:gd name="T3" fmla="*/ 0 h 173"/>
              <a:gd name="T4" fmla="*/ 0 w 192"/>
              <a:gd name="T5" fmla="*/ 56 h 173"/>
              <a:gd name="T6" fmla="*/ 88 w 192"/>
              <a:gd name="T7" fmla="*/ 168 h 173"/>
              <a:gd name="T8" fmla="*/ 89 w 192"/>
              <a:gd name="T9" fmla="*/ 169 h 173"/>
              <a:gd name="T10" fmla="*/ 103 w 192"/>
              <a:gd name="T11" fmla="*/ 169 h 173"/>
              <a:gd name="T12" fmla="*/ 104 w 192"/>
              <a:gd name="T13" fmla="*/ 168 h 173"/>
              <a:gd name="T14" fmla="*/ 192 w 192"/>
              <a:gd name="T15" fmla="*/ 56 h 173"/>
              <a:gd name="T16" fmla="*/ 136 w 192"/>
              <a:gd name="T17" fmla="*/ 0 h 173"/>
              <a:gd name="T18" fmla="*/ 96 w 192"/>
              <a:gd name="T19" fmla="*/ 25 h 173"/>
              <a:gd name="T20" fmla="*/ 139 w 192"/>
              <a:gd name="T21" fmla="*/ 36 h 173"/>
              <a:gd name="T22" fmla="*/ 132 w 192"/>
              <a:gd name="T23" fmla="*/ 28 h 173"/>
              <a:gd name="T24" fmla="*/ 140 w 192"/>
              <a:gd name="T25" fmla="*/ 20 h 173"/>
              <a:gd name="T26" fmla="*/ 161 w 192"/>
              <a:gd name="T27" fmla="*/ 31 h 173"/>
              <a:gd name="T28" fmla="*/ 172 w 192"/>
              <a:gd name="T29" fmla="*/ 52 h 173"/>
              <a:gd name="T30" fmla="*/ 164 w 192"/>
              <a:gd name="T31" fmla="*/ 60 h 173"/>
              <a:gd name="T32" fmla="*/ 156 w 192"/>
              <a:gd name="T33" fmla="*/ 53 h 173"/>
              <a:gd name="T34" fmla="*/ 139 w 192"/>
              <a:gd name="T35" fmla="*/ 3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73">
                <a:moveTo>
                  <a:pt x="96" y="25"/>
                </a:moveTo>
                <a:cubicBezTo>
                  <a:pt x="92" y="9"/>
                  <a:pt x="72" y="0"/>
                  <a:pt x="56" y="0"/>
                </a:cubicBezTo>
                <a:cubicBezTo>
                  <a:pt x="25" y="0"/>
                  <a:pt x="0" y="24"/>
                  <a:pt x="0" y="56"/>
                </a:cubicBezTo>
                <a:cubicBezTo>
                  <a:pt x="0" y="116"/>
                  <a:pt x="57" y="132"/>
                  <a:pt x="88" y="168"/>
                </a:cubicBezTo>
                <a:cubicBezTo>
                  <a:pt x="88" y="168"/>
                  <a:pt x="89" y="169"/>
                  <a:pt x="89" y="169"/>
                </a:cubicBezTo>
                <a:cubicBezTo>
                  <a:pt x="93" y="173"/>
                  <a:pt x="99" y="173"/>
                  <a:pt x="103" y="169"/>
                </a:cubicBezTo>
                <a:cubicBezTo>
                  <a:pt x="103" y="169"/>
                  <a:pt x="104" y="168"/>
                  <a:pt x="104" y="168"/>
                </a:cubicBezTo>
                <a:cubicBezTo>
                  <a:pt x="135" y="132"/>
                  <a:pt x="192" y="116"/>
                  <a:pt x="192" y="56"/>
                </a:cubicBezTo>
                <a:cubicBezTo>
                  <a:pt x="192" y="24"/>
                  <a:pt x="167" y="0"/>
                  <a:pt x="136" y="0"/>
                </a:cubicBezTo>
                <a:cubicBezTo>
                  <a:pt x="120" y="0"/>
                  <a:pt x="100" y="9"/>
                  <a:pt x="96" y="25"/>
                </a:cubicBezTo>
                <a:close/>
                <a:moveTo>
                  <a:pt x="139" y="36"/>
                </a:moveTo>
                <a:cubicBezTo>
                  <a:pt x="135" y="35"/>
                  <a:pt x="132" y="32"/>
                  <a:pt x="132" y="28"/>
                </a:cubicBezTo>
                <a:cubicBezTo>
                  <a:pt x="132" y="24"/>
                  <a:pt x="136" y="20"/>
                  <a:pt x="140" y="20"/>
                </a:cubicBezTo>
                <a:cubicBezTo>
                  <a:pt x="146" y="20"/>
                  <a:pt x="154" y="25"/>
                  <a:pt x="161" y="31"/>
                </a:cubicBezTo>
                <a:cubicBezTo>
                  <a:pt x="167" y="37"/>
                  <a:pt x="172" y="46"/>
                  <a:pt x="172" y="52"/>
                </a:cubicBezTo>
                <a:cubicBezTo>
                  <a:pt x="172" y="56"/>
                  <a:pt x="168" y="60"/>
                  <a:pt x="164" y="60"/>
                </a:cubicBezTo>
                <a:cubicBezTo>
                  <a:pt x="160" y="60"/>
                  <a:pt x="157" y="57"/>
                  <a:pt x="156" y="53"/>
                </a:cubicBezTo>
                <a:cubicBezTo>
                  <a:pt x="154" y="45"/>
                  <a:pt x="147" y="38"/>
                  <a:pt x="139" y="36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8" name="Freeform 41"/>
          <p:cNvSpPr>
            <a:spLocks/>
          </p:cNvSpPr>
          <p:nvPr/>
        </p:nvSpPr>
        <p:spPr bwMode="auto">
          <a:xfrm>
            <a:off x="9819482" y="2042459"/>
            <a:ext cx="312738" cy="300037"/>
          </a:xfrm>
          <a:custGeom>
            <a:avLst/>
            <a:gdLst>
              <a:gd name="T0" fmla="*/ 96 w 192"/>
              <a:gd name="T1" fmla="*/ 0 h 184"/>
              <a:gd name="T2" fmla="*/ 89 w 192"/>
              <a:gd name="T3" fmla="*/ 6 h 184"/>
              <a:gd name="T4" fmla="*/ 70 w 192"/>
              <a:gd name="T5" fmla="*/ 64 h 184"/>
              <a:gd name="T6" fmla="*/ 8 w 192"/>
              <a:gd name="T7" fmla="*/ 64 h 184"/>
              <a:gd name="T8" fmla="*/ 0 w 192"/>
              <a:gd name="T9" fmla="*/ 72 h 184"/>
              <a:gd name="T10" fmla="*/ 3 w 192"/>
              <a:gd name="T11" fmla="*/ 78 h 184"/>
              <a:gd name="T12" fmla="*/ 53 w 192"/>
              <a:gd name="T13" fmla="*/ 115 h 184"/>
              <a:gd name="T14" fmla="*/ 34 w 192"/>
              <a:gd name="T15" fmla="*/ 173 h 184"/>
              <a:gd name="T16" fmla="*/ 34 w 192"/>
              <a:gd name="T17" fmla="*/ 176 h 184"/>
              <a:gd name="T18" fmla="*/ 42 w 192"/>
              <a:gd name="T19" fmla="*/ 184 h 184"/>
              <a:gd name="T20" fmla="*/ 46 w 192"/>
              <a:gd name="T21" fmla="*/ 183 h 184"/>
              <a:gd name="T22" fmla="*/ 96 w 192"/>
              <a:gd name="T23" fmla="*/ 146 h 184"/>
              <a:gd name="T24" fmla="*/ 146 w 192"/>
              <a:gd name="T25" fmla="*/ 183 h 184"/>
              <a:gd name="T26" fmla="*/ 150 w 192"/>
              <a:gd name="T27" fmla="*/ 184 h 184"/>
              <a:gd name="T28" fmla="*/ 158 w 192"/>
              <a:gd name="T29" fmla="*/ 176 h 184"/>
              <a:gd name="T30" fmla="*/ 158 w 192"/>
              <a:gd name="T31" fmla="*/ 173 h 184"/>
              <a:gd name="T32" fmla="*/ 139 w 192"/>
              <a:gd name="T33" fmla="*/ 115 h 184"/>
              <a:gd name="T34" fmla="*/ 189 w 192"/>
              <a:gd name="T35" fmla="*/ 78 h 184"/>
              <a:gd name="T36" fmla="*/ 192 w 192"/>
              <a:gd name="T37" fmla="*/ 72 h 184"/>
              <a:gd name="T38" fmla="*/ 184 w 192"/>
              <a:gd name="T39" fmla="*/ 64 h 184"/>
              <a:gd name="T40" fmla="*/ 122 w 192"/>
              <a:gd name="T41" fmla="*/ 64 h 184"/>
              <a:gd name="T42" fmla="*/ 103 w 192"/>
              <a:gd name="T43" fmla="*/ 6 h 184"/>
              <a:gd name="T44" fmla="*/ 96 w 192"/>
              <a:gd name="T45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84">
                <a:moveTo>
                  <a:pt x="96" y="0"/>
                </a:moveTo>
                <a:cubicBezTo>
                  <a:pt x="92" y="0"/>
                  <a:pt x="89" y="2"/>
                  <a:pt x="89" y="6"/>
                </a:cubicBezTo>
                <a:cubicBezTo>
                  <a:pt x="70" y="64"/>
                  <a:pt x="70" y="64"/>
                  <a:pt x="70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3" y="64"/>
                  <a:pt x="0" y="68"/>
                  <a:pt x="0" y="72"/>
                </a:cubicBezTo>
                <a:cubicBezTo>
                  <a:pt x="0" y="75"/>
                  <a:pt x="1" y="77"/>
                  <a:pt x="3" y="78"/>
                </a:cubicBezTo>
                <a:cubicBezTo>
                  <a:pt x="5" y="79"/>
                  <a:pt x="53" y="115"/>
                  <a:pt x="53" y="115"/>
                </a:cubicBezTo>
                <a:cubicBezTo>
                  <a:pt x="53" y="115"/>
                  <a:pt x="35" y="173"/>
                  <a:pt x="34" y="173"/>
                </a:cubicBezTo>
                <a:cubicBezTo>
                  <a:pt x="34" y="174"/>
                  <a:pt x="34" y="175"/>
                  <a:pt x="34" y="176"/>
                </a:cubicBezTo>
                <a:cubicBezTo>
                  <a:pt x="34" y="181"/>
                  <a:pt x="37" y="184"/>
                  <a:pt x="42" y="184"/>
                </a:cubicBezTo>
                <a:cubicBezTo>
                  <a:pt x="43" y="184"/>
                  <a:pt x="45" y="183"/>
                  <a:pt x="46" y="183"/>
                </a:cubicBezTo>
                <a:cubicBezTo>
                  <a:pt x="96" y="146"/>
                  <a:pt x="96" y="146"/>
                  <a:pt x="96" y="146"/>
                </a:cubicBezTo>
                <a:cubicBezTo>
                  <a:pt x="96" y="146"/>
                  <a:pt x="145" y="182"/>
                  <a:pt x="146" y="183"/>
                </a:cubicBezTo>
                <a:cubicBezTo>
                  <a:pt x="147" y="183"/>
                  <a:pt x="149" y="184"/>
                  <a:pt x="150" y="184"/>
                </a:cubicBezTo>
                <a:cubicBezTo>
                  <a:pt x="155" y="184"/>
                  <a:pt x="158" y="180"/>
                  <a:pt x="158" y="176"/>
                </a:cubicBezTo>
                <a:cubicBezTo>
                  <a:pt x="158" y="175"/>
                  <a:pt x="158" y="174"/>
                  <a:pt x="158" y="173"/>
                </a:cubicBezTo>
                <a:cubicBezTo>
                  <a:pt x="157" y="173"/>
                  <a:pt x="139" y="115"/>
                  <a:pt x="139" y="115"/>
                </a:cubicBezTo>
                <a:cubicBezTo>
                  <a:pt x="139" y="115"/>
                  <a:pt x="187" y="79"/>
                  <a:pt x="189" y="78"/>
                </a:cubicBezTo>
                <a:cubicBezTo>
                  <a:pt x="191" y="77"/>
                  <a:pt x="192" y="75"/>
                  <a:pt x="192" y="72"/>
                </a:cubicBezTo>
                <a:cubicBezTo>
                  <a:pt x="192" y="68"/>
                  <a:pt x="189" y="64"/>
                  <a:pt x="184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03" y="6"/>
                  <a:pt x="103" y="6"/>
                  <a:pt x="103" y="6"/>
                </a:cubicBezTo>
                <a:cubicBezTo>
                  <a:pt x="103" y="2"/>
                  <a:pt x="100" y="0"/>
                  <a:pt x="96" y="0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9" name="Freeform 42"/>
          <p:cNvSpPr>
            <a:spLocks noEditPoints="1"/>
          </p:cNvSpPr>
          <p:nvPr/>
        </p:nvSpPr>
        <p:spPr bwMode="auto">
          <a:xfrm>
            <a:off x="9122569" y="2036109"/>
            <a:ext cx="293688" cy="312737"/>
          </a:xfrm>
          <a:custGeom>
            <a:avLst/>
            <a:gdLst>
              <a:gd name="T0" fmla="*/ 20 w 180"/>
              <a:gd name="T1" fmla="*/ 139 h 192"/>
              <a:gd name="T2" fmla="*/ 56 w 180"/>
              <a:gd name="T3" fmla="*/ 128 h 192"/>
              <a:gd name="T4" fmla="*/ 131 w 180"/>
              <a:gd name="T5" fmla="*/ 148 h 192"/>
              <a:gd name="T6" fmla="*/ 175 w 180"/>
              <a:gd name="T7" fmla="*/ 131 h 192"/>
              <a:gd name="T8" fmla="*/ 180 w 180"/>
              <a:gd name="T9" fmla="*/ 119 h 192"/>
              <a:gd name="T10" fmla="*/ 180 w 180"/>
              <a:gd name="T11" fmla="*/ 22 h 192"/>
              <a:gd name="T12" fmla="*/ 172 w 180"/>
              <a:gd name="T13" fmla="*/ 13 h 192"/>
              <a:gd name="T14" fmla="*/ 163 w 180"/>
              <a:gd name="T15" fmla="*/ 17 h 192"/>
              <a:gd name="T16" fmla="*/ 126 w 180"/>
              <a:gd name="T17" fmla="*/ 28 h 192"/>
              <a:gd name="T18" fmla="*/ 59 w 180"/>
              <a:gd name="T19" fmla="*/ 8 h 192"/>
              <a:gd name="T20" fmla="*/ 20 w 180"/>
              <a:gd name="T21" fmla="*/ 17 h 192"/>
              <a:gd name="T22" fmla="*/ 20 w 180"/>
              <a:gd name="T23" fmla="*/ 10 h 192"/>
              <a:gd name="T24" fmla="*/ 10 w 180"/>
              <a:gd name="T25" fmla="*/ 0 h 192"/>
              <a:gd name="T26" fmla="*/ 0 w 180"/>
              <a:gd name="T27" fmla="*/ 10 h 192"/>
              <a:gd name="T28" fmla="*/ 0 w 180"/>
              <a:gd name="T29" fmla="*/ 182 h 192"/>
              <a:gd name="T30" fmla="*/ 10 w 180"/>
              <a:gd name="T31" fmla="*/ 192 h 192"/>
              <a:gd name="T32" fmla="*/ 20 w 180"/>
              <a:gd name="T33" fmla="*/ 182 h 192"/>
              <a:gd name="T34" fmla="*/ 20 w 180"/>
              <a:gd name="T35" fmla="*/ 139 h 192"/>
              <a:gd name="T36" fmla="*/ 36 w 180"/>
              <a:gd name="T37" fmla="*/ 40 h 192"/>
              <a:gd name="T38" fmla="*/ 36 w 180"/>
              <a:gd name="T39" fmla="*/ 104 h 192"/>
              <a:gd name="T40" fmla="*/ 28 w 180"/>
              <a:gd name="T41" fmla="*/ 112 h 192"/>
              <a:gd name="T42" fmla="*/ 20 w 180"/>
              <a:gd name="T43" fmla="*/ 104 h 192"/>
              <a:gd name="T44" fmla="*/ 20 w 180"/>
              <a:gd name="T45" fmla="*/ 40 h 192"/>
              <a:gd name="T46" fmla="*/ 28 w 180"/>
              <a:gd name="T47" fmla="*/ 32 h 192"/>
              <a:gd name="T48" fmla="*/ 36 w 180"/>
              <a:gd name="T49" fmla="*/ 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0" h="192">
                <a:moveTo>
                  <a:pt x="20" y="139"/>
                </a:moveTo>
                <a:cubicBezTo>
                  <a:pt x="20" y="139"/>
                  <a:pt x="32" y="128"/>
                  <a:pt x="56" y="128"/>
                </a:cubicBezTo>
                <a:cubicBezTo>
                  <a:pt x="84" y="128"/>
                  <a:pt x="107" y="148"/>
                  <a:pt x="131" y="148"/>
                </a:cubicBezTo>
                <a:cubicBezTo>
                  <a:pt x="152" y="148"/>
                  <a:pt x="167" y="139"/>
                  <a:pt x="175" y="131"/>
                </a:cubicBezTo>
                <a:cubicBezTo>
                  <a:pt x="178" y="128"/>
                  <a:pt x="180" y="124"/>
                  <a:pt x="180" y="119"/>
                </a:cubicBezTo>
                <a:cubicBezTo>
                  <a:pt x="180" y="22"/>
                  <a:pt x="180" y="22"/>
                  <a:pt x="180" y="22"/>
                </a:cubicBezTo>
                <a:cubicBezTo>
                  <a:pt x="180" y="17"/>
                  <a:pt x="177" y="13"/>
                  <a:pt x="172" y="13"/>
                </a:cubicBezTo>
                <a:cubicBezTo>
                  <a:pt x="168" y="13"/>
                  <a:pt x="166" y="15"/>
                  <a:pt x="163" y="17"/>
                </a:cubicBezTo>
                <a:cubicBezTo>
                  <a:pt x="160" y="21"/>
                  <a:pt x="150" y="28"/>
                  <a:pt x="126" y="28"/>
                </a:cubicBezTo>
                <a:cubicBezTo>
                  <a:pt x="104" y="28"/>
                  <a:pt x="87" y="8"/>
                  <a:pt x="59" y="8"/>
                </a:cubicBezTo>
                <a:cubicBezTo>
                  <a:pt x="32" y="8"/>
                  <a:pt x="20" y="17"/>
                  <a:pt x="20" y="17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4"/>
                  <a:pt x="16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8"/>
                  <a:pt x="4" y="192"/>
                  <a:pt x="10" y="192"/>
                </a:cubicBezTo>
                <a:cubicBezTo>
                  <a:pt x="16" y="192"/>
                  <a:pt x="20" y="188"/>
                  <a:pt x="20" y="182"/>
                </a:cubicBezTo>
                <a:lnTo>
                  <a:pt x="20" y="139"/>
                </a:lnTo>
                <a:close/>
                <a:moveTo>
                  <a:pt x="36" y="40"/>
                </a:moveTo>
                <a:cubicBezTo>
                  <a:pt x="36" y="104"/>
                  <a:pt x="36" y="104"/>
                  <a:pt x="36" y="104"/>
                </a:cubicBezTo>
                <a:cubicBezTo>
                  <a:pt x="36" y="108"/>
                  <a:pt x="32" y="112"/>
                  <a:pt x="28" y="112"/>
                </a:cubicBezTo>
                <a:cubicBezTo>
                  <a:pt x="24" y="112"/>
                  <a:pt x="20" y="108"/>
                  <a:pt x="20" y="104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24" y="32"/>
                  <a:pt x="28" y="32"/>
                </a:cubicBezTo>
                <a:cubicBezTo>
                  <a:pt x="32" y="32"/>
                  <a:pt x="36" y="36"/>
                  <a:pt x="36" y="40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0" name="Freeform 43"/>
          <p:cNvSpPr>
            <a:spLocks/>
          </p:cNvSpPr>
          <p:nvPr/>
        </p:nvSpPr>
        <p:spPr bwMode="auto">
          <a:xfrm>
            <a:off x="8433594" y="2036109"/>
            <a:ext cx="273050" cy="312737"/>
          </a:xfrm>
          <a:custGeom>
            <a:avLst/>
            <a:gdLst>
              <a:gd name="T0" fmla="*/ 66 w 168"/>
              <a:gd name="T1" fmla="*/ 50 h 192"/>
              <a:gd name="T2" fmla="*/ 66 w 168"/>
              <a:gd name="T3" fmla="*/ 50 h 192"/>
              <a:gd name="T4" fmla="*/ 69 w 168"/>
              <a:gd name="T5" fmla="*/ 56 h 192"/>
              <a:gd name="T6" fmla="*/ 61 w 168"/>
              <a:gd name="T7" fmla="*/ 64 h 192"/>
              <a:gd name="T8" fmla="*/ 16 w 168"/>
              <a:gd name="T9" fmla="*/ 64 h 192"/>
              <a:gd name="T10" fmla="*/ 0 w 168"/>
              <a:gd name="T11" fmla="*/ 80 h 192"/>
              <a:gd name="T12" fmla="*/ 0 w 168"/>
              <a:gd name="T13" fmla="*/ 111 h 192"/>
              <a:gd name="T14" fmla="*/ 8 w 168"/>
              <a:gd name="T15" fmla="*/ 119 h 192"/>
              <a:gd name="T16" fmla="*/ 14 w 168"/>
              <a:gd name="T17" fmla="*/ 116 h 192"/>
              <a:gd name="T18" fmla="*/ 16 w 168"/>
              <a:gd name="T19" fmla="*/ 115 h 192"/>
              <a:gd name="T20" fmla="*/ 32 w 168"/>
              <a:gd name="T21" fmla="*/ 108 h 192"/>
              <a:gd name="T22" fmla="*/ 56 w 168"/>
              <a:gd name="T23" fmla="*/ 132 h 192"/>
              <a:gd name="T24" fmla="*/ 32 w 168"/>
              <a:gd name="T25" fmla="*/ 156 h 192"/>
              <a:gd name="T26" fmla="*/ 15 w 168"/>
              <a:gd name="T27" fmla="*/ 149 h 192"/>
              <a:gd name="T28" fmla="*/ 14 w 168"/>
              <a:gd name="T29" fmla="*/ 148 h 192"/>
              <a:gd name="T30" fmla="*/ 8 w 168"/>
              <a:gd name="T31" fmla="*/ 145 h 192"/>
              <a:gd name="T32" fmla="*/ 0 w 168"/>
              <a:gd name="T33" fmla="*/ 153 h 192"/>
              <a:gd name="T34" fmla="*/ 0 w 168"/>
              <a:gd name="T35" fmla="*/ 176 h 192"/>
              <a:gd name="T36" fmla="*/ 16 w 168"/>
              <a:gd name="T37" fmla="*/ 192 h 192"/>
              <a:gd name="T38" fmla="*/ 152 w 168"/>
              <a:gd name="T39" fmla="*/ 192 h 192"/>
              <a:gd name="T40" fmla="*/ 168 w 168"/>
              <a:gd name="T41" fmla="*/ 176 h 192"/>
              <a:gd name="T42" fmla="*/ 168 w 168"/>
              <a:gd name="T43" fmla="*/ 141 h 192"/>
              <a:gd name="T44" fmla="*/ 160 w 168"/>
              <a:gd name="T45" fmla="*/ 133 h 192"/>
              <a:gd name="T46" fmla="*/ 154 w 168"/>
              <a:gd name="T47" fmla="*/ 136 h 192"/>
              <a:gd name="T48" fmla="*/ 153 w 168"/>
              <a:gd name="T49" fmla="*/ 137 h 192"/>
              <a:gd name="T50" fmla="*/ 136 w 168"/>
              <a:gd name="T51" fmla="*/ 144 h 192"/>
              <a:gd name="T52" fmla="*/ 112 w 168"/>
              <a:gd name="T53" fmla="*/ 120 h 192"/>
              <a:gd name="T54" fmla="*/ 136 w 168"/>
              <a:gd name="T55" fmla="*/ 96 h 192"/>
              <a:gd name="T56" fmla="*/ 153 w 168"/>
              <a:gd name="T57" fmla="*/ 103 h 192"/>
              <a:gd name="T58" fmla="*/ 154 w 168"/>
              <a:gd name="T59" fmla="*/ 104 h 192"/>
              <a:gd name="T60" fmla="*/ 160 w 168"/>
              <a:gd name="T61" fmla="*/ 107 h 192"/>
              <a:gd name="T62" fmla="*/ 168 w 168"/>
              <a:gd name="T63" fmla="*/ 99 h 192"/>
              <a:gd name="T64" fmla="*/ 168 w 168"/>
              <a:gd name="T65" fmla="*/ 80 h 192"/>
              <a:gd name="T66" fmla="*/ 152 w 168"/>
              <a:gd name="T67" fmla="*/ 64 h 192"/>
              <a:gd name="T68" fmla="*/ 107 w 168"/>
              <a:gd name="T69" fmla="*/ 64 h 192"/>
              <a:gd name="T70" fmla="*/ 99 w 168"/>
              <a:gd name="T71" fmla="*/ 56 h 192"/>
              <a:gd name="T72" fmla="*/ 101 w 168"/>
              <a:gd name="T73" fmla="*/ 50 h 192"/>
              <a:gd name="T74" fmla="*/ 112 w 168"/>
              <a:gd name="T75" fmla="*/ 28 h 192"/>
              <a:gd name="T76" fmla="*/ 84 w 168"/>
              <a:gd name="T77" fmla="*/ 0 h 192"/>
              <a:gd name="T78" fmla="*/ 56 w 168"/>
              <a:gd name="T79" fmla="*/ 28 h 192"/>
              <a:gd name="T80" fmla="*/ 66 w 168"/>
              <a:gd name="T81" fmla="*/ 5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8" h="192">
                <a:moveTo>
                  <a:pt x="66" y="50"/>
                </a:moveTo>
                <a:cubicBezTo>
                  <a:pt x="66" y="50"/>
                  <a:pt x="66" y="50"/>
                  <a:pt x="66" y="50"/>
                </a:cubicBezTo>
                <a:cubicBezTo>
                  <a:pt x="68" y="51"/>
                  <a:pt x="69" y="54"/>
                  <a:pt x="69" y="56"/>
                </a:cubicBezTo>
                <a:cubicBezTo>
                  <a:pt x="69" y="60"/>
                  <a:pt x="66" y="64"/>
                  <a:pt x="61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7" y="64"/>
                  <a:pt x="0" y="71"/>
                  <a:pt x="0" y="80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5"/>
                  <a:pt x="4" y="119"/>
                  <a:pt x="8" y="119"/>
                </a:cubicBezTo>
                <a:cubicBezTo>
                  <a:pt x="10" y="119"/>
                  <a:pt x="13" y="118"/>
                  <a:pt x="14" y="116"/>
                </a:cubicBezTo>
                <a:cubicBezTo>
                  <a:pt x="14" y="116"/>
                  <a:pt x="15" y="115"/>
                  <a:pt x="16" y="115"/>
                </a:cubicBezTo>
                <a:cubicBezTo>
                  <a:pt x="20" y="110"/>
                  <a:pt x="26" y="108"/>
                  <a:pt x="32" y="108"/>
                </a:cubicBezTo>
                <a:cubicBezTo>
                  <a:pt x="45" y="108"/>
                  <a:pt x="56" y="119"/>
                  <a:pt x="56" y="132"/>
                </a:cubicBezTo>
                <a:cubicBezTo>
                  <a:pt x="56" y="145"/>
                  <a:pt x="45" y="156"/>
                  <a:pt x="32" y="156"/>
                </a:cubicBezTo>
                <a:cubicBezTo>
                  <a:pt x="26" y="156"/>
                  <a:pt x="20" y="153"/>
                  <a:pt x="15" y="149"/>
                </a:cubicBezTo>
                <a:cubicBezTo>
                  <a:pt x="15" y="149"/>
                  <a:pt x="14" y="148"/>
                  <a:pt x="14" y="148"/>
                </a:cubicBezTo>
                <a:cubicBezTo>
                  <a:pt x="13" y="146"/>
                  <a:pt x="10" y="145"/>
                  <a:pt x="8" y="145"/>
                </a:cubicBezTo>
                <a:cubicBezTo>
                  <a:pt x="4" y="145"/>
                  <a:pt x="0" y="149"/>
                  <a:pt x="0" y="153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61" y="192"/>
                  <a:pt x="168" y="185"/>
                  <a:pt x="168" y="176"/>
                </a:cubicBezTo>
                <a:cubicBezTo>
                  <a:pt x="168" y="141"/>
                  <a:pt x="168" y="141"/>
                  <a:pt x="168" y="141"/>
                </a:cubicBezTo>
                <a:cubicBezTo>
                  <a:pt x="168" y="137"/>
                  <a:pt x="164" y="133"/>
                  <a:pt x="160" y="133"/>
                </a:cubicBezTo>
                <a:cubicBezTo>
                  <a:pt x="158" y="133"/>
                  <a:pt x="156" y="134"/>
                  <a:pt x="154" y="136"/>
                </a:cubicBezTo>
                <a:cubicBezTo>
                  <a:pt x="153" y="137"/>
                  <a:pt x="153" y="137"/>
                  <a:pt x="153" y="137"/>
                </a:cubicBezTo>
                <a:cubicBezTo>
                  <a:pt x="148" y="141"/>
                  <a:pt x="142" y="144"/>
                  <a:pt x="136" y="144"/>
                </a:cubicBezTo>
                <a:cubicBezTo>
                  <a:pt x="123" y="144"/>
                  <a:pt x="112" y="133"/>
                  <a:pt x="112" y="120"/>
                </a:cubicBezTo>
                <a:cubicBezTo>
                  <a:pt x="112" y="107"/>
                  <a:pt x="123" y="96"/>
                  <a:pt x="136" y="96"/>
                </a:cubicBezTo>
                <a:cubicBezTo>
                  <a:pt x="143" y="96"/>
                  <a:pt x="148" y="99"/>
                  <a:pt x="153" y="103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5" y="106"/>
                  <a:pt x="158" y="107"/>
                  <a:pt x="160" y="107"/>
                </a:cubicBezTo>
                <a:cubicBezTo>
                  <a:pt x="164" y="107"/>
                  <a:pt x="168" y="103"/>
                  <a:pt x="168" y="99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71"/>
                  <a:pt x="161" y="64"/>
                  <a:pt x="152" y="64"/>
                </a:cubicBezTo>
                <a:cubicBezTo>
                  <a:pt x="107" y="64"/>
                  <a:pt x="107" y="64"/>
                  <a:pt x="107" y="64"/>
                </a:cubicBezTo>
                <a:cubicBezTo>
                  <a:pt x="102" y="64"/>
                  <a:pt x="99" y="60"/>
                  <a:pt x="99" y="56"/>
                </a:cubicBezTo>
                <a:cubicBezTo>
                  <a:pt x="99" y="54"/>
                  <a:pt x="99" y="52"/>
                  <a:pt x="101" y="50"/>
                </a:cubicBezTo>
                <a:cubicBezTo>
                  <a:pt x="108" y="45"/>
                  <a:pt x="112" y="37"/>
                  <a:pt x="112" y="28"/>
                </a:cubicBezTo>
                <a:cubicBezTo>
                  <a:pt x="112" y="13"/>
                  <a:pt x="99" y="0"/>
                  <a:pt x="84" y="0"/>
                </a:cubicBezTo>
                <a:cubicBezTo>
                  <a:pt x="69" y="0"/>
                  <a:pt x="56" y="13"/>
                  <a:pt x="56" y="28"/>
                </a:cubicBezTo>
                <a:cubicBezTo>
                  <a:pt x="56" y="37"/>
                  <a:pt x="60" y="45"/>
                  <a:pt x="66" y="50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1" name="Freeform 44"/>
          <p:cNvSpPr>
            <a:spLocks noEditPoints="1"/>
          </p:cNvSpPr>
          <p:nvPr/>
        </p:nvSpPr>
        <p:spPr bwMode="auto">
          <a:xfrm>
            <a:off x="7711282" y="2036109"/>
            <a:ext cx="311150" cy="312737"/>
          </a:xfrm>
          <a:custGeom>
            <a:avLst/>
            <a:gdLst>
              <a:gd name="T0" fmla="*/ 68 w 192"/>
              <a:gd name="T1" fmla="*/ 77 h 192"/>
              <a:gd name="T2" fmla="*/ 3 w 192"/>
              <a:gd name="T3" fmla="*/ 166 h 192"/>
              <a:gd name="T4" fmla="*/ 0 w 192"/>
              <a:gd name="T5" fmla="*/ 176 h 192"/>
              <a:gd name="T6" fmla="*/ 16 w 192"/>
              <a:gd name="T7" fmla="*/ 192 h 192"/>
              <a:gd name="T8" fmla="*/ 176 w 192"/>
              <a:gd name="T9" fmla="*/ 192 h 192"/>
              <a:gd name="T10" fmla="*/ 192 w 192"/>
              <a:gd name="T11" fmla="*/ 176 h 192"/>
              <a:gd name="T12" fmla="*/ 189 w 192"/>
              <a:gd name="T13" fmla="*/ 166 h 192"/>
              <a:gd name="T14" fmla="*/ 124 w 192"/>
              <a:gd name="T15" fmla="*/ 77 h 192"/>
              <a:gd name="T16" fmla="*/ 124 w 192"/>
              <a:gd name="T17" fmla="*/ 20 h 192"/>
              <a:gd name="T18" fmla="*/ 126 w 192"/>
              <a:gd name="T19" fmla="*/ 20 h 192"/>
              <a:gd name="T20" fmla="*/ 136 w 192"/>
              <a:gd name="T21" fmla="*/ 10 h 192"/>
              <a:gd name="T22" fmla="*/ 126 w 192"/>
              <a:gd name="T23" fmla="*/ 0 h 192"/>
              <a:gd name="T24" fmla="*/ 66 w 192"/>
              <a:gd name="T25" fmla="*/ 0 h 192"/>
              <a:gd name="T26" fmla="*/ 56 w 192"/>
              <a:gd name="T27" fmla="*/ 10 h 192"/>
              <a:gd name="T28" fmla="*/ 66 w 192"/>
              <a:gd name="T29" fmla="*/ 20 h 192"/>
              <a:gd name="T30" fmla="*/ 68 w 192"/>
              <a:gd name="T31" fmla="*/ 20 h 192"/>
              <a:gd name="T32" fmla="*/ 68 w 192"/>
              <a:gd name="T33" fmla="*/ 77 h 192"/>
              <a:gd name="T34" fmla="*/ 88 w 192"/>
              <a:gd name="T35" fmla="*/ 20 h 192"/>
              <a:gd name="T36" fmla="*/ 104 w 192"/>
              <a:gd name="T37" fmla="*/ 20 h 192"/>
              <a:gd name="T38" fmla="*/ 104 w 192"/>
              <a:gd name="T39" fmla="*/ 80 h 192"/>
              <a:gd name="T40" fmla="*/ 132 w 192"/>
              <a:gd name="T41" fmla="*/ 120 h 192"/>
              <a:gd name="T42" fmla="*/ 60 w 192"/>
              <a:gd name="T43" fmla="*/ 120 h 192"/>
              <a:gd name="T44" fmla="*/ 88 w 192"/>
              <a:gd name="T45" fmla="*/ 80 h 192"/>
              <a:gd name="T46" fmla="*/ 88 w 192"/>
              <a:gd name="T47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2" h="192">
                <a:moveTo>
                  <a:pt x="68" y="77"/>
                </a:moveTo>
                <a:cubicBezTo>
                  <a:pt x="3" y="166"/>
                  <a:pt x="3" y="166"/>
                  <a:pt x="3" y="166"/>
                </a:cubicBezTo>
                <a:cubicBezTo>
                  <a:pt x="1" y="169"/>
                  <a:pt x="0" y="172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172"/>
                  <a:pt x="191" y="169"/>
                  <a:pt x="189" y="166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32" y="20"/>
                  <a:pt x="136" y="16"/>
                  <a:pt x="136" y="10"/>
                </a:cubicBezTo>
                <a:cubicBezTo>
                  <a:pt x="136" y="4"/>
                  <a:pt x="132" y="0"/>
                  <a:pt x="126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0" y="0"/>
                  <a:pt x="56" y="4"/>
                  <a:pt x="56" y="10"/>
                </a:cubicBezTo>
                <a:cubicBezTo>
                  <a:pt x="56" y="16"/>
                  <a:pt x="60" y="20"/>
                  <a:pt x="66" y="20"/>
                </a:cubicBezTo>
                <a:cubicBezTo>
                  <a:pt x="68" y="20"/>
                  <a:pt x="68" y="20"/>
                  <a:pt x="68" y="20"/>
                </a:cubicBezTo>
                <a:lnTo>
                  <a:pt x="68" y="77"/>
                </a:lnTo>
                <a:close/>
                <a:moveTo>
                  <a:pt x="88" y="20"/>
                </a:moveTo>
                <a:cubicBezTo>
                  <a:pt x="104" y="20"/>
                  <a:pt x="104" y="20"/>
                  <a:pt x="104" y="2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88" y="80"/>
                  <a:pt x="88" y="80"/>
                  <a:pt x="88" y="80"/>
                </a:cubicBezTo>
                <a:lnTo>
                  <a:pt x="88" y="20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2" name="Freeform 45"/>
          <p:cNvSpPr>
            <a:spLocks noEditPoints="1"/>
          </p:cNvSpPr>
          <p:nvPr/>
        </p:nvSpPr>
        <p:spPr bwMode="auto">
          <a:xfrm>
            <a:off x="7052469" y="2036109"/>
            <a:ext cx="228600" cy="312737"/>
          </a:xfrm>
          <a:custGeom>
            <a:avLst/>
            <a:gdLst>
              <a:gd name="T0" fmla="*/ 60 w 140"/>
              <a:gd name="T1" fmla="*/ 139 h 192"/>
              <a:gd name="T2" fmla="*/ 60 w 140"/>
              <a:gd name="T3" fmla="*/ 182 h 192"/>
              <a:gd name="T4" fmla="*/ 70 w 140"/>
              <a:gd name="T5" fmla="*/ 192 h 192"/>
              <a:gd name="T6" fmla="*/ 80 w 140"/>
              <a:gd name="T7" fmla="*/ 182 h 192"/>
              <a:gd name="T8" fmla="*/ 80 w 140"/>
              <a:gd name="T9" fmla="*/ 139 h 192"/>
              <a:gd name="T10" fmla="*/ 140 w 140"/>
              <a:gd name="T11" fmla="*/ 70 h 192"/>
              <a:gd name="T12" fmla="*/ 70 w 140"/>
              <a:gd name="T13" fmla="*/ 0 h 192"/>
              <a:gd name="T14" fmla="*/ 0 w 140"/>
              <a:gd name="T15" fmla="*/ 70 h 192"/>
              <a:gd name="T16" fmla="*/ 60 w 140"/>
              <a:gd name="T17" fmla="*/ 139 h 192"/>
              <a:gd name="T18" fmla="*/ 76 w 140"/>
              <a:gd name="T19" fmla="*/ 78 h 192"/>
              <a:gd name="T20" fmla="*/ 69 w 140"/>
              <a:gd name="T21" fmla="*/ 65 h 192"/>
              <a:gd name="T22" fmla="*/ 58 w 140"/>
              <a:gd name="T23" fmla="*/ 81 h 192"/>
              <a:gd name="T24" fmla="*/ 76 w 140"/>
              <a:gd name="T25" fmla="*/ 102 h 192"/>
              <a:gd name="T26" fmla="*/ 106 w 140"/>
              <a:gd name="T27" fmla="*/ 72 h 192"/>
              <a:gd name="T28" fmla="*/ 68 w 140"/>
              <a:gd name="T29" fmla="*/ 34 h 192"/>
              <a:gd name="T30" fmla="*/ 29 w 140"/>
              <a:gd name="T31" fmla="*/ 76 h 192"/>
              <a:gd name="T32" fmla="*/ 31 w 140"/>
              <a:gd name="T33" fmla="*/ 95 h 192"/>
              <a:gd name="T34" fmla="*/ 24 w 140"/>
              <a:gd name="T35" fmla="*/ 97 h 192"/>
              <a:gd name="T36" fmla="*/ 18 w 140"/>
              <a:gd name="T37" fmla="*/ 72 h 192"/>
              <a:gd name="T38" fmla="*/ 68 w 140"/>
              <a:gd name="T39" fmla="*/ 20 h 192"/>
              <a:gd name="T40" fmla="*/ 120 w 140"/>
              <a:gd name="T41" fmla="*/ 72 h 192"/>
              <a:gd name="T42" fmla="*/ 78 w 140"/>
              <a:gd name="T43" fmla="*/ 116 h 192"/>
              <a:gd name="T44" fmla="*/ 41 w 140"/>
              <a:gd name="T45" fmla="*/ 80 h 192"/>
              <a:gd name="T46" fmla="*/ 70 w 140"/>
              <a:gd name="T47" fmla="*/ 50 h 192"/>
              <a:gd name="T48" fmla="*/ 92 w 140"/>
              <a:gd name="T49" fmla="*/ 70 h 192"/>
              <a:gd name="T50" fmla="*/ 87 w 140"/>
              <a:gd name="T51" fmla="*/ 84 h 192"/>
              <a:gd name="T52" fmla="*/ 76 w 140"/>
              <a:gd name="T53" fmla="*/ 7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" h="192">
                <a:moveTo>
                  <a:pt x="60" y="139"/>
                </a:moveTo>
                <a:cubicBezTo>
                  <a:pt x="60" y="182"/>
                  <a:pt x="60" y="182"/>
                  <a:pt x="60" y="182"/>
                </a:cubicBezTo>
                <a:cubicBezTo>
                  <a:pt x="60" y="188"/>
                  <a:pt x="64" y="192"/>
                  <a:pt x="70" y="192"/>
                </a:cubicBezTo>
                <a:cubicBezTo>
                  <a:pt x="76" y="192"/>
                  <a:pt x="80" y="188"/>
                  <a:pt x="80" y="182"/>
                </a:cubicBezTo>
                <a:cubicBezTo>
                  <a:pt x="80" y="139"/>
                  <a:pt x="80" y="139"/>
                  <a:pt x="80" y="139"/>
                </a:cubicBezTo>
                <a:cubicBezTo>
                  <a:pt x="114" y="134"/>
                  <a:pt x="140" y="105"/>
                  <a:pt x="140" y="70"/>
                </a:cubicBezTo>
                <a:cubicBezTo>
                  <a:pt x="140" y="31"/>
                  <a:pt x="109" y="0"/>
                  <a:pt x="70" y="0"/>
                </a:cubicBezTo>
                <a:cubicBezTo>
                  <a:pt x="31" y="0"/>
                  <a:pt x="0" y="31"/>
                  <a:pt x="0" y="70"/>
                </a:cubicBezTo>
                <a:cubicBezTo>
                  <a:pt x="0" y="105"/>
                  <a:pt x="26" y="134"/>
                  <a:pt x="60" y="139"/>
                </a:cubicBezTo>
                <a:close/>
                <a:moveTo>
                  <a:pt x="76" y="78"/>
                </a:moveTo>
                <a:cubicBezTo>
                  <a:pt x="80" y="71"/>
                  <a:pt x="76" y="65"/>
                  <a:pt x="69" y="65"/>
                </a:cubicBezTo>
                <a:cubicBezTo>
                  <a:pt x="61" y="65"/>
                  <a:pt x="58" y="72"/>
                  <a:pt x="58" y="81"/>
                </a:cubicBezTo>
                <a:cubicBezTo>
                  <a:pt x="58" y="90"/>
                  <a:pt x="66" y="102"/>
                  <a:pt x="76" y="102"/>
                </a:cubicBezTo>
                <a:cubicBezTo>
                  <a:pt x="94" y="102"/>
                  <a:pt x="106" y="88"/>
                  <a:pt x="106" y="72"/>
                </a:cubicBezTo>
                <a:cubicBezTo>
                  <a:pt x="106" y="50"/>
                  <a:pt x="89" y="34"/>
                  <a:pt x="68" y="34"/>
                </a:cubicBezTo>
                <a:cubicBezTo>
                  <a:pt x="44" y="34"/>
                  <a:pt x="29" y="53"/>
                  <a:pt x="29" y="76"/>
                </a:cubicBezTo>
                <a:cubicBezTo>
                  <a:pt x="29" y="81"/>
                  <a:pt x="29" y="87"/>
                  <a:pt x="31" y="95"/>
                </a:cubicBezTo>
                <a:cubicBezTo>
                  <a:pt x="32" y="101"/>
                  <a:pt x="26" y="101"/>
                  <a:pt x="24" y="97"/>
                </a:cubicBezTo>
                <a:cubicBezTo>
                  <a:pt x="21" y="91"/>
                  <a:pt x="18" y="80"/>
                  <a:pt x="18" y="72"/>
                </a:cubicBezTo>
                <a:cubicBezTo>
                  <a:pt x="18" y="41"/>
                  <a:pt x="39" y="20"/>
                  <a:pt x="68" y="20"/>
                </a:cubicBezTo>
                <a:cubicBezTo>
                  <a:pt x="96" y="20"/>
                  <a:pt x="120" y="43"/>
                  <a:pt x="120" y="72"/>
                </a:cubicBezTo>
                <a:cubicBezTo>
                  <a:pt x="120" y="91"/>
                  <a:pt x="106" y="116"/>
                  <a:pt x="78" y="116"/>
                </a:cubicBezTo>
                <a:cubicBezTo>
                  <a:pt x="57" y="116"/>
                  <a:pt x="41" y="102"/>
                  <a:pt x="41" y="80"/>
                </a:cubicBezTo>
                <a:cubicBezTo>
                  <a:pt x="41" y="65"/>
                  <a:pt x="51" y="50"/>
                  <a:pt x="70" y="50"/>
                </a:cubicBezTo>
                <a:cubicBezTo>
                  <a:pt x="85" y="50"/>
                  <a:pt x="92" y="64"/>
                  <a:pt x="92" y="70"/>
                </a:cubicBezTo>
                <a:cubicBezTo>
                  <a:pt x="92" y="73"/>
                  <a:pt x="91" y="80"/>
                  <a:pt x="87" y="84"/>
                </a:cubicBezTo>
                <a:cubicBezTo>
                  <a:pt x="82" y="88"/>
                  <a:pt x="73" y="83"/>
                  <a:pt x="76" y="78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3" name="Freeform 46"/>
          <p:cNvSpPr>
            <a:spLocks noEditPoints="1"/>
          </p:cNvSpPr>
          <p:nvPr/>
        </p:nvSpPr>
        <p:spPr bwMode="auto">
          <a:xfrm>
            <a:off x="6304757" y="2036109"/>
            <a:ext cx="312738" cy="312737"/>
          </a:xfrm>
          <a:custGeom>
            <a:avLst/>
            <a:gdLst>
              <a:gd name="T0" fmla="*/ 148 w 192"/>
              <a:gd name="T1" fmla="*/ 154 h 192"/>
              <a:gd name="T2" fmla="*/ 160 w 192"/>
              <a:gd name="T3" fmla="*/ 156 h 192"/>
              <a:gd name="T4" fmla="*/ 192 w 192"/>
              <a:gd name="T5" fmla="*/ 124 h 192"/>
              <a:gd name="T6" fmla="*/ 192 w 192"/>
              <a:gd name="T7" fmla="*/ 64 h 192"/>
              <a:gd name="T8" fmla="*/ 160 w 192"/>
              <a:gd name="T9" fmla="*/ 32 h 192"/>
              <a:gd name="T10" fmla="*/ 148 w 192"/>
              <a:gd name="T11" fmla="*/ 34 h 192"/>
              <a:gd name="T12" fmla="*/ 148 w 192"/>
              <a:gd name="T13" fmla="*/ 16 h 192"/>
              <a:gd name="T14" fmla="*/ 132 w 192"/>
              <a:gd name="T15" fmla="*/ 0 h 192"/>
              <a:gd name="T16" fmla="*/ 16 w 192"/>
              <a:gd name="T17" fmla="*/ 0 h 192"/>
              <a:gd name="T18" fmla="*/ 0 w 192"/>
              <a:gd name="T19" fmla="*/ 16 h 192"/>
              <a:gd name="T20" fmla="*/ 0 w 192"/>
              <a:gd name="T21" fmla="*/ 176 h 192"/>
              <a:gd name="T22" fmla="*/ 16 w 192"/>
              <a:gd name="T23" fmla="*/ 192 h 192"/>
              <a:gd name="T24" fmla="*/ 132 w 192"/>
              <a:gd name="T25" fmla="*/ 192 h 192"/>
              <a:gd name="T26" fmla="*/ 148 w 192"/>
              <a:gd name="T27" fmla="*/ 176 h 192"/>
              <a:gd name="T28" fmla="*/ 148 w 192"/>
              <a:gd name="T29" fmla="*/ 154 h 192"/>
              <a:gd name="T30" fmla="*/ 29 w 192"/>
              <a:gd name="T31" fmla="*/ 20 h 192"/>
              <a:gd name="T32" fmla="*/ 119 w 192"/>
              <a:gd name="T33" fmla="*/ 20 h 192"/>
              <a:gd name="T34" fmla="*/ 128 w 192"/>
              <a:gd name="T35" fmla="*/ 29 h 192"/>
              <a:gd name="T36" fmla="*/ 128 w 192"/>
              <a:gd name="T37" fmla="*/ 51 h 192"/>
              <a:gd name="T38" fmla="*/ 119 w 192"/>
              <a:gd name="T39" fmla="*/ 60 h 192"/>
              <a:gd name="T40" fmla="*/ 29 w 192"/>
              <a:gd name="T41" fmla="*/ 60 h 192"/>
              <a:gd name="T42" fmla="*/ 20 w 192"/>
              <a:gd name="T43" fmla="*/ 51 h 192"/>
              <a:gd name="T44" fmla="*/ 20 w 192"/>
              <a:gd name="T45" fmla="*/ 29 h 192"/>
              <a:gd name="T46" fmla="*/ 29 w 192"/>
              <a:gd name="T47" fmla="*/ 20 h 192"/>
              <a:gd name="T48" fmla="*/ 172 w 192"/>
              <a:gd name="T49" fmla="*/ 124 h 192"/>
              <a:gd name="T50" fmla="*/ 160 w 192"/>
              <a:gd name="T51" fmla="*/ 136 h 192"/>
              <a:gd name="T52" fmla="*/ 148 w 192"/>
              <a:gd name="T53" fmla="*/ 124 h 192"/>
              <a:gd name="T54" fmla="*/ 148 w 192"/>
              <a:gd name="T55" fmla="*/ 64 h 192"/>
              <a:gd name="T56" fmla="*/ 160 w 192"/>
              <a:gd name="T57" fmla="*/ 52 h 192"/>
              <a:gd name="T58" fmla="*/ 172 w 192"/>
              <a:gd name="T59" fmla="*/ 64 h 192"/>
              <a:gd name="T60" fmla="*/ 172 w 192"/>
              <a:gd name="T61" fmla="*/ 1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2" h="192">
                <a:moveTo>
                  <a:pt x="148" y="154"/>
                </a:moveTo>
                <a:cubicBezTo>
                  <a:pt x="152" y="155"/>
                  <a:pt x="156" y="156"/>
                  <a:pt x="160" y="156"/>
                </a:cubicBezTo>
                <a:cubicBezTo>
                  <a:pt x="178" y="156"/>
                  <a:pt x="192" y="142"/>
                  <a:pt x="192" y="124"/>
                </a:cubicBezTo>
                <a:cubicBezTo>
                  <a:pt x="192" y="64"/>
                  <a:pt x="192" y="64"/>
                  <a:pt x="192" y="64"/>
                </a:cubicBezTo>
                <a:cubicBezTo>
                  <a:pt x="192" y="46"/>
                  <a:pt x="178" y="32"/>
                  <a:pt x="160" y="32"/>
                </a:cubicBezTo>
                <a:cubicBezTo>
                  <a:pt x="156" y="32"/>
                  <a:pt x="152" y="33"/>
                  <a:pt x="148" y="34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7"/>
                  <a:pt x="141" y="0"/>
                  <a:pt x="13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32" y="192"/>
                  <a:pt x="132" y="192"/>
                  <a:pt x="132" y="192"/>
                </a:cubicBezTo>
                <a:cubicBezTo>
                  <a:pt x="141" y="192"/>
                  <a:pt x="148" y="185"/>
                  <a:pt x="148" y="176"/>
                </a:cubicBezTo>
                <a:lnTo>
                  <a:pt x="148" y="154"/>
                </a:lnTo>
                <a:close/>
                <a:moveTo>
                  <a:pt x="29" y="20"/>
                </a:moveTo>
                <a:cubicBezTo>
                  <a:pt x="119" y="20"/>
                  <a:pt x="119" y="20"/>
                  <a:pt x="119" y="20"/>
                </a:cubicBezTo>
                <a:cubicBezTo>
                  <a:pt x="124" y="20"/>
                  <a:pt x="128" y="24"/>
                  <a:pt x="128" y="29"/>
                </a:cubicBezTo>
                <a:cubicBezTo>
                  <a:pt x="128" y="51"/>
                  <a:pt x="128" y="51"/>
                  <a:pt x="128" y="51"/>
                </a:cubicBezTo>
                <a:cubicBezTo>
                  <a:pt x="128" y="56"/>
                  <a:pt x="124" y="60"/>
                  <a:pt x="119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4" y="60"/>
                  <a:pt x="20" y="56"/>
                  <a:pt x="20" y="51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4"/>
                  <a:pt x="24" y="20"/>
                  <a:pt x="29" y="20"/>
                </a:cubicBezTo>
                <a:close/>
                <a:moveTo>
                  <a:pt x="172" y="124"/>
                </a:moveTo>
                <a:cubicBezTo>
                  <a:pt x="172" y="131"/>
                  <a:pt x="167" y="136"/>
                  <a:pt x="160" y="136"/>
                </a:cubicBezTo>
                <a:cubicBezTo>
                  <a:pt x="153" y="136"/>
                  <a:pt x="148" y="131"/>
                  <a:pt x="148" y="12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8" y="57"/>
                  <a:pt x="153" y="52"/>
                  <a:pt x="160" y="52"/>
                </a:cubicBezTo>
                <a:cubicBezTo>
                  <a:pt x="167" y="52"/>
                  <a:pt x="172" y="57"/>
                  <a:pt x="172" y="64"/>
                </a:cubicBezTo>
                <a:lnTo>
                  <a:pt x="172" y="124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4" name="Freeform 47"/>
          <p:cNvSpPr>
            <a:spLocks noEditPoints="1"/>
          </p:cNvSpPr>
          <p:nvPr/>
        </p:nvSpPr>
        <p:spPr bwMode="auto">
          <a:xfrm>
            <a:off x="10522744" y="1334434"/>
            <a:ext cx="312738" cy="311150"/>
          </a:xfrm>
          <a:custGeom>
            <a:avLst/>
            <a:gdLst>
              <a:gd name="T0" fmla="*/ 64 w 192"/>
              <a:gd name="T1" fmla="*/ 120 h 192"/>
              <a:gd name="T2" fmla="*/ 64 w 192"/>
              <a:gd name="T3" fmla="*/ 164 h 192"/>
              <a:gd name="T4" fmla="*/ 56 w 192"/>
              <a:gd name="T5" fmla="*/ 172 h 192"/>
              <a:gd name="T6" fmla="*/ 34 w 192"/>
              <a:gd name="T7" fmla="*/ 172 h 192"/>
              <a:gd name="T8" fmla="*/ 24 w 192"/>
              <a:gd name="T9" fmla="*/ 182 h 192"/>
              <a:gd name="T10" fmla="*/ 34 w 192"/>
              <a:gd name="T11" fmla="*/ 192 h 192"/>
              <a:gd name="T12" fmla="*/ 114 w 192"/>
              <a:gd name="T13" fmla="*/ 192 h 192"/>
              <a:gd name="T14" fmla="*/ 124 w 192"/>
              <a:gd name="T15" fmla="*/ 182 h 192"/>
              <a:gd name="T16" fmla="*/ 114 w 192"/>
              <a:gd name="T17" fmla="*/ 172 h 192"/>
              <a:gd name="T18" fmla="*/ 92 w 192"/>
              <a:gd name="T19" fmla="*/ 172 h 192"/>
              <a:gd name="T20" fmla="*/ 84 w 192"/>
              <a:gd name="T21" fmla="*/ 164 h 192"/>
              <a:gd name="T22" fmla="*/ 84 w 192"/>
              <a:gd name="T23" fmla="*/ 120 h 192"/>
              <a:gd name="T24" fmla="*/ 116 w 192"/>
              <a:gd name="T25" fmla="*/ 87 h 192"/>
              <a:gd name="T26" fmla="*/ 144 w 192"/>
              <a:gd name="T27" fmla="*/ 96 h 192"/>
              <a:gd name="T28" fmla="*/ 192 w 192"/>
              <a:gd name="T29" fmla="*/ 48 h 192"/>
              <a:gd name="T30" fmla="*/ 144 w 192"/>
              <a:gd name="T31" fmla="*/ 0 h 192"/>
              <a:gd name="T32" fmla="*/ 96 w 192"/>
              <a:gd name="T33" fmla="*/ 44 h 192"/>
              <a:gd name="T34" fmla="*/ 8 w 192"/>
              <a:gd name="T35" fmla="*/ 44 h 192"/>
              <a:gd name="T36" fmla="*/ 0 w 192"/>
              <a:gd name="T37" fmla="*/ 52 h 192"/>
              <a:gd name="T38" fmla="*/ 2 w 192"/>
              <a:gd name="T39" fmla="*/ 58 h 192"/>
              <a:gd name="T40" fmla="*/ 64 w 192"/>
              <a:gd name="T41" fmla="*/ 120 h 192"/>
              <a:gd name="T42" fmla="*/ 131 w 192"/>
              <a:gd name="T43" fmla="*/ 73 h 192"/>
              <a:gd name="T44" fmla="*/ 146 w 192"/>
              <a:gd name="T45" fmla="*/ 58 h 192"/>
              <a:gd name="T46" fmla="*/ 148 w 192"/>
              <a:gd name="T47" fmla="*/ 52 h 192"/>
              <a:gd name="T48" fmla="*/ 140 w 192"/>
              <a:gd name="T49" fmla="*/ 44 h 192"/>
              <a:gd name="T50" fmla="*/ 116 w 192"/>
              <a:gd name="T51" fmla="*/ 44 h 192"/>
              <a:gd name="T52" fmla="*/ 144 w 192"/>
              <a:gd name="T53" fmla="*/ 20 h 192"/>
              <a:gd name="T54" fmla="*/ 172 w 192"/>
              <a:gd name="T55" fmla="*/ 48 h 192"/>
              <a:gd name="T56" fmla="*/ 144 w 192"/>
              <a:gd name="T57" fmla="*/ 76 h 192"/>
              <a:gd name="T58" fmla="*/ 131 w 192"/>
              <a:gd name="T59" fmla="*/ 7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92">
                <a:moveTo>
                  <a:pt x="64" y="120"/>
                </a:moveTo>
                <a:cubicBezTo>
                  <a:pt x="64" y="164"/>
                  <a:pt x="64" y="164"/>
                  <a:pt x="64" y="164"/>
                </a:cubicBezTo>
                <a:cubicBezTo>
                  <a:pt x="64" y="168"/>
                  <a:pt x="60" y="172"/>
                  <a:pt x="56" y="172"/>
                </a:cubicBezTo>
                <a:cubicBezTo>
                  <a:pt x="34" y="172"/>
                  <a:pt x="34" y="172"/>
                  <a:pt x="34" y="172"/>
                </a:cubicBezTo>
                <a:cubicBezTo>
                  <a:pt x="28" y="172"/>
                  <a:pt x="24" y="176"/>
                  <a:pt x="24" y="182"/>
                </a:cubicBezTo>
                <a:cubicBezTo>
                  <a:pt x="24" y="188"/>
                  <a:pt x="28" y="192"/>
                  <a:pt x="34" y="192"/>
                </a:cubicBezTo>
                <a:cubicBezTo>
                  <a:pt x="114" y="192"/>
                  <a:pt x="114" y="192"/>
                  <a:pt x="114" y="192"/>
                </a:cubicBezTo>
                <a:cubicBezTo>
                  <a:pt x="120" y="192"/>
                  <a:pt x="124" y="188"/>
                  <a:pt x="124" y="182"/>
                </a:cubicBezTo>
                <a:cubicBezTo>
                  <a:pt x="124" y="176"/>
                  <a:pt x="120" y="172"/>
                  <a:pt x="114" y="172"/>
                </a:cubicBezTo>
                <a:cubicBezTo>
                  <a:pt x="92" y="172"/>
                  <a:pt x="92" y="172"/>
                  <a:pt x="92" y="172"/>
                </a:cubicBezTo>
                <a:cubicBezTo>
                  <a:pt x="88" y="172"/>
                  <a:pt x="84" y="168"/>
                  <a:pt x="84" y="16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24" y="93"/>
                  <a:pt x="134" y="96"/>
                  <a:pt x="144" y="96"/>
                </a:cubicBezTo>
                <a:cubicBezTo>
                  <a:pt x="171" y="96"/>
                  <a:pt x="192" y="75"/>
                  <a:pt x="192" y="48"/>
                </a:cubicBezTo>
                <a:cubicBezTo>
                  <a:pt x="192" y="21"/>
                  <a:pt x="171" y="0"/>
                  <a:pt x="144" y="0"/>
                </a:cubicBezTo>
                <a:cubicBezTo>
                  <a:pt x="119" y="0"/>
                  <a:pt x="98" y="19"/>
                  <a:pt x="96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4" y="44"/>
                  <a:pt x="0" y="48"/>
                  <a:pt x="0" y="52"/>
                </a:cubicBezTo>
                <a:cubicBezTo>
                  <a:pt x="0" y="54"/>
                  <a:pt x="1" y="56"/>
                  <a:pt x="2" y="58"/>
                </a:cubicBezTo>
                <a:lnTo>
                  <a:pt x="64" y="120"/>
                </a:lnTo>
                <a:close/>
                <a:moveTo>
                  <a:pt x="131" y="73"/>
                </a:moveTo>
                <a:cubicBezTo>
                  <a:pt x="146" y="58"/>
                  <a:pt x="146" y="58"/>
                  <a:pt x="146" y="58"/>
                </a:cubicBezTo>
                <a:cubicBezTo>
                  <a:pt x="147" y="56"/>
                  <a:pt x="148" y="54"/>
                  <a:pt x="148" y="52"/>
                </a:cubicBezTo>
                <a:cubicBezTo>
                  <a:pt x="148" y="48"/>
                  <a:pt x="144" y="44"/>
                  <a:pt x="140" y="44"/>
                </a:cubicBezTo>
                <a:cubicBezTo>
                  <a:pt x="116" y="44"/>
                  <a:pt x="116" y="44"/>
                  <a:pt x="116" y="44"/>
                </a:cubicBezTo>
                <a:cubicBezTo>
                  <a:pt x="118" y="30"/>
                  <a:pt x="130" y="20"/>
                  <a:pt x="144" y="20"/>
                </a:cubicBezTo>
                <a:cubicBezTo>
                  <a:pt x="159" y="20"/>
                  <a:pt x="172" y="33"/>
                  <a:pt x="172" y="48"/>
                </a:cubicBezTo>
                <a:cubicBezTo>
                  <a:pt x="172" y="63"/>
                  <a:pt x="159" y="76"/>
                  <a:pt x="144" y="76"/>
                </a:cubicBezTo>
                <a:cubicBezTo>
                  <a:pt x="139" y="76"/>
                  <a:pt x="135" y="75"/>
                  <a:pt x="131" y="73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5" name="Freeform 48"/>
          <p:cNvSpPr>
            <a:spLocks noEditPoints="1"/>
          </p:cNvSpPr>
          <p:nvPr/>
        </p:nvSpPr>
        <p:spPr bwMode="auto">
          <a:xfrm>
            <a:off x="9859169" y="1334434"/>
            <a:ext cx="227013" cy="311150"/>
          </a:xfrm>
          <a:custGeom>
            <a:avLst/>
            <a:gdLst>
              <a:gd name="T0" fmla="*/ 0 w 140"/>
              <a:gd name="T1" fmla="*/ 66 h 192"/>
              <a:gd name="T2" fmla="*/ 60 w 140"/>
              <a:gd name="T3" fmla="*/ 135 h 192"/>
              <a:gd name="T4" fmla="*/ 60 w 140"/>
              <a:gd name="T5" fmla="*/ 164 h 192"/>
              <a:gd name="T6" fmla="*/ 52 w 140"/>
              <a:gd name="T7" fmla="*/ 172 h 192"/>
              <a:gd name="T8" fmla="*/ 30 w 140"/>
              <a:gd name="T9" fmla="*/ 172 h 192"/>
              <a:gd name="T10" fmla="*/ 20 w 140"/>
              <a:gd name="T11" fmla="*/ 182 h 192"/>
              <a:gd name="T12" fmla="*/ 30 w 140"/>
              <a:gd name="T13" fmla="*/ 192 h 192"/>
              <a:gd name="T14" fmla="*/ 110 w 140"/>
              <a:gd name="T15" fmla="*/ 192 h 192"/>
              <a:gd name="T16" fmla="*/ 120 w 140"/>
              <a:gd name="T17" fmla="*/ 182 h 192"/>
              <a:gd name="T18" fmla="*/ 110 w 140"/>
              <a:gd name="T19" fmla="*/ 172 h 192"/>
              <a:gd name="T20" fmla="*/ 88 w 140"/>
              <a:gd name="T21" fmla="*/ 172 h 192"/>
              <a:gd name="T22" fmla="*/ 80 w 140"/>
              <a:gd name="T23" fmla="*/ 164 h 192"/>
              <a:gd name="T24" fmla="*/ 80 w 140"/>
              <a:gd name="T25" fmla="*/ 135 h 192"/>
              <a:gd name="T26" fmla="*/ 140 w 140"/>
              <a:gd name="T27" fmla="*/ 66 h 192"/>
              <a:gd name="T28" fmla="*/ 140 w 140"/>
              <a:gd name="T29" fmla="*/ 16 h 192"/>
              <a:gd name="T30" fmla="*/ 124 w 140"/>
              <a:gd name="T31" fmla="*/ 0 h 192"/>
              <a:gd name="T32" fmla="*/ 16 w 140"/>
              <a:gd name="T33" fmla="*/ 0 h 192"/>
              <a:gd name="T34" fmla="*/ 0 w 140"/>
              <a:gd name="T35" fmla="*/ 16 h 192"/>
              <a:gd name="T36" fmla="*/ 0 w 140"/>
              <a:gd name="T37" fmla="*/ 66 h 192"/>
              <a:gd name="T38" fmla="*/ 29 w 140"/>
              <a:gd name="T39" fmla="*/ 20 h 192"/>
              <a:gd name="T40" fmla="*/ 111 w 140"/>
              <a:gd name="T41" fmla="*/ 20 h 192"/>
              <a:gd name="T42" fmla="*/ 120 w 140"/>
              <a:gd name="T43" fmla="*/ 29 h 192"/>
              <a:gd name="T44" fmla="*/ 120 w 140"/>
              <a:gd name="T45" fmla="*/ 51 h 192"/>
              <a:gd name="T46" fmla="*/ 111 w 140"/>
              <a:gd name="T47" fmla="*/ 60 h 192"/>
              <a:gd name="T48" fmla="*/ 29 w 140"/>
              <a:gd name="T49" fmla="*/ 60 h 192"/>
              <a:gd name="T50" fmla="*/ 20 w 140"/>
              <a:gd name="T51" fmla="*/ 51 h 192"/>
              <a:gd name="T52" fmla="*/ 20 w 140"/>
              <a:gd name="T53" fmla="*/ 29 h 192"/>
              <a:gd name="T54" fmla="*/ 29 w 140"/>
              <a:gd name="T55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0" h="192">
                <a:moveTo>
                  <a:pt x="0" y="66"/>
                </a:moveTo>
                <a:cubicBezTo>
                  <a:pt x="0" y="101"/>
                  <a:pt x="26" y="130"/>
                  <a:pt x="60" y="135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8"/>
                  <a:pt x="56" y="172"/>
                  <a:pt x="52" y="172"/>
                </a:cubicBezTo>
                <a:cubicBezTo>
                  <a:pt x="30" y="172"/>
                  <a:pt x="30" y="172"/>
                  <a:pt x="30" y="172"/>
                </a:cubicBezTo>
                <a:cubicBezTo>
                  <a:pt x="24" y="172"/>
                  <a:pt x="20" y="176"/>
                  <a:pt x="20" y="182"/>
                </a:cubicBezTo>
                <a:cubicBezTo>
                  <a:pt x="20" y="188"/>
                  <a:pt x="24" y="192"/>
                  <a:pt x="30" y="192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6" y="192"/>
                  <a:pt x="120" y="188"/>
                  <a:pt x="120" y="182"/>
                </a:cubicBezTo>
                <a:cubicBezTo>
                  <a:pt x="120" y="176"/>
                  <a:pt x="116" y="172"/>
                  <a:pt x="110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4" y="172"/>
                  <a:pt x="80" y="168"/>
                  <a:pt x="80" y="164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114" y="130"/>
                  <a:pt x="140" y="101"/>
                  <a:pt x="140" y="66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40" y="7"/>
                  <a:pt x="133" y="0"/>
                  <a:pt x="12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66"/>
                </a:lnTo>
                <a:close/>
                <a:moveTo>
                  <a:pt x="29" y="20"/>
                </a:moveTo>
                <a:cubicBezTo>
                  <a:pt x="111" y="20"/>
                  <a:pt x="111" y="20"/>
                  <a:pt x="111" y="20"/>
                </a:cubicBezTo>
                <a:cubicBezTo>
                  <a:pt x="116" y="20"/>
                  <a:pt x="120" y="24"/>
                  <a:pt x="120" y="29"/>
                </a:cubicBezTo>
                <a:cubicBezTo>
                  <a:pt x="120" y="51"/>
                  <a:pt x="120" y="51"/>
                  <a:pt x="120" y="51"/>
                </a:cubicBezTo>
                <a:cubicBezTo>
                  <a:pt x="120" y="56"/>
                  <a:pt x="116" y="60"/>
                  <a:pt x="111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4" y="60"/>
                  <a:pt x="20" y="56"/>
                  <a:pt x="20" y="51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4"/>
                  <a:pt x="24" y="20"/>
                  <a:pt x="29" y="20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6" name="Freeform 49"/>
          <p:cNvSpPr>
            <a:spLocks noEditPoints="1"/>
          </p:cNvSpPr>
          <p:nvPr/>
        </p:nvSpPr>
        <p:spPr bwMode="auto">
          <a:xfrm>
            <a:off x="9116219" y="1334434"/>
            <a:ext cx="312738" cy="311150"/>
          </a:xfrm>
          <a:custGeom>
            <a:avLst/>
            <a:gdLst>
              <a:gd name="T0" fmla="*/ 148 w 192"/>
              <a:gd name="T1" fmla="*/ 146 h 192"/>
              <a:gd name="T2" fmla="*/ 160 w 192"/>
              <a:gd name="T3" fmla="*/ 148 h 192"/>
              <a:gd name="T4" fmla="*/ 192 w 192"/>
              <a:gd name="T5" fmla="*/ 116 h 192"/>
              <a:gd name="T6" fmla="*/ 192 w 192"/>
              <a:gd name="T7" fmla="*/ 56 h 192"/>
              <a:gd name="T8" fmla="*/ 160 w 192"/>
              <a:gd name="T9" fmla="*/ 24 h 192"/>
              <a:gd name="T10" fmla="*/ 148 w 192"/>
              <a:gd name="T11" fmla="*/ 26 h 192"/>
              <a:gd name="T12" fmla="*/ 148 w 192"/>
              <a:gd name="T13" fmla="*/ 16 h 192"/>
              <a:gd name="T14" fmla="*/ 132 w 192"/>
              <a:gd name="T15" fmla="*/ 0 h 192"/>
              <a:gd name="T16" fmla="*/ 16 w 192"/>
              <a:gd name="T17" fmla="*/ 0 h 192"/>
              <a:gd name="T18" fmla="*/ 0 w 192"/>
              <a:gd name="T19" fmla="*/ 16 h 192"/>
              <a:gd name="T20" fmla="*/ 0 w 192"/>
              <a:gd name="T21" fmla="*/ 151 h 192"/>
              <a:gd name="T22" fmla="*/ 41 w 192"/>
              <a:gd name="T23" fmla="*/ 192 h 192"/>
              <a:gd name="T24" fmla="*/ 107 w 192"/>
              <a:gd name="T25" fmla="*/ 192 h 192"/>
              <a:gd name="T26" fmla="*/ 148 w 192"/>
              <a:gd name="T27" fmla="*/ 151 h 192"/>
              <a:gd name="T28" fmla="*/ 148 w 192"/>
              <a:gd name="T29" fmla="*/ 146 h 192"/>
              <a:gd name="T30" fmla="*/ 36 w 192"/>
              <a:gd name="T31" fmla="*/ 28 h 192"/>
              <a:gd name="T32" fmla="*/ 36 w 192"/>
              <a:gd name="T33" fmla="*/ 144 h 192"/>
              <a:gd name="T34" fmla="*/ 28 w 192"/>
              <a:gd name="T35" fmla="*/ 152 h 192"/>
              <a:gd name="T36" fmla="*/ 20 w 192"/>
              <a:gd name="T37" fmla="*/ 144 h 192"/>
              <a:gd name="T38" fmla="*/ 20 w 192"/>
              <a:gd name="T39" fmla="*/ 28 h 192"/>
              <a:gd name="T40" fmla="*/ 28 w 192"/>
              <a:gd name="T41" fmla="*/ 20 h 192"/>
              <a:gd name="T42" fmla="*/ 36 w 192"/>
              <a:gd name="T43" fmla="*/ 28 h 192"/>
              <a:gd name="T44" fmla="*/ 172 w 192"/>
              <a:gd name="T45" fmla="*/ 116 h 192"/>
              <a:gd name="T46" fmla="*/ 160 w 192"/>
              <a:gd name="T47" fmla="*/ 128 h 192"/>
              <a:gd name="T48" fmla="*/ 148 w 192"/>
              <a:gd name="T49" fmla="*/ 116 h 192"/>
              <a:gd name="T50" fmla="*/ 148 w 192"/>
              <a:gd name="T51" fmla="*/ 56 h 192"/>
              <a:gd name="T52" fmla="*/ 160 w 192"/>
              <a:gd name="T53" fmla="*/ 44 h 192"/>
              <a:gd name="T54" fmla="*/ 172 w 192"/>
              <a:gd name="T55" fmla="*/ 56 h 192"/>
              <a:gd name="T56" fmla="*/ 172 w 192"/>
              <a:gd name="T57" fmla="*/ 1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2" h="192">
                <a:moveTo>
                  <a:pt x="148" y="146"/>
                </a:moveTo>
                <a:cubicBezTo>
                  <a:pt x="152" y="147"/>
                  <a:pt x="156" y="148"/>
                  <a:pt x="160" y="148"/>
                </a:cubicBezTo>
                <a:cubicBezTo>
                  <a:pt x="178" y="148"/>
                  <a:pt x="192" y="134"/>
                  <a:pt x="192" y="116"/>
                </a:cubicBezTo>
                <a:cubicBezTo>
                  <a:pt x="192" y="56"/>
                  <a:pt x="192" y="56"/>
                  <a:pt x="192" y="56"/>
                </a:cubicBezTo>
                <a:cubicBezTo>
                  <a:pt x="192" y="38"/>
                  <a:pt x="178" y="24"/>
                  <a:pt x="160" y="24"/>
                </a:cubicBezTo>
                <a:cubicBezTo>
                  <a:pt x="156" y="24"/>
                  <a:pt x="152" y="25"/>
                  <a:pt x="148" y="26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7"/>
                  <a:pt x="141" y="0"/>
                  <a:pt x="13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74"/>
                  <a:pt x="18" y="192"/>
                  <a:pt x="41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30" y="192"/>
                  <a:pt x="148" y="174"/>
                  <a:pt x="148" y="151"/>
                </a:cubicBezTo>
                <a:lnTo>
                  <a:pt x="148" y="146"/>
                </a:lnTo>
                <a:close/>
                <a:moveTo>
                  <a:pt x="36" y="28"/>
                </a:moveTo>
                <a:cubicBezTo>
                  <a:pt x="36" y="144"/>
                  <a:pt x="36" y="144"/>
                  <a:pt x="36" y="144"/>
                </a:cubicBezTo>
                <a:cubicBezTo>
                  <a:pt x="36" y="148"/>
                  <a:pt x="32" y="152"/>
                  <a:pt x="28" y="152"/>
                </a:cubicBezTo>
                <a:cubicBezTo>
                  <a:pt x="24" y="152"/>
                  <a:pt x="20" y="148"/>
                  <a:pt x="20" y="144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32" y="20"/>
                  <a:pt x="36" y="24"/>
                  <a:pt x="36" y="28"/>
                </a:cubicBezTo>
                <a:close/>
                <a:moveTo>
                  <a:pt x="172" y="116"/>
                </a:moveTo>
                <a:cubicBezTo>
                  <a:pt x="172" y="123"/>
                  <a:pt x="167" y="128"/>
                  <a:pt x="160" y="128"/>
                </a:cubicBezTo>
                <a:cubicBezTo>
                  <a:pt x="153" y="128"/>
                  <a:pt x="148" y="123"/>
                  <a:pt x="148" y="11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48" y="49"/>
                  <a:pt x="153" y="44"/>
                  <a:pt x="160" y="44"/>
                </a:cubicBezTo>
                <a:cubicBezTo>
                  <a:pt x="167" y="44"/>
                  <a:pt x="172" y="49"/>
                  <a:pt x="172" y="56"/>
                </a:cubicBezTo>
                <a:lnTo>
                  <a:pt x="172" y="116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9" name="Freeform 50"/>
          <p:cNvSpPr>
            <a:spLocks noEditPoints="1"/>
          </p:cNvSpPr>
          <p:nvPr/>
        </p:nvSpPr>
        <p:spPr bwMode="auto">
          <a:xfrm>
            <a:off x="8414544" y="1359834"/>
            <a:ext cx="311150" cy="254000"/>
          </a:xfrm>
          <a:custGeom>
            <a:avLst/>
            <a:gdLst>
              <a:gd name="T0" fmla="*/ 0 w 192"/>
              <a:gd name="T1" fmla="*/ 115 h 156"/>
              <a:gd name="T2" fmla="*/ 41 w 192"/>
              <a:gd name="T3" fmla="*/ 156 h 156"/>
              <a:gd name="T4" fmla="*/ 107 w 192"/>
              <a:gd name="T5" fmla="*/ 156 h 156"/>
              <a:gd name="T6" fmla="*/ 148 w 192"/>
              <a:gd name="T7" fmla="*/ 115 h 156"/>
              <a:gd name="T8" fmla="*/ 148 w 192"/>
              <a:gd name="T9" fmla="*/ 107 h 156"/>
              <a:gd name="T10" fmla="*/ 192 w 192"/>
              <a:gd name="T11" fmla="*/ 60 h 156"/>
              <a:gd name="T12" fmla="*/ 160 w 192"/>
              <a:gd name="T13" fmla="*/ 28 h 156"/>
              <a:gd name="T14" fmla="*/ 148 w 192"/>
              <a:gd name="T15" fmla="*/ 30 h 156"/>
              <a:gd name="T16" fmla="*/ 148 w 192"/>
              <a:gd name="T17" fmla="*/ 16 h 156"/>
              <a:gd name="T18" fmla="*/ 132 w 192"/>
              <a:gd name="T19" fmla="*/ 0 h 156"/>
              <a:gd name="T20" fmla="*/ 16 w 192"/>
              <a:gd name="T21" fmla="*/ 0 h 156"/>
              <a:gd name="T22" fmla="*/ 0 w 192"/>
              <a:gd name="T23" fmla="*/ 16 h 156"/>
              <a:gd name="T24" fmla="*/ 0 w 192"/>
              <a:gd name="T25" fmla="*/ 115 h 156"/>
              <a:gd name="T26" fmla="*/ 148 w 192"/>
              <a:gd name="T27" fmla="*/ 84 h 156"/>
              <a:gd name="T28" fmla="*/ 148 w 192"/>
              <a:gd name="T29" fmla="*/ 60 h 156"/>
              <a:gd name="T30" fmla="*/ 160 w 192"/>
              <a:gd name="T31" fmla="*/ 48 h 156"/>
              <a:gd name="T32" fmla="*/ 172 w 192"/>
              <a:gd name="T33" fmla="*/ 60 h 156"/>
              <a:gd name="T34" fmla="*/ 148 w 192"/>
              <a:gd name="T35" fmla="*/ 84 h 156"/>
              <a:gd name="T36" fmla="*/ 36 w 192"/>
              <a:gd name="T37" fmla="*/ 28 h 156"/>
              <a:gd name="T38" fmla="*/ 36 w 192"/>
              <a:gd name="T39" fmla="*/ 108 h 156"/>
              <a:gd name="T40" fmla="*/ 28 w 192"/>
              <a:gd name="T41" fmla="*/ 116 h 156"/>
              <a:gd name="T42" fmla="*/ 20 w 192"/>
              <a:gd name="T43" fmla="*/ 108 h 156"/>
              <a:gd name="T44" fmla="*/ 20 w 192"/>
              <a:gd name="T45" fmla="*/ 28 h 156"/>
              <a:gd name="T46" fmla="*/ 28 w 192"/>
              <a:gd name="T47" fmla="*/ 20 h 156"/>
              <a:gd name="T48" fmla="*/ 36 w 192"/>
              <a:gd name="T49" fmla="*/ 2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2" h="156">
                <a:moveTo>
                  <a:pt x="0" y="115"/>
                </a:moveTo>
                <a:cubicBezTo>
                  <a:pt x="0" y="138"/>
                  <a:pt x="18" y="156"/>
                  <a:pt x="41" y="156"/>
                </a:cubicBezTo>
                <a:cubicBezTo>
                  <a:pt x="107" y="156"/>
                  <a:pt x="107" y="156"/>
                  <a:pt x="107" y="156"/>
                </a:cubicBezTo>
                <a:cubicBezTo>
                  <a:pt x="130" y="156"/>
                  <a:pt x="148" y="138"/>
                  <a:pt x="148" y="115"/>
                </a:cubicBezTo>
                <a:cubicBezTo>
                  <a:pt x="148" y="107"/>
                  <a:pt x="148" y="107"/>
                  <a:pt x="148" y="107"/>
                </a:cubicBezTo>
                <a:cubicBezTo>
                  <a:pt x="165" y="95"/>
                  <a:pt x="192" y="86"/>
                  <a:pt x="192" y="60"/>
                </a:cubicBezTo>
                <a:cubicBezTo>
                  <a:pt x="192" y="42"/>
                  <a:pt x="178" y="28"/>
                  <a:pt x="160" y="28"/>
                </a:cubicBezTo>
                <a:cubicBezTo>
                  <a:pt x="156" y="28"/>
                  <a:pt x="152" y="29"/>
                  <a:pt x="148" y="30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7"/>
                  <a:pt x="141" y="0"/>
                  <a:pt x="13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115"/>
                </a:lnTo>
                <a:close/>
                <a:moveTo>
                  <a:pt x="148" y="84"/>
                </a:moveTo>
                <a:cubicBezTo>
                  <a:pt x="148" y="60"/>
                  <a:pt x="148" y="60"/>
                  <a:pt x="148" y="60"/>
                </a:cubicBezTo>
                <a:cubicBezTo>
                  <a:pt x="148" y="53"/>
                  <a:pt x="153" y="48"/>
                  <a:pt x="160" y="48"/>
                </a:cubicBezTo>
                <a:cubicBezTo>
                  <a:pt x="167" y="48"/>
                  <a:pt x="172" y="53"/>
                  <a:pt x="172" y="60"/>
                </a:cubicBezTo>
                <a:cubicBezTo>
                  <a:pt x="172" y="72"/>
                  <a:pt x="160" y="77"/>
                  <a:pt x="148" y="84"/>
                </a:cubicBezTo>
                <a:close/>
                <a:moveTo>
                  <a:pt x="36" y="28"/>
                </a:moveTo>
                <a:cubicBezTo>
                  <a:pt x="36" y="108"/>
                  <a:pt x="36" y="108"/>
                  <a:pt x="36" y="108"/>
                </a:cubicBezTo>
                <a:cubicBezTo>
                  <a:pt x="36" y="112"/>
                  <a:pt x="32" y="116"/>
                  <a:pt x="28" y="116"/>
                </a:cubicBezTo>
                <a:cubicBezTo>
                  <a:pt x="24" y="116"/>
                  <a:pt x="20" y="112"/>
                  <a:pt x="20" y="10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32" y="20"/>
                  <a:pt x="36" y="24"/>
                  <a:pt x="36" y="28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0" name="Freeform 51"/>
          <p:cNvSpPr>
            <a:spLocks/>
          </p:cNvSpPr>
          <p:nvPr/>
        </p:nvSpPr>
        <p:spPr bwMode="auto">
          <a:xfrm>
            <a:off x="7708107" y="1332846"/>
            <a:ext cx="315913" cy="315912"/>
          </a:xfrm>
          <a:custGeom>
            <a:avLst/>
            <a:gdLst>
              <a:gd name="T0" fmla="*/ 95 w 195"/>
              <a:gd name="T1" fmla="*/ 40 h 195"/>
              <a:gd name="T2" fmla="*/ 82 w 195"/>
              <a:gd name="T3" fmla="*/ 82 h 195"/>
              <a:gd name="T4" fmla="*/ 16 w 195"/>
              <a:gd name="T5" fmla="*/ 15 h 195"/>
              <a:gd name="T6" fmla="*/ 10 w 195"/>
              <a:gd name="T7" fmla="*/ 12 h 195"/>
              <a:gd name="T8" fmla="*/ 2 w 195"/>
              <a:gd name="T9" fmla="*/ 20 h 195"/>
              <a:gd name="T10" fmla="*/ 2 w 195"/>
              <a:gd name="T11" fmla="*/ 23 h 195"/>
              <a:gd name="T12" fmla="*/ 45 w 195"/>
              <a:gd name="T13" fmla="*/ 128 h 195"/>
              <a:gd name="T14" fmla="*/ 7 w 195"/>
              <a:gd name="T15" fmla="*/ 166 h 195"/>
              <a:gd name="T16" fmla="*/ 7 w 195"/>
              <a:gd name="T17" fmla="*/ 188 h 195"/>
              <a:gd name="T18" fmla="*/ 29 w 195"/>
              <a:gd name="T19" fmla="*/ 188 h 195"/>
              <a:gd name="T20" fmla="*/ 67 w 195"/>
              <a:gd name="T21" fmla="*/ 150 h 195"/>
              <a:gd name="T22" fmla="*/ 90 w 195"/>
              <a:gd name="T23" fmla="*/ 173 h 195"/>
              <a:gd name="T24" fmla="*/ 110 w 195"/>
              <a:gd name="T25" fmla="*/ 155 h 195"/>
              <a:gd name="T26" fmla="*/ 143 w 195"/>
              <a:gd name="T27" fmla="*/ 188 h 195"/>
              <a:gd name="T28" fmla="*/ 165 w 195"/>
              <a:gd name="T29" fmla="*/ 188 h 195"/>
              <a:gd name="T30" fmla="*/ 165 w 195"/>
              <a:gd name="T31" fmla="*/ 166 h 195"/>
              <a:gd name="T32" fmla="*/ 113 w 195"/>
              <a:gd name="T33" fmla="*/ 113 h 195"/>
              <a:gd name="T34" fmla="*/ 155 w 195"/>
              <a:gd name="T35" fmla="*/ 100 h 195"/>
              <a:gd name="T36" fmla="*/ 191 w 195"/>
              <a:gd name="T37" fmla="*/ 64 h 195"/>
              <a:gd name="T38" fmla="*/ 191 w 195"/>
              <a:gd name="T39" fmla="*/ 50 h 195"/>
              <a:gd name="T40" fmla="*/ 177 w 195"/>
              <a:gd name="T41" fmla="*/ 50 h 195"/>
              <a:gd name="T42" fmla="*/ 145 w 195"/>
              <a:gd name="T43" fmla="*/ 81 h 195"/>
              <a:gd name="T44" fmla="*/ 137 w 195"/>
              <a:gd name="T45" fmla="*/ 81 h 195"/>
              <a:gd name="T46" fmla="*/ 137 w 195"/>
              <a:gd name="T47" fmla="*/ 73 h 195"/>
              <a:gd name="T48" fmla="*/ 168 w 195"/>
              <a:gd name="T49" fmla="*/ 41 h 195"/>
              <a:gd name="T50" fmla="*/ 168 w 195"/>
              <a:gd name="T51" fmla="*/ 27 h 195"/>
              <a:gd name="T52" fmla="*/ 154 w 195"/>
              <a:gd name="T53" fmla="*/ 27 h 195"/>
              <a:gd name="T54" fmla="*/ 122 w 195"/>
              <a:gd name="T55" fmla="*/ 58 h 195"/>
              <a:gd name="T56" fmla="*/ 114 w 195"/>
              <a:gd name="T57" fmla="*/ 58 h 195"/>
              <a:gd name="T58" fmla="*/ 114 w 195"/>
              <a:gd name="T59" fmla="*/ 50 h 195"/>
              <a:gd name="T60" fmla="*/ 145 w 195"/>
              <a:gd name="T61" fmla="*/ 18 h 195"/>
              <a:gd name="T62" fmla="*/ 145 w 195"/>
              <a:gd name="T63" fmla="*/ 4 h 195"/>
              <a:gd name="T64" fmla="*/ 131 w 195"/>
              <a:gd name="T65" fmla="*/ 4 h 195"/>
              <a:gd name="T66" fmla="*/ 95 w 195"/>
              <a:gd name="T67" fmla="*/ 4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5" h="195">
                <a:moveTo>
                  <a:pt x="95" y="40"/>
                </a:moveTo>
                <a:cubicBezTo>
                  <a:pt x="83" y="52"/>
                  <a:pt x="86" y="67"/>
                  <a:pt x="82" y="82"/>
                </a:cubicBezTo>
                <a:cubicBezTo>
                  <a:pt x="16" y="15"/>
                  <a:pt x="16" y="15"/>
                  <a:pt x="16" y="15"/>
                </a:cubicBezTo>
                <a:cubicBezTo>
                  <a:pt x="14" y="13"/>
                  <a:pt x="12" y="12"/>
                  <a:pt x="10" y="12"/>
                </a:cubicBezTo>
                <a:cubicBezTo>
                  <a:pt x="6" y="12"/>
                  <a:pt x="2" y="16"/>
                  <a:pt x="2" y="20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47"/>
                  <a:pt x="12" y="92"/>
                  <a:pt x="45" y="128"/>
                </a:cubicBezTo>
                <a:cubicBezTo>
                  <a:pt x="7" y="166"/>
                  <a:pt x="7" y="166"/>
                  <a:pt x="7" y="166"/>
                </a:cubicBezTo>
                <a:cubicBezTo>
                  <a:pt x="0" y="172"/>
                  <a:pt x="0" y="182"/>
                  <a:pt x="7" y="188"/>
                </a:cubicBezTo>
                <a:cubicBezTo>
                  <a:pt x="13" y="195"/>
                  <a:pt x="23" y="195"/>
                  <a:pt x="29" y="188"/>
                </a:cubicBezTo>
                <a:cubicBezTo>
                  <a:pt x="67" y="150"/>
                  <a:pt x="67" y="150"/>
                  <a:pt x="67" y="150"/>
                </a:cubicBezTo>
                <a:cubicBezTo>
                  <a:pt x="90" y="173"/>
                  <a:pt x="90" y="173"/>
                  <a:pt x="90" y="173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43" y="188"/>
                  <a:pt x="143" y="188"/>
                  <a:pt x="143" y="188"/>
                </a:cubicBezTo>
                <a:cubicBezTo>
                  <a:pt x="149" y="195"/>
                  <a:pt x="159" y="195"/>
                  <a:pt x="165" y="188"/>
                </a:cubicBezTo>
                <a:cubicBezTo>
                  <a:pt x="172" y="182"/>
                  <a:pt x="172" y="172"/>
                  <a:pt x="165" y="166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28" y="109"/>
                  <a:pt x="143" y="112"/>
                  <a:pt x="155" y="100"/>
                </a:cubicBezTo>
                <a:cubicBezTo>
                  <a:pt x="191" y="64"/>
                  <a:pt x="191" y="64"/>
                  <a:pt x="191" y="64"/>
                </a:cubicBezTo>
                <a:cubicBezTo>
                  <a:pt x="195" y="60"/>
                  <a:pt x="195" y="54"/>
                  <a:pt x="191" y="50"/>
                </a:cubicBezTo>
                <a:cubicBezTo>
                  <a:pt x="187" y="46"/>
                  <a:pt x="181" y="46"/>
                  <a:pt x="177" y="50"/>
                </a:cubicBezTo>
                <a:cubicBezTo>
                  <a:pt x="145" y="81"/>
                  <a:pt x="145" y="81"/>
                  <a:pt x="145" y="81"/>
                </a:cubicBezTo>
                <a:cubicBezTo>
                  <a:pt x="143" y="84"/>
                  <a:pt x="139" y="84"/>
                  <a:pt x="137" y="81"/>
                </a:cubicBezTo>
                <a:cubicBezTo>
                  <a:pt x="134" y="79"/>
                  <a:pt x="134" y="75"/>
                  <a:pt x="137" y="73"/>
                </a:cubicBezTo>
                <a:cubicBezTo>
                  <a:pt x="168" y="41"/>
                  <a:pt x="168" y="41"/>
                  <a:pt x="168" y="41"/>
                </a:cubicBezTo>
                <a:cubicBezTo>
                  <a:pt x="172" y="37"/>
                  <a:pt x="172" y="31"/>
                  <a:pt x="168" y="27"/>
                </a:cubicBezTo>
                <a:cubicBezTo>
                  <a:pt x="164" y="23"/>
                  <a:pt x="158" y="23"/>
                  <a:pt x="154" y="27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0" y="61"/>
                  <a:pt x="116" y="61"/>
                  <a:pt x="114" y="58"/>
                </a:cubicBezTo>
                <a:cubicBezTo>
                  <a:pt x="111" y="56"/>
                  <a:pt x="111" y="52"/>
                  <a:pt x="114" y="50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149" y="14"/>
                  <a:pt x="149" y="8"/>
                  <a:pt x="145" y="4"/>
                </a:cubicBezTo>
                <a:cubicBezTo>
                  <a:pt x="141" y="0"/>
                  <a:pt x="135" y="0"/>
                  <a:pt x="131" y="4"/>
                </a:cubicBezTo>
                <a:lnTo>
                  <a:pt x="95" y="40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1" name="Freeform 52"/>
          <p:cNvSpPr>
            <a:spLocks noEditPoints="1"/>
          </p:cNvSpPr>
          <p:nvPr/>
        </p:nvSpPr>
        <p:spPr bwMode="auto">
          <a:xfrm>
            <a:off x="7033419" y="1334434"/>
            <a:ext cx="254000" cy="304800"/>
          </a:xfrm>
          <a:custGeom>
            <a:avLst/>
            <a:gdLst>
              <a:gd name="T0" fmla="*/ 0 w 156"/>
              <a:gd name="T1" fmla="*/ 110 h 188"/>
              <a:gd name="T2" fmla="*/ 78 w 156"/>
              <a:gd name="T3" fmla="*/ 188 h 188"/>
              <a:gd name="T4" fmla="*/ 156 w 156"/>
              <a:gd name="T5" fmla="*/ 110 h 188"/>
              <a:gd name="T6" fmla="*/ 101 w 156"/>
              <a:gd name="T7" fmla="*/ 36 h 188"/>
              <a:gd name="T8" fmla="*/ 101 w 156"/>
              <a:gd name="T9" fmla="*/ 35 h 188"/>
              <a:gd name="T10" fmla="*/ 96 w 156"/>
              <a:gd name="T11" fmla="*/ 28 h 188"/>
              <a:gd name="T12" fmla="*/ 104 w 156"/>
              <a:gd name="T13" fmla="*/ 20 h 188"/>
              <a:gd name="T14" fmla="*/ 106 w 156"/>
              <a:gd name="T15" fmla="*/ 20 h 188"/>
              <a:gd name="T16" fmla="*/ 116 w 156"/>
              <a:gd name="T17" fmla="*/ 10 h 188"/>
              <a:gd name="T18" fmla="*/ 106 w 156"/>
              <a:gd name="T19" fmla="*/ 0 h 188"/>
              <a:gd name="T20" fmla="*/ 50 w 156"/>
              <a:gd name="T21" fmla="*/ 0 h 188"/>
              <a:gd name="T22" fmla="*/ 40 w 156"/>
              <a:gd name="T23" fmla="*/ 10 h 188"/>
              <a:gd name="T24" fmla="*/ 50 w 156"/>
              <a:gd name="T25" fmla="*/ 20 h 188"/>
              <a:gd name="T26" fmla="*/ 52 w 156"/>
              <a:gd name="T27" fmla="*/ 20 h 188"/>
              <a:gd name="T28" fmla="*/ 60 w 156"/>
              <a:gd name="T29" fmla="*/ 28 h 188"/>
              <a:gd name="T30" fmla="*/ 55 w 156"/>
              <a:gd name="T31" fmla="*/ 36 h 188"/>
              <a:gd name="T32" fmla="*/ 34 w 156"/>
              <a:gd name="T33" fmla="*/ 45 h 188"/>
              <a:gd name="T34" fmla="*/ 27 w 156"/>
              <a:gd name="T35" fmla="*/ 38 h 188"/>
              <a:gd name="T36" fmla="*/ 17 w 156"/>
              <a:gd name="T37" fmla="*/ 38 h 188"/>
              <a:gd name="T38" fmla="*/ 6 w 156"/>
              <a:gd name="T39" fmla="*/ 49 h 188"/>
              <a:gd name="T40" fmla="*/ 6 w 156"/>
              <a:gd name="T41" fmla="*/ 59 h 188"/>
              <a:gd name="T42" fmla="*/ 13 w 156"/>
              <a:gd name="T43" fmla="*/ 66 h 188"/>
              <a:gd name="T44" fmla="*/ 0 w 156"/>
              <a:gd name="T45" fmla="*/ 110 h 188"/>
              <a:gd name="T46" fmla="*/ 68 w 156"/>
              <a:gd name="T47" fmla="*/ 62 h 188"/>
              <a:gd name="T48" fmla="*/ 78 w 156"/>
              <a:gd name="T49" fmla="*/ 52 h 188"/>
              <a:gd name="T50" fmla="*/ 88 w 156"/>
              <a:gd name="T51" fmla="*/ 62 h 188"/>
              <a:gd name="T52" fmla="*/ 78 w 156"/>
              <a:gd name="T53" fmla="*/ 72 h 188"/>
              <a:gd name="T54" fmla="*/ 68 w 156"/>
              <a:gd name="T55" fmla="*/ 62 h 188"/>
              <a:gd name="T56" fmla="*/ 20 w 156"/>
              <a:gd name="T57" fmla="*/ 110 h 188"/>
              <a:gd name="T58" fmla="*/ 30 w 156"/>
              <a:gd name="T59" fmla="*/ 100 h 188"/>
              <a:gd name="T60" fmla="*/ 40 w 156"/>
              <a:gd name="T61" fmla="*/ 110 h 188"/>
              <a:gd name="T62" fmla="*/ 30 w 156"/>
              <a:gd name="T63" fmla="*/ 120 h 188"/>
              <a:gd name="T64" fmla="*/ 20 w 156"/>
              <a:gd name="T65" fmla="*/ 110 h 188"/>
              <a:gd name="T66" fmla="*/ 116 w 156"/>
              <a:gd name="T67" fmla="*/ 110 h 188"/>
              <a:gd name="T68" fmla="*/ 126 w 156"/>
              <a:gd name="T69" fmla="*/ 100 h 188"/>
              <a:gd name="T70" fmla="*/ 136 w 156"/>
              <a:gd name="T71" fmla="*/ 110 h 188"/>
              <a:gd name="T72" fmla="*/ 126 w 156"/>
              <a:gd name="T73" fmla="*/ 120 h 188"/>
              <a:gd name="T74" fmla="*/ 116 w 156"/>
              <a:gd name="T75" fmla="*/ 110 h 188"/>
              <a:gd name="T76" fmla="*/ 68 w 156"/>
              <a:gd name="T77" fmla="*/ 158 h 188"/>
              <a:gd name="T78" fmla="*/ 78 w 156"/>
              <a:gd name="T79" fmla="*/ 148 h 188"/>
              <a:gd name="T80" fmla="*/ 88 w 156"/>
              <a:gd name="T81" fmla="*/ 158 h 188"/>
              <a:gd name="T82" fmla="*/ 78 w 156"/>
              <a:gd name="T83" fmla="*/ 168 h 188"/>
              <a:gd name="T84" fmla="*/ 68 w 156"/>
              <a:gd name="T85" fmla="*/ 158 h 188"/>
              <a:gd name="T86" fmla="*/ 118 w 156"/>
              <a:gd name="T87" fmla="*/ 81 h 188"/>
              <a:gd name="T88" fmla="*/ 85 w 156"/>
              <a:gd name="T89" fmla="*/ 114 h 188"/>
              <a:gd name="T90" fmla="*/ 74 w 156"/>
              <a:gd name="T91" fmla="*/ 114 h 188"/>
              <a:gd name="T92" fmla="*/ 74 w 156"/>
              <a:gd name="T93" fmla="*/ 103 h 188"/>
              <a:gd name="T94" fmla="*/ 107 w 156"/>
              <a:gd name="T95" fmla="*/ 70 h 188"/>
              <a:gd name="T96" fmla="*/ 118 w 156"/>
              <a:gd name="T97" fmla="*/ 70 h 188"/>
              <a:gd name="T98" fmla="*/ 118 w 156"/>
              <a:gd name="T99" fmla="*/ 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6" h="188">
                <a:moveTo>
                  <a:pt x="0" y="110"/>
                </a:moveTo>
                <a:cubicBezTo>
                  <a:pt x="0" y="153"/>
                  <a:pt x="35" y="188"/>
                  <a:pt x="78" y="188"/>
                </a:cubicBezTo>
                <a:cubicBezTo>
                  <a:pt x="121" y="188"/>
                  <a:pt x="156" y="153"/>
                  <a:pt x="156" y="110"/>
                </a:cubicBezTo>
                <a:cubicBezTo>
                  <a:pt x="156" y="75"/>
                  <a:pt x="133" y="45"/>
                  <a:pt x="101" y="36"/>
                </a:cubicBezTo>
                <a:cubicBezTo>
                  <a:pt x="101" y="35"/>
                  <a:pt x="101" y="35"/>
                  <a:pt x="101" y="35"/>
                </a:cubicBezTo>
                <a:cubicBezTo>
                  <a:pt x="98" y="34"/>
                  <a:pt x="96" y="31"/>
                  <a:pt x="96" y="28"/>
                </a:cubicBezTo>
                <a:cubicBezTo>
                  <a:pt x="96" y="24"/>
                  <a:pt x="100" y="20"/>
                  <a:pt x="104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12" y="20"/>
                  <a:pt x="116" y="16"/>
                  <a:pt x="116" y="10"/>
                </a:cubicBezTo>
                <a:cubicBezTo>
                  <a:pt x="116" y="4"/>
                  <a:pt x="112" y="0"/>
                  <a:pt x="106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4" y="0"/>
                  <a:pt x="40" y="4"/>
                  <a:pt x="40" y="10"/>
                </a:cubicBezTo>
                <a:cubicBezTo>
                  <a:pt x="40" y="16"/>
                  <a:pt x="44" y="20"/>
                  <a:pt x="50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6" y="20"/>
                  <a:pt x="60" y="24"/>
                  <a:pt x="60" y="28"/>
                </a:cubicBezTo>
                <a:cubicBezTo>
                  <a:pt x="60" y="31"/>
                  <a:pt x="58" y="34"/>
                  <a:pt x="55" y="36"/>
                </a:cubicBezTo>
                <a:cubicBezTo>
                  <a:pt x="47" y="38"/>
                  <a:pt x="40" y="41"/>
                  <a:pt x="34" y="45"/>
                </a:cubicBezTo>
                <a:cubicBezTo>
                  <a:pt x="27" y="38"/>
                  <a:pt x="27" y="38"/>
                  <a:pt x="27" y="38"/>
                </a:cubicBezTo>
                <a:cubicBezTo>
                  <a:pt x="24" y="35"/>
                  <a:pt x="19" y="35"/>
                  <a:pt x="17" y="38"/>
                </a:cubicBezTo>
                <a:cubicBezTo>
                  <a:pt x="6" y="49"/>
                  <a:pt x="6" y="49"/>
                  <a:pt x="6" y="49"/>
                </a:cubicBezTo>
                <a:cubicBezTo>
                  <a:pt x="3" y="51"/>
                  <a:pt x="3" y="56"/>
                  <a:pt x="6" y="59"/>
                </a:cubicBezTo>
                <a:cubicBezTo>
                  <a:pt x="13" y="66"/>
                  <a:pt x="13" y="66"/>
                  <a:pt x="13" y="66"/>
                </a:cubicBezTo>
                <a:cubicBezTo>
                  <a:pt x="5" y="79"/>
                  <a:pt x="0" y="94"/>
                  <a:pt x="0" y="110"/>
                </a:cubicBezTo>
                <a:close/>
                <a:moveTo>
                  <a:pt x="68" y="62"/>
                </a:moveTo>
                <a:cubicBezTo>
                  <a:pt x="68" y="56"/>
                  <a:pt x="72" y="52"/>
                  <a:pt x="78" y="52"/>
                </a:cubicBezTo>
                <a:cubicBezTo>
                  <a:pt x="84" y="52"/>
                  <a:pt x="88" y="56"/>
                  <a:pt x="88" y="62"/>
                </a:cubicBezTo>
                <a:cubicBezTo>
                  <a:pt x="88" y="68"/>
                  <a:pt x="84" y="72"/>
                  <a:pt x="78" y="72"/>
                </a:cubicBezTo>
                <a:cubicBezTo>
                  <a:pt x="72" y="72"/>
                  <a:pt x="68" y="68"/>
                  <a:pt x="68" y="62"/>
                </a:cubicBezTo>
                <a:close/>
                <a:moveTo>
                  <a:pt x="20" y="110"/>
                </a:moveTo>
                <a:cubicBezTo>
                  <a:pt x="20" y="104"/>
                  <a:pt x="24" y="100"/>
                  <a:pt x="30" y="100"/>
                </a:cubicBezTo>
                <a:cubicBezTo>
                  <a:pt x="36" y="100"/>
                  <a:pt x="40" y="104"/>
                  <a:pt x="40" y="110"/>
                </a:cubicBezTo>
                <a:cubicBezTo>
                  <a:pt x="40" y="116"/>
                  <a:pt x="36" y="120"/>
                  <a:pt x="30" y="120"/>
                </a:cubicBezTo>
                <a:cubicBezTo>
                  <a:pt x="24" y="120"/>
                  <a:pt x="20" y="116"/>
                  <a:pt x="20" y="110"/>
                </a:cubicBezTo>
                <a:close/>
                <a:moveTo>
                  <a:pt x="116" y="110"/>
                </a:moveTo>
                <a:cubicBezTo>
                  <a:pt x="116" y="104"/>
                  <a:pt x="120" y="100"/>
                  <a:pt x="126" y="100"/>
                </a:cubicBezTo>
                <a:cubicBezTo>
                  <a:pt x="132" y="100"/>
                  <a:pt x="136" y="104"/>
                  <a:pt x="136" y="110"/>
                </a:cubicBezTo>
                <a:cubicBezTo>
                  <a:pt x="136" y="116"/>
                  <a:pt x="132" y="120"/>
                  <a:pt x="126" y="120"/>
                </a:cubicBezTo>
                <a:cubicBezTo>
                  <a:pt x="120" y="120"/>
                  <a:pt x="116" y="116"/>
                  <a:pt x="116" y="110"/>
                </a:cubicBezTo>
                <a:close/>
                <a:moveTo>
                  <a:pt x="68" y="158"/>
                </a:moveTo>
                <a:cubicBezTo>
                  <a:pt x="68" y="152"/>
                  <a:pt x="72" y="148"/>
                  <a:pt x="78" y="148"/>
                </a:cubicBezTo>
                <a:cubicBezTo>
                  <a:pt x="84" y="148"/>
                  <a:pt x="88" y="152"/>
                  <a:pt x="88" y="158"/>
                </a:cubicBezTo>
                <a:cubicBezTo>
                  <a:pt x="88" y="164"/>
                  <a:pt x="84" y="168"/>
                  <a:pt x="78" y="168"/>
                </a:cubicBezTo>
                <a:cubicBezTo>
                  <a:pt x="72" y="168"/>
                  <a:pt x="68" y="164"/>
                  <a:pt x="68" y="158"/>
                </a:cubicBezTo>
                <a:close/>
                <a:moveTo>
                  <a:pt x="118" y="81"/>
                </a:moveTo>
                <a:cubicBezTo>
                  <a:pt x="85" y="114"/>
                  <a:pt x="85" y="114"/>
                  <a:pt x="85" y="114"/>
                </a:cubicBezTo>
                <a:cubicBezTo>
                  <a:pt x="82" y="117"/>
                  <a:pt x="77" y="117"/>
                  <a:pt x="74" y="114"/>
                </a:cubicBezTo>
                <a:cubicBezTo>
                  <a:pt x="71" y="111"/>
                  <a:pt x="71" y="106"/>
                  <a:pt x="74" y="103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10" y="67"/>
                  <a:pt x="115" y="67"/>
                  <a:pt x="118" y="70"/>
                </a:cubicBezTo>
                <a:cubicBezTo>
                  <a:pt x="121" y="73"/>
                  <a:pt x="121" y="78"/>
                  <a:pt x="118" y="81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2" name="Freeform 53"/>
          <p:cNvSpPr>
            <a:spLocks noEditPoints="1"/>
          </p:cNvSpPr>
          <p:nvPr/>
        </p:nvSpPr>
        <p:spPr bwMode="auto">
          <a:xfrm>
            <a:off x="6304757" y="1334434"/>
            <a:ext cx="306388" cy="304800"/>
          </a:xfrm>
          <a:custGeom>
            <a:avLst/>
            <a:gdLst>
              <a:gd name="T0" fmla="*/ 0 w 188"/>
              <a:gd name="T1" fmla="*/ 94 h 188"/>
              <a:gd name="T2" fmla="*/ 94 w 188"/>
              <a:gd name="T3" fmla="*/ 188 h 188"/>
              <a:gd name="T4" fmla="*/ 188 w 188"/>
              <a:gd name="T5" fmla="*/ 94 h 188"/>
              <a:gd name="T6" fmla="*/ 94 w 188"/>
              <a:gd name="T7" fmla="*/ 0 h 188"/>
              <a:gd name="T8" fmla="*/ 0 w 188"/>
              <a:gd name="T9" fmla="*/ 94 h 188"/>
              <a:gd name="T10" fmla="*/ 84 w 188"/>
              <a:gd name="T11" fmla="*/ 30 h 188"/>
              <a:gd name="T12" fmla="*/ 94 w 188"/>
              <a:gd name="T13" fmla="*/ 20 h 188"/>
              <a:gd name="T14" fmla="*/ 104 w 188"/>
              <a:gd name="T15" fmla="*/ 30 h 188"/>
              <a:gd name="T16" fmla="*/ 94 w 188"/>
              <a:gd name="T17" fmla="*/ 40 h 188"/>
              <a:gd name="T18" fmla="*/ 84 w 188"/>
              <a:gd name="T19" fmla="*/ 30 h 188"/>
              <a:gd name="T20" fmla="*/ 20 w 188"/>
              <a:gd name="T21" fmla="*/ 94 h 188"/>
              <a:gd name="T22" fmla="*/ 30 w 188"/>
              <a:gd name="T23" fmla="*/ 84 h 188"/>
              <a:gd name="T24" fmla="*/ 40 w 188"/>
              <a:gd name="T25" fmla="*/ 94 h 188"/>
              <a:gd name="T26" fmla="*/ 30 w 188"/>
              <a:gd name="T27" fmla="*/ 104 h 188"/>
              <a:gd name="T28" fmla="*/ 20 w 188"/>
              <a:gd name="T29" fmla="*/ 94 h 188"/>
              <a:gd name="T30" fmla="*/ 148 w 188"/>
              <a:gd name="T31" fmla="*/ 94 h 188"/>
              <a:gd name="T32" fmla="*/ 158 w 188"/>
              <a:gd name="T33" fmla="*/ 84 h 188"/>
              <a:gd name="T34" fmla="*/ 168 w 188"/>
              <a:gd name="T35" fmla="*/ 94 h 188"/>
              <a:gd name="T36" fmla="*/ 158 w 188"/>
              <a:gd name="T37" fmla="*/ 104 h 188"/>
              <a:gd name="T38" fmla="*/ 148 w 188"/>
              <a:gd name="T39" fmla="*/ 94 h 188"/>
              <a:gd name="T40" fmla="*/ 84 w 188"/>
              <a:gd name="T41" fmla="*/ 158 h 188"/>
              <a:gd name="T42" fmla="*/ 94 w 188"/>
              <a:gd name="T43" fmla="*/ 148 h 188"/>
              <a:gd name="T44" fmla="*/ 104 w 188"/>
              <a:gd name="T45" fmla="*/ 158 h 188"/>
              <a:gd name="T46" fmla="*/ 94 w 188"/>
              <a:gd name="T47" fmla="*/ 168 h 188"/>
              <a:gd name="T48" fmla="*/ 84 w 188"/>
              <a:gd name="T49" fmla="*/ 158 h 188"/>
              <a:gd name="T50" fmla="*/ 79 w 188"/>
              <a:gd name="T51" fmla="*/ 99 h 188"/>
              <a:gd name="T52" fmla="*/ 50 w 188"/>
              <a:gd name="T53" fmla="*/ 69 h 188"/>
              <a:gd name="T54" fmla="*/ 50 w 188"/>
              <a:gd name="T55" fmla="*/ 58 h 188"/>
              <a:gd name="T56" fmla="*/ 61 w 188"/>
              <a:gd name="T57" fmla="*/ 58 h 188"/>
              <a:gd name="T58" fmla="*/ 88 w 188"/>
              <a:gd name="T59" fmla="*/ 85 h 188"/>
              <a:gd name="T60" fmla="*/ 96 w 188"/>
              <a:gd name="T61" fmla="*/ 85 h 188"/>
              <a:gd name="T62" fmla="*/ 135 w 188"/>
              <a:gd name="T63" fmla="*/ 46 h 188"/>
              <a:gd name="T64" fmla="*/ 146 w 188"/>
              <a:gd name="T65" fmla="*/ 46 h 188"/>
              <a:gd name="T66" fmla="*/ 146 w 188"/>
              <a:gd name="T67" fmla="*/ 57 h 188"/>
              <a:gd name="T68" fmla="*/ 105 w 188"/>
              <a:gd name="T69" fmla="*/ 99 h 188"/>
              <a:gd name="T70" fmla="*/ 92 w 188"/>
              <a:gd name="T71" fmla="*/ 104 h 188"/>
              <a:gd name="T72" fmla="*/ 79 w 188"/>
              <a:gd name="T73" fmla="*/ 9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8" h="188">
                <a:moveTo>
                  <a:pt x="0" y="94"/>
                </a:move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ubicBezTo>
                  <a:pt x="42" y="0"/>
                  <a:pt x="0" y="42"/>
                  <a:pt x="0" y="94"/>
                </a:cubicBezTo>
                <a:close/>
                <a:moveTo>
                  <a:pt x="84" y="30"/>
                </a:moveTo>
                <a:cubicBezTo>
                  <a:pt x="84" y="24"/>
                  <a:pt x="88" y="20"/>
                  <a:pt x="94" y="20"/>
                </a:cubicBezTo>
                <a:cubicBezTo>
                  <a:pt x="100" y="20"/>
                  <a:pt x="104" y="24"/>
                  <a:pt x="104" y="30"/>
                </a:cubicBezTo>
                <a:cubicBezTo>
                  <a:pt x="104" y="36"/>
                  <a:pt x="100" y="40"/>
                  <a:pt x="94" y="40"/>
                </a:cubicBezTo>
                <a:cubicBezTo>
                  <a:pt x="88" y="40"/>
                  <a:pt x="84" y="36"/>
                  <a:pt x="84" y="30"/>
                </a:cubicBezTo>
                <a:close/>
                <a:moveTo>
                  <a:pt x="20" y="94"/>
                </a:moveTo>
                <a:cubicBezTo>
                  <a:pt x="20" y="88"/>
                  <a:pt x="24" y="84"/>
                  <a:pt x="30" y="84"/>
                </a:cubicBezTo>
                <a:cubicBezTo>
                  <a:pt x="36" y="84"/>
                  <a:pt x="40" y="88"/>
                  <a:pt x="40" y="94"/>
                </a:cubicBezTo>
                <a:cubicBezTo>
                  <a:pt x="40" y="100"/>
                  <a:pt x="36" y="104"/>
                  <a:pt x="30" y="104"/>
                </a:cubicBezTo>
                <a:cubicBezTo>
                  <a:pt x="24" y="104"/>
                  <a:pt x="20" y="100"/>
                  <a:pt x="20" y="94"/>
                </a:cubicBezTo>
                <a:close/>
                <a:moveTo>
                  <a:pt x="148" y="94"/>
                </a:moveTo>
                <a:cubicBezTo>
                  <a:pt x="148" y="88"/>
                  <a:pt x="152" y="84"/>
                  <a:pt x="158" y="84"/>
                </a:cubicBezTo>
                <a:cubicBezTo>
                  <a:pt x="164" y="84"/>
                  <a:pt x="168" y="88"/>
                  <a:pt x="168" y="94"/>
                </a:cubicBezTo>
                <a:cubicBezTo>
                  <a:pt x="168" y="100"/>
                  <a:pt x="164" y="104"/>
                  <a:pt x="158" y="104"/>
                </a:cubicBezTo>
                <a:cubicBezTo>
                  <a:pt x="152" y="104"/>
                  <a:pt x="148" y="100"/>
                  <a:pt x="148" y="94"/>
                </a:cubicBezTo>
                <a:close/>
                <a:moveTo>
                  <a:pt x="84" y="158"/>
                </a:moveTo>
                <a:cubicBezTo>
                  <a:pt x="84" y="152"/>
                  <a:pt x="88" y="148"/>
                  <a:pt x="94" y="148"/>
                </a:cubicBezTo>
                <a:cubicBezTo>
                  <a:pt x="100" y="148"/>
                  <a:pt x="104" y="152"/>
                  <a:pt x="104" y="158"/>
                </a:cubicBezTo>
                <a:cubicBezTo>
                  <a:pt x="104" y="164"/>
                  <a:pt x="100" y="168"/>
                  <a:pt x="94" y="168"/>
                </a:cubicBezTo>
                <a:cubicBezTo>
                  <a:pt x="88" y="168"/>
                  <a:pt x="84" y="164"/>
                  <a:pt x="84" y="158"/>
                </a:cubicBezTo>
                <a:close/>
                <a:moveTo>
                  <a:pt x="79" y="99"/>
                </a:moveTo>
                <a:cubicBezTo>
                  <a:pt x="77" y="97"/>
                  <a:pt x="50" y="69"/>
                  <a:pt x="50" y="69"/>
                </a:cubicBezTo>
                <a:cubicBezTo>
                  <a:pt x="47" y="66"/>
                  <a:pt x="47" y="61"/>
                  <a:pt x="50" y="58"/>
                </a:cubicBezTo>
                <a:cubicBezTo>
                  <a:pt x="53" y="55"/>
                  <a:pt x="58" y="55"/>
                  <a:pt x="61" y="58"/>
                </a:cubicBezTo>
                <a:cubicBezTo>
                  <a:pt x="88" y="85"/>
                  <a:pt x="88" y="85"/>
                  <a:pt x="88" y="85"/>
                </a:cubicBezTo>
                <a:cubicBezTo>
                  <a:pt x="90" y="87"/>
                  <a:pt x="94" y="87"/>
                  <a:pt x="96" y="85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38" y="43"/>
                  <a:pt x="143" y="43"/>
                  <a:pt x="146" y="46"/>
                </a:cubicBezTo>
                <a:cubicBezTo>
                  <a:pt x="149" y="49"/>
                  <a:pt x="149" y="54"/>
                  <a:pt x="146" y="57"/>
                </a:cubicBezTo>
                <a:cubicBezTo>
                  <a:pt x="146" y="57"/>
                  <a:pt x="107" y="97"/>
                  <a:pt x="105" y="99"/>
                </a:cubicBezTo>
                <a:cubicBezTo>
                  <a:pt x="101" y="102"/>
                  <a:pt x="97" y="104"/>
                  <a:pt x="92" y="104"/>
                </a:cubicBezTo>
                <a:cubicBezTo>
                  <a:pt x="87" y="104"/>
                  <a:pt x="83" y="102"/>
                  <a:pt x="79" y="99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3" name="Freeform 54"/>
          <p:cNvSpPr>
            <a:spLocks noEditPoints="1"/>
          </p:cNvSpPr>
          <p:nvPr/>
        </p:nvSpPr>
        <p:spPr bwMode="auto">
          <a:xfrm>
            <a:off x="5666582" y="5534959"/>
            <a:ext cx="169863" cy="312737"/>
          </a:xfrm>
          <a:custGeom>
            <a:avLst/>
            <a:gdLst>
              <a:gd name="T0" fmla="*/ 20 w 104"/>
              <a:gd name="T1" fmla="*/ 32 h 192"/>
              <a:gd name="T2" fmla="*/ 52 w 104"/>
              <a:gd name="T3" fmla="*/ 64 h 192"/>
              <a:gd name="T4" fmla="*/ 84 w 104"/>
              <a:gd name="T5" fmla="*/ 32 h 192"/>
              <a:gd name="T6" fmla="*/ 52 w 104"/>
              <a:gd name="T7" fmla="*/ 0 h 192"/>
              <a:gd name="T8" fmla="*/ 20 w 104"/>
              <a:gd name="T9" fmla="*/ 32 h 192"/>
              <a:gd name="T10" fmla="*/ 20 w 104"/>
              <a:gd name="T11" fmla="*/ 100 h 192"/>
              <a:gd name="T12" fmla="*/ 20 w 104"/>
              <a:gd name="T13" fmla="*/ 172 h 192"/>
              <a:gd name="T14" fmla="*/ 10 w 104"/>
              <a:gd name="T15" fmla="*/ 172 h 192"/>
              <a:gd name="T16" fmla="*/ 0 w 104"/>
              <a:gd name="T17" fmla="*/ 182 h 192"/>
              <a:gd name="T18" fmla="*/ 10 w 104"/>
              <a:gd name="T19" fmla="*/ 192 h 192"/>
              <a:gd name="T20" fmla="*/ 94 w 104"/>
              <a:gd name="T21" fmla="*/ 192 h 192"/>
              <a:gd name="T22" fmla="*/ 104 w 104"/>
              <a:gd name="T23" fmla="*/ 182 h 192"/>
              <a:gd name="T24" fmla="*/ 94 w 104"/>
              <a:gd name="T25" fmla="*/ 172 h 192"/>
              <a:gd name="T26" fmla="*/ 84 w 104"/>
              <a:gd name="T27" fmla="*/ 172 h 192"/>
              <a:gd name="T28" fmla="*/ 84 w 104"/>
              <a:gd name="T29" fmla="*/ 89 h 192"/>
              <a:gd name="T30" fmla="*/ 75 w 104"/>
              <a:gd name="T31" fmla="*/ 80 h 192"/>
              <a:gd name="T32" fmla="*/ 10 w 104"/>
              <a:gd name="T33" fmla="*/ 80 h 192"/>
              <a:gd name="T34" fmla="*/ 0 w 104"/>
              <a:gd name="T35" fmla="*/ 90 h 192"/>
              <a:gd name="T36" fmla="*/ 10 w 104"/>
              <a:gd name="T37" fmla="*/ 100 h 192"/>
              <a:gd name="T38" fmla="*/ 20 w 104"/>
              <a:gd name="T39" fmla="*/ 10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92">
                <a:moveTo>
                  <a:pt x="20" y="32"/>
                </a:moveTo>
                <a:cubicBezTo>
                  <a:pt x="20" y="50"/>
                  <a:pt x="34" y="64"/>
                  <a:pt x="52" y="64"/>
                </a:cubicBezTo>
                <a:cubicBezTo>
                  <a:pt x="70" y="64"/>
                  <a:pt x="84" y="50"/>
                  <a:pt x="84" y="32"/>
                </a:cubicBezTo>
                <a:cubicBezTo>
                  <a:pt x="84" y="14"/>
                  <a:pt x="70" y="0"/>
                  <a:pt x="52" y="0"/>
                </a:cubicBezTo>
                <a:cubicBezTo>
                  <a:pt x="34" y="0"/>
                  <a:pt x="20" y="14"/>
                  <a:pt x="20" y="32"/>
                </a:cubicBezTo>
                <a:close/>
                <a:moveTo>
                  <a:pt x="20" y="100"/>
                </a:moveTo>
                <a:cubicBezTo>
                  <a:pt x="20" y="172"/>
                  <a:pt x="20" y="172"/>
                  <a:pt x="20" y="172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4" y="172"/>
                  <a:pt x="0" y="176"/>
                  <a:pt x="0" y="182"/>
                </a:cubicBezTo>
                <a:cubicBezTo>
                  <a:pt x="0" y="188"/>
                  <a:pt x="4" y="192"/>
                  <a:pt x="10" y="192"/>
                </a:cubicBezTo>
                <a:cubicBezTo>
                  <a:pt x="94" y="192"/>
                  <a:pt x="94" y="192"/>
                  <a:pt x="94" y="192"/>
                </a:cubicBezTo>
                <a:cubicBezTo>
                  <a:pt x="100" y="192"/>
                  <a:pt x="104" y="188"/>
                  <a:pt x="104" y="182"/>
                </a:cubicBezTo>
                <a:cubicBezTo>
                  <a:pt x="104" y="176"/>
                  <a:pt x="100" y="172"/>
                  <a:pt x="94" y="172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84" y="89"/>
                  <a:pt x="84" y="89"/>
                  <a:pt x="84" y="89"/>
                </a:cubicBezTo>
                <a:cubicBezTo>
                  <a:pt x="84" y="84"/>
                  <a:pt x="80" y="80"/>
                  <a:pt x="75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80"/>
                  <a:pt x="0" y="84"/>
                  <a:pt x="0" y="90"/>
                </a:cubicBezTo>
                <a:cubicBezTo>
                  <a:pt x="0" y="96"/>
                  <a:pt x="4" y="100"/>
                  <a:pt x="10" y="100"/>
                </a:cubicBezTo>
                <a:lnTo>
                  <a:pt x="20" y="100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4" name="Freeform 55"/>
          <p:cNvSpPr>
            <a:spLocks noEditPoints="1"/>
          </p:cNvSpPr>
          <p:nvPr/>
        </p:nvSpPr>
        <p:spPr bwMode="auto">
          <a:xfrm>
            <a:off x="4895057" y="5534959"/>
            <a:ext cx="296863" cy="314325"/>
          </a:xfrm>
          <a:custGeom>
            <a:avLst/>
            <a:gdLst>
              <a:gd name="T0" fmla="*/ 7 w 182"/>
              <a:gd name="T1" fmla="*/ 153 h 193"/>
              <a:gd name="T2" fmla="*/ 7 w 182"/>
              <a:gd name="T3" fmla="*/ 175 h 193"/>
              <a:gd name="T4" fmla="*/ 29 w 182"/>
              <a:gd name="T5" fmla="*/ 175 h 193"/>
              <a:gd name="T6" fmla="*/ 34 w 182"/>
              <a:gd name="T7" fmla="*/ 171 h 193"/>
              <a:gd name="T8" fmla="*/ 52 w 182"/>
              <a:gd name="T9" fmla="*/ 190 h 193"/>
              <a:gd name="T10" fmla="*/ 64 w 182"/>
              <a:gd name="T11" fmla="*/ 190 h 193"/>
              <a:gd name="T12" fmla="*/ 92 w 182"/>
              <a:gd name="T13" fmla="*/ 162 h 193"/>
              <a:gd name="T14" fmla="*/ 92 w 182"/>
              <a:gd name="T15" fmla="*/ 150 h 193"/>
              <a:gd name="T16" fmla="*/ 73 w 182"/>
              <a:gd name="T17" fmla="*/ 132 h 193"/>
              <a:gd name="T18" fmla="*/ 106 w 182"/>
              <a:gd name="T19" fmla="*/ 98 h 193"/>
              <a:gd name="T20" fmla="*/ 130 w 182"/>
              <a:gd name="T21" fmla="*/ 104 h 193"/>
              <a:gd name="T22" fmla="*/ 182 w 182"/>
              <a:gd name="T23" fmla="*/ 52 h 193"/>
              <a:gd name="T24" fmla="*/ 130 w 182"/>
              <a:gd name="T25" fmla="*/ 0 h 193"/>
              <a:gd name="T26" fmla="*/ 78 w 182"/>
              <a:gd name="T27" fmla="*/ 52 h 193"/>
              <a:gd name="T28" fmla="*/ 84 w 182"/>
              <a:gd name="T29" fmla="*/ 76 h 193"/>
              <a:gd name="T30" fmla="*/ 7 w 182"/>
              <a:gd name="T31" fmla="*/ 153 h 193"/>
              <a:gd name="T32" fmla="*/ 110 w 182"/>
              <a:gd name="T33" fmla="*/ 52 h 193"/>
              <a:gd name="T34" fmla="*/ 130 w 182"/>
              <a:gd name="T35" fmla="*/ 32 h 193"/>
              <a:gd name="T36" fmla="*/ 150 w 182"/>
              <a:gd name="T37" fmla="*/ 52 h 193"/>
              <a:gd name="T38" fmla="*/ 130 w 182"/>
              <a:gd name="T39" fmla="*/ 72 h 193"/>
              <a:gd name="T40" fmla="*/ 110 w 182"/>
              <a:gd name="T41" fmla="*/ 5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2" h="193"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34" y="171"/>
                  <a:pt x="34" y="171"/>
                  <a:pt x="34" y="171"/>
                </a:cubicBezTo>
                <a:cubicBezTo>
                  <a:pt x="52" y="190"/>
                  <a:pt x="52" y="190"/>
                  <a:pt x="52" y="190"/>
                </a:cubicBezTo>
                <a:cubicBezTo>
                  <a:pt x="55" y="193"/>
                  <a:pt x="61" y="193"/>
                  <a:pt x="64" y="190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5" y="159"/>
                  <a:pt x="95" y="153"/>
                  <a:pt x="92" y="150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13" y="102"/>
                  <a:pt x="121" y="104"/>
                  <a:pt x="130" y="104"/>
                </a:cubicBezTo>
                <a:cubicBezTo>
                  <a:pt x="159" y="104"/>
                  <a:pt x="182" y="81"/>
                  <a:pt x="182" y="52"/>
                </a:cubicBezTo>
                <a:cubicBezTo>
                  <a:pt x="182" y="23"/>
                  <a:pt x="159" y="0"/>
                  <a:pt x="130" y="0"/>
                </a:cubicBezTo>
                <a:cubicBezTo>
                  <a:pt x="101" y="0"/>
                  <a:pt x="78" y="23"/>
                  <a:pt x="78" y="52"/>
                </a:cubicBezTo>
                <a:cubicBezTo>
                  <a:pt x="78" y="61"/>
                  <a:pt x="80" y="69"/>
                  <a:pt x="84" y="76"/>
                </a:cubicBezTo>
                <a:lnTo>
                  <a:pt x="7" y="153"/>
                </a:lnTo>
                <a:close/>
                <a:moveTo>
                  <a:pt x="110" y="52"/>
                </a:moveTo>
                <a:cubicBezTo>
                  <a:pt x="110" y="41"/>
                  <a:pt x="119" y="32"/>
                  <a:pt x="130" y="32"/>
                </a:cubicBezTo>
                <a:cubicBezTo>
                  <a:pt x="141" y="32"/>
                  <a:pt x="150" y="41"/>
                  <a:pt x="150" y="52"/>
                </a:cubicBezTo>
                <a:cubicBezTo>
                  <a:pt x="150" y="63"/>
                  <a:pt x="141" y="72"/>
                  <a:pt x="130" y="72"/>
                </a:cubicBezTo>
                <a:cubicBezTo>
                  <a:pt x="119" y="72"/>
                  <a:pt x="110" y="63"/>
                  <a:pt x="110" y="52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5" name="Freeform 56"/>
          <p:cNvSpPr>
            <a:spLocks noEditPoints="1"/>
          </p:cNvSpPr>
          <p:nvPr/>
        </p:nvSpPr>
        <p:spPr bwMode="auto">
          <a:xfrm>
            <a:off x="4215607" y="5534959"/>
            <a:ext cx="260350" cy="312737"/>
          </a:xfrm>
          <a:custGeom>
            <a:avLst/>
            <a:gdLst>
              <a:gd name="T0" fmla="*/ 0 w 160"/>
              <a:gd name="T1" fmla="*/ 176 h 192"/>
              <a:gd name="T2" fmla="*/ 16 w 160"/>
              <a:gd name="T3" fmla="*/ 192 h 192"/>
              <a:gd name="T4" fmla="*/ 144 w 160"/>
              <a:gd name="T5" fmla="*/ 192 h 192"/>
              <a:gd name="T6" fmla="*/ 160 w 160"/>
              <a:gd name="T7" fmla="*/ 176 h 192"/>
              <a:gd name="T8" fmla="*/ 160 w 160"/>
              <a:gd name="T9" fmla="*/ 96 h 192"/>
              <a:gd name="T10" fmla="*/ 144 w 160"/>
              <a:gd name="T11" fmla="*/ 80 h 192"/>
              <a:gd name="T12" fmla="*/ 48 w 160"/>
              <a:gd name="T13" fmla="*/ 80 h 192"/>
              <a:gd name="T14" fmla="*/ 48 w 160"/>
              <a:gd name="T15" fmla="*/ 52 h 192"/>
              <a:gd name="T16" fmla="*/ 80 w 160"/>
              <a:gd name="T17" fmla="*/ 20 h 192"/>
              <a:gd name="T18" fmla="*/ 112 w 160"/>
              <a:gd name="T19" fmla="*/ 52 h 192"/>
              <a:gd name="T20" fmla="*/ 112 w 160"/>
              <a:gd name="T21" fmla="*/ 54 h 192"/>
              <a:gd name="T22" fmla="*/ 122 w 160"/>
              <a:gd name="T23" fmla="*/ 64 h 192"/>
              <a:gd name="T24" fmla="*/ 132 w 160"/>
              <a:gd name="T25" fmla="*/ 54 h 192"/>
              <a:gd name="T26" fmla="*/ 132 w 160"/>
              <a:gd name="T27" fmla="*/ 52 h 192"/>
              <a:gd name="T28" fmla="*/ 80 w 160"/>
              <a:gd name="T29" fmla="*/ 0 h 192"/>
              <a:gd name="T30" fmla="*/ 28 w 160"/>
              <a:gd name="T31" fmla="*/ 52 h 192"/>
              <a:gd name="T32" fmla="*/ 28 w 160"/>
              <a:gd name="T33" fmla="*/ 80 h 192"/>
              <a:gd name="T34" fmla="*/ 16 w 160"/>
              <a:gd name="T35" fmla="*/ 80 h 192"/>
              <a:gd name="T36" fmla="*/ 0 w 160"/>
              <a:gd name="T37" fmla="*/ 96 h 192"/>
              <a:gd name="T38" fmla="*/ 0 w 160"/>
              <a:gd name="T39" fmla="*/ 176 h 192"/>
              <a:gd name="T40" fmla="*/ 64 w 160"/>
              <a:gd name="T41" fmla="*/ 124 h 192"/>
              <a:gd name="T42" fmla="*/ 80 w 160"/>
              <a:gd name="T43" fmla="*/ 108 h 192"/>
              <a:gd name="T44" fmla="*/ 96 w 160"/>
              <a:gd name="T45" fmla="*/ 124 h 192"/>
              <a:gd name="T46" fmla="*/ 89 w 160"/>
              <a:gd name="T47" fmla="*/ 137 h 192"/>
              <a:gd name="T48" fmla="*/ 92 w 160"/>
              <a:gd name="T49" fmla="*/ 158 h 192"/>
              <a:gd name="T50" fmla="*/ 86 w 160"/>
              <a:gd name="T51" fmla="*/ 164 h 192"/>
              <a:gd name="T52" fmla="*/ 74 w 160"/>
              <a:gd name="T53" fmla="*/ 164 h 192"/>
              <a:gd name="T54" fmla="*/ 68 w 160"/>
              <a:gd name="T55" fmla="*/ 158 h 192"/>
              <a:gd name="T56" fmla="*/ 71 w 160"/>
              <a:gd name="T57" fmla="*/ 137 h 192"/>
              <a:gd name="T58" fmla="*/ 64 w 160"/>
              <a:gd name="T59" fmla="*/ 1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0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53" y="192"/>
                  <a:pt x="160" y="185"/>
                  <a:pt x="160" y="17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0" y="87"/>
                  <a:pt x="153" y="80"/>
                  <a:pt x="144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34"/>
                  <a:pt x="62" y="20"/>
                  <a:pt x="80" y="20"/>
                </a:cubicBezTo>
                <a:cubicBezTo>
                  <a:pt x="98" y="20"/>
                  <a:pt x="112" y="34"/>
                  <a:pt x="112" y="52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60"/>
                  <a:pt x="116" y="64"/>
                  <a:pt x="122" y="64"/>
                </a:cubicBezTo>
                <a:cubicBezTo>
                  <a:pt x="128" y="64"/>
                  <a:pt x="132" y="60"/>
                  <a:pt x="132" y="54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23"/>
                  <a:pt x="109" y="0"/>
                  <a:pt x="80" y="0"/>
                </a:cubicBezTo>
                <a:cubicBezTo>
                  <a:pt x="51" y="0"/>
                  <a:pt x="28" y="23"/>
                  <a:pt x="28" y="52"/>
                </a:cubicBezTo>
                <a:cubicBezTo>
                  <a:pt x="28" y="80"/>
                  <a:pt x="28" y="80"/>
                  <a:pt x="28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7" y="80"/>
                  <a:pt x="0" y="87"/>
                  <a:pt x="0" y="96"/>
                </a:cubicBezTo>
                <a:lnTo>
                  <a:pt x="0" y="176"/>
                </a:lnTo>
                <a:close/>
                <a:moveTo>
                  <a:pt x="64" y="124"/>
                </a:moveTo>
                <a:cubicBezTo>
                  <a:pt x="64" y="115"/>
                  <a:pt x="71" y="108"/>
                  <a:pt x="80" y="108"/>
                </a:cubicBezTo>
                <a:cubicBezTo>
                  <a:pt x="89" y="108"/>
                  <a:pt x="96" y="115"/>
                  <a:pt x="96" y="124"/>
                </a:cubicBezTo>
                <a:cubicBezTo>
                  <a:pt x="96" y="130"/>
                  <a:pt x="93" y="135"/>
                  <a:pt x="89" y="137"/>
                </a:cubicBezTo>
                <a:cubicBezTo>
                  <a:pt x="89" y="137"/>
                  <a:pt x="90" y="147"/>
                  <a:pt x="92" y="158"/>
                </a:cubicBezTo>
                <a:cubicBezTo>
                  <a:pt x="92" y="161"/>
                  <a:pt x="89" y="164"/>
                  <a:pt x="86" y="164"/>
                </a:cubicBezTo>
                <a:cubicBezTo>
                  <a:pt x="74" y="164"/>
                  <a:pt x="74" y="164"/>
                  <a:pt x="74" y="164"/>
                </a:cubicBezTo>
                <a:cubicBezTo>
                  <a:pt x="71" y="164"/>
                  <a:pt x="68" y="161"/>
                  <a:pt x="68" y="158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7" y="135"/>
                  <a:pt x="64" y="130"/>
                  <a:pt x="64" y="124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6" name="Freeform 57"/>
          <p:cNvSpPr>
            <a:spLocks noEditPoints="1"/>
          </p:cNvSpPr>
          <p:nvPr/>
        </p:nvSpPr>
        <p:spPr bwMode="auto">
          <a:xfrm>
            <a:off x="3512344" y="5534959"/>
            <a:ext cx="260350" cy="312737"/>
          </a:xfrm>
          <a:custGeom>
            <a:avLst/>
            <a:gdLst>
              <a:gd name="T0" fmla="*/ 28 w 160"/>
              <a:gd name="T1" fmla="*/ 52 h 192"/>
              <a:gd name="T2" fmla="*/ 28 w 160"/>
              <a:gd name="T3" fmla="*/ 80 h 192"/>
              <a:gd name="T4" fmla="*/ 16 w 160"/>
              <a:gd name="T5" fmla="*/ 80 h 192"/>
              <a:gd name="T6" fmla="*/ 0 w 160"/>
              <a:gd name="T7" fmla="*/ 96 h 192"/>
              <a:gd name="T8" fmla="*/ 0 w 160"/>
              <a:gd name="T9" fmla="*/ 176 h 192"/>
              <a:gd name="T10" fmla="*/ 16 w 160"/>
              <a:gd name="T11" fmla="*/ 192 h 192"/>
              <a:gd name="T12" fmla="*/ 144 w 160"/>
              <a:gd name="T13" fmla="*/ 192 h 192"/>
              <a:gd name="T14" fmla="*/ 160 w 160"/>
              <a:gd name="T15" fmla="*/ 176 h 192"/>
              <a:gd name="T16" fmla="*/ 160 w 160"/>
              <a:gd name="T17" fmla="*/ 96 h 192"/>
              <a:gd name="T18" fmla="*/ 144 w 160"/>
              <a:gd name="T19" fmla="*/ 80 h 192"/>
              <a:gd name="T20" fmla="*/ 132 w 160"/>
              <a:gd name="T21" fmla="*/ 80 h 192"/>
              <a:gd name="T22" fmla="*/ 132 w 160"/>
              <a:gd name="T23" fmla="*/ 52 h 192"/>
              <a:gd name="T24" fmla="*/ 80 w 160"/>
              <a:gd name="T25" fmla="*/ 0 h 192"/>
              <a:gd name="T26" fmla="*/ 28 w 160"/>
              <a:gd name="T27" fmla="*/ 52 h 192"/>
              <a:gd name="T28" fmla="*/ 48 w 160"/>
              <a:gd name="T29" fmla="*/ 80 h 192"/>
              <a:gd name="T30" fmla="*/ 48 w 160"/>
              <a:gd name="T31" fmla="*/ 52 h 192"/>
              <a:gd name="T32" fmla="*/ 80 w 160"/>
              <a:gd name="T33" fmla="*/ 20 h 192"/>
              <a:gd name="T34" fmla="*/ 112 w 160"/>
              <a:gd name="T35" fmla="*/ 52 h 192"/>
              <a:gd name="T36" fmla="*/ 112 w 160"/>
              <a:gd name="T37" fmla="*/ 80 h 192"/>
              <a:gd name="T38" fmla="*/ 48 w 160"/>
              <a:gd name="T39" fmla="*/ 80 h 192"/>
              <a:gd name="T40" fmla="*/ 64 w 160"/>
              <a:gd name="T41" fmla="*/ 124 h 192"/>
              <a:gd name="T42" fmla="*/ 80 w 160"/>
              <a:gd name="T43" fmla="*/ 108 h 192"/>
              <a:gd name="T44" fmla="*/ 96 w 160"/>
              <a:gd name="T45" fmla="*/ 124 h 192"/>
              <a:gd name="T46" fmla="*/ 89 w 160"/>
              <a:gd name="T47" fmla="*/ 137 h 192"/>
              <a:gd name="T48" fmla="*/ 92 w 160"/>
              <a:gd name="T49" fmla="*/ 158 h 192"/>
              <a:gd name="T50" fmla="*/ 86 w 160"/>
              <a:gd name="T51" fmla="*/ 164 h 192"/>
              <a:gd name="T52" fmla="*/ 74 w 160"/>
              <a:gd name="T53" fmla="*/ 164 h 192"/>
              <a:gd name="T54" fmla="*/ 68 w 160"/>
              <a:gd name="T55" fmla="*/ 158 h 192"/>
              <a:gd name="T56" fmla="*/ 71 w 160"/>
              <a:gd name="T57" fmla="*/ 137 h 192"/>
              <a:gd name="T58" fmla="*/ 64 w 160"/>
              <a:gd name="T59" fmla="*/ 1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0" h="192">
                <a:moveTo>
                  <a:pt x="28" y="52"/>
                </a:moveTo>
                <a:cubicBezTo>
                  <a:pt x="28" y="80"/>
                  <a:pt x="28" y="80"/>
                  <a:pt x="28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7" y="80"/>
                  <a:pt x="0" y="87"/>
                  <a:pt x="0" y="9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53" y="192"/>
                  <a:pt x="160" y="185"/>
                  <a:pt x="160" y="17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0" y="87"/>
                  <a:pt x="153" y="80"/>
                  <a:pt x="144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23"/>
                  <a:pt x="109" y="0"/>
                  <a:pt x="80" y="0"/>
                </a:cubicBezTo>
                <a:cubicBezTo>
                  <a:pt x="51" y="0"/>
                  <a:pt x="28" y="23"/>
                  <a:pt x="28" y="52"/>
                </a:cubicBezTo>
                <a:close/>
                <a:moveTo>
                  <a:pt x="48" y="80"/>
                </a:moveTo>
                <a:cubicBezTo>
                  <a:pt x="48" y="52"/>
                  <a:pt x="48" y="52"/>
                  <a:pt x="48" y="52"/>
                </a:cubicBezTo>
                <a:cubicBezTo>
                  <a:pt x="48" y="34"/>
                  <a:pt x="62" y="20"/>
                  <a:pt x="80" y="20"/>
                </a:cubicBezTo>
                <a:cubicBezTo>
                  <a:pt x="98" y="20"/>
                  <a:pt x="112" y="34"/>
                  <a:pt x="112" y="52"/>
                </a:cubicBezTo>
                <a:cubicBezTo>
                  <a:pt x="112" y="80"/>
                  <a:pt x="112" y="80"/>
                  <a:pt x="112" y="80"/>
                </a:cubicBezTo>
                <a:lnTo>
                  <a:pt x="48" y="80"/>
                </a:lnTo>
                <a:close/>
                <a:moveTo>
                  <a:pt x="64" y="124"/>
                </a:moveTo>
                <a:cubicBezTo>
                  <a:pt x="64" y="115"/>
                  <a:pt x="71" y="108"/>
                  <a:pt x="80" y="108"/>
                </a:cubicBezTo>
                <a:cubicBezTo>
                  <a:pt x="89" y="108"/>
                  <a:pt x="96" y="115"/>
                  <a:pt x="96" y="124"/>
                </a:cubicBezTo>
                <a:cubicBezTo>
                  <a:pt x="96" y="130"/>
                  <a:pt x="93" y="135"/>
                  <a:pt x="89" y="137"/>
                </a:cubicBezTo>
                <a:cubicBezTo>
                  <a:pt x="89" y="137"/>
                  <a:pt x="90" y="147"/>
                  <a:pt x="92" y="158"/>
                </a:cubicBezTo>
                <a:cubicBezTo>
                  <a:pt x="92" y="161"/>
                  <a:pt x="89" y="164"/>
                  <a:pt x="86" y="164"/>
                </a:cubicBezTo>
                <a:cubicBezTo>
                  <a:pt x="74" y="164"/>
                  <a:pt x="74" y="164"/>
                  <a:pt x="74" y="164"/>
                </a:cubicBezTo>
                <a:cubicBezTo>
                  <a:pt x="71" y="164"/>
                  <a:pt x="68" y="161"/>
                  <a:pt x="68" y="158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7" y="135"/>
                  <a:pt x="64" y="130"/>
                  <a:pt x="64" y="124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7" name="Freeform 58"/>
          <p:cNvSpPr>
            <a:spLocks noEditPoints="1"/>
          </p:cNvSpPr>
          <p:nvPr/>
        </p:nvSpPr>
        <p:spPr bwMode="auto">
          <a:xfrm>
            <a:off x="2783682" y="5534959"/>
            <a:ext cx="304800" cy="312737"/>
          </a:xfrm>
          <a:custGeom>
            <a:avLst/>
            <a:gdLst>
              <a:gd name="T0" fmla="*/ 0 w 188"/>
              <a:gd name="T1" fmla="*/ 182 h 192"/>
              <a:gd name="T2" fmla="*/ 10 w 188"/>
              <a:gd name="T3" fmla="*/ 192 h 192"/>
              <a:gd name="T4" fmla="*/ 178 w 188"/>
              <a:gd name="T5" fmla="*/ 192 h 192"/>
              <a:gd name="T6" fmla="*/ 188 w 188"/>
              <a:gd name="T7" fmla="*/ 182 h 192"/>
              <a:gd name="T8" fmla="*/ 178 w 188"/>
              <a:gd name="T9" fmla="*/ 172 h 192"/>
              <a:gd name="T10" fmla="*/ 156 w 188"/>
              <a:gd name="T11" fmla="*/ 172 h 192"/>
              <a:gd name="T12" fmla="*/ 103 w 188"/>
              <a:gd name="T13" fmla="*/ 7 h 192"/>
              <a:gd name="T14" fmla="*/ 94 w 188"/>
              <a:gd name="T15" fmla="*/ 0 h 192"/>
              <a:gd name="T16" fmla="*/ 85 w 188"/>
              <a:gd name="T17" fmla="*/ 7 h 192"/>
              <a:gd name="T18" fmla="*/ 32 w 188"/>
              <a:gd name="T19" fmla="*/ 172 h 192"/>
              <a:gd name="T20" fmla="*/ 10 w 188"/>
              <a:gd name="T21" fmla="*/ 172 h 192"/>
              <a:gd name="T22" fmla="*/ 0 w 188"/>
              <a:gd name="T23" fmla="*/ 182 h 192"/>
              <a:gd name="T24" fmla="*/ 58 w 188"/>
              <a:gd name="T25" fmla="*/ 152 h 192"/>
              <a:gd name="T26" fmla="*/ 66 w 188"/>
              <a:gd name="T27" fmla="*/ 124 h 192"/>
              <a:gd name="T28" fmla="*/ 122 w 188"/>
              <a:gd name="T29" fmla="*/ 124 h 192"/>
              <a:gd name="T30" fmla="*/ 130 w 188"/>
              <a:gd name="T31" fmla="*/ 152 h 192"/>
              <a:gd name="T32" fmla="*/ 58 w 188"/>
              <a:gd name="T33" fmla="*/ 152 h 192"/>
              <a:gd name="T34" fmla="*/ 77 w 188"/>
              <a:gd name="T35" fmla="*/ 88 h 192"/>
              <a:gd name="T36" fmla="*/ 87 w 188"/>
              <a:gd name="T37" fmla="*/ 56 h 192"/>
              <a:gd name="T38" fmla="*/ 101 w 188"/>
              <a:gd name="T39" fmla="*/ 56 h 192"/>
              <a:gd name="T40" fmla="*/ 111 w 188"/>
              <a:gd name="T41" fmla="*/ 88 h 192"/>
              <a:gd name="T42" fmla="*/ 77 w 188"/>
              <a:gd name="T43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192">
                <a:moveTo>
                  <a:pt x="0" y="182"/>
                </a:moveTo>
                <a:cubicBezTo>
                  <a:pt x="0" y="188"/>
                  <a:pt x="4" y="192"/>
                  <a:pt x="10" y="192"/>
                </a:cubicBezTo>
                <a:cubicBezTo>
                  <a:pt x="178" y="192"/>
                  <a:pt x="178" y="192"/>
                  <a:pt x="178" y="192"/>
                </a:cubicBezTo>
                <a:cubicBezTo>
                  <a:pt x="184" y="192"/>
                  <a:pt x="188" y="188"/>
                  <a:pt x="188" y="182"/>
                </a:cubicBezTo>
                <a:cubicBezTo>
                  <a:pt x="188" y="176"/>
                  <a:pt x="184" y="172"/>
                  <a:pt x="178" y="172"/>
                </a:cubicBezTo>
                <a:cubicBezTo>
                  <a:pt x="156" y="172"/>
                  <a:pt x="156" y="172"/>
                  <a:pt x="156" y="172"/>
                </a:cubicBezTo>
                <a:cubicBezTo>
                  <a:pt x="103" y="7"/>
                  <a:pt x="103" y="7"/>
                  <a:pt x="103" y="7"/>
                </a:cubicBezTo>
                <a:cubicBezTo>
                  <a:pt x="102" y="3"/>
                  <a:pt x="98" y="0"/>
                  <a:pt x="94" y="0"/>
                </a:cubicBezTo>
                <a:cubicBezTo>
                  <a:pt x="90" y="0"/>
                  <a:pt x="86" y="3"/>
                  <a:pt x="85" y="7"/>
                </a:cubicBezTo>
                <a:cubicBezTo>
                  <a:pt x="32" y="172"/>
                  <a:pt x="32" y="172"/>
                  <a:pt x="32" y="172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4" y="172"/>
                  <a:pt x="0" y="176"/>
                  <a:pt x="0" y="182"/>
                </a:cubicBezTo>
                <a:close/>
                <a:moveTo>
                  <a:pt x="58" y="152"/>
                </a:moveTo>
                <a:cubicBezTo>
                  <a:pt x="66" y="124"/>
                  <a:pt x="66" y="124"/>
                  <a:pt x="66" y="12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30" y="152"/>
                  <a:pt x="130" y="152"/>
                  <a:pt x="130" y="152"/>
                </a:cubicBezTo>
                <a:lnTo>
                  <a:pt x="58" y="152"/>
                </a:lnTo>
                <a:close/>
                <a:moveTo>
                  <a:pt x="77" y="88"/>
                </a:moveTo>
                <a:cubicBezTo>
                  <a:pt x="87" y="56"/>
                  <a:pt x="87" y="56"/>
                  <a:pt x="87" y="56"/>
                </a:cubicBezTo>
                <a:cubicBezTo>
                  <a:pt x="101" y="56"/>
                  <a:pt x="101" y="56"/>
                  <a:pt x="101" y="56"/>
                </a:cubicBezTo>
                <a:cubicBezTo>
                  <a:pt x="111" y="88"/>
                  <a:pt x="111" y="88"/>
                  <a:pt x="111" y="88"/>
                </a:cubicBezTo>
                <a:lnTo>
                  <a:pt x="77" y="88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8" name="Freeform 59"/>
          <p:cNvSpPr>
            <a:spLocks noEditPoints="1"/>
          </p:cNvSpPr>
          <p:nvPr/>
        </p:nvSpPr>
        <p:spPr bwMode="auto">
          <a:xfrm>
            <a:off x="2080419" y="5534959"/>
            <a:ext cx="312738" cy="312737"/>
          </a:xfrm>
          <a:custGeom>
            <a:avLst/>
            <a:gdLst>
              <a:gd name="T0" fmla="*/ 0 w 192"/>
              <a:gd name="T1" fmla="*/ 176 h 192"/>
              <a:gd name="T2" fmla="*/ 16 w 192"/>
              <a:gd name="T3" fmla="*/ 192 h 192"/>
              <a:gd name="T4" fmla="*/ 176 w 192"/>
              <a:gd name="T5" fmla="*/ 192 h 192"/>
              <a:gd name="T6" fmla="*/ 192 w 192"/>
              <a:gd name="T7" fmla="*/ 176 h 192"/>
              <a:gd name="T8" fmla="*/ 192 w 192"/>
              <a:gd name="T9" fmla="*/ 56 h 192"/>
              <a:gd name="T10" fmla="*/ 176 w 192"/>
              <a:gd name="T11" fmla="*/ 40 h 192"/>
              <a:gd name="T12" fmla="*/ 144 w 192"/>
              <a:gd name="T13" fmla="*/ 40 h 192"/>
              <a:gd name="T14" fmla="*/ 144 w 192"/>
              <a:gd name="T15" fmla="*/ 16 h 192"/>
              <a:gd name="T16" fmla="*/ 128 w 192"/>
              <a:gd name="T17" fmla="*/ 0 h 192"/>
              <a:gd name="T18" fmla="*/ 64 w 192"/>
              <a:gd name="T19" fmla="*/ 0 h 192"/>
              <a:gd name="T20" fmla="*/ 48 w 192"/>
              <a:gd name="T21" fmla="*/ 16 h 192"/>
              <a:gd name="T22" fmla="*/ 48 w 192"/>
              <a:gd name="T23" fmla="*/ 40 h 192"/>
              <a:gd name="T24" fmla="*/ 16 w 192"/>
              <a:gd name="T25" fmla="*/ 40 h 192"/>
              <a:gd name="T26" fmla="*/ 0 w 192"/>
              <a:gd name="T27" fmla="*/ 56 h 192"/>
              <a:gd name="T28" fmla="*/ 0 w 192"/>
              <a:gd name="T29" fmla="*/ 176 h 192"/>
              <a:gd name="T30" fmla="*/ 124 w 192"/>
              <a:gd name="T31" fmla="*/ 40 h 192"/>
              <a:gd name="T32" fmla="*/ 68 w 192"/>
              <a:gd name="T33" fmla="*/ 40 h 192"/>
              <a:gd name="T34" fmla="*/ 68 w 192"/>
              <a:gd name="T35" fmla="*/ 29 h 192"/>
              <a:gd name="T36" fmla="*/ 77 w 192"/>
              <a:gd name="T37" fmla="*/ 20 h 192"/>
              <a:gd name="T38" fmla="*/ 115 w 192"/>
              <a:gd name="T39" fmla="*/ 20 h 192"/>
              <a:gd name="T40" fmla="*/ 124 w 192"/>
              <a:gd name="T41" fmla="*/ 29 h 192"/>
              <a:gd name="T42" fmla="*/ 124 w 192"/>
              <a:gd name="T43" fmla="*/ 40 h 192"/>
              <a:gd name="T44" fmla="*/ 57 w 192"/>
              <a:gd name="T45" fmla="*/ 96 h 192"/>
              <a:gd name="T46" fmla="*/ 76 w 192"/>
              <a:gd name="T47" fmla="*/ 96 h 192"/>
              <a:gd name="T48" fmla="*/ 76 w 192"/>
              <a:gd name="T49" fmla="*/ 77 h 192"/>
              <a:gd name="T50" fmla="*/ 85 w 192"/>
              <a:gd name="T51" fmla="*/ 68 h 192"/>
              <a:gd name="T52" fmla="*/ 107 w 192"/>
              <a:gd name="T53" fmla="*/ 68 h 192"/>
              <a:gd name="T54" fmla="*/ 116 w 192"/>
              <a:gd name="T55" fmla="*/ 77 h 192"/>
              <a:gd name="T56" fmla="*/ 116 w 192"/>
              <a:gd name="T57" fmla="*/ 96 h 192"/>
              <a:gd name="T58" fmla="*/ 135 w 192"/>
              <a:gd name="T59" fmla="*/ 96 h 192"/>
              <a:gd name="T60" fmla="*/ 144 w 192"/>
              <a:gd name="T61" fmla="*/ 105 h 192"/>
              <a:gd name="T62" fmla="*/ 144 w 192"/>
              <a:gd name="T63" fmla="*/ 127 h 192"/>
              <a:gd name="T64" fmla="*/ 135 w 192"/>
              <a:gd name="T65" fmla="*/ 136 h 192"/>
              <a:gd name="T66" fmla="*/ 116 w 192"/>
              <a:gd name="T67" fmla="*/ 136 h 192"/>
              <a:gd name="T68" fmla="*/ 116 w 192"/>
              <a:gd name="T69" fmla="*/ 155 h 192"/>
              <a:gd name="T70" fmla="*/ 107 w 192"/>
              <a:gd name="T71" fmla="*/ 164 h 192"/>
              <a:gd name="T72" fmla="*/ 85 w 192"/>
              <a:gd name="T73" fmla="*/ 164 h 192"/>
              <a:gd name="T74" fmla="*/ 76 w 192"/>
              <a:gd name="T75" fmla="*/ 155 h 192"/>
              <a:gd name="T76" fmla="*/ 76 w 192"/>
              <a:gd name="T77" fmla="*/ 136 h 192"/>
              <a:gd name="T78" fmla="*/ 57 w 192"/>
              <a:gd name="T79" fmla="*/ 136 h 192"/>
              <a:gd name="T80" fmla="*/ 48 w 192"/>
              <a:gd name="T81" fmla="*/ 127 h 192"/>
              <a:gd name="T82" fmla="*/ 48 w 192"/>
              <a:gd name="T83" fmla="*/ 105 h 192"/>
              <a:gd name="T84" fmla="*/ 57 w 192"/>
              <a:gd name="T85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56"/>
                  <a:pt x="192" y="56"/>
                  <a:pt x="192" y="56"/>
                </a:cubicBezTo>
                <a:cubicBezTo>
                  <a:pt x="192" y="47"/>
                  <a:pt x="185" y="40"/>
                  <a:pt x="176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55" y="0"/>
                  <a:pt x="48" y="7"/>
                  <a:pt x="48" y="16"/>
                </a:cubicBezTo>
                <a:cubicBezTo>
                  <a:pt x="48" y="40"/>
                  <a:pt x="48" y="40"/>
                  <a:pt x="48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lnTo>
                  <a:pt x="0" y="176"/>
                </a:lnTo>
                <a:close/>
                <a:moveTo>
                  <a:pt x="124" y="40"/>
                </a:moveTo>
                <a:cubicBezTo>
                  <a:pt x="68" y="40"/>
                  <a:pt x="68" y="40"/>
                  <a:pt x="68" y="40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4"/>
                  <a:pt x="72" y="20"/>
                  <a:pt x="77" y="20"/>
                </a:cubicBezTo>
                <a:cubicBezTo>
                  <a:pt x="115" y="20"/>
                  <a:pt x="115" y="20"/>
                  <a:pt x="115" y="20"/>
                </a:cubicBezTo>
                <a:cubicBezTo>
                  <a:pt x="120" y="20"/>
                  <a:pt x="124" y="24"/>
                  <a:pt x="124" y="29"/>
                </a:cubicBezTo>
                <a:lnTo>
                  <a:pt x="124" y="40"/>
                </a:lnTo>
                <a:close/>
                <a:moveTo>
                  <a:pt x="57" y="96"/>
                </a:moveTo>
                <a:cubicBezTo>
                  <a:pt x="76" y="96"/>
                  <a:pt x="76" y="96"/>
                  <a:pt x="76" y="96"/>
                </a:cubicBezTo>
                <a:cubicBezTo>
                  <a:pt x="76" y="77"/>
                  <a:pt x="76" y="77"/>
                  <a:pt x="76" y="77"/>
                </a:cubicBezTo>
                <a:cubicBezTo>
                  <a:pt x="76" y="72"/>
                  <a:pt x="80" y="68"/>
                  <a:pt x="85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12" y="68"/>
                  <a:pt x="116" y="72"/>
                  <a:pt x="116" y="77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5" y="96"/>
                  <a:pt x="135" y="96"/>
                  <a:pt x="135" y="96"/>
                </a:cubicBezTo>
                <a:cubicBezTo>
                  <a:pt x="140" y="96"/>
                  <a:pt x="144" y="100"/>
                  <a:pt x="144" y="105"/>
                </a:cubicBezTo>
                <a:cubicBezTo>
                  <a:pt x="144" y="127"/>
                  <a:pt x="144" y="127"/>
                  <a:pt x="144" y="127"/>
                </a:cubicBezTo>
                <a:cubicBezTo>
                  <a:pt x="144" y="132"/>
                  <a:pt x="140" y="136"/>
                  <a:pt x="135" y="136"/>
                </a:cubicBezTo>
                <a:cubicBezTo>
                  <a:pt x="116" y="136"/>
                  <a:pt x="116" y="136"/>
                  <a:pt x="116" y="136"/>
                </a:cubicBezTo>
                <a:cubicBezTo>
                  <a:pt x="116" y="155"/>
                  <a:pt x="116" y="155"/>
                  <a:pt x="116" y="155"/>
                </a:cubicBezTo>
                <a:cubicBezTo>
                  <a:pt x="116" y="160"/>
                  <a:pt x="112" y="164"/>
                  <a:pt x="107" y="164"/>
                </a:cubicBezTo>
                <a:cubicBezTo>
                  <a:pt x="85" y="164"/>
                  <a:pt x="85" y="164"/>
                  <a:pt x="85" y="164"/>
                </a:cubicBezTo>
                <a:cubicBezTo>
                  <a:pt x="80" y="164"/>
                  <a:pt x="76" y="160"/>
                  <a:pt x="76" y="155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57" y="136"/>
                  <a:pt x="57" y="136"/>
                  <a:pt x="57" y="136"/>
                </a:cubicBezTo>
                <a:cubicBezTo>
                  <a:pt x="52" y="136"/>
                  <a:pt x="48" y="132"/>
                  <a:pt x="48" y="127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0"/>
                  <a:pt x="52" y="96"/>
                  <a:pt x="57" y="96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9" name="Freeform 60"/>
          <p:cNvSpPr>
            <a:spLocks noEditPoints="1"/>
          </p:cNvSpPr>
          <p:nvPr/>
        </p:nvSpPr>
        <p:spPr bwMode="auto">
          <a:xfrm>
            <a:off x="1356519" y="5514322"/>
            <a:ext cx="354013" cy="354012"/>
          </a:xfrm>
          <a:custGeom>
            <a:avLst/>
            <a:gdLst>
              <a:gd name="T0" fmla="*/ 20 w 218"/>
              <a:gd name="T1" fmla="*/ 145 h 218"/>
              <a:gd name="T2" fmla="*/ 145 w 218"/>
              <a:gd name="T3" fmla="*/ 198 h 218"/>
              <a:gd name="T4" fmla="*/ 198 w 218"/>
              <a:gd name="T5" fmla="*/ 73 h 218"/>
              <a:gd name="T6" fmla="*/ 73 w 218"/>
              <a:gd name="T7" fmla="*/ 20 h 218"/>
              <a:gd name="T8" fmla="*/ 20 w 218"/>
              <a:gd name="T9" fmla="*/ 145 h 218"/>
              <a:gd name="T10" fmla="*/ 39 w 218"/>
              <a:gd name="T11" fmla="*/ 137 h 218"/>
              <a:gd name="T12" fmla="*/ 65 w 218"/>
              <a:gd name="T13" fmla="*/ 127 h 218"/>
              <a:gd name="T14" fmla="*/ 91 w 218"/>
              <a:gd name="T15" fmla="*/ 153 h 218"/>
              <a:gd name="T16" fmla="*/ 80 w 218"/>
              <a:gd name="T17" fmla="*/ 178 h 218"/>
              <a:gd name="T18" fmla="*/ 39 w 218"/>
              <a:gd name="T19" fmla="*/ 137 h 218"/>
              <a:gd name="T20" fmla="*/ 138 w 218"/>
              <a:gd name="T21" fmla="*/ 179 h 218"/>
              <a:gd name="T22" fmla="*/ 127 w 218"/>
              <a:gd name="T23" fmla="*/ 153 h 218"/>
              <a:gd name="T24" fmla="*/ 153 w 218"/>
              <a:gd name="T25" fmla="*/ 127 h 218"/>
              <a:gd name="T26" fmla="*/ 178 w 218"/>
              <a:gd name="T27" fmla="*/ 138 h 218"/>
              <a:gd name="T28" fmla="*/ 138 w 218"/>
              <a:gd name="T29" fmla="*/ 179 h 218"/>
              <a:gd name="T30" fmla="*/ 179 w 218"/>
              <a:gd name="T31" fmla="*/ 80 h 218"/>
              <a:gd name="T32" fmla="*/ 153 w 218"/>
              <a:gd name="T33" fmla="*/ 91 h 218"/>
              <a:gd name="T34" fmla="*/ 127 w 218"/>
              <a:gd name="T35" fmla="*/ 65 h 218"/>
              <a:gd name="T36" fmla="*/ 138 w 218"/>
              <a:gd name="T37" fmla="*/ 40 h 218"/>
              <a:gd name="T38" fmla="*/ 179 w 218"/>
              <a:gd name="T39" fmla="*/ 80 h 218"/>
              <a:gd name="T40" fmla="*/ 81 w 218"/>
              <a:gd name="T41" fmla="*/ 39 h 218"/>
              <a:gd name="T42" fmla="*/ 91 w 218"/>
              <a:gd name="T43" fmla="*/ 65 h 218"/>
              <a:gd name="T44" fmla="*/ 65 w 218"/>
              <a:gd name="T45" fmla="*/ 91 h 218"/>
              <a:gd name="T46" fmla="*/ 40 w 218"/>
              <a:gd name="T47" fmla="*/ 80 h 218"/>
              <a:gd name="T48" fmla="*/ 81 w 218"/>
              <a:gd name="T49" fmla="*/ 39 h 218"/>
              <a:gd name="T50" fmla="*/ 83 w 218"/>
              <a:gd name="T51" fmla="*/ 119 h 218"/>
              <a:gd name="T52" fmla="*/ 99 w 218"/>
              <a:gd name="T53" fmla="*/ 83 h 218"/>
              <a:gd name="T54" fmla="*/ 135 w 218"/>
              <a:gd name="T55" fmla="*/ 98 h 218"/>
              <a:gd name="T56" fmla="*/ 120 w 218"/>
              <a:gd name="T57" fmla="*/ 135 h 218"/>
              <a:gd name="T58" fmla="*/ 83 w 218"/>
              <a:gd name="T59" fmla="*/ 11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8" h="218">
                <a:moveTo>
                  <a:pt x="20" y="145"/>
                </a:moveTo>
                <a:cubicBezTo>
                  <a:pt x="40" y="194"/>
                  <a:pt x="96" y="218"/>
                  <a:pt x="145" y="198"/>
                </a:cubicBezTo>
                <a:cubicBezTo>
                  <a:pt x="194" y="178"/>
                  <a:pt x="218" y="122"/>
                  <a:pt x="198" y="73"/>
                </a:cubicBezTo>
                <a:cubicBezTo>
                  <a:pt x="178" y="24"/>
                  <a:pt x="122" y="0"/>
                  <a:pt x="73" y="20"/>
                </a:cubicBezTo>
                <a:cubicBezTo>
                  <a:pt x="24" y="40"/>
                  <a:pt x="0" y="96"/>
                  <a:pt x="20" y="145"/>
                </a:cubicBezTo>
                <a:close/>
                <a:moveTo>
                  <a:pt x="39" y="137"/>
                </a:moveTo>
                <a:cubicBezTo>
                  <a:pt x="65" y="127"/>
                  <a:pt x="65" y="127"/>
                  <a:pt x="65" y="127"/>
                </a:cubicBezTo>
                <a:cubicBezTo>
                  <a:pt x="70" y="139"/>
                  <a:pt x="79" y="148"/>
                  <a:pt x="91" y="153"/>
                </a:cubicBezTo>
                <a:cubicBezTo>
                  <a:pt x="80" y="178"/>
                  <a:pt x="80" y="178"/>
                  <a:pt x="80" y="178"/>
                </a:cubicBezTo>
                <a:cubicBezTo>
                  <a:pt x="62" y="171"/>
                  <a:pt x="47" y="157"/>
                  <a:pt x="39" y="137"/>
                </a:cubicBezTo>
                <a:close/>
                <a:moveTo>
                  <a:pt x="138" y="179"/>
                </a:moveTo>
                <a:cubicBezTo>
                  <a:pt x="127" y="153"/>
                  <a:pt x="127" y="153"/>
                  <a:pt x="127" y="153"/>
                </a:cubicBezTo>
                <a:cubicBezTo>
                  <a:pt x="139" y="148"/>
                  <a:pt x="148" y="139"/>
                  <a:pt x="153" y="127"/>
                </a:cubicBezTo>
                <a:cubicBezTo>
                  <a:pt x="178" y="138"/>
                  <a:pt x="178" y="138"/>
                  <a:pt x="178" y="138"/>
                </a:cubicBezTo>
                <a:cubicBezTo>
                  <a:pt x="171" y="156"/>
                  <a:pt x="157" y="171"/>
                  <a:pt x="138" y="179"/>
                </a:cubicBezTo>
                <a:close/>
                <a:moveTo>
                  <a:pt x="179" y="80"/>
                </a:moveTo>
                <a:cubicBezTo>
                  <a:pt x="153" y="91"/>
                  <a:pt x="153" y="91"/>
                  <a:pt x="153" y="91"/>
                </a:cubicBezTo>
                <a:cubicBezTo>
                  <a:pt x="148" y="79"/>
                  <a:pt x="139" y="70"/>
                  <a:pt x="127" y="65"/>
                </a:cubicBezTo>
                <a:cubicBezTo>
                  <a:pt x="138" y="40"/>
                  <a:pt x="138" y="40"/>
                  <a:pt x="138" y="40"/>
                </a:cubicBezTo>
                <a:cubicBezTo>
                  <a:pt x="156" y="47"/>
                  <a:pt x="171" y="61"/>
                  <a:pt x="179" y="80"/>
                </a:cubicBezTo>
                <a:close/>
                <a:moveTo>
                  <a:pt x="81" y="39"/>
                </a:moveTo>
                <a:cubicBezTo>
                  <a:pt x="91" y="65"/>
                  <a:pt x="91" y="65"/>
                  <a:pt x="91" y="65"/>
                </a:cubicBezTo>
                <a:cubicBezTo>
                  <a:pt x="79" y="70"/>
                  <a:pt x="70" y="79"/>
                  <a:pt x="65" y="91"/>
                </a:cubicBezTo>
                <a:cubicBezTo>
                  <a:pt x="40" y="80"/>
                  <a:pt x="40" y="80"/>
                  <a:pt x="40" y="80"/>
                </a:cubicBezTo>
                <a:cubicBezTo>
                  <a:pt x="47" y="62"/>
                  <a:pt x="61" y="47"/>
                  <a:pt x="81" y="39"/>
                </a:cubicBezTo>
                <a:close/>
                <a:moveTo>
                  <a:pt x="83" y="119"/>
                </a:moveTo>
                <a:cubicBezTo>
                  <a:pt x="78" y="105"/>
                  <a:pt x="84" y="89"/>
                  <a:pt x="99" y="83"/>
                </a:cubicBezTo>
                <a:cubicBezTo>
                  <a:pt x="113" y="78"/>
                  <a:pt x="129" y="84"/>
                  <a:pt x="135" y="98"/>
                </a:cubicBezTo>
                <a:cubicBezTo>
                  <a:pt x="140" y="113"/>
                  <a:pt x="134" y="129"/>
                  <a:pt x="120" y="135"/>
                </a:cubicBezTo>
                <a:cubicBezTo>
                  <a:pt x="105" y="140"/>
                  <a:pt x="89" y="134"/>
                  <a:pt x="83" y="119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4" name="Freeform 61"/>
          <p:cNvSpPr>
            <a:spLocks noEditPoints="1"/>
          </p:cNvSpPr>
          <p:nvPr/>
        </p:nvSpPr>
        <p:spPr bwMode="auto">
          <a:xfrm>
            <a:off x="5595144" y="4831697"/>
            <a:ext cx="312738" cy="315912"/>
          </a:xfrm>
          <a:custGeom>
            <a:avLst/>
            <a:gdLst>
              <a:gd name="T0" fmla="*/ 0 w 192"/>
              <a:gd name="T1" fmla="*/ 164 h 194"/>
              <a:gd name="T2" fmla="*/ 28 w 192"/>
              <a:gd name="T3" fmla="*/ 192 h 194"/>
              <a:gd name="T4" fmla="*/ 48 w 192"/>
              <a:gd name="T5" fmla="*/ 184 h 194"/>
              <a:gd name="T6" fmla="*/ 99 w 192"/>
              <a:gd name="T7" fmla="*/ 133 h 194"/>
              <a:gd name="T8" fmla="*/ 113 w 192"/>
              <a:gd name="T9" fmla="*/ 147 h 194"/>
              <a:gd name="T10" fmla="*/ 118 w 192"/>
              <a:gd name="T11" fmla="*/ 166 h 194"/>
              <a:gd name="T12" fmla="*/ 138 w 192"/>
              <a:gd name="T13" fmla="*/ 186 h 194"/>
              <a:gd name="T14" fmla="*/ 166 w 192"/>
              <a:gd name="T15" fmla="*/ 186 h 194"/>
              <a:gd name="T16" fmla="*/ 166 w 192"/>
              <a:gd name="T17" fmla="*/ 158 h 194"/>
              <a:gd name="T18" fmla="*/ 146 w 192"/>
              <a:gd name="T19" fmla="*/ 138 h 194"/>
              <a:gd name="T20" fmla="*/ 127 w 192"/>
              <a:gd name="T21" fmla="*/ 133 h 194"/>
              <a:gd name="T22" fmla="*/ 113 w 192"/>
              <a:gd name="T23" fmla="*/ 119 h 194"/>
              <a:gd name="T24" fmla="*/ 122 w 192"/>
              <a:gd name="T25" fmla="*/ 110 h 194"/>
              <a:gd name="T26" fmla="*/ 176 w 192"/>
              <a:gd name="T27" fmla="*/ 96 h 194"/>
              <a:gd name="T28" fmla="*/ 192 w 192"/>
              <a:gd name="T29" fmla="*/ 61 h 194"/>
              <a:gd name="T30" fmla="*/ 192 w 192"/>
              <a:gd name="T31" fmla="*/ 60 h 194"/>
              <a:gd name="T32" fmla="*/ 184 w 192"/>
              <a:gd name="T33" fmla="*/ 52 h 194"/>
              <a:gd name="T34" fmla="*/ 178 w 192"/>
              <a:gd name="T35" fmla="*/ 54 h 194"/>
              <a:gd name="T36" fmla="*/ 176 w 192"/>
              <a:gd name="T37" fmla="*/ 57 h 194"/>
              <a:gd name="T38" fmla="*/ 168 w 192"/>
              <a:gd name="T39" fmla="*/ 65 h 194"/>
              <a:gd name="T40" fmla="*/ 148 w 192"/>
              <a:gd name="T41" fmla="*/ 72 h 194"/>
              <a:gd name="T42" fmla="*/ 128 w 192"/>
              <a:gd name="T43" fmla="*/ 64 h 194"/>
              <a:gd name="T44" fmla="*/ 120 w 192"/>
              <a:gd name="T45" fmla="*/ 44 h 194"/>
              <a:gd name="T46" fmla="*/ 127 w 192"/>
              <a:gd name="T47" fmla="*/ 24 h 194"/>
              <a:gd name="T48" fmla="*/ 135 w 192"/>
              <a:gd name="T49" fmla="*/ 16 h 194"/>
              <a:gd name="T50" fmla="*/ 138 w 192"/>
              <a:gd name="T51" fmla="*/ 14 h 194"/>
              <a:gd name="T52" fmla="*/ 140 w 192"/>
              <a:gd name="T53" fmla="*/ 8 h 194"/>
              <a:gd name="T54" fmla="*/ 132 w 192"/>
              <a:gd name="T55" fmla="*/ 0 h 194"/>
              <a:gd name="T56" fmla="*/ 131 w 192"/>
              <a:gd name="T57" fmla="*/ 0 h 194"/>
              <a:gd name="T58" fmla="*/ 96 w 192"/>
              <a:gd name="T59" fmla="*/ 16 h 194"/>
              <a:gd name="T60" fmla="*/ 82 w 192"/>
              <a:gd name="T61" fmla="*/ 70 h 194"/>
              <a:gd name="T62" fmla="*/ 73 w 192"/>
              <a:gd name="T63" fmla="*/ 79 h 194"/>
              <a:gd name="T64" fmla="*/ 36 w 192"/>
              <a:gd name="T65" fmla="*/ 42 h 194"/>
              <a:gd name="T66" fmla="*/ 36 w 192"/>
              <a:gd name="T67" fmla="*/ 32 h 194"/>
              <a:gd name="T68" fmla="*/ 12 w 192"/>
              <a:gd name="T69" fmla="*/ 20 h 194"/>
              <a:gd name="T70" fmla="*/ 0 w 192"/>
              <a:gd name="T71" fmla="*/ 32 h 194"/>
              <a:gd name="T72" fmla="*/ 12 w 192"/>
              <a:gd name="T73" fmla="*/ 56 h 194"/>
              <a:gd name="T74" fmla="*/ 22 w 192"/>
              <a:gd name="T75" fmla="*/ 56 h 194"/>
              <a:gd name="T76" fmla="*/ 59 w 192"/>
              <a:gd name="T77" fmla="*/ 93 h 194"/>
              <a:gd name="T78" fmla="*/ 8 w 192"/>
              <a:gd name="T79" fmla="*/ 144 h 194"/>
              <a:gd name="T80" fmla="*/ 0 w 192"/>
              <a:gd name="T81" fmla="*/ 164 h 194"/>
              <a:gd name="T82" fmla="*/ 20 w 192"/>
              <a:gd name="T83" fmla="*/ 162 h 194"/>
              <a:gd name="T84" fmla="*/ 30 w 192"/>
              <a:gd name="T85" fmla="*/ 152 h 194"/>
              <a:gd name="T86" fmla="*/ 40 w 192"/>
              <a:gd name="T87" fmla="*/ 162 h 194"/>
              <a:gd name="T88" fmla="*/ 30 w 192"/>
              <a:gd name="T89" fmla="*/ 172 h 194"/>
              <a:gd name="T90" fmla="*/ 20 w 192"/>
              <a:gd name="T91" fmla="*/ 16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2" h="194">
                <a:moveTo>
                  <a:pt x="0" y="164"/>
                </a:moveTo>
                <a:cubicBezTo>
                  <a:pt x="0" y="179"/>
                  <a:pt x="13" y="192"/>
                  <a:pt x="28" y="192"/>
                </a:cubicBezTo>
                <a:cubicBezTo>
                  <a:pt x="36" y="192"/>
                  <a:pt x="43" y="189"/>
                  <a:pt x="48" y="184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1" y="153"/>
                  <a:pt x="113" y="161"/>
                  <a:pt x="118" y="166"/>
                </a:cubicBezTo>
                <a:cubicBezTo>
                  <a:pt x="138" y="186"/>
                  <a:pt x="138" y="186"/>
                  <a:pt x="138" y="186"/>
                </a:cubicBezTo>
                <a:cubicBezTo>
                  <a:pt x="146" y="194"/>
                  <a:pt x="158" y="194"/>
                  <a:pt x="166" y="186"/>
                </a:cubicBezTo>
                <a:cubicBezTo>
                  <a:pt x="174" y="178"/>
                  <a:pt x="174" y="166"/>
                  <a:pt x="166" y="158"/>
                </a:cubicBezTo>
                <a:cubicBezTo>
                  <a:pt x="146" y="138"/>
                  <a:pt x="146" y="138"/>
                  <a:pt x="146" y="138"/>
                </a:cubicBezTo>
                <a:cubicBezTo>
                  <a:pt x="141" y="133"/>
                  <a:pt x="133" y="131"/>
                  <a:pt x="127" y="133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22" y="110"/>
                  <a:pt x="122" y="110"/>
                  <a:pt x="122" y="110"/>
                </a:cubicBezTo>
                <a:cubicBezTo>
                  <a:pt x="140" y="115"/>
                  <a:pt x="161" y="110"/>
                  <a:pt x="176" y="96"/>
                </a:cubicBezTo>
                <a:cubicBezTo>
                  <a:pt x="186" y="86"/>
                  <a:pt x="191" y="73"/>
                  <a:pt x="192" y="61"/>
                </a:cubicBezTo>
                <a:cubicBezTo>
                  <a:pt x="192" y="60"/>
                  <a:pt x="192" y="60"/>
                  <a:pt x="192" y="60"/>
                </a:cubicBezTo>
                <a:cubicBezTo>
                  <a:pt x="192" y="56"/>
                  <a:pt x="188" y="52"/>
                  <a:pt x="184" y="52"/>
                </a:cubicBezTo>
                <a:cubicBezTo>
                  <a:pt x="182" y="52"/>
                  <a:pt x="180" y="53"/>
                  <a:pt x="178" y="54"/>
                </a:cubicBezTo>
                <a:cubicBezTo>
                  <a:pt x="176" y="57"/>
                  <a:pt x="176" y="57"/>
                  <a:pt x="176" y="57"/>
                </a:cubicBezTo>
                <a:cubicBezTo>
                  <a:pt x="168" y="65"/>
                  <a:pt x="168" y="65"/>
                  <a:pt x="168" y="65"/>
                </a:cubicBezTo>
                <a:cubicBezTo>
                  <a:pt x="163" y="69"/>
                  <a:pt x="156" y="72"/>
                  <a:pt x="148" y="72"/>
                </a:cubicBezTo>
                <a:cubicBezTo>
                  <a:pt x="140" y="72"/>
                  <a:pt x="133" y="69"/>
                  <a:pt x="128" y="64"/>
                </a:cubicBezTo>
                <a:cubicBezTo>
                  <a:pt x="123" y="59"/>
                  <a:pt x="120" y="52"/>
                  <a:pt x="120" y="44"/>
                </a:cubicBezTo>
                <a:cubicBezTo>
                  <a:pt x="120" y="36"/>
                  <a:pt x="123" y="29"/>
                  <a:pt x="127" y="24"/>
                </a:cubicBezTo>
                <a:cubicBezTo>
                  <a:pt x="135" y="16"/>
                  <a:pt x="135" y="16"/>
                  <a:pt x="135" y="16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9" y="12"/>
                  <a:pt x="140" y="10"/>
                  <a:pt x="140" y="8"/>
                </a:cubicBezTo>
                <a:cubicBezTo>
                  <a:pt x="140" y="4"/>
                  <a:pt x="136" y="0"/>
                  <a:pt x="13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19" y="1"/>
                  <a:pt x="106" y="6"/>
                  <a:pt x="96" y="16"/>
                </a:cubicBezTo>
                <a:cubicBezTo>
                  <a:pt x="82" y="31"/>
                  <a:pt x="77" y="52"/>
                  <a:pt x="82" y="70"/>
                </a:cubicBezTo>
                <a:cubicBezTo>
                  <a:pt x="73" y="79"/>
                  <a:pt x="73" y="79"/>
                  <a:pt x="73" y="79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32"/>
                  <a:pt x="36" y="32"/>
                  <a:pt x="36" y="32"/>
                </a:cubicBezTo>
                <a:cubicBezTo>
                  <a:pt x="12" y="20"/>
                  <a:pt x="12" y="20"/>
                  <a:pt x="12" y="20"/>
                </a:cubicBezTo>
                <a:cubicBezTo>
                  <a:pt x="0" y="32"/>
                  <a:pt x="0" y="32"/>
                  <a:pt x="0" y="32"/>
                </a:cubicBezTo>
                <a:cubicBezTo>
                  <a:pt x="12" y="56"/>
                  <a:pt x="12" y="56"/>
                  <a:pt x="1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59" y="93"/>
                  <a:pt x="59" y="93"/>
                  <a:pt x="59" y="93"/>
                </a:cubicBezTo>
                <a:cubicBezTo>
                  <a:pt x="8" y="144"/>
                  <a:pt x="8" y="144"/>
                  <a:pt x="8" y="144"/>
                </a:cubicBezTo>
                <a:cubicBezTo>
                  <a:pt x="3" y="149"/>
                  <a:pt x="0" y="156"/>
                  <a:pt x="0" y="164"/>
                </a:cubicBezTo>
                <a:close/>
                <a:moveTo>
                  <a:pt x="20" y="162"/>
                </a:moveTo>
                <a:cubicBezTo>
                  <a:pt x="20" y="156"/>
                  <a:pt x="24" y="152"/>
                  <a:pt x="30" y="152"/>
                </a:cubicBezTo>
                <a:cubicBezTo>
                  <a:pt x="36" y="152"/>
                  <a:pt x="40" y="156"/>
                  <a:pt x="40" y="162"/>
                </a:cubicBezTo>
                <a:cubicBezTo>
                  <a:pt x="40" y="168"/>
                  <a:pt x="36" y="172"/>
                  <a:pt x="30" y="172"/>
                </a:cubicBezTo>
                <a:cubicBezTo>
                  <a:pt x="24" y="172"/>
                  <a:pt x="20" y="168"/>
                  <a:pt x="20" y="162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5" name="Freeform 62"/>
          <p:cNvSpPr>
            <a:spLocks noEditPoints="1"/>
          </p:cNvSpPr>
          <p:nvPr/>
        </p:nvSpPr>
        <p:spPr bwMode="auto">
          <a:xfrm>
            <a:off x="4944269" y="4831697"/>
            <a:ext cx="207963" cy="315912"/>
          </a:xfrm>
          <a:custGeom>
            <a:avLst/>
            <a:gdLst>
              <a:gd name="T0" fmla="*/ 32 w 128"/>
              <a:gd name="T1" fmla="*/ 148 h 194"/>
              <a:gd name="T2" fmla="*/ 32 w 128"/>
              <a:gd name="T3" fmla="*/ 160 h 194"/>
              <a:gd name="T4" fmla="*/ 38 w 128"/>
              <a:gd name="T5" fmla="*/ 174 h 194"/>
              <a:gd name="T6" fmla="*/ 50 w 128"/>
              <a:gd name="T7" fmla="*/ 186 h 194"/>
              <a:gd name="T8" fmla="*/ 78 w 128"/>
              <a:gd name="T9" fmla="*/ 186 h 194"/>
              <a:gd name="T10" fmla="*/ 90 w 128"/>
              <a:gd name="T11" fmla="*/ 174 h 194"/>
              <a:gd name="T12" fmla="*/ 96 w 128"/>
              <a:gd name="T13" fmla="*/ 160 h 194"/>
              <a:gd name="T14" fmla="*/ 96 w 128"/>
              <a:gd name="T15" fmla="*/ 152 h 194"/>
              <a:gd name="T16" fmla="*/ 60 w 128"/>
              <a:gd name="T17" fmla="*/ 152 h 194"/>
              <a:gd name="T18" fmla="*/ 52 w 128"/>
              <a:gd name="T19" fmla="*/ 144 h 194"/>
              <a:gd name="T20" fmla="*/ 60 w 128"/>
              <a:gd name="T21" fmla="*/ 136 h 194"/>
              <a:gd name="T22" fmla="*/ 97 w 128"/>
              <a:gd name="T23" fmla="*/ 136 h 194"/>
              <a:gd name="T24" fmla="*/ 128 w 128"/>
              <a:gd name="T25" fmla="*/ 62 h 194"/>
              <a:gd name="T26" fmla="*/ 64 w 128"/>
              <a:gd name="T27" fmla="*/ 0 h 194"/>
              <a:gd name="T28" fmla="*/ 0 w 128"/>
              <a:gd name="T29" fmla="*/ 62 h 194"/>
              <a:gd name="T30" fmla="*/ 32 w 128"/>
              <a:gd name="T31" fmla="*/ 148 h 194"/>
              <a:gd name="T32" fmla="*/ 75 w 128"/>
              <a:gd name="T33" fmla="*/ 36 h 194"/>
              <a:gd name="T34" fmla="*/ 68 w 128"/>
              <a:gd name="T35" fmla="*/ 28 h 194"/>
              <a:gd name="T36" fmla="*/ 76 w 128"/>
              <a:gd name="T37" fmla="*/ 20 h 194"/>
              <a:gd name="T38" fmla="*/ 97 w 128"/>
              <a:gd name="T39" fmla="*/ 31 h 194"/>
              <a:gd name="T40" fmla="*/ 108 w 128"/>
              <a:gd name="T41" fmla="*/ 52 h 194"/>
              <a:gd name="T42" fmla="*/ 100 w 128"/>
              <a:gd name="T43" fmla="*/ 60 h 194"/>
              <a:gd name="T44" fmla="*/ 92 w 128"/>
              <a:gd name="T45" fmla="*/ 53 h 194"/>
              <a:gd name="T46" fmla="*/ 75 w 128"/>
              <a:gd name="T47" fmla="*/ 3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94">
                <a:moveTo>
                  <a:pt x="32" y="148"/>
                </a:moveTo>
                <a:cubicBezTo>
                  <a:pt x="32" y="160"/>
                  <a:pt x="32" y="160"/>
                  <a:pt x="32" y="160"/>
                </a:cubicBezTo>
                <a:cubicBezTo>
                  <a:pt x="32" y="166"/>
                  <a:pt x="34" y="171"/>
                  <a:pt x="38" y="174"/>
                </a:cubicBezTo>
                <a:cubicBezTo>
                  <a:pt x="50" y="186"/>
                  <a:pt x="50" y="186"/>
                  <a:pt x="50" y="186"/>
                </a:cubicBezTo>
                <a:cubicBezTo>
                  <a:pt x="58" y="194"/>
                  <a:pt x="70" y="194"/>
                  <a:pt x="78" y="186"/>
                </a:cubicBezTo>
                <a:cubicBezTo>
                  <a:pt x="90" y="174"/>
                  <a:pt x="90" y="174"/>
                  <a:pt x="90" y="174"/>
                </a:cubicBezTo>
                <a:cubicBezTo>
                  <a:pt x="94" y="171"/>
                  <a:pt x="96" y="166"/>
                  <a:pt x="96" y="160"/>
                </a:cubicBezTo>
                <a:cubicBezTo>
                  <a:pt x="96" y="152"/>
                  <a:pt x="96" y="152"/>
                  <a:pt x="96" y="152"/>
                </a:cubicBezTo>
                <a:cubicBezTo>
                  <a:pt x="60" y="152"/>
                  <a:pt x="60" y="152"/>
                  <a:pt x="60" y="152"/>
                </a:cubicBezTo>
                <a:cubicBezTo>
                  <a:pt x="56" y="152"/>
                  <a:pt x="52" y="148"/>
                  <a:pt x="52" y="144"/>
                </a:cubicBezTo>
                <a:cubicBezTo>
                  <a:pt x="52" y="140"/>
                  <a:pt x="56" y="136"/>
                  <a:pt x="60" y="136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103" y="105"/>
                  <a:pt x="128" y="92"/>
                  <a:pt x="128" y="62"/>
                </a:cubicBezTo>
                <a:cubicBezTo>
                  <a:pt x="128" y="28"/>
                  <a:pt x="99" y="0"/>
                  <a:pt x="64" y="0"/>
                </a:cubicBezTo>
                <a:cubicBezTo>
                  <a:pt x="29" y="0"/>
                  <a:pt x="0" y="28"/>
                  <a:pt x="0" y="62"/>
                </a:cubicBezTo>
                <a:cubicBezTo>
                  <a:pt x="0" y="96"/>
                  <a:pt x="32" y="108"/>
                  <a:pt x="32" y="148"/>
                </a:cubicBezTo>
                <a:close/>
                <a:moveTo>
                  <a:pt x="75" y="36"/>
                </a:moveTo>
                <a:cubicBezTo>
                  <a:pt x="71" y="35"/>
                  <a:pt x="68" y="32"/>
                  <a:pt x="68" y="28"/>
                </a:cubicBezTo>
                <a:cubicBezTo>
                  <a:pt x="68" y="24"/>
                  <a:pt x="72" y="20"/>
                  <a:pt x="76" y="20"/>
                </a:cubicBezTo>
                <a:cubicBezTo>
                  <a:pt x="82" y="20"/>
                  <a:pt x="90" y="25"/>
                  <a:pt x="97" y="31"/>
                </a:cubicBezTo>
                <a:cubicBezTo>
                  <a:pt x="103" y="37"/>
                  <a:pt x="108" y="46"/>
                  <a:pt x="108" y="52"/>
                </a:cubicBezTo>
                <a:cubicBezTo>
                  <a:pt x="108" y="56"/>
                  <a:pt x="104" y="60"/>
                  <a:pt x="100" y="60"/>
                </a:cubicBezTo>
                <a:cubicBezTo>
                  <a:pt x="96" y="60"/>
                  <a:pt x="93" y="57"/>
                  <a:pt x="92" y="53"/>
                </a:cubicBezTo>
                <a:cubicBezTo>
                  <a:pt x="90" y="45"/>
                  <a:pt x="83" y="38"/>
                  <a:pt x="75" y="36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6" name="Freeform 63"/>
          <p:cNvSpPr>
            <a:spLocks noEditPoints="1"/>
          </p:cNvSpPr>
          <p:nvPr/>
        </p:nvSpPr>
        <p:spPr bwMode="auto">
          <a:xfrm>
            <a:off x="4182269" y="4825347"/>
            <a:ext cx="325438" cy="319087"/>
          </a:xfrm>
          <a:custGeom>
            <a:avLst/>
            <a:gdLst>
              <a:gd name="T0" fmla="*/ 72 w 200"/>
              <a:gd name="T1" fmla="*/ 16 h 196"/>
              <a:gd name="T2" fmla="*/ 16 w 200"/>
              <a:gd name="T3" fmla="*/ 16 h 196"/>
              <a:gd name="T4" fmla="*/ 16 w 200"/>
              <a:gd name="T5" fmla="*/ 72 h 196"/>
              <a:gd name="T6" fmla="*/ 44 w 200"/>
              <a:gd name="T7" fmla="*/ 84 h 196"/>
              <a:gd name="T8" fmla="*/ 13 w 200"/>
              <a:gd name="T9" fmla="*/ 84 h 196"/>
              <a:gd name="T10" fmla="*/ 4 w 200"/>
              <a:gd name="T11" fmla="*/ 93 h 196"/>
              <a:gd name="T12" fmla="*/ 4 w 200"/>
              <a:gd name="T13" fmla="*/ 111 h 196"/>
              <a:gd name="T14" fmla="*/ 13 w 200"/>
              <a:gd name="T15" fmla="*/ 120 h 196"/>
              <a:gd name="T16" fmla="*/ 20 w 200"/>
              <a:gd name="T17" fmla="*/ 120 h 196"/>
              <a:gd name="T18" fmla="*/ 20 w 200"/>
              <a:gd name="T19" fmla="*/ 180 h 196"/>
              <a:gd name="T20" fmla="*/ 36 w 200"/>
              <a:gd name="T21" fmla="*/ 196 h 196"/>
              <a:gd name="T22" fmla="*/ 164 w 200"/>
              <a:gd name="T23" fmla="*/ 196 h 196"/>
              <a:gd name="T24" fmla="*/ 180 w 200"/>
              <a:gd name="T25" fmla="*/ 180 h 196"/>
              <a:gd name="T26" fmla="*/ 180 w 200"/>
              <a:gd name="T27" fmla="*/ 120 h 196"/>
              <a:gd name="T28" fmla="*/ 187 w 200"/>
              <a:gd name="T29" fmla="*/ 120 h 196"/>
              <a:gd name="T30" fmla="*/ 196 w 200"/>
              <a:gd name="T31" fmla="*/ 111 h 196"/>
              <a:gd name="T32" fmla="*/ 196 w 200"/>
              <a:gd name="T33" fmla="*/ 93 h 196"/>
              <a:gd name="T34" fmla="*/ 187 w 200"/>
              <a:gd name="T35" fmla="*/ 84 h 196"/>
              <a:gd name="T36" fmla="*/ 156 w 200"/>
              <a:gd name="T37" fmla="*/ 84 h 196"/>
              <a:gd name="T38" fmla="*/ 184 w 200"/>
              <a:gd name="T39" fmla="*/ 72 h 196"/>
              <a:gd name="T40" fmla="*/ 184 w 200"/>
              <a:gd name="T41" fmla="*/ 16 h 196"/>
              <a:gd name="T42" fmla="*/ 128 w 200"/>
              <a:gd name="T43" fmla="*/ 16 h 196"/>
              <a:gd name="T44" fmla="*/ 100 w 200"/>
              <a:gd name="T45" fmla="*/ 44 h 196"/>
              <a:gd name="T46" fmla="*/ 72 w 200"/>
              <a:gd name="T47" fmla="*/ 16 h 196"/>
              <a:gd name="T48" fmla="*/ 121 w 200"/>
              <a:gd name="T49" fmla="*/ 51 h 196"/>
              <a:gd name="T50" fmla="*/ 142 w 200"/>
              <a:gd name="T51" fmla="*/ 30 h 196"/>
              <a:gd name="T52" fmla="*/ 170 w 200"/>
              <a:gd name="T53" fmla="*/ 30 h 196"/>
              <a:gd name="T54" fmla="*/ 170 w 200"/>
              <a:gd name="T55" fmla="*/ 58 h 196"/>
              <a:gd name="T56" fmla="*/ 156 w 200"/>
              <a:gd name="T57" fmla="*/ 64 h 196"/>
              <a:gd name="T58" fmla="*/ 127 w 200"/>
              <a:gd name="T59" fmla="*/ 64 h 196"/>
              <a:gd name="T60" fmla="*/ 119 w 200"/>
              <a:gd name="T61" fmla="*/ 56 h 196"/>
              <a:gd name="T62" fmla="*/ 121 w 200"/>
              <a:gd name="T63" fmla="*/ 51 h 196"/>
              <a:gd name="T64" fmla="*/ 58 w 200"/>
              <a:gd name="T65" fmla="*/ 30 h 196"/>
              <a:gd name="T66" fmla="*/ 79 w 200"/>
              <a:gd name="T67" fmla="*/ 50 h 196"/>
              <a:gd name="T68" fmla="*/ 79 w 200"/>
              <a:gd name="T69" fmla="*/ 50 h 196"/>
              <a:gd name="T70" fmla="*/ 81 w 200"/>
              <a:gd name="T71" fmla="*/ 56 h 196"/>
              <a:gd name="T72" fmla="*/ 73 w 200"/>
              <a:gd name="T73" fmla="*/ 64 h 196"/>
              <a:gd name="T74" fmla="*/ 44 w 200"/>
              <a:gd name="T75" fmla="*/ 64 h 196"/>
              <a:gd name="T76" fmla="*/ 30 w 200"/>
              <a:gd name="T77" fmla="*/ 58 h 196"/>
              <a:gd name="T78" fmla="*/ 30 w 200"/>
              <a:gd name="T79" fmla="*/ 30 h 196"/>
              <a:gd name="T80" fmla="*/ 58 w 200"/>
              <a:gd name="T81" fmla="*/ 30 h 196"/>
              <a:gd name="T82" fmla="*/ 80 w 200"/>
              <a:gd name="T83" fmla="*/ 84 h 196"/>
              <a:gd name="T84" fmla="*/ 120 w 200"/>
              <a:gd name="T85" fmla="*/ 84 h 196"/>
              <a:gd name="T86" fmla="*/ 120 w 200"/>
              <a:gd name="T87" fmla="*/ 167 h 196"/>
              <a:gd name="T88" fmla="*/ 111 w 200"/>
              <a:gd name="T89" fmla="*/ 176 h 196"/>
              <a:gd name="T90" fmla="*/ 89 w 200"/>
              <a:gd name="T91" fmla="*/ 176 h 196"/>
              <a:gd name="T92" fmla="*/ 80 w 200"/>
              <a:gd name="T93" fmla="*/ 167 h 196"/>
              <a:gd name="T94" fmla="*/ 80 w 200"/>
              <a:gd name="T95" fmla="*/ 84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196">
                <a:moveTo>
                  <a:pt x="72" y="16"/>
                </a:moveTo>
                <a:cubicBezTo>
                  <a:pt x="56" y="0"/>
                  <a:pt x="31" y="0"/>
                  <a:pt x="16" y="16"/>
                </a:cubicBezTo>
                <a:cubicBezTo>
                  <a:pt x="0" y="31"/>
                  <a:pt x="0" y="57"/>
                  <a:pt x="16" y="72"/>
                </a:cubicBezTo>
                <a:cubicBezTo>
                  <a:pt x="24" y="80"/>
                  <a:pt x="34" y="84"/>
                  <a:pt x="44" y="84"/>
                </a:cubicBezTo>
                <a:cubicBezTo>
                  <a:pt x="13" y="84"/>
                  <a:pt x="13" y="84"/>
                  <a:pt x="13" y="84"/>
                </a:cubicBezTo>
                <a:cubicBezTo>
                  <a:pt x="8" y="84"/>
                  <a:pt x="4" y="88"/>
                  <a:pt x="4" y="93"/>
                </a:cubicBezTo>
                <a:cubicBezTo>
                  <a:pt x="4" y="111"/>
                  <a:pt x="4" y="111"/>
                  <a:pt x="4" y="111"/>
                </a:cubicBezTo>
                <a:cubicBezTo>
                  <a:pt x="4" y="116"/>
                  <a:pt x="8" y="120"/>
                  <a:pt x="13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180"/>
                  <a:pt x="20" y="180"/>
                  <a:pt x="20" y="180"/>
                </a:cubicBezTo>
                <a:cubicBezTo>
                  <a:pt x="20" y="189"/>
                  <a:pt x="27" y="196"/>
                  <a:pt x="36" y="196"/>
                </a:cubicBezTo>
                <a:cubicBezTo>
                  <a:pt x="164" y="196"/>
                  <a:pt x="164" y="196"/>
                  <a:pt x="164" y="196"/>
                </a:cubicBezTo>
                <a:cubicBezTo>
                  <a:pt x="173" y="196"/>
                  <a:pt x="180" y="189"/>
                  <a:pt x="180" y="180"/>
                </a:cubicBezTo>
                <a:cubicBezTo>
                  <a:pt x="180" y="120"/>
                  <a:pt x="180" y="120"/>
                  <a:pt x="180" y="120"/>
                </a:cubicBezTo>
                <a:cubicBezTo>
                  <a:pt x="187" y="120"/>
                  <a:pt x="187" y="120"/>
                  <a:pt x="187" y="120"/>
                </a:cubicBezTo>
                <a:cubicBezTo>
                  <a:pt x="192" y="120"/>
                  <a:pt x="196" y="116"/>
                  <a:pt x="196" y="111"/>
                </a:cubicBezTo>
                <a:cubicBezTo>
                  <a:pt x="196" y="93"/>
                  <a:pt x="196" y="93"/>
                  <a:pt x="196" y="93"/>
                </a:cubicBezTo>
                <a:cubicBezTo>
                  <a:pt x="196" y="88"/>
                  <a:pt x="192" y="84"/>
                  <a:pt x="187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66" y="84"/>
                  <a:pt x="176" y="80"/>
                  <a:pt x="184" y="72"/>
                </a:cubicBezTo>
                <a:cubicBezTo>
                  <a:pt x="200" y="57"/>
                  <a:pt x="200" y="31"/>
                  <a:pt x="184" y="16"/>
                </a:cubicBezTo>
                <a:cubicBezTo>
                  <a:pt x="169" y="0"/>
                  <a:pt x="144" y="0"/>
                  <a:pt x="128" y="16"/>
                </a:cubicBezTo>
                <a:cubicBezTo>
                  <a:pt x="100" y="44"/>
                  <a:pt x="100" y="44"/>
                  <a:pt x="100" y="44"/>
                </a:cubicBezTo>
                <a:lnTo>
                  <a:pt x="72" y="16"/>
                </a:lnTo>
                <a:close/>
                <a:moveTo>
                  <a:pt x="121" y="51"/>
                </a:moveTo>
                <a:cubicBezTo>
                  <a:pt x="142" y="30"/>
                  <a:pt x="142" y="30"/>
                  <a:pt x="142" y="30"/>
                </a:cubicBezTo>
                <a:cubicBezTo>
                  <a:pt x="150" y="22"/>
                  <a:pt x="162" y="22"/>
                  <a:pt x="170" y="30"/>
                </a:cubicBezTo>
                <a:cubicBezTo>
                  <a:pt x="178" y="38"/>
                  <a:pt x="178" y="50"/>
                  <a:pt x="170" y="58"/>
                </a:cubicBezTo>
                <a:cubicBezTo>
                  <a:pt x="166" y="62"/>
                  <a:pt x="161" y="64"/>
                  <a:pt x="156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3" y="64"/>
                  <a:pt x="119" y="60"/>
                  <a:pt x="119" y="56"/>
                </a:cubicBezTo>
                <a:cubicBezTo>
                  <a:pt x="119" y="54"/>
                  <a:pt x="120" y="52"/>
                  <a:pt x="121" y="51"/>
                </a:cubicBezTo>
                <a:close/>
                <a:moveTo>
                  <a:pt x="58" y="30"/>
                </a:moveTo>
                <a:cubicBezTo>
                  <a:pt x="79" y="50"/>
                  <a:pt x="79" y="50"/>
                  <a:pt x="79" y="50"/>
                </a:cubicBezTo>
                <a:cubicBezTo>
                  <a:pt x="79" y="50"/>
                  <a:pt x="79" y="50"/>
                  <a:pt x="79" y="50"/>
                </a:cubicBezTo>
                <a:cubicBezTo>
                  <a:pt x="80" y="52"/>
                  <a:pt x="81" y="54"/>
                  <a:pt x="81" y="56"/>
                </a:cubicBezTo>
                <a:cubicBezTo>
                  <a:pt x="81" y="60"/>
                  <a:pt x="77" y="64"/>
                  <a:pt x="73" y="64"/>
                </a:cubicBezTo>
                <a:cubicBezTo>
                  <a:pt x="44" y="64"/>
                  <a:pt x="44" y="64"/>
                  <a:pt x="44" y="64"/>
                </a:cubicBezTo>
                <a:cubicBezTo>
                  <a:pt x="39" y="64"/>
                  <a:pt x="34" y="62"/>
                  <a:pt x="30" y="58"/>
                </a:cubicBezTo>
                <a:cubicBezTo>
                  <a:pt x="22" y="50"/>
                  <a:pt x="22" y="38"/>
                  <a:pt x="30" y="30"/>
                </a:cubicBezTo>
                <a:cubicBezTo>
                  <a:pt x="38" y="22"/>
                  <a:pt x="50" y="22"/>
                  <a:pt x="58" y="30"/>
                </a:cubicBezTo>
                <a:close/>
                <a:moveTo>
                  <a:pt x="80" y="84"/>
                </a:moveTo>
                <a:cubicBezTo>
                  <a:pt x="120" y="84"/>
                  <a:pt x="120" y="84"/>
                  <a:pt x="120" y="84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172"/>
                  <a:pt x="116" y="176"/>
                  <a:pt x="111" y="176"/>
                </a:cubicBezTo>
                <a:cubicBezTo>
                  <a:pt x="89" y="176"/>
                  <a:pt x="89" y="176"/>
                  <a:pt x="89" y="176"/>
                </a:cubicBezTo>
                <a:cubicBezTo>
                  <a:pt x="84" y="176"/>
                  <a:pt x="80" y="172"/>
                  <a:pt x="80" y="167"/>
                </a:cubicBezTo>
                <a:lnTo>
                  <a:pt x="80" y="84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7" name="Freeform 64"/>
          <p:cNvSpPr>
            <a:spLocks noEditPoints="1"/>
          </p:cNvSpPr>
          <p:nvPr/>
        </p:nvSpPr>
        <p:spPr bwMode="auto">
          <a:xfrm>
            <a:off x="3486944" y="4844397"/>
            <a:ext cx="311150" cy="287337"/>
          </a:xfrm>
          <a:custGeom>
            <a:avLst/>
            <a:gdLst>
              <a:gd name="T0" fmla="*/ 0 w 192"/>
              <a:gd name="T1" fmla="*/ 160 h 176"/>
              <a:gd name="T2" fmla="*/ 16 w 192"/>
              <a:gd name="T3" fmla="*/ 176 h 176"/>
              <a:gd name="T4" fmla="*/ 160 w 192"/>
              <a:gd name="T5" fmla="*/ 176 h 176"/>
              <a:gd name="T6" fmla="*/ 176 w 192"/>
              <a:gd name="T7" fmla="*/ 160 h 176"/>
              <a:gd name="T8" fmla="*/ 176 w 192"/>
              <a:gd name="T9" fmla="*/ 136 h 176"/>
              <a:gd name="T10" fmla="*/ 183 w 192"/>
              <a:gd name="T11" fmla="*/ 136 h 176"/>
              <a:gd name="T12" fmla="*/ 192 w 192"/>
              <a:gd name="T13" fmla="*/ 127 h 176"/>
              <a:gd name="T14" fmla="*/ 192 w 192"/>
              <a:gd name="T15" fmla="*/ 85 h 176"/>
              <a:gd name="T16" fmla="*/ 183 w 192"/>
              <a:gd name="T17" fmla="*/ 76 h 176"/>
              <a:gd name="T18" fmla="*/ 176 w 192"/>
              <a:gd name="T19" fmla="*/ 76 h 176"/>
              <a:gd name="T20" fmla="*/ 176 w 192"/>
              <a:gd name="T21" fmla="*/ 52 h 176"/>
              <a:gd name="T22" fmla="*/ 160 w 192"/>
              <a:gd name="T23" fmla="*/ 36 h 176"/>
              <a:gd name="T24" fmla="*/ 28 w 192"/>
              <a:gd name="T25" fmla="*/ 36 h 176"/>
              <a:gd name="T26" fmla="*/ 20 w 192"/>
              <a:gd name="T27" fmla="*/ 28 h 176"/>
              <a:gd name="T28" fmla="*/ 28 w 192"/>
              <a:gd name="T29" fmla="*/ 20 h 176"/>
              <a:gd name="T30" fmla="*/ 146 w 192"/>
              <a:gd name="T31" fmla="*/ 20 h 176"/>
              <a:gd name="T32" fmla="*/ 156 w 192"/>
              <a:gd name="T33" fmla="*/ 10 h 176"/>
              <a:gd name="T34" fmla="*/ 146 w 192"/>
              <a:gd name="T35" fmla="*/ 0 h 176"/>
              <a:gd name="T36" fmla="*/ 16 w 192"/>
              <a:gd name="T37" fmla="*/ 0 h 176"/>
              <a:gd name="T38" fmla="*/ 0 w 192"/>
              <a:gd name="T39" fmla="*/ 16 h 176"/>
              <a:gd name="T40" fmla="*/ 0 w 192"/>
              <a:gd name="T41" fmla="*/ 160 h 176"/>
              <a:gd name="T42" fmla="*/ 136 w 192"/>
              <a:gd name="T43" fmla="*/ 106 h 176"/>
              <a:gd name="T44" fmla="*/ 146 w 192"/>
              <a:gd name="T45" fmla="*/ 96 h 176"/>
              <a:gd name="T46" fmla="*/ 156 w 192"/>
              <a:gd name="T47" fmla="*/ 106 h 176"/>
              <a:gd name="T48" fmla="*/ 146 w 192"/>
              <a:gd name="T49" fmla="*/ 116 h 176"/>
              <a:gd name="T50" fmla="*/ 136 w 192"/>
              <a:gd name="T51" fmla="*/ 10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2" h="176">
                <a:moveTo>
                  <a:pt x="0" y="160"/>
                </a:move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36"/>
                  <a:pt x="176" y="136"/>
                  <a:pt x="176" y="136"/>
                </a:cubicBezTo>
                <a:cubicBezTo>
                  <a:pt x="183" y="136"/>
                  <a:pt x="183" y="136"/>
                  <a:pt x="183" y="136"/>
                </a:cubicBezTo>
                <a:cubicBezTo>
                  <a:pt x="188" y="136"/>
                  <a:pt x="192" y="132"/>
                  <a:pt x="192" y="127"/>
                </a:cubicBezTo>
                <a:cubicBezTo>
                  <a:pt x="192" y="85"/>
                  <a:pt x="192" y="85"/>
                  <a:pt x="192" y="85"/>
                </a:cubicBezTo>
                <a:cubicBezTo>
                  <a:pt x="192" y="80"/>
                  <a:pt x="188" y="76"/>
                  <a:pt x="183" y="76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52"/>
                  <a:pt x="176" y="52"/>
                  <a:pt x="176" y="52"/>
                </a:cubicBezTo>
                <a:cubicBezTo>
                  <a:pt x="176" y="43"/>
                  <a:pt x="169" y="36"/>
                  <a:pt x="160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4" y="36"/>
                  <a:pt x="20" y="32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146" y="20"/>
                  <a:pt x="146" y="20"/>
                  <a:pt x="146" y="20"/>
                </a:cubicBezTo>
                <a:cubicBezTo>
                  <a:pt x="152" y="20"/>
                  <a:pt x="156" y="16"/>
                  <a:pt x="156" y="10"/>
                </a:cubicBezTo>
                <a:cubicBezTo>
                  <a:pt x="156" y="4"/>
                  <a:pt x="152" y="0"/>
                  <a:pt x="14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160"/>
                </a:lnTo>
                <a:close/>
                <a:moveTo>
                  <a:pt x="136" y="106"/>
                </a:moveTo>
                <a:cubicBezTo>
                  <a:pt x="136" y="100"/>
                  <a:pt x="140" y="96"/>
                  <a:pt x="146" y="96"/>
                </a:cubicBezTo>
                <a:cubicBezTo>
                  <a:pt x="152" y="96"/>
                  <a:pt x="156" y="100"/>
                  <a:pt x="156" y="106"/>
                </a:cubicBezTo>
                <a:cubicBezTo>
                  <a:pt x="156" y="112"/>
                  <a:pt x="152" y="116"/>
                  <a:pt x="146" y="116"/>
                </a:cubicBezTo>
                <a:cubicBezTo>
                  <a:pt x="140" y="116"/>
                  <a:pt x="136" y="112"/>
                  <a:pt x="136" y="106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8" name="Freeform 65"/>
          <p:cNvSpPr>
            <a:spLocks noEditPoints="1"/>
          </p:cNvSpPr>
          <p:nvPr/>
        </p:nvSpPr>
        <p:spPr bwMode="auto">
          <a:xfrm>
            <a:off x="2783682" y="4865034"/>
            <a:ext cx="311150" cy="247650"/>
          </a:xfrm>
          <a:custGeom>
            <a:avLst/>
            <a:gdLst>
              <a:gd name="T0" fmla="*/ 106 w 192"/>
              <a:gd name="T1" fmla="*/ 92 h 152"/>
              <a:gd name="T2" fmla="*/ 50 w 192"/>
              <a:gd name="T3" fmla="*/ 92 h 152"/>
              <a:gd name="T4" fmla="*/ 40 w 192"/>
              <a:gd name="T5" fmla="*/ 102 h 152"/>
              <a:gd name="T6" fmla="*/ 50 w 192"/>
              <a:gd name="T7" fmla="*/ 112 h 152"/>
              <a:gd name="T8" fmla="*/ 106 w 192"/>
              <a:gd name="T9" fmla="*/ 112 h 152"/>
              <a:gd name="T10" fmla="*/ 116 w 192"/>
              <a:gd name="T11" fmla="*/ 102 h 152"/>
              <a:gd name="T12" fmla="*/ 106 w 192"/>
              <a:gd name="T13" fmla="*/ 92 h 152"/>
              <a:gd name="T14" fmla="*/ 0 w 192"/>
              <a:gd name="T15" fmla="*/ 136 h 152"/>
              <a:gd name="T16" fmla="*/ 16 w 192"/>
              <a:gd name="T17" fmla="*/ 152 h 152"/>
              <a:gd name="T18" fmla="*/ 176 w 192"/>
              <a:gd name="T19" fmla="*/ 152 h 152"/>
              <a:gd name="T20" fmla="*/ 192 w 192"/>
              <a:gd name="T21" fmla="*/ 136 h 152"/>
              <a:gd name="T22" fmla="*/ 192 w 192"/>
              <a:gd name="T23" fmla="*/ 16 h 152"/>
              <a:gd name="T24" fmla="*/ 176 w 192"/>
              <a:gd name="T25" fmla="*/ 0 h 152"/>
              <a:gd name="T26" fmla="*/ 16 w 192"/>
              <a:gd name="T27" fmla="*/ 0 h 152"/>
              <a:gd name="T28" fmla="*/ 0 w 192"/>
              <a:gd name="T29" fmla="*/ 16 h 152"/>
              <a:gd name="T30" fmla="*/ 0 w 192"/>
              <a:gd name="T31" fmla="*/ 136 h 152"/>
              <a:gd name="T32" fmla="*/ 29 w 192"/>
              <a:gd name="T33" fmla="*/ 20 h 152"/>
              <a:gd name="T34" fmla="*/ 163 w 192"/>
              <a:gd name="T35" fmla="*/ 20 h 152"/>
              <a:gd name="T36" fmla="*/ 172 w 192"/>
              <a:gd name="T37" fmla="*/ 29 h 152"/>
              <a:gd name="T38" fmla="*/ 172 w 192"/>
              <a:gd name="T39" fmla="*/ 40 h 152"/>
              <a:gd name="T40" fmla="*/ 20 w 192"/>
              <a:gd name="T41" fmla="*/ 40 h 152"/>
              <a:gd name="T42" fmla="*/ 20 w 192"/>
              <a:gd name="T43" fmla="*/ 29 h 152"/>
              <a:gd name="T44" fmla="*/ 29 w 192"/>
              <a:gd name="T45" fmla="*/ 20 h 152"/>
              <a:gd name="T46" fmla="*/ 20 w 192"/>
              <a:gd name="T47" fmla="*/ 72 h 152"/>
              <a:gd name="T48" fmla="*/ 172 w 192"/>
              <a:gd name="T49" fmla="*/ 72 h 152"/>
              <a:gd name="T50" fmla="*/ 172 w 192"/>
              <a:gd name="T51" fmla="*/ 123 h 152"/>
              <a:gd name="T52" fmla="*/ 163 w 192"/>
              <a:gd name="T53" fmla="*/ 132 h 152"/>
              <a:gd name="T54" fmla="*/ 29 w 192"/>
              <a:gd name="T55" fmla="*/ 132 h 152"/>
              <a:gd name="T56" fmla="*/ 20 w 192"/>
              <a:gd name="T57" fmla="*/ 123 h 152"/>
              <a:gd name="T58" fmla="*/ 20 w 192"/>
              <a:gd name="T59" fmla="*/ 7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52">
                <a:moveTo>
                  <a:pt x="106" y="92"/>
                </a:moveTo>
                <a:cubicBezTo>
                  <a:pt x="50" y="92"/>
                  <a:pt x="50" y="92"/>
                  <a:pt x="50" y="92"/>
                </a:cubicBezTo>
                <a:cubicBezTo>
                  <a:pt x="44" y="92"/>
                  <a:pt x="40" y="96"/>
                  <a:pt x="40" y="102"/>
                </a:cubicBezTo>
                <a:cubicBezTo>
                  <a:pt x="40" y="108"/>
                  <a:pt x="44" y="112"/>
                  <a:pt x="50" y="112"/>
                </a:cubicBezTo>
                <a:cubicBezTo>
                  <a:pt x="106" y="112"/>
                  <a:pt x="106" y="112"/>
                  <a:pt x="106" y="112"/>
                </a:cubicBezTo>
                <a:cubicBezTo>
                  <a:pt x="112" y="112"/>
                  <a:pt x="116" y="108"/>
                  <a:pt x="116" y="102"/>
                </a:cubicBezTo>
                <a:cubicBezTo>
                  <a:pt x="116" y="96"/>
                  <a:pt x="112" y="92"/>
                  <a:pt x="106" y="92"/>
                </a:cubicBezTo>
                <a:close/>
                <a:moveTo>
                  <a:pt x="0" y="136"/>
                </a:moveTo>
                <a:cubicBezTo>
                  <a:pt x="0" y="145"/>
                  <a:pt x="7" y="152"/>
                  <a:pt x="16" y="152"/>
                </a:cubicBezTo>
                <a:cubicBezTo>
                  <a:pt x="176" y="152"/>
                  <a:pt x="176" y="152"/>
                  <a:pt x="176" y="152"/>
                </a:cubicBezTo>
                <a:cubicBezTo>
                  <a:pt x="185" y="152"/>
                  <a:pt x="192" y="145"/>
                  <a:pt x="192" y="136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192" y="7"/>
                  <a:pt x="185" y="0"/>
                  <a:pt x="1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136"/>
                </a:lnTo>
                <a:close/>
                <a:moveTo>
                  <a:pt x="29" y="20"/>
                </a:moveTo>
                <a:cubicBezTo>
                  <a:pt x="163" y="20"/>
                  <a:pt x="163" y="20"/>
                  <a:pt x="163" y="20"/>
                </a:cubicBezTo>
                <a:cubicBezTo>
                  <a:pt x="168" y="20"/>
                  <a:pt x="172" y="24"/>
                  <a:pt x="172" y="29"/>
                </a:cubicBezTo>
                <a:cubicBezTo>
                  <a:pt x="172" y="40"/>
                  <a:pt x="172" y="40"/>
                  <a:pt x="17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4"/>
                  <a:pt x="24" y="20"/>
                  <a:pt x="29" y="20"/>
                </a:cubicBezTo>
                <a:close/>
                <a:moveTo>
                  <a:pt x="20" y="72"/>
                </a:moveTo>
                <a:cubicBezTo>
                  <a:pt x="172" y="72"/>
                  <a:pt x="172" y="72"/>
                  <a:pt x="172" y="72"/>
                </a:cubicBezTo>
                <a:cubicBezTo>
                  <a:pt x="172" y="123"/>
                  <a:pt x="172" y="123"/>
                  <a:pt x="172" y="123"/>
                </a:cubicBezTo>
                <a:cubicBezTo>
                  <a:pt x="172" y="128"/>
                  <a:pt x="168" y="132"/>
                  <a:pt x="163" y="132"/>
                </a:cubicBezTo>
                <a:cubicBezTo>
                  <a:pt x="29" y="132"/>
                  <a:pt x="29" y="132"/>
                  <a:pt x="29" y="132"/>
                </a:cubicBezTo>
                <a:cubicBezTo>
                  <a:pt x="24" y="132"/>
                  <a:pt x="20" y="128"/>
                  <a:pt x="20" y="123"/>
                </a:cubicBezTo>
                <a:lnTo>
                  <a:pt x="20" y="72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9" name="Freeform 66"/>
          <p:cNvSpPr>
            <a:spLocks noEditPoints="1"/>
          </p:cNvSpPr>
          <p:nvPr/>
        </p:nvSpPr>
        <p:spPr bwMode="auto">
          <a:xfrm>
            <a:off x="2080419" y="4844397"/>
            <a:ext cx="312738" cy="287337"/>
          </a:xfrm>
          <a:custGeom>
            <a:avLst/>
            <a:gdLst>
              <a:gd name="T0" fmla="*/ 144 w 192"/>
              <a:gd name="T1" fmla="*/ 40 h 176"/>
              <a:gd name="T2" fmla="*/ 144 w 192"/>
              <a:gd name="T3" fmla="*/ 16 h 176"/>
              <a:gd name="T4" fmla="*/ 128 w 192"/>
              <a:gd name="T5" fmla="*/ 0 h 176"/>
              <a:gd name="T6" fmla="*/ 64 w 192"/>
              <a:gd name="T7" fmla="*/ 0 h 176"/>
              <a:gd name="T8" fmla="*/ 48 w 192"/>
              <a:gd name="T9" fmla="*/ 16 h 176"/>
              <a:gd name="T10" fmla="*/ 48 w 192"/>
              <a:gd name="T11" fmla="*/ 40 h 176"/>
              <a:gd name="T12" fmla="*/ 16 w 192"/>
              <a:gd name="T13" fmla="*/ 40 h 176"/>
              <a:gd name="T14" fmla="*/ 0 w 192"/>
              <a:gd name="T15" fmla="*/ 56 h 176"/>
              <a:gd name="T16" fmla="*/ 0 w 192"/>
              <a:gd name="T17" fmla="*/ 160 h 176"/>
              <a:gd name="T18" fmla="*/ 16 w 192"/>
              <a:gd name="T19" fmla="*/ 176 h 176"/>
              <a:gd name="T20" fmla="*/ 176 w 192"/>
              <a:gd name="T21" fmla="*/ 176 h 176"/>
              <a:gd name="T22" fmla="*/ 192 w 192"/>
              <a:gd name="T23" fmla="*/ 160 h 176"/>
              <a:gd name="T24" fmla="*/ 192 w 192"/>
              <a:gd name="T25" fmla="*/ 56 h 176"/>
              <a:gd name="T26" fmla="*/ 176 w 192"/>
              <a:gd name="T27" fmla="*/ 40 h 176"/>
              <a:gd name="T28" fmla="*/ 144 w 192"/>
              <a:gd name="T29" fmla="*/ 40 h 176"/>
              <a:gd name="T30" fmla="*/ 77 w 192"/>
              <a:gd name="T31" fmla="*/ 20 h 176"/>
              <a:gd name="T32" fmla="*/ 115 w 192"/>
              <a:gd name="T33" fmla="*/ 20 h 176"/>
              <a:gd name="T34" fmla="*/ 124 w 192"/>
              <a:gd name="T35" fmla="*/ 29 h 176"/>
              <a:gd name="T36" fmla="*/ 124 w 192"/>
              <a:gd name="T37" fmla="*/ 40 h 176"/>
              <a:gd name="T38" fmla="*/ 68 w 192"/>
              <a:gd name="T39" fmla="*/ 40 h 176"/>
              <a:gd name="T40" fmla="*/ 68 w 192"/>
              <a:gd name="T41" fmla="*/ 29 h 176"/>
              <a:gd name="T42" fmla="*/ 77 w 192"/>
              <a:gd name="T43" fmla="*/ 20 h 176"/>
              <a:gd name="T44" fmla="*/ 48 w 192"/>
              <a:gd name="T45" fmla="*/ 68 h 176"/>
              <a:gd name="T46" fmla="*/ 48 w 192"/>
              <a:gd name="T47" fmla="*/ 148 h 176"/>
              <a:gd name="T48" fmla="*/ 40 w 192"/>
              <a:gd name="T49" fmla="*/ 156 h 176"/>
              <a:gd name="T50" fmla="*/ 32 w 192"/>
              <a:gd name="T51" fmla="*/ 148 h 176"/>
              <a:gd name="T52" fmla="*/ 32 w 192"/>
              <a:gd name="T53" fmla="*/ 68 h 176"/>
              <a:gd name="T54" fmla="*/ 40 w 192"/>
              <a:gd name="T55" fmla="*/ 60 h 176"/>
              <a:gd name="T56" fmla="*/ 48 w 192"/>
              <a:gd name="T57" fmla="*/ 68 h 176"/>
              <a:gd name="T58" fmla="*/ 160 w 192"/>
              <a:gd name="T59" fmla="*/ 68 h 176"/>
              <a:gd name="T60" fmla="*/ 160 w 192"/>
              <a:gd name="T61" fmla="*/ 148 h 176"/>
              <a:gd name="T62" fmla="*/ 152 w 192"/>
              <a:gd name="T63" fmla="*/ 156 h 176"/>
              <a:gd name="T64" fmla="*/ 144 w 192"/>
              <a:gd name="T65" fmla="*/ 148 h 176"/>
              <a:gd name="T66" fmla="*/ 144 w 192"/>
              <a:gd name="T67" fmla="*/ 68 h 176"/>
              <a:gd name="T68" fmla="*/ 152 w 192"/>
              <a:gd name="T69" fmla="*/ 60 h 176"/>
              <a:gd name="T70" fmla="*/ 160 w 192"/>
              <a:gd name="T71" fmla="*/ 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2" h="176">
                <a:moveTo>
                  <a:pt x="144" y="40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55" y="0"/>
                  <a:pt x="48" y="7"/>
                  <a:pt x="48" y="16"/>
                </a:cubicBezTo>
                <a:cubicBezTo>
                  <a:pt x="48" y="40"/>
                  <a:pt x="48" y="40"/>
                  <a:pt x="48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185" y="176"/>
                  <a:pt x="192" y="169"/>
                  <a:pt x="192" y="160"/>
                </a:cubicBezTo>
                <a:cubicBezTo>
                  <a:pt x="192" y="56"/>
                  <a:pt x="192" y="56"/>
                  <a:pt x="192" y="56"/>
                </a:cubicBezTo>
                <a:cubicBezTo>
                  <a:pt x="192" y="47"/>
                  <a:pt x="185" y="40"/>
                  <a:pt x="176" y="40"/>
                </a:cubicBezTo>
                <a:lnTo>
                  <a:pt x="144" y="40"/>
                </a:lnTo>
                <a:close/>
                <a:moveTo>
                  <a:pt x="77" y="20"/>
                </a:moveTo>
                <a:cubicBezTo>
                  <a:pt x="115" y="20"/>
                  <a:pt x="115" y="20"/>
                  <a:pt x="115" y="20"/>
                </a:cubicBezTo>
                <a:cubicBezTo>
                  <a:pt x="120" y="20"/>
                  <a:pt x="124" y="24"/>
                  <a:pt x="124" y="29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4"/>
                  <a:pt x="72" y="20"/>
                  <a:pt x="77" y="20"/>
                </a:cubicBezTo>
                <a:close/>
                <a:moveTo>
                  <a:pt x="48" y="68"/>
                </a:moveTo>
                <a:cubicBezTo>
                  <a:pt x="48" y="148"/>
                  <a:pt x="48" y="148"/>
                  <a:pt x="48" y="148"/>
                </a:cubicBezTo>
                <a:cubicBezTo>
                  <a:pt x="48" y="152"/>
                  <a:pt x="44" y="156"/>
                  <a:pt x="40" y="156"/>
                </a:cubicBezTo>
                <a:cubicBezTo>
                  <a:pt x="36" y="156"/>
                  <a:pt x="32" y="152"/>
                  <a:pt x="32" y="148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4"/>
                  <a:pt x="36" y="60"/>
                  <a:pt x="40" y="60"/>
                </a:cubicBezTo>
                <a:cubicBezTo>
                  <a:pt x="44" y="60"/>
                  <a:pt x="48" y="64"/>
                  <a:pt x="48" y="68"/>
                </a:cubicBezTo>
                <a:close/>
                <a:moveTo>
                  <a:pt x="160" y="68"/>
                </a:moveTo>
                <a:cubicBezTo>
                  <a:pt x="160" y="148"/>
                  <a:pt x="160" y="148"/>
                  <a:pt x="160" y="148"/>
                </a:cubicBezTo>
                <a:cubicBezTo>
                  <a:pt x="160" y="152"/>
                  <a:pt x="156" y="156"/>
                  <a:pt x="152" y="156"/>
                </a:cubicBezTo>
                <a:cubicBezTo>
                  <a:pt x="148" y="156"/>
                  <a:pt x="144" y="152"/>
                  <a:pt x="144" y="148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44" y="64"/>
                  <a:pt x="148" y="60"/>
                  <a:pt x="152" y="60"/>
                </a:cubicBezTo>
                <a:cubicBezTo>
                  <a:pt x="156" y="60"/>
                  <a:pt x="160" y="64"/>
                  <a:pt x="160" y="68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0" name="Freeform 67"/>
          <p:cNvSpPr>
            <a:spLocks noEditPoints="1"/>
          </p:cNvSpPr>
          <p:nvPr/>
        </p:nvSpPr>
        <p:spPr bwMode="auto">
          <a:xfrm>
            <a:off x="1377157" y="4831697"/>
            <a:ext cx="312738" cy="312737"/>
          </a:xfrm>
          <a:custGeom>
            <a:avLst/>
            <a:gdLst>
              <a:gd name="T0" fmla="*/ 0 w 192"/>
              <a:gd name="T1" fmla="*/ 176 h 192"/>
              <a:gd name="T2" fmla="*/ 16 w 192"/>
              <a:gd name="T3" fmla="*/ 192 h 192"/>
              <a:gd name="T4" fmla="*/ 176 w 192"/>
              <a:gd name="T5" fmla="*/ 192 h 192"/>
              <a:gd name="T6" fmla="*/ 192 w 192"/>
              <a:gd name="T7" fmla="*/ 176 h 192"/>
              <a:gd name="T8" fmla="*/ 192 w 192"/>
              <a:gd name="T9" fmla="*/ 76 h 192"/>
              <a:gd name="T10" fmla="*/ 176 w 192"/>
              <a:gd name="T11" fmla="*/ 60 h 192"/>
              <a:gd name="T12" fmla="*/ 160 w 192"/>
              <a:gd name="T13" fmla="*/ 60 h 192"/>
              <a:gd name="T14" fmla="*/ 160 w 192"/>
              <a:gd name="T15" fmla="*/ 42 h 192"/>
              <a:gd name="T16" fmla="*/ 118 w 192"/>
              <a:gd name="T17" fmla="*/ 0 h 192"/>
              <a:gd name="T18" fmla="*/ 93 w 192"/>
              <a:gd name="T19" fmla="*/ 8 h 192"/>
              <a:gd name="T20" fmla="*/ 74 w 192"/>
              <a:gd name="T21" fmla="*/ 4 h 192"/>
              <a:gd name="T22" fmla="*/ 32 w 192"/>
              <a:gd name="T23" fmla="*/ 46 h 192"/>
              <a:gd name="T24" fmla="*/ 32 w 192"/>
              <a:gd name="T25" fmla="*/ 60 h 192"/>
              <a:gd name="T26" fmla="*/ 16 w 192"/>
              <a:gd name="T27" fmla="*/ 60 h 192"/>
              <a:gd name="T28" fmla="*/ 0 w 192"/>
              <a:gd name="T29" fmla="*/ 76 h 192"/>
              <a:gd name="T30" fmla="*/ 0 w 192"/>
              <a:gd name="T31" fmla="*/ 176 h 192"/>
              <a:gd name="T32" fmla="*/ 140 w 192"/>
              <a:gd name="T33" fmla="*/ 60 h 192"/>
              <a:gd name="T34" fmla="*/ 96 w 192"/>
              <a:gd name="T35" fmla="*/ 60 h 192"/>
              <a:gd name="T36" fmla="*/ 96 w 192"/>
              <a:gd name="T37" fmla="*/ 42 h 192"/>
              <a:gd name="T38" fmla="*/ 118 w 192"/>
              <a:gd name="T39" fmla="*/ 20 h 192"/>
              <a:gd name="T40" fmla="*/ 140 w 192"/>
              <a:gd name="T41" fmla="*/ 42 h 192"/>
              <a:gd name="T42" fmla="*/ 140 w 192"/>
              <a:gd name="T43" fmla="*/ 60 h 192"/>
              <a:gd name="T44" fmla="*/ 76 w 192"/>
              <a:gd name="T45" fmla="*/ 60 h 192"/>
              <a:gd name="T46" fmla="*/ 52 w 192"/>
              <a:gd name="T47" fmla="*/ 60 h 192"/>
              <a:gd name="T48" fmla="*/ 52 w 192"/>
              <a:gd name="T49" fmla="*/ 46 h 192"/>
              <a:gd name="T50" fmla="*/ 74 w 192"/>
              <a:gd name="T51" fmla="*/ 24 h 192"/>
              <a:gd name="T52" fmla="*/ 80 w 192"/>
              <a:gd name="T53" fmla="*/ 25 h 192"/>
              <a:gd name="T54" fmla="*/ 76 w 192"/>
              <a:gd name="T55" fmla="*/ 42 h 192"/>
              <a:gd name="T56" fmla="*/ 76 w 192"/>
              <a:gd name="T57" fmla="*/ 60 h 192"/>
              <a:gd name="T58" fmla="*/ 76 w 192"/>
              <a:gd name="T59" fmla="*/ 86 h 192"/>
              <a:gd name="T60" fmla="*/ 86 w 192"/>
              <a:gd name="T61" fmla="*/ 76 h 192"/>
              <a:gd name="T62" fmla="*/ 96 w 192"/>
              <a:gd name="T63" fmla="*/ 86 h 192"/>
              <a:gd name="T64" fmla="*/ 86 w 192"/>
              <a:gd name="T65" fmla="*/ 96 h 192"/>
              <a:gd name="T66" fmla="*/ 76 w 192"/>
              <a:gd name="T67" fmla="*/ 86 h 192"/>
              <a:gd name="T68" fmla="*/ 140 w 192"/>
              <a:gd name="T69" fmla="*/ 86 h 192"/>
              <a:gd name="T70" fmla="*/ 150 w 192"/>
              <a:gd name="T71" fmla="*/ 76 h 192"/>
              <a:gd name="T72" fmla="*/ 160 w 192"/>
              <a:gd name="T73" fmla="*/ 86 h 192"/>
              <a:gd name="T74" fmla="*/ 150 w 192"/>
              <a:gd name="T75" fmla="*/ 96 h 192"/>
              <a:gd name="T76" fmla="*/ 140 w 192"/>
              <a:gd name="T77" fmla="*/ 86 h 192"/>
              <a:gd name="T78" fmla="*/ 36 w 192"/>
              <a:gd name="T79" fmla="*/ 88 h 192"/>
              <a:gd name="T80" fmla="*/ 36 w 192"/>
              <a:gd name="T81" fmla="*/ 164 h 192"/>
              <a:gd name="T82" fmla="*/ 28 w 192"/>
              <a:gd name="T83" fmla="*/ 172 h 192"/>
              <a:gd name="T84" fmla="*/ 20 w 192"/>
              <a:gd name="T85" fmla="*/ 164 h 192"/>
              <a:gd name="T86" fmla="*/ 20 w 192"/>
              <a:gd name="T87" fmla="*/ 88 h 192"/>
              <a:gd name="T88" fmla="*/ 28 w 192"/>
              <a:gd name="T89" fmla="*/ 80 h 192"/>
              <a:gd name="T90" fmla="*/ 36 w 192"/>
              <a:gd name="T91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76"/>
                  <a:pt x="192" y="76"/>
                  <a:pt x="192" y="76"/>
                </a:cubicBezTo>
                <a:cubicBezTo>
                  <a:pt x="192" y="67"/>
                  <a:pt x="185" y="60"/>
                  <a:pt x="176" y="60"/>
                </a:cubicBezTo>
                <a:cubicBezTo>
                  <a:pt x="160" y="60"/>
                  <a:pt x="160" y="60"/>
                  <a:pt x="160" y="60"/>
                </a:cubicBezTo>
                <a:cubicBezTo>
                  <a:pt x="160" y="42"/>
                  <a:pt x="160" y="42"/>
                  <a:pt x="160" y="42"/>
                </a:cubicBezTo>
                <a:cubicBezTo>
                  <a:pt x="160" y="19"/>
                  <a:pt x="141" y="0"/>
                  <a:pt x="118" y="0"/>
                </a:cubicBezTo>
                <a:cubicBezTo>
                  <a:pt x="109" y="0"/>
                  <a:pt x="100" y="3"/>
                  <a:pt x="93" y="8"/>
                </a:cubicBezTo>
                <a:cubicBezTo>
                  <a:pt x="87" y="6"/>
                  <a:pt x="81" y="4"/>
                  <a:pt x="74" y="4"/>
                </a:cubicBezTo>
                <a:cubicBezTo>
                  <a:pt x="51" y="4"/>
                  <a:pt x="32" y="23"/>
                  <a:pt x="32" y="46"/>
                </a:cubicBezTo>
                <a:cubicBezTo>
                  <a:pt x="32" y="60"/>
                  <a:pt x="32" y="60"/>
                  <a:pt x="32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lnTo>
                  <a:pt x="0" y="176"/>
                </a:lnTo>
                <a:close/>
                <a:moveTo>
                  <a:pt x="140" y="60"/>
                </a:moveTo>
                <a:cubicBezTo>
                  <a:pt x="96" y="60"/>
                  <a:pt x="96" y="60"/>
                  <a:pt x="96" y="60"/>
                </a:cubicBezTo>
                <a:cubicBezTo>
                  <a:pt x="96" y="42"/>
                  <a:pt x="96" y="42"/>
                  <a:pt x="96" y="42"/>
                </a:cubicBezTo>
                <a:cubicBezTo>
                  <a:pt x="96" y="30"/>
                  <a:pt x="106" y="20"/>
                  <a:pt x="118" y="20"/>
                </a:cubicBezTo>
                <a:cubicBezTo>
                  <a:pt x="130" y="20"/>
                  <a:pt x="140" y="30"/>
                  <a:pt x="140" y="42"/>
                </a:cubicBezTo>
                <a:lnTo>
                  <a:pt x="140" y="60"/>
                </a:lnTo>
                <a:close/>
                <a:moveTo>
                  <a:pt x="76" y="60"/>
                </a:moveTo>
                <a:cubicBezTo>
                  <a:pt x="52" y="60"/>
                  <a:pt x="52" y="60"/>
                  <a:pt x="52" y="60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34"/>
                  <a:pt x="62" y="24"/>
                  <a:pt x="74" y="24"/>
                </a:cubicBezTo>
                <a:cubicBezTo>
                  <a:pt x="76" y="24"/>
                  <a:pt x="78" y="24"/>
                  <a:pt x="80" y="25"/>
                </a:cubicBezTo>
                <a:cubicBezTo>
                  <a:pt x="77" y="30"/>
                  <a:pt x="76" y="36"/>
                  <a:pt x="76" y="42"/>
                </a:cubicBezTo>
                <a:lnTo>
                  <a:pt x="76" y="60"/>
                </a:lnTo>
                <a:close/>
                <a:moveTo>
                  <a:pt x="76" y="86"/>
                </a:moveTo>
                <a:cubicBezTo>
                  <a:pt x="76" y="80"/>
                  <a:pt x="80" y="76"/>
                  <a:pt x="86" y="76"/>
                </a:cubicBezTo>
                <a:cubicBezTo>
                  <a:pt x="92" y="76"/>
                  <a:pt x="96" y="80"/>
                  <a:pt x="96" y="86"/>
                </a:cubicBezTo>
                <a:cubicBezTo>
                  <a:pt x="96" y="92"/>
                  <a:pt x="92" y="96"/>
                  <a:pt x="86" y="96"/>
                </a:cubicBezTo>
                <a:cubicBezTo>
                  <a:pt x="80" y="96"/>
                  <a:pt x="76" y="92"/>
                  <a:pt x="76" y="86"/>
                </a:cubicBezTo>
                <a:close/>
                <a:moveTo>
                  <a:pt x="140" y="86"/>
                </a:moveTo>
                <a:cubicBezTo>
                  <a:pt x="140" y="80"/>
                  <a:pt x="144" y="76"/>
                  <a:pt x="150" y="76"/>
                </a:cubicBezTo>
                <a:cubicBezTo>
                  <a:pt x="156" y="76"/>
                  <a:pt x="160" y="80"/>
                  <a:pt x="160" y="86"/>
                </a:cubicBezTo>
                <a:cubicBezTo>
                  <a:pt x="160" y="92"/>
                  <a:pt x="156" y="96"/>
                  <a:pt x="150" y="96"/>
                </a:cubicBezTo>
                <a:cubicBezTo>
                  <a:pt x="144" y="96"/>
                  <a:pt x="140" y="92"/>
                  <a:pt x="140" y="86"/>
                </a:cubicBezTo>
                <a:close/>
                <a:moveTo>
                  <a:pt x="36" y="88"/>
                </a:moveTo>
                <a:cubicBezTo>
                  <a:pt x="36" y="164"/>
                  <a:pt x="36" y="164"/>
                  <a:pt x="36" y="164"/>
                </a:cubicBezTo>
                <a:cubicBezTo>
                  <a:pt x="36" y="168"/>
                  <a:pt x="32" y="172"/>
                  <a:pt x="28" y="172"/>
                </a:cubicBezTo>
                <a:cubicBezTo>
                  <a:pt x="24" y="172"/>
                  <a:pt x="20" y="168"/>
                  <a:pt x="20" y="164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84"/>
                  <a:pt x="24" y="80"/>
                  <a:pt x="28" y="80"/>
                </a:cubicBezTo>
                <a:cubicBezTo>
                  <a:pt x="32" y="80"/>
                  <a:pt x="36" y="84"/>
                  <a:pt x="36" y="88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1" name="Freeform 68"/>
          <p:cNvSpPr>
            <a:spLocks noEditPoints="1"/>
          </p:cNvSpPr>
          <p:nvPr/>
        </p:nvSpPr>
        <p:spPr bwMode="auto">
          <a:xfrm>
            <a:off x="5595144" y="4149072"/>
            <a:ext cx="312738" cy="273050"/>
          </a:xfrm>
          <a:custGeom>
            <a:avLst/>
            <a:gdLst>
              <a:gd name="T0" fmla="*/ 100 w 192"/>
              <a:gd name="T1" fmla="*/ 138 h 168"/>
              <a:gd name="T2" fmla="*/ 98 w 192"/>
              <a:gd name="T3" fmla="*/ 128 h 168"/>
              <a:gd name="T4" fmla="*/ 122 w 192"/>
              <a:gd name="T5" fmla="*/ 128 h 168"/>
              <a:gd name="T6" fmla="*/ 120 w 192"/>
              <a:gd name="T7" fmla="*/ 138 h 168"/>
              <a:gd name="T8" fmla="*/ 150 w 192"/>
              <a:gd name="T9" fmla="*/ 168 h 168"/>
              <a:gd name="T10" fmla="*/ 180 w 192"/>
              <a:gd name="T11" fmla="*/ 138 h 168"/>
              <a:gd name="T12" fmla="*/ 150 w 192"/>
              <a:gd name="T13" fmla="*/ 108 h 168"/>
              <a:gd name="T14" fmla="*/ 84 w 192"/>
              <a:gd name="T15" fmla="*/ 108 h 168"/>
              <a:gd name="T16" fmla="*/ 76 w 192"/>
              <a:gd name="T17" fmla="*/ 100 h 168"/>
              <a:gd name="T18" fmla="*/ 84 w 192"/>
              <a:gd name="T19" fmla="*/ 92 h 168"/>
              <a:gd name="T20" fmla="*/ 153 w 192"/>
              <a:gd name="T21" fmla="*/ 92 h 168"/>
              <a:gd name="T22" fmla="*/ 169 w 192"/>
              <a:gd name="T23" fmla="*/ 82 h 168"/>
              <a:gd name="T24" fmla="*/ 191 w 192"/>
              <a:gd name="T25" fmla="*/ 32 h 168"/>
              <a:gd name="T26" fmla="*/ 192 w 192"/>
              <a:gd name="T27" fmla="*/ 28 h 168"/>
              <a:gd name="T28" fmla="*/ 184 w 192"/>
              <a:gd name="T29" fmla="*/ 20 h 168"/>
              <a:gd name="T30" fmla="*/ 59 w 192"/>
              <a:gd name="T31" fmla="*/ 20 h 168"/>
              <a:gd name="T32" fmla="*/ 56 w 192"/>
              <a:gd name="T33" fmla="*/ 10 h 168"/>
              <a:gd name="T34" fmla="*/ 44 w 192"/>
              <a:gd name="T35" fmla="*/ 0 h 168"/>
              <a:gd name="T36" fmla="*/ 10 w 192"/>
              <a:gd name="T37" fmla="*/ 0 h 168"/>
              <a:gd name="T38" fmla="*/ 0 w 192"/>
              <a:gd name="T39" fmla="*/ 10 h 168"/>
              <a:gd name="T40" fmla="*/ 10 w 192"/>
              <a:gd name="T41" fmla="*/ 20 h 168"/>
              <a:gd name="T42" fmla="*/ 31 w 192"/>
              <a:gd name="T43" fmla="*/ 20 h 168"/>
              <a:gd name="T44" fmla="*/ 39 w 192"/>
              <a:gd name="T45" fmla="*/ 25 h 168"/>
              <a:gd name="T46" fmla="*/ 55 w 192"/>
              <a:gd name="T47" fmla="*/ 112 h 168"/>
              <a:gd name="T48" fmla="*/ 40 w 192"/>
              <a:gd name="T49" fmla="*/ 138 h 168"/>
              <a:gd name="T50" fmla="*/ 70 w 192"/>
              <a:gd name="T51" fmla="*/ 168 h 168"/>
              <a:gd name="T52" fmla="*/ 100 w 192"/>
              <a:gd name="T53" fmla="*/ 138 h 168"/>
              <a:gd name="T54" fmla="*/ 80 w 192"/>
              <a:gd name="T55" fmla="*/ 138 h 168"/>
              <a:gd name="T56" fmla="*/ 70 w 192"/>
              <a:gd name="T57" fmla="*/ 148 h 168"/>
              <a:gd name="T58" fmla="*/ 60 w 192"/>
              <a:gd name="T59" fmla="*/ 138 h 168"/>
              <a:gd name="T60" fmla="*/ 70 w 192"/>
              <a:gd name="T61" fmla="*/ 128 h 168"/>
              <a:gd name="T62" fmla="*/ 80 w 192"/>
              <a:gd name="T63" fmla="*/ 138 h 168"/>
              <a:gd name="T64" fmla="*/ 160 w 192"/>
              <a:gd name="T65" fmla="*/ 138 h 168"/>
              <a:gd name="T66" fmla="*/ 150 w 192"/>
              <a:gd name="T67" fmla="*/ 148 h 168"/>
              <a:gd name="T68" fmla="*/ 140 w 192"/>
              <a:gd name="T69" fmla="*/ 138 h 168"/>
              <a:gd name="T70" fmla="*/ 150 w 192"/>
              <a:gd name="T71" fmla="*/ 128 h 168"/>
              <a:gd name="T72" fmla="*/ 160 w 192"/>
              <a:gd name="T73" fmla="*/ 13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68">
                <a:moveTo>
                  <a:pt x="100" y="138"/>
                </a:moveTo>
                <a:cubicBezTo>
                  <a:pt x="100" y="134"/>
                  <a:pt x="99" y="131"/>
                  <a:pt x="98" y="128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21" y="131"/>
                  <a:pt x="120" y="134"/>
                  <a:pt x="120" y="138"/>
                </a:cubicBezTo>
                <a:cubicBezTo>
                  <a:pt x="120" y="155"/>
                  <a:pt x="133" y="168"/>
                  <a:pt x="150" y="168"/>
                </a:cubicBezTo>
                <a:cubicBezTo>
                  <a:pt x="167" y="168"/>
                  <a:pt x="180" y="155"/>
                  <a:pt x="180" y="138"/>
                </a:cubicBezTo>
                <a:cubicBezTo>
                  <a:pt x="180" y="121"/>
                  <a:pt x="167" y="108"/>
                  <a:pt x="150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0" y="108"/>
                  <a:pt x="76" y="104"/>
                  <a:pt x="76" y="100"/>
                </a:cubicBezTo>
                <a:cubicBezTo>
                  <a:pt x="76" y="96"/>
                  <a:pt x="80" y="92"/>
                  <a:pt x="84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60" y="92"/>
                  <a:pt x="166" y="88"/>
                  <a:pt x="169" y="82"/>
                </a:cubicBezTo>
                <a:cubicBezTo>
                  <a:pt x="170" y="79"/>
                  <a:pt x="191" y="32"/>
                  <a:pt x="191" y="32"/>
                </a:cubicBezTo>
                <a:cubicBezTo>
                  <a:pt x="191" y="31"/>
                  <a:pt x="192" y="29"/>
                  <a:pt x="192" y="28"/>
                </a:cubicBezTo>
                <a:cubicBezTo>
                  <a:pt x="192" y="24"/>
                  <a:pt x="188" y="20"/>
                  <a:pt x="184" y="20"/>
                </a:cubicBezTo>
                <a:cubicBezTo>
                  <a:pt x="59" y="20"/>
                  <a:pt x="59" y="20"/>
                  <a:pt x="59" y="20"/>
                </a:cubicBezTo>
                <a:cubicBezTo>
                  <a:pt x="56" y="10"/>
                  <a:pt x="56" y="10"/>
                  <a:pt x="56" y="10"/>
                </a:cubicBezTo>
                <a:cubicBezTo>
                  <a:pt x="54" y="4"/>
                  <a:pt x="50" y="0"/>
                  <a:pt x="4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5" y="20"/>
                  <a:pt x="38" y="22"/>
                  <a:pt x="39" y="25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46" y="117"/>
                  <a:pt x="40" y="127"/>
                  <a:pt x="40" y="138"/>
                </a:cubicBezTo>
                <a:cubicBezTo>
                  <a:pt x="40" y="155"/>
                  <a:pt x="53" y="168"/>
                  <a:pt x="70" y="168"/>
                </a:cubicBezTo>
                <a:cubicBezTo>
                  <a:pt x="87" y="168"/>
                  <a:pt x="100" y="155"/>
                  <a:pt x="100" y="138"/>
                </a:cubicBezTo>
                <a:close/>
                <a:moveTo>
                  <a:pt x="80" y="138"/>
                </a:moveTo>
                <a:cubicBezTo>
                  <a:pt x="80" y="144"/>
                  <a:pt x="76" y="148"/>
                  <a:pt x="70" y="148"/>
                </a:cubicBezTo>
                <a:cubicBezTo>
                  <a:pt x="64" y="148"/>
                  <a:pt x="60" y="144"/>
                  <a:pt x="60" y="138"/>
                </a:cubicBezTo>
                <a:cubicBezTo>
                  <a:pt x="60" y="132"/>
                  <a:pt x="64" y="128"/>
                  <a:pt x="70" y="128"/>
                </a:cubicBezTo>
                <a:cubicBezTo>
                  <a:pt x="76" y="128"/>
                  <a:pt x="80" y="132"/>
                  <a:pt x="80" y="138"/>
                </a:cubicBezTo>
                <a:close/>
                <a:moveTo>
                  <a:pt x="160" y="138"/>
                </a:moveTo>
                <a:cubicBezTo>
                  <a:pt x="160" y="144"/>
                  <a:pt x="156" y="148"/>
                  <a:pt x="150" y="148"/>
                </a:cubicBezTo>
                <a:cubicBezTo>
                  <a:pt x="144" y="148"/>
                  <a:pt x="140" y="144"/>
                  <a:pt x="140" y="138"/>
                </a:cubicBezTo>
                <a:cubicBezTo>
                  <a:pt x="140" y="132"/>
                  <a:pt x="144" y="128"/>
                  <a:pt x="150" y="128"/>
                </a:cubicBezTo>
                <a:cubicBezTo>
                  <a:pt x="156" y="128"/>
                  <a:pt x="160" y="132"/>
                  <a:pt x="160" y="138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2" name="Freeform 69"/>
          <p:cNvSpPr>
            <a:spLocks noEditPoints="1"/>
          </p:cNvSpPr>
          <p:nvPr/>
        </p:nvSpPr>
        <p:spPr bwMode="auto">
          <a:xfrm>
            <a:off x="4912519" y="4130022"/>
            <a:ext cx="273050" cy="311150"/>
          </a:xfrm>
          <a:custGeom>
            <a:avLst/>
            <a:gdLst>
              <a:gd name="T0" fmla="*/ 158 w 168"/>
              <a:gd name="T1" fmla="*/ 40 h 192"/>
              <a:gd name="T2" fmla="*/ 132 w 168"/>
              <a:gd name="T3" fmla="*/ 40 h 192"/>
              <a:gd name="T4" fmla="*/ 132 w 168"/>
              <a:gd name="T5" fmla="*/ 16 h 192"/>
              <a:gd name="T6" fmla="*/ 116 w 168"/>
              <a:gd name="T7" fmla="*/ 0 h 192"/>
              <a:gd name="T8" fmla="*/ 52 w 168"/>
              <a:gd name="T9" fmla="*/ 0 h 192"/>
              <a:gd name="T10" fmla="*/ 36 w 168"/>
              <a:gd name="T11" fmla="*/ 16 h 192"/>
              <a:gd name="T12" fmla="*/ 36 w 168"/>
              <a:gd name="T13" fmla="*/ 40 h 192"/>
              <a:gd name="T14" fmla="*/ 10 w 168"/>
              <a:gd name="T15" fmla="*/ 40 h 192"/>
              <a:gd name="T16" fmla="*/ 0 w 168"/>
              <a:gd name="T17" fmla="*/ 50 h 192"/>
              <a:gd name="T18" fmla="*/ 10 w 168"/>
              <a:gd name="T19" fmla="*/ 60 h 192"/>
              <a:gd name="T20" fmla="*/ 16 w 168"/>
              <a:gd name="T21" fmla="*/ 60 h 192"/>
              <a:gd name="T22" fmla="*/ 16 w 168"/>
              <a:gd name="T23" fmla="*/ 176 h 192"/>
              <a:gd name="T24" fmla="*/ 32 w 168"/>
              <a:gd name="T25" fmla="*/ 192 h 192"/>
              <a:gd name="T26" fmla="*/ 136 w 168"/>
              <a:gd name="T27" fmla="*/ 192 h 192"/>
              <a:gd name="T28" fmla="*/ 152 w 168"/>
              <a:gd name="T29" fmla="*/ 176 h 192"/>
              <a:gd name="T30" fmla="*/ 152 w 168"/>
              <a:gd name="T31" fmla="*/ 60 h 192"/>
              <a:gd name="T32" fmla="*/ 158 w 168"/>
              <a:gd name="T33" fmla="*/ 60 h 192"/>
              <a:gd name="T34" fmla="*/ 168 w 168"/>
              <a:gd name="T35" fmla="*/ 50 h 192"/>
              <a:gd name="T36" fmla="*/ 158 w 168"/>
              <a:gd name="T37" fmla="*/ 40 h 192"/>
              <a:gd name="T38" fmla="*/ 112 w 168"/>
              <a:gd name="T39" fmla="*/ 40 h 192"/>
              <a:gd name="T40" fmla="*/ 56 w 168"/>
              <a:gd name="T41" fmla="*/ 40 h 192"/>
              <a:gd name="T42" fmla="*/ 56 w 168"/>
              <a:gd name="T43" fmla="*/ 29 h 192"/>
              <a:gd name="T44" fmla="*/ 65 w 168"/>
              <a:gd name="T45" fmla="*/ 20 h 192"/>
              <a:gd name="T46" fmla="*/ 103 w 168"/>
              <a:gd name="T47" fmla="*/ 20 h 192"/>
              <a:gd name="T48" fmla="*/ 112 w 168"/>
              <a:gd name="T49" fmla="*/ 29 h 192"/>
              <a:gd name="T50" fmla="*/ 112 w 168"/>
              <a:gd name="T51" fmla="*/ 40 h 192"/>
              <a:gd name="T52" fmla="*/ 56 w 168"/>
              <a:gd name="T53" fmla="*/ 68 h 192"/>
              <a:gd name="T54" fmla="*/ 56 w 168"/>
              <a:gd name="T55" fmla="*/ 164 h 192"/>
              <a:gd name="T56" fmla="*/ 48 w 168"/>
              <a:gd name="T57" fmla="*/ 172 h 192"/>
              <a:gd name="T58" fmla="*/ 40 w 168"/>
              <a:gd name="T59" fmla="*/ 164 h 192"/>
              <a:gd name="T60" fmla="*/ 40 w 168"/>
              <a:gd name="T61" fmla="*/ 68 h 192"/>
              <a:gd name="T62" fmla="*/ 48 w 168"/>
              <a:gd name="T63" fmla="*/ 60 h 192"/>
              <a:gd name="T64" fmla="*/ 56 w 168"/>
              <a:gd name="T65" fmla="*/ 68 h 192"/>
              <a:gd name="T66" fmla="*/ 92 w 168"/>
              <a:gd name="T67" fmla="*/ 68 h 192"/>
              <a:gd name="T68" fmla="*/ 92 w 168"/>
              <a:gd name="T69" fmla="*/ 164 h 192"/>
              <a:gd name="T70" fmla="*/ 84 w 168"/>
              <a:gd name="T71" fmla="*/ 172 h 192"/>
              <a:gd name="T72" fmla="*/ 76 w 168"/>
              <a:gd name="T73" fmla="*/ 164 h 192"/>
              <a:gd name="T74" fmla="*/ 76 w 168"/>
              <a:gd name="T75" fmla="*/ 68 h 192"/>
              <a:gd name="T76" fmla="*/ 84 w 168"/>
              <a:gd name="T77" fmla="*/ 60 h 192"/>
              <a:gd name="T78" fmla="*/ 92 w 168"/>
              <a:gd name="T79" fmla="*/ 68 h 192"/>
              <a:gd name="T80" fmla="*/ 128 w 168"/>
              <a:gd name="T81" fmla="*/ 68 h 192"/>
              <a:gd name="T82" fmla="*/ 128 w 168"/>
              <a:gd name="T83" fmla="*/ 164 h 192"/>
              <a:gd name="T84" fmla="*/ 120 w 168"/>
              <a:gd name="T85" fmla="*/ 172 h 192"/>
              <a:gd name="T86" fmla="*/ 112 w 168"/>
              <a:gd name="T87" fmla="*/ 164 h 192"/>
              <a:gd name="T88" fmla="*/ 112 w 168"/>
              <a:gd name="T89" fmla="*/ 68 h 192"/>
              <a:gd name="T90" fmla="*/ 120 w 168"/>
              <a:gd name="T91" fmla="*/ 60 h 192"/>
              <a:gd name="T92" fmla="*/ 128 w 168"/>
              <a:gd name="T93" fmla="*/ 6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8" h="192">
                <a:moveTo>
                  <a:pt x="158" y="40"/>
                </a:moveTo>
                <a:cubicBezTo>
                  <a:pt x="132" y="40"/>
                  <a:pt x="132" y="40"/>
                  <a:pt x="132" y="40"/>
                </a:cubicBezTo>
                <a:cubicBezTo>
                  <a:pt x="132" y="16"/>
                  <a:pt x="132" y="16"/>
                  <a:pt x="132" y="16"/>
                </a:cubicBezTo>
                <a:cubicBezTo>
                  <a:pt x="132" y="7"/>
                  <a:pt x="125" y="0"/>
                  <a:pt x="11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3" y="0"/>
                  <a:pt x="36" y="7"/>
                  <a:pt x="36" y="16"/>
                </a:cubicBezTo>
                <a:cubicBezTo>
                  <a:pt x="36" y="40"/>
                  <a:pt x="36" y="40"/>
                  <a:pt x="36" y="40"/>
                </a:cubicBezTo>
                <a:cubicBezTo>
                  <a:pt x="10" y="40"/>
                  <a:pt x="10" y="40"/>
                  <a:pt x="10" y="40"/>
                </a:cubicBezTo>
                <a:cubicBezTo>
                  <a:pt x="4" y="40"/>
                  <a:pt x="0" y="44"/>
                  <a:pt x="0" y="50"/>
                </a:cubicBezTo>
                <a:cubicBezTo>
                  <a:pt x="0" y="56"/>
                  <a:pt x="4" y="60"/>
                  <a:pt x="10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176"/>
                  <a:pt x="16" y="176"/>
                  <a:pt x="16" y="176"/>
                </a:cubicBezTo>
                <a:cubicBezTo>
                  <a:pt x="16" y="185"/>
                  <a:pt x="23" y="192"/>
                  <a:pt x="32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45" y="192"/>
                  <a:pt x="152" y="185"/>
                  <a:pt x="152" y="176"/>
                </a:cubicBezTo>
                <a:cubicBezTo>
                  <a:pt x="152" y="60"/>
                  <a:pt x="152" y="60"/>
                  <a:pt x="152" y="60"/>
                </a:cubicBezTo>
                <a:cubicBezTo>
                  <a:pt x="158" y="60"/>
                  <a:pt x="158" y="60"/>
                  <a:pt x="158" y="60"/>
                </a:cubicBezTo>
                <a:cubicBezTo>
                  <a:pt x="164" y="60"/>
                  <a:pt x="168" y="56"/>
                  <a:pt x="168" y="50"/>
                </a:cubicBezTo>
                <a:cubicBezTo>
                  <a:pt x="168" y="44"/>
                  <a:pt x="164" y="40"/>
                  <a:pt x="158" y="40"/>
                </a:cubicBezTo>
                <a:close/>
                <a:moveTo>
                  <a:pt x="112" y="40"/>
                </a:moveTo>
                <a:cubicBezTo>
                  <a:pt x="56" y="40"/>
                  <a:pt x="56" y="40"/>
                  <a:pt x="56" y="4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4"/>
                  <a:pt x="60" y="20"/>
                  <a:pt x="65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8" y="20"/>
                  <a:pt x="112" y="24"/>
                  <a:pt x="112" y="29"/>
                </a:cubicBezTo>
                <a:lnTo>
                  <a:pt x="112" y="40"/>
                </a:lnTo>
                <a:close/>
                <a:moveTo>
                  <a:pt x="56" y="68"/>
                </a:moveTo>
                <a:cubicBezTo>
                  <a:pt x="56" y="164"/>
                  <a:pt x="56" y="164"/>
                  <a:pt x="56" y="164"/>
                </a:cubicBezTo>
                <a:cubicBezTo>
                  <a:pt x="56" y="168"/>
                  <a:pt x="52" y="172"/>
                  <a:pt x="48" y="172"/>
                </a:cubicBezTo>
                <a:cubicBezTo>
                  <a:pt x="44" y="172"/>
                  <a:pt x="40" y="168"/>
                  <a:pt x="40" y="164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4"/>
                  <a:pt x="44" y="60"/>
                  <a:pt x="48" y="60"/>
                </a:cubicBezTo>
                <a:cubicBezTo>
                  <a:pt x="52" y="60"/>
                  <a:pt x="56" y="64"/>
                  <a:pt x="56" y="68"/>
                </a:cubicBezTo>
                <a:close/>
                <a:moveTo>
                  <a:pt x="92" y="68"/>
                </a:moveTo>
                <a:cubicBezTo>
                  <a:pt x="92" y="164"/>
                  <a:pt x="92" y="164"/>
                  <a:pt x="92" y="164"/>
                </a:cubicBezTo>
                <a:cubicBezTo>
                  <a:pt x="92" y="168"/>
                  <a:pt x="88" y="172"/>
                  <a:pt x="84" y="172"/>
                </a:cubicBezTo>
                <a:cubicBezTo>
                  <a:pt x="80" y="172"/>
                  <a:pt x="76" y="168"/>
                  <a:pt x="76" y="164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64"/>
                  <a:pt x="80" y="60"/>
                  <a:pt x="84" y="60"/>
                </a:cubicBezTo>
                <a:cubicBezTo>
                  <a:pt x="88" y="60"/>
                  <a:pt x="92" y="64"/>
                  <a:pt x="92" y="68"/>
                </a:cubicBezTo>
                <a:close/>
                <a:moveTo>
                  <a:pt x="128" y="68"/>
                </a:moveTo>
                <a:cubicBezTo>
                  <a:pt x="128" y="164"/>
                  <a:pt x="128" y="164"/>
                  <a:pt x="128" y="164"/>
                </a:cubicBezTo>
                <a:cubicBezTo>
                  <a:pt x="128" y="168"/>
                  <a:pt x="124" y="172"/>
                  <a:pt x="120" y="172"/>
                </a:cubicBezTo>
                <a:cubicBezTo>
                  <a:pt x="116" y="172"/>
                  <a:pt x="112" y="168"/>
                  <a:pt x="112" y="164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4"/>
                  <a:pt x="116" y="60"/>
                  <a:pt x="120" y="60"/>
                </a:cubicBezTo>
                <a:cubicBezTo>
                  <a:pt x="124" y="60"/>
                  <a:pt x="128" y="64"/>
                  <a:pt x="128" y="68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3" name="Freeform 70"/>
          <p:cNvSpPr>
            <a:spLocks noEditPoints="1"/>
          </p:cNvSpPr>
          <p:nvPr/>
        </p:nvSpPr>
        <p:spPr bwMode="auto">
          <a:xfrm>
            <a:off x="4215607" y="4130022"/>
            <a:ext cx="254000" cy="311150"/>
          </a:xfrm>
          <a:custGeom>
            <a:avLst/>
            <a:gdLst>
              <a:gd name="T0" fmla="*/ 151 w 156"/>
              <a:gd name="T1" fmla="*/ 138 h 192"/>
              <a:gd name="T2" fmla="*/ 135 w 156"/>
              <a:gd name="T3" fmla="*/ 123 h 192"/>
              <a:gd name="T4" fmla="*/ 78 w 156"/>
              <a:gd name="T5" fmla="*/ 160 h 192"/>
              <a:gd name="T6" fmla="*/ 21 w 156"/>
              <a:gd name="T7" fmla="*/ 123 h 192"/>
              <a:gd name="T8" fmla="*/ 5 w 156"/>
              <a:gd name="T9" fmla="*/ 138 h 192"/>
              <a:gd name="T10" fmla="*/ 0 w 156"/>
              <a:gd name="T11" fmla="*/ 156 h 192"/>
              <a:gd name="T12" fmla="*/ 0 w 156"/>
              <a:gd name="T13" fmla="*/ 176 h 192"/>
              <a:gd name="T14" fmla="*/ 16 w 156"/>
              <a:gd name="T15" fmla="*/ 192 h 192"/>
              <a:gd name="T16" fmla="*/ 140 w 156"/>
              <a:gd name="T17" fmla="*/ 192 h 192"/>
              <a:gd name="T18" fmla="*/ 156 w 156"/>
              <a:gd name="T19" fmla="*/ 176 h 192"/>
              <a:gd name="T20" fmla="*/ 156 w 156"/>
              <a:gd name="T21" fmla="*/ 156 h 192"/>
              <a:gd name="T22" fmla="*/ 151 w 156"/>
              <a:gd name="T23" fmla="*/ 138 h 192"/>
              <a:gd name="T24" fmla="*/ 56 w 156"/>
              <a:gd name="T25" fmla="*/ 113 h 192"/>
              <a:gd name="T26" fmla="*/ 47 w 156"/>
              <a:gd name="T27" fmla="*/ 114 h 192"/>
              <a:gd name="T28" fmla="*/ 41 w 156"/>
              <a:gd name="T29" fmla="*/ 122 h 192"/>
              <a:gd name="T30" fmla="*/ 42 w 156"/>
              <a:gd name="T31" fmla="*/ 126 h 192"/>
              <a:gd name="T32" fmla="*/ 78 w 156"/>
              <a:gd name="T33" fmla="*/ 144 h 192"/>
              <a:gd name="T34" fmla="*/ 114 w 156"/>
              <a:gd name="T35" fmla="*/ 127 h 192"/>
              <a:gd name="T36" fmla="*/ 115 w 156"/>
              <a:gd name="T37" fmla="*/ 122 h 192"/>
              <a:gd name="T38" fmla="*/ 109 w 156"/>
              <a:gd name="T39" fmla="*/ 114 h 192"/>
              <a:gd name="T40" fmla="*/ 99 w 156"/>
              <a:gd name="T41" fmla="*/ 113 h 192"/>
              <a:gd name="T42" fmla="*/ 91 w 156"/>
              <a:gd name="T43" fmla="*/ 104 h 192"/>
              <a:gd name="T44" fmla="*/ 99 w 156"/>
              <a:gd name="T45" fmla="*/ 96 h 192"/>
              <a:gd name="T46" fmla="*/ 100 w 156"/>
              <a:gd name="T47" fmla="*/ 96 h 192"/>
              <a:gd name="T48" fmla="*/ 146 w 156"/>
              <a:gd name="T49" fmla="*/ 81 h 192"/>
              <a:gd name="T50" fmla="*/ 148 w 156"/>
              <a:gd name="T51" fmla="*/ 76 h 192"/>
              <a:gd name="T52" fmla="*/ 141 w 156"/>
              <a:gd name="T53" fmla="*/ 68 h 192"/>
              <a:gd name="T54" fmla="*/ 120 w 156"/>
              <a:gd name="T55" fmla="*/ 44 h 192"/>
              <a:gd name="T56" fmla="*/ 120 w 156"/>
              <a:gd name="T57" fmla="*/ 42 h 192"/>
              <a:gd name="T58" fmla="*/ 78 w 156"/>
              <a:gd name="T59" fmla="*/ 0 h 192"/>
              <a:gd name="T60" fmla="*/ 36 w 156"/>
              <a:gd name="T61" fmla="*/ 42 h 192"/>
              <a:gd name="T62" fmla="*/ 36 w 156"/>
              <a:gd name="T63" fmla="*/ 44 h 192"/>
              <a:gd name="T64" fmla="*/ 15 w 156"/>
              <a:gd name="T65" fmla="*/ 68 h 192"/>
              <a:gd name="T66" fmla="*/ 8 w 156"/>
              <a:gd name="T67" fmla="*/ 76 h 192"/>
              <a:gd name="T68" fmla="*/ 10 w 156"/>
              <a:gd name="T69" fmla="*/ 81 h 192"/>
              <a:gd name="T70" fmla="*/ 56 w 156"/>
              <a:gd name="T71" fmla="*/ 96 h 192"/>
              <a:gd name="T72" fmla="*/ 58 w 156"/>
              <a:gd name="T73" fmla="*/ 96 h 192"/>
              <a:gd name="T74" fmla="*/ 65 w 156"/>
              <a:gd name="T75" fmla="*/ 104 h 192"/>
              <a:gd name="T76" fmla="*/ 56 w 156"/>
              <a:gd name="T77" fmla="*/ 11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6" h="192">
                <a:moveTo>
                  <a:pt x="151" y="138"/>
                </a:moveTo>
                <a:cubicBezTo>
                  <a:pt x="146" y="132"/>
                  <a:pt x="141" y="127"/>
                  <a:pt x="135" y="123"/>
                </a:cubicBezTo>
                <a:cubicBezTo>
                  <a:pt x="125" y="145"/>
                  <a:pt x="103" y="160"/>
                  <a:pt x="78" y="160"/>
                </a:cubicBezTo>
                <a:cubicBezTo>
                  <a:pt x="53" y="160"/>
                  <a:pt x="31" y="145"/>
                  <a:pt x="21" y="123"/>
                </a:cubicBezTo>
                <a:cubicBezTo>
                  <a:pt x="15" y="127"/>
                  <a:pt x="10" y="132"/>
                  <a:pt x="5" y="138"/>
                </a:cubicBezTo>
                <a:cubicBezTo>
                  <a:pt x="2" y="143"/>
                  <a:pt x="0" y="151"/>
                  <a:pt x="0" y="156"/>
                </a:cubicBezTo>
                <a:cubicBezTo>
                  <a:pt x="0" y="157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176"/>
                  <a:pt x="156" y="157"/>
                  <a:pt x="156" y="156"/>
                </a:cubicBezTo>
                <a:cubicBezTo>
                  <a:pt x="156" y="151"/>
                  <a:pt x="154" y="143"/>
                  <a:pt x="151" y="138"/>
                </a:cubicBezTo>
                <a:close/>
                <a:moveTo>
                  <a:pt x="56" y="113"/>
                </a:moveTo>
                <a:cubicBezTo>
                  <a:pt x="53" y="113"/>
                  <a:pt x="50" y="114"/>
                  <a:pt x="47" y="114"/>
                </a:cubicBezTo>
                <a:cubicBezTo>
                  <a:pt x="43" y="115"/>
                  <a:pt x="41" y="118"/>
                  <a:pt x="41" y="122"/>
                </a:cubicBezTo>
                <a:cubicBezTo>
                  <a:pt x="41" y="124"/>
                  <a:pt x="41" y="125"/>
                  <a:pt x="42" y="126"/>
                </a:cubicBezTo>
                <a:cubicBezTo>
                  <a:pt x="50" y="137"/>
                  <a:pt x="63" y="144"/>
                  <a:pt x="78" y="144"/>
                </a:cubicBezTo>
                <a:cubicBezTo>
                  <a:pt x="92" y="144"/>
                  <a:pt x="105" y="137"/>
                  <a:pt x="114" y="127"/>
                </a:cubicBezTo>
                <a:cubicBezTo>
                  <a:pt x="115" y="126"/>
                  <a:pt x="115" y="124"/>
                  <a:pt x="115" y="122"/>
                </a:cubicBezTo>
                <a:cubicBezTo>
                  <a:pt x="115" y="118"/>
                  <a:pt x="113" y="115"/>
                  <a:pt x="109" y="114"/>
                </a:cubicBezTo>
                <a:cubicBezTo>
                  <a:pt x="106" y="114"/>
                  <a:pt x="102" y="113"/>
                  <a:pt x="99" y="113"/>
                </a:cubicBezTo>
                <a:cubicBezTo>
                  <a:pt x="94" y="112"/>
                  <a:pt x="91" y="109"/>
                  <a:pt x="91" y="104"/>
                </a:cubicBezTo>
                <a:cubicBezTo>
                  <a:pt x="91" y="100"/>
                  <a:pt x="94" y="96"/>
                  <a:pt x="99" y="96"/>
                </a:cubicBezTo>
                <a:cubicBezTo>
                  <a:pt x="99" y="96"/>
                  <a:pt x="100" y="96"/>
                  <a:pt x="100" y="96"/>
                </a:cubicBezTo>
                <a:cubicBezTo>
                  <a:pt x="122" y="94"/>
                  <a:pt x="136" y="90"/>
                  <a:pt x="146" y="81"/>
                </a:cubicBezTo>
                <a:cubicBezTo>
                  <a:pt x="147" y="80"/>
                  <a:pt x="148" y="78"/>
                  <a:pt x="148" y="76"/>
                </a:cubicBezTo>
                <a:cubicBezTo>
                  <a:pt x="148" y="72"/>
                  <a:pt x="145" y="68"/>
                  <a:pt x="141" y="68"/>
                </a:cubicBezTo>
                <a:cubicBezTo>
                  <a:pt x="129" y="66"/>
                  <a:pt x="120" y="56"/>
                  <a:pt x="120" y="44"/>
                </a:cubicBezTo>
                <a:cubicBezTo>
                  <a:pt x="120" y="42"/>
                  <a:pt x="120" y="42"/>
                  <a:pt x="120" y="42"/>
                </a:cubicBezTo>
                <a:cubicBezTo>
                  <a:pt x="120" y="19"/>
                  <a:pt x="101" y="0"/>
                  <a:pt x="78" y="0"/>
                </a:cubicBezTo>
                <a:cubicBezTo>
                  <a:pt x="55" y="0"/>
                  <a:pt x="36" y="19"/>
                  <a:pt x="36" y="42"/>
                </a:cubicBezTo>
                <a:cubicBezTo>
                  <a:pt x="36" y="44"/>
                  <a:pt x="36" y="44"/>
                  <a:pt x="36" y="44"/>
                </a:cubicBezTo>
                <a:cubicBezTo>
                  <a:pt x="36" y="56"/>
                  <a:pt x="27" y="66"/>
                  <a:pt x="15" y="68"/>
                </a:cubicBezTo>
                <a:cubicBezTo>
                  <a:pt x="11" y="68"/>
                  <a:pt x="8" y="72"/>
                  <a:pt x="8" y="76"/>
                </a:cubicBezTo>
                <a:cubicBezTo>
                  <a:pt x="8" y="78"/>
                  <a:pt x="9" y="80"/>
                  <a:pt x="10" y="81"/>
                </a:cubicBezTo>
                <a:cubicBezTo>
                  <a:pt x="20" y="90"/>
                  <a:pt x="34" y="94"/>
                  <a:pt x="56" y="96"/>
                </a:cubicBezTo>
                <a:cubicBezTo>
                  <a:pt x="57" y="96"/>
                  <a:pt x="57" y="96"/>
                  <a:pt x="58" y="96"/>
                </a:cubicBezTo>
                <a:cubicBezTo>
                  <a:pt x="62" y="96"/>
                  <a:pt x="65" y="100"/>
                  <a:pt x="65" y="104"/>
                </a:cubicBezTo>
                <a:cubicBezTo>
                  <a:pt x="65" y="109"/>
                  <a:pt x="61" y="112"/>
                  <a:pt x="56" y="113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4" name="Freeform 71"/>
          <p:cNvSpPr>
            <a:spLocks noEditPoints="1"/>
          </p:cNvSpPr>
          <p:nvPr/>
        </p:nvSpPr>
        <p:spPr bwMode="auto">
          <a:xfrm>
            <a:off x="3512344" y="4130022"/>
            <a:ext cx="254000" cy="311150"/>
          </a:xfrm>
          <a:custGeom>
            <a:avLst/>
            <a:gdLst>
              <a:gd name="T0" fmla="*/ 151 w 156"/>
              <a:gd name="T1" fmla="*/ 138 h 192"/>
              <a:gd name="T2" fmla="*/ 118 w 156"/>
              <a:gd name="T3" fmla="*/ 116 h 192"/>
              <a:gd name="T4" fmla="*/ 104 w 156"/>
              <a:gd name="T5" fmla="*/ 164 h 192"/>
              <a:gd name="T6" fmla="*/ 96 w 156"/>
              <a:gd name="T7" fmla="*/ 172 h 192"/>
              <a:gd name="T8" fmla="*/ 88 w 156"/>
              <a:gd name="T9" fmla="*/ 164 h 192"/>
              <a:gd name="T10" fmla="*/ 88 w 156"/>
              <a:gd name="T11" fmla="*/ 126 h 192"/>
              <a:gd name="T12" fmla="*/ 78 w 156"/>
              <a:gd name="T13" fmla="*/ 116 h 192"/>
              <a:gd name="T14" fmla="*/ 68 w 156"/>
              <a:gd name="T15" fmla="*/ 126 h 192"/>
              <a:gd name="T16" fmla="*/ 68 w 156"/>
              <a:gd name="T17" fmla="*/ 164 h 192"/>
              <a:gd name="T18" fmla="*/ 60 w 156"/>
              <a:gd name="T19" fmla="*/ 172 h 192"/>
              <a:gd name="T20" fmla="*/ 52 w 156"/>
              <a:gd name="T21" fmla="*/ 164 h 192"/>
              <a:gd name="T22" fmla="*/ 38 w 156"/>
              <a:gd name="T23" fmla="*/ 116 h 192"/>
              <a:gd name="T24" fmla="*/ 5 w 156"/>
              <a:gd name="T25" fmla="*/ 138 h 192"/>
              <a:gd name="T26" fmla="*/ 0 w 156"/>
              <a:gd name="T27" fmla="*/ 156 h 192"/>
              <a:gd name="T28" fmla="*/ 0 w 156"/>
              <a:gd name="T29" fmla="*/ 160 h 192"/>
              <a:gd name="T30" fmla="*/ 0 w 156"/>
              <a:gd name="T31" fmla="*/ 168 h 192"/>
              <a:gd name="T32" fmla="*/ 0 w 156"/>
              <a:gd name="T33" fmla="*/ 176 h 192"/>
              <a:gd name="T34" fmla="*/ 16 w 156"/>
              <a:gd name="T35" fmla="*/ 192 h 192"/>
              <a:gd name="T36" fmla="*/ 140 w 156"/>
              <a:gd name="T37" fmla="*/ 192 h 192"/>
              <a:gd name="T38" fmla="*/ 156 w 156"/>
              <a:gd name="T39" fmla="*/ 176 h 192"/>
              <a:gd name="T40" fmla="*/ 156 w 156"/>
              <a:gd name="T41" fmla="*/ 168 h 192"/>
              <a:gd name="T42" fmla="*/ 156 w 156"/>
              <a:gd name="T43" fmla="*/ 160 h 192"/>
              <a:gd name="T44" fmla="*/ 156 w 156"/>
              <a:gd name="T45" fmla="*/ 156 h 192"/>
              <a:gd name="T46" fmla="*/ 151 w 156"/>
              <a:gd name="T47" fmla="*/ 138 h 192"/>
              <a:gd name="T48" fmla="*/ 36 w 156"/>
              <a:gd name="T49" fmla="*/ 42 h 192"/>
              <a:gd name="T50" fmla="*/ 78 w 156"/>
              <a:gd name="T51" fmla="*/ 100 h 192"/>
              <a:gd name="T52" fmla="*/ 120 w 156"/>
              <a:gd name="T53" fmla="*/ 42 h 192"/>
              <a:gd name="T54" fmla="*/ 78 w 156"/>
              <a:gd name="T55" fmla="*/ 0 h 192"/>
              <a:gd name="T56" fmla="*/ 36 w 156"/>
              <a:gd name="T57" fmla="*/ 4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6" h="192">
                <a:moveTo>
                  <a:pt x="151" y="138"/>
                </a:moveTo>
                <a:cubicBezTo>
                  <a:pt x="142" y="127"/>
                  <a:pt x="132" y="120"/>
                  <a:pt x="118" y="116"/>
                </a:cubicBezTo>
                <a:cubicBezTo>
                  <a:pt x="104" y="164"/>
                  <a:pt x="104" y="164"/>
                  <a:pt x="104" y="164"/>
                </a:cubicBezTo>
                <a:cubicBezTo>
                  <a:pt x="104" y="168"/>
                  <a:pt x="100" y="172"/>
                  <a:pt x="96" y="172"/>
                </a:cubicBezTo>
                <a:cubicBezTo>
                  <a:pt x="92" y="172"/>
                  <a:pt x="88" y="168"/>
                  <a:pt x="88" y="164"/>
                </a:cubicBezTo>
                <a:cubicBezTo>
                  <a:pt x="88" y="126"/>
                  <a:pt x="88" y="126"/>
                  <a:pt x="88" y="126"/>
                </a:cubicBezTo>
                <a:cubicBezTo>
                  <a:pt x="88" y="120"/>
                  <a:pt x="84" y="116"/>
                  <a:pt x="78" y="116"/>
                </a:cubicBezTo>
                <a:cubicBezTo>
                  <a:pt x="72" y="116"/>
                  <a:pt x="68" y="120"/>
                  <a:pt x="68" y="126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68" y="168"/>
                  <a:pt x="64" y="172"/>
                  <a:pt x="60" y="172"/>
                </a:cubicBezTo>
                <a:cubicBezTo>
                  <a:pt x="56" y="172"/>
                  <a:pt x="52" y="168"/>
                  <a:pt x="52" y="164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24" y="120"/>
                  <a:pt x="14" y="127"/>
                  <a:pt x="5" y="138"/>
                </a:cubicBezTo>
                <a:cubicBezTo>
                  <a:pt x="2" y="143"/>
                  <a:pt x="0" y="151"/>
                  <a:pt x="0" y="156"/>
                </a:cubicBezTo>
                <a:cubicBezTo>
                  <a:pt x="0" y="157"/>
                  <a:pt x="0" y="159"/>
                  <a:pt x="0" y="160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168"/>
                  <a:pt x="156" y="168"/>
                  <a:pt x="156" y="168"/>
                </a:cubicBezTo>
                <a:cubicBezTo>
                  <a:pt x="156" y="160"/>
                  <a:pt x="156" y="160"/>
                  <a:pt x="156" y="160"/>
                </a:cubicBezTo>
                <a:cubicBezTo>
                  <a:pt x="156" y="159"/>
                  <a:pt x="156" y="157"/>
                  <a:pt x="156" y="156"/>
                </a:cubicBezTo>
                <a:cubicBezTo>
                  <a:pt x="156" y="151"/>
                  <a:pt x="154" y="143"/>
                  <a:pt x="151" y="138"/>
                </a:cubicBezTo>
                <a:close/>
                <a:moveTo>
                  <a:pt x="36" y="42"/>
                </a:moveTo>
                <a:cubicBezTo>
                  <a:pt x="36" y="66"/>
                  <a:pt x="51" y="100"/>
                  <a:pt x="78" y="100"/>
                </a:cubicBezTo>
                <a:cubicBezTo>
                  <a:pt x="105" y="100"/>
                  <a:pt x="120" y="66"/>
                  <a:pt x="120" y="42"/>
                </a:cubicBezTo>
                <a:cubicBezTo>
                  <a:pt x="120" y="19"/>
                  <a:pt x="101" y="0"/>
                  <a:pt x="78" y="0"/>
                </a:cubicBezTo>
                <a:cubicBezTo>
                  <a:pt x="55" y="0"/>
                  <a:pt x="36" y="19"/>
                  <a:pt x="36" y="42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5" name="Freeform 72"/>
          <p:cNvSpPr>
            <a:spLocks/>
          </p:cNvSpPr>
          <p:nvPr/>
        </p:nvSpPr>
        <p:spPr bwMode="auto">
          <a:xfrm>
            <a:off x="2809082" y="4130022"/>
            <a:ext cx="254000" cy="311150"/>
          </a:xfrm>
          <a:custGeom>
            <a:avLst/>
            <a:gdLst>
              <a:gd name="T0" fmla="*/ 151 w 156"/>
              <a:gd name="T1" fmla="*/ 138 h 192"/>
              <a:gd name="T2" fmla="*/ 99 w 156"/>
              <a:gd name="T3" fmla="*/ 113 h 192"/>
              <a:gd name="T4" fmla="*/ 91 w 156"/>
              <a:gd name="T5" fmla="*/ 103 h 192"/>
              <a:gd name="T6" fmla="*/ 102 w 156"/>
              <a:gd name="T7" fmla="*/ 89 h 192"/>
              <a:gd name="T8" fmla="*/ 120 w 156"/>
              <a:gd name="T9" fmla="*/ 42 h 192"/>
              <a:gd name="T10" fmla="*/ 78 w 156"/>
              <a:gd name="T11" fmla="*/ 0 h 192"/>
              <a:gd name="T12" fmla="*/ 36 w 156"/>
              <a:gd name="T13" fmla="*/ 42 h 192"/>
              <a:gd name="T14" fmla="*/ 54 w 156"/>
              <a:gd name="T15" fmla="*/ 89 h 192"/>
              <a:gd name="T16" fmla="*/ 65 w 156"/>
              <a:gd name="T17" fmla="*/ 103 h 192"/>
              <a:gd name="T18" fmla="*/ 56 w 156"/>
              <a:gd name="T19" fmla="*/ 113 h 192"/>
              <a:gd name="T20" fmla="*/ 5 w 156"/>
              <a:gd name="T21" fmla="*/ 138 h 192"/>
              <a:gd name="T22" fmla="*/ 0 w 156"/>
              <a:gd name="T23" fmla="*/ 156 h 192"/>
              <a:gd name="T24" fmla="*/ 0 w 156"/>
              <a:gd name="T25" fmla="*/ 176 h 192"/>
              <a:gd name="T26" fmla="*/ 16 w 156"/>
              <a:gd name="T27" fmla="*/ 192 h 192"/>
              <a:gd name="T28" fmla="*/ 140 w 156"/>
              <a:gd name="T29" fmla="*/ 192 h 192"/>
              <a:gd name="T30" fmla="*/ 156 w 156"/>
              <a:gd name="T31" fmla="*/ 176 h 192"/>
              <a:gd name="T32" fmla="*/ 156 w 156"/>
              <a:gd name="T33" fmla="*/ 156 h 192"/>
              <a:gd name="T34" fmla="*/ 151 w 156"/>
              <a:gd name="T35" fmla="*/ 13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6" h="192">
                <a:moveTo>
                  <a:pt x="151" y="138"/>
                </a:moveTo>
                <a:cubicBezTo>
                  <a:pt x="139" y="123"/>
                  <a:pt x="124" y="115"/>
                  <a:pt x="99" y="113"/>
                </a:cubicBezTo>
                <a:cubicBezTo>
                  <a:pt x="94" y="112"/>
                  <a:pt x="91" y="108"/>
                  <a:pt x="91" y="103"/>
                </a:cubicBezTo>
                <a:cubicBezTo>
                  <a:pt x="91" y="100"/>
                  <a:pt x="102" y="89"/>
                  <a:pt x="102" y="89"/>
                </a:cubicBezTo>
                <a:cubicBezTo>
                  <a:pt x="114" y="77"/>
                  <a:pt x="120" y="57"/>
                  <a:pt x="120" y="42"/>
                </a:cubicBezTo>
                <a:cubicBezTo>
                  <a:pt x="120" y="19"/>
                  <a:pt x="101" y="0"/>
                  <a:pt x="78" y="0"/>
                </a:cubicBezTo>
                <a:cubicBezTo>
                  <a:pt x="55" y="0"/>
                  <a:pt x="36" y="19"/>
                  <a:pt x="36" y="42"/>
                </a:cubicBezTo>
                <a:cubicBezTo>
                  <a:pt x="36" y="57"/>
                  <a:pt x="42" y="77"/>
                  <a:pt x="54" y="89"/>
                </a:cubicBezTo>
                <a:cubicBezTo>
                  <a:pt x="54" y="89"/>
                  <a:pt x="65" y="100"/>
                  <a:pt x="65" y="103"/>
                </a:cubicBezTo>
                <a:cubicBezTo>
                  <a:pt x="65" y="108"/>
                  <a:pt x="61" y="112"/>
                  <a:pt x="56" y="113"/>
                </a:cubicBezTo>
                <a:cubicBezTo>
                  <a:pt x="32" y="116"/>
                  <a:pt x="17" y="123"/>
                  <a:pt x="5" y="138"/>
                </a:cubicBezTo>
                <a:cubicBezTo>
                  <a:pt x="2" y="143"/>
                  <a:pt x="0" y="151"/>
                  <a:pt x="0" y="156"/>
                </a:cubicBezTo>
                <a:cubicBezTo>
                  <a:pt x="0" y="157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176"/>
                  <a:pt x="156" y="157"/>
                  <a:pt x="156" y="156"/>
                </a:cubicBezTo>
                <a:cubicBezTo>
                  <a:pt x="156" y="151"/>
                  <a:pt x="154" y="143"/>
                  <a:pt x="151" y="138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6" name="Freeform 73"/>
          <p:cNvSpPr>
            <a:spLocks/>
          </p:cNvSpPr>
          <p:nvPr/>
        </p:nvSpPr>
        <p:spPr bwMode="auto">
          <a:xfrm>
            <a:off x="2080419" y="4128434"/>
            <a:ext cx="314325" cy="312737"/>
          </a:xfrm>
          <a:custGeom>
            <a:avLst/>
            <a:gdLst>
              <a:gd name="T0" fmla="*/ 92 w 193"/>
              <a:gd name="T1" fmla="*/ 112 h 193"/>
              <a:gd name="T2" fmla="*/ 25 w 193"/>
              <a:gd name="T3" fmla="*/ 179 h 193"/>
              <a:gd name="T4" fmla="*/ 22 w 193"/>
              <a:gd name="T5" fmla="*/ 185 h 193"/>
              <a:gd name="T6" fmla="*/ 30 w 193"/>
              <a:gd name="T7" fmla="*/ 193 h 193"/>
              <a:gd name="T8" fmla="*/ 34 w 193"/>
              <a:gd name="T9" fmla="*/ 192 h 193"/>
              <a:gd name="T10" fmla="*/ 148 w 193"/>
              <a:gd name="T11" fmla="*/ 143 h 193"/>
              <a:gd name="T12" fmla="*/ 153 w 193"/>
              <a:gd name="T13" fmla="*/ 136 h 193"/>
              <a:gd name="T14" fmla="*/ 172 w 193"/>
              <a:gd name="T15" fmla="*/ 70 h 193"/>
              <a:gd name="T16" fmla="*/ 175 w 193"/>
              <a:gd name="T17" fmla="*/ 74 h 193"/>
              <a:gd name="T18" fmla="*/ 189 w 193"/>
              <a:gd name="T19" fmla="*/ 74 h 193"/>
              <a:gd name="T20" fmla="*/ 189 w 193"/>
              <a:gd name="T21" fmla="*/ 60 h 193"/>
              <a:gd name="T22" fmla="*/ 133 w 193"/>
              <a:gd name="T23" fmla="*/ 4 h 193"/>
              <a:gd name="T24" fmla="*/ 119 w 193"/>
              <a:gd name="T25" fmla="*/ 4 h 193"/>
              <a:gd name="T26" fmla="*/ 119 w 193"/>
              <a:gd name="T27" fmla="*/ 18 h 193"/>
              <a:gd name="T28" fmla="*/ 123 w 193"/>
              <a:gd name="T29" fmla="*/ 21 h 193"/>
              <a:gd name="T30" fmla="*/ 57 w 193"/>
              <a:gd name="T31" fmla="*/ 40 h 193"/>
              <a:gd name="T32" fmla="*/ 50 w 193"/>
              <a:gd name="T33" fmla="*/ 45 h 193"/>
              <a:gd name="T34" fmla="*/ 1 w 193"/>
              <a:gd name="T35" fmla="*/ 160 h 193"/>
              <a:gd name="T36" fmla="*/ 0 w 193"/>
              <a:gd name="T37" fmla="*/ 163 h 193"/>
              <a:gd name="T38" fmla="*/ 8 w 193"/>
              <a:gd name="T39" fmla="*/ 171 h 193"/>
              <a:gd name="T40" fmla="*/ 14 w 193"/>
              <a:gd name="T41" fmla="*/ 168 h 193"/>
              <a:gd name="T42" fmla="*/ 81 w 193"/>
              <a:gd name="T43" fmla="*/ 101 h 193"/>
              <a:gd name="T44" fmla="*/ 80 w 193"/>
              <a:gd name="T45" fmla="*/ 93 h 193"/>
              <a:gd name="T46" fmla="*/ 100 w 193"/>
              <a:gd name="T47" fmla="*/ 73 h 193"/>
              <a:gd name="T48" fmla="*/ 120 w 193"/>
              <a:gd name="T49" fmla="*/ 93 h 193"/>
              <a:gd name="T50" fmla="*/ 100 w 193"/>
              <a:gd name="T51" fmla="*/ 113 h 193"/>
              <a:gd name="T52" fmla="*/ 92 w 193"/>
              <a:gd name="T53" fmla="*/ 11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3" h="193">
                <a:moveTo>
                  <a:pt x="92" y="112"/>
                </a:moveTo>
                <a:cubicBezTo>
                  <a:pt x="25" y="179"/>
                  <a:pt x="25" y="179"/>
                  <a:pt x="25" y="179"/>
                </a:cubicBezTo>
                <a:cubicBezTo>
                  <a:pt x="23" y="181"/>
                  <a:pt x="22" y="183"/>
                  <a:pt x="22" y="185"/>
                </a:cubicBezTo>
                <a:cubicBezTo>
                  <a:pt x="22" y="189"/>
                  <a:pt x="26" y="193"/>
                  <a:pt x="30" y="193"/>
                </a:cubicBezTo>
                <a:cubicBezTo>
                  <a:pt x="31" y="193"/>
                  <a:pt x="33" y="193"/>
                  <a:pt x="34" y="192"/>
                </a:cubicBezTo>
                <a:cubicBezTo>
                  <a:pt x="34" y="192"/>
                  <a:pt x="147" y="143"/>
                  <a:pt x="148" y="143"/>
                </a:cubicBezTo>
                <a:cubicBezTo>
                  <a:pt x="150" y="142"/>
                  <a:pt x="152" y="139"/>
                  <a:pt x="153" y="136"/>
                </a:cubicBezTo>
                <a:cubicBezTo>
                  <a:pt x="172" y="70"/>
                  <a:pt x="172" y="70"/>
                  <a:pt x="172" y="70"/>
                </a:cubicBezTo>
                <a:cubicBezTo>
                  <a:pt x="175" y="74"/>
                  <a:pt x="175" y="74"/>
                  <a:pt x="175" y="74"/>
                </a:cubicBezTo>
                <a:cubicBezTo>
                  <a:pt x="179" y="78"/>
                  <a:pt x="185" y="78"/>
                  <a:pt x="189" y="74"/>
                </a:cubicBezTo>
                <a:cubicBezTo>
                  <a:pt x="193" y="70"/>
                  <a:pt x="193" y="64"/>
                  <a:pt x="189" y="60"/>
                </a:cubicBezTo>
                <a:cubicBezTo>
                  <a:pt x="133" y="4"/>
                  <a:pt x="133" y="4"/>
                  <a:pt x="133" y="4"/>
                </a:cubicBezTo>
                <a:cubicBezTo>
                  <a:pt x="129" y="0"/>
                  <a:pt x="123" y="0"/>
                  <a:pt x="119" y="4"/>
                </a:cubicBezTo>
                <a:cubicBezTo>
                  <a:pt x="115" y="8"/>
                  <a:pt x="115" y="14"/>
                  <a:pt x="119" y="18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57" y="40"/>
                  <a:pt x="57" y="40"/>
                  <a:pt x="57" y="40"/>
                </a:cubicBezTo>
                <a:cubicBezTo>
                  <a:pt x="54" y="41"/>
                  <a:pt x="51" y="43"/>
                  <a:pt x="50" y="45"/>
                </a:cubicBezTo>
                <a:cubicBezTo>
                  <a:pt x="1" y="160"/>
                  <a:pt x="1" y="160"/>
                  <a:pt x="1" y="160"/>
                </a:cubicBezTo>
                <a:cubicBezTo>
                  <a:pt x="0" y="161"/>
                  <a:pt x="0" y="162"/>
                  <a:pt x="0" y="163"/>
                </a:cubicBezTo>
                <a:cubicBezTo>
                  <a:pt x="0" y="167"/>
                  <a:pt x="4" y="171"/>
                  <a:pt x="8" y="171"/>
                </a:cubicBezTo>
                <a:cubicBezTo>
                  <a:pt x="10" y="171"/>
                  <a:pt x="12" y="170"/>
                  <a:pt x="14" y="168"/>
                </a:cubicBezTo>
                <a:cubicBezTo>
                  <a:pt x="81" y="101"/>
                  <a:pt x="81" y="101"/>
                  <a:pt x="81" y="101"/>
                </a:cubicBezTo>
                <a:cubicBezTo>
                  <a:pt x="81" y="98"/>
                  <a:pt x="80" y="96"/>
                  <a:pt x="80" y="93"/>
                </a:cubicBezTo>
                <a:cubicBezTo>
                  <a:pt x="80" y="82"/>
                  <a:pt x="89" y="73"/>
                  <a:pt x="100" y="73"/>
                </a:cubicBezTo>
                <a:cubicBezTo>
                  <a:pt x="111" y="73"/>
                  <a:pt x="120" y="82"/>
                  <a:pt x="120" y="93"/>
                </a:cubicBezTo>
                <a:cubicBezTo>
                  <a:pt x="120" y="104"/>
                  <a:pt x="111" y="113"/>
                  <a:pt x="100" y="113"/>
                </a:cubicBezTo>
                <a:cubicBezTo>
                  <a:pt x="97" y="113"/>
                  <a:pt x="95" y="112"/>
                  <a:pt x="92" y="112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0" name="Freeform 74"/>
          <p:cNvSpPr>
            <a:spLocks noEditPoints="1"/>
          </p:cNvSpPr>
          <p:nvPr/>
        </p:nvSpPr>
        <p:spPr bwMode="auto">
          <a:xfrm>
            <a:off x="1373982" y="4126847"/>
            <a:ext cx="319088" cy="317500"/>
          </a:xfrm>
          <a:custGeom>
            <a:avLst/>
            <a:gdLst>
              <a:gd name="T0" fmla="*/ 24 w 196"/>
              <a:gd name="T1" fmla="*/ 83 h 196"/>
              <a:gd name="T2" fmla="*/ 17 w 196"/>
              <a:gd name="T3" fmla="*/ 98 h 196"/>
              <a:gd name="T4" fmla="*/ 2 w 196"/>
              <a:gd name="T5" fmla="*/ 170 h 196"/>
              <a:gd name="T6" fmla="*/ 26 w 196"/>
              <a:gd name="T7" fmla="*/ 194 h 196"/>
              <a:gd name="T8" fmla="*/ 98 w 196"/>
              <a:gd name="T9" fmla="*/ 179 h 196"/>
              <a:gd name="T10" fmla="*/ 113 w 196"/>
              <a:gd name="T11" fmla="*/ 172 h 196"/>
              <a:gd name="T12" fmla="*/ 189 w 196"/>
              <a:gd name="T13" fmla="*/ 96 h 196"/>
              <a:gd name="T14" fmla="*/ 189 w 196"/>
              <a:gd name="T15" fmla="*/ 73 h 196"/>
              <a:gd name="T16" fmla="*/ 123 w 196"/>
              <a:gd name="T17" fmla="*/ 7 h 196"/>
              <a:gd name="T18" fmla="*/ 100 w 196"/>
              <a:gd name="T19" fmla="*/ 7 h 196"/>
              <a:gd name="T20" fmla="*/ 24 w 196"/>
              <a:gd name="T21" fmla="*/ 83 h 196"/>
              <a:gd name="T22" fmla="*/ 98 w 196"/>
              <a:gd name="T23" fmla="*/ 160 h 196"/>
              <a:gd name="T24" fmla="*/ 60 w 196"/>
              <a:gd name="T25" fmla="*/ 167 h 196"/>
              <a:gd name="T26" fmla="*/ 29 w 196"/>
              <a:gd name="T27" fmla="*/ 136 h 196"/>
              <a:gd name="T28" fmla="*/ 36 w 196"/>
              <a:gd name="T29" fmla="*/ 99 h 196"/>
              <a:gd name="T30" fmla="*/ 92 w 196"/>
              <a:gd name="T31" fmla="*/ 43 h 196"/>
              <a:gd name="T32" fmla="*/ 103 w 196"/>
              <a:gd name="T33" fmla="*/ 43 h 196"/>
              <a:gd name="T34" fmla="*/ 103 w 196"/>
              <a:gd name="T35" fmla="*/ 54 h 196"/>
              <a:gd name="T36" fmla="*/ 52 w 196"/>
              <a:gd name="T37" fmla="*/ 105 h 196"/>
              <a:gd name="T38" fmla="*/ 52 w 196"/>
              <a:gd name="T39" fmla="*/ 119 h 196"/>
              <a:gd name="T40" fmla="*/ 66 w 196"/>
              <a:gd name="T41" fmla="*/ 119 h 196"/>
              <a:gd name="T42" fmla="*/ 117 w 196"/>
              <a:gd name="T43" fmla="*/ 68 h 196"/>
              <a:gd name="T44" fmla="*/ 128 w 196"/>
              <a:gd name="T45" fmla="*/ 68 h 196"/>
              <a:gd name="T46" fmla="*/ 128 w 196"/>
              <a:gd name="T47" fmla="*/ 79 h 196"/>
              <a:gd name="T48" fmla="*/ 77 w 196"/>
              <a:gd name="T49" fmla="*/ 131 h 196"/>
              <a:gd name="T50" fmla="*/ 77 w 196"/>
              <a:gd name="T51" fmla="*/ 144 h 196"/>
              <a:gd name="T52" fmla="*/ 91 w 196"/>
              <a:gd name="T53" fmla="*/ 144 h 196"/>
              <a:gd name="T54" fmla="*/ 142 w 196"/>
              <a:gd name="T55" fmla="*/ 93 h 196"/>
              <a:gd name="T56" fmla="*/ 153 w 196"/>
              <a:gd name="T57" fmla="*/ 93 h 196"/>
              <a:gd name="T58" fmla="*/ 153 w 196"/>
              <a:gd name="T59" fmla="*/ 104 h 196"/>
              <a:gd name="T60" fmla="*/ 98 w 196"/>
              <a:gd name="T61" fmla="*/ 16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6" h="196">
                <a:moveTo>
                  <a:pt x="24" y="83"/>
                </a:moveTo>
                <a:cubicBezTo>
                  <a:pt x="20" y="87"/>
                  <a:pt x="18" y="92"/>
                  <a:pt x="17" y="98"/>
                </a:cubicBezTo>
                <a:cubicBezTo>
                  <a:pt x="2" y="170"/>
                  <a:pt x="2" y="170"/>
                  <a:pt x="2" y="170"/>
                </a:cubicBezTo>
                <a:cubicBezTo>
                  <a:pt x="0" y="183"/>
                  <a:pt x="13" y="196"/>
                  <a:pt x="26" y="194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03" y="178"/>
                  <a:pt x="109" y="176"/>
                  <a:pt x="113" y="172"/>
                </a:cubicBezTo>
                <a:cubicBezTo>
                  <a:pt x="189" y="96"/>
                  <a:pt x="189" y="96"/>
                  <a:pt x="189" y="96"/>
                </a:cubicBezTo>
                <a:cubicBezTo>
                  <a:pt x="196" y="90"/>
                  <a:pt x="196" y="80"/>
                  <a:pt x="189" y="73"/>
                </a:cubicBezTo>
                <a:cubicBezTo>
                  <a:pt x="123" y="7"/>
                  <a:pt x="123" y="7"/>
                  <a:pt x="123" y="7"/>
                </a:cubicBezTo>
                <a:cubicBezTo>
                  <a:pt x="116" y="0"/>
                  <a:pt x="107" y="0"/>
                  <a:pt x="100" y="7"/>
                </a:cubicBezTo>
                <a:lnTo>
                  <a:pt x="24" y="83"/>
                </a:lnTo>
                <a:close/>
                <a:moveTo>
                  <a:pt x="98" y="160"/>
                </a:moveTo>
                <a:cubicBezTo>
                  <a:pt x="60" y="167"/>
                  <a:pt x="60" y="167"/>
                  <a:pt x="60" y="167"/>
                </a:cubicBezTo>
                <a:cubicBezTo>
                  <a:pt x="29" y="136"/>
                  <a:pt x="29" y="136"/>
                  <a:pt x="29" y="136"/>
                </a:cubicBezTo>
                <a:cubicBezTo>
                  <a:pt x="36" y="99"/>
                  <a:pt x="36" y="99"/>
                  <a:pt x="36" y="99"/>
                </a:cubicBezTo>
                <a:cubicBezTo>
                  <a:pt x="92" y="43"/>
                  <a:pt x="92" y="43"/>
                  <a:pt x="92" y="43"/>
                </a:cubicBezTo>
                <a:cubicBezTo>
                  <a:pt x="95" y="40"/>
                  <a:pt x="100" y="40"/>
                  <a:pt x="103" y="43"/>
                </a:cubicBezTo>
                <a:cubicBezTo>
                  <a:pt x="106" y="46"/>
                  <a:pt x="106" y="51"/>
                  <a:pt x="103" y="54"/>
                </a:cubicBezTo>
                <a:cubicBezTo>
                  <a:pt x="52" y="105"/>
                  <a:pt x="52" y="105"/>
                  <a:pt x="52" y="105"/>
                </a:cubicBezTo>
                <a:cubicBezTo>
                  <a:pt x="48" y="109"/>
                  <a:pt x="48" y="116"/>
                  <a:pt x="52" y="119"/>
                </a:cubicBezTo>
                <a:cubicBezTo>
                  <a:pt x="56" y="123"/>
                  <a:pt x="62" y="123"/>
                  <a:pt x="66" y="119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20" y="65"/>
                  <a:pt x="125" y="65"/>
                  <a:pt x="128" y="68"/>
                </a:cubicBezTo>
                <a:cubicBezTo>
                  <a:pt x="131" y="71"/>
                  <a:pt x="131" y="76"/>
                  <a:pt x="128" y="79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3" y="134"/>
                  <a:pt x="73" y="141"/>
                  <a:pt x="77" y="144"/>
                </a:cubicBezTo>
                <a:cubicBezTo>
                  <a:pt x="81" y="148"/>
                  <a:pt x="87" y="148"/>
                  <a:pt x="91" y="144"/>
                </a:cubicBezTo>
                <a:cubicBezTo>
                  <a:pt x="142" y="93"/>
                  <a:pt x="142" y="93"/>
                  <a:pt x="142" y="93"/>
                </a:cubicBezTo>
                <a:cubicBezTo>
                  <a:pt x="145" y="90"/>
                  <a:pt x="150" y="90"/>
                  <a:pt x="153" y="93"/>
                </a:cubicBezTo>
                <a:cubicBezTo>
                  <a:pt x="156" y="96"/>
                  <a:pt x="156" y="101"/>
                  <a:pt x="153" y="104"/>
                </a:cubicBezTo>
                <a:lnTo>
                  <a:pt x="98" y="160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1" name="Freeform 75"/>
          <p:cNvSpPr>
            <a:spLocks noEditPoints="1"/>
          </p:cNvSpPr>
          <p:nvPr/>
        </p:nvSpPr>
        <p:spPr bwMode="auto">
          <a:xfrm>
            <a:off x="5595144" y="3439459"/>
            <a:ext cx="312738" cy="287337"/>
          </a:xfrm>
          <a:custGeom>
            <a:avLst/>
            <a:gdLst>
              <a:gd name="T0" fmla="*/ 94 w 192"/>
              <a:gd name="T1" fmla="*/ 120 h 176"/>
              <a:gd name="T2" fmla="*/ 76 w 192"/>
              <a:gd name="T3" fmla="*/ 110 h 176"/>
              <a:gd name="T4" fmla="*/ 73 w 192"/>
              <a:gd name="T5" fmla="*/ 107 h 176"/>
              <a:gd name="T6" fmla="*/ 77 w 192"/>
              <a:gd name="T7" fmla="*/ 101 h 176"/>
              <a:gd name="T8" fmla="*/ 84 w 192"/>
              <a:gd name="T9" fmla="*/ 84 h 176"/>
              <a:gd name="T10" fmla="*/ 66 w 192"/>
              <a:gd name="T11" fmla="*/ 68 h 176"/>
              <a:gd name="T12" fmla="*/ 48 w 192"/>
              <a:gd name="T13" fmla="*/ 84 h 176"/>
              <a:gd name="T14" fmla="*/ 55 w 192"/>
              <a:gd name="T15" fmla="*/ 102 h 176"/>
              <a:gd name="T16" fmla="*/ 59 w 192"/>
              <a:gd name="T17" fmla="*/ 107 h 176"/>
              <a:gd name="T18" fmla="*/ 56 w 192"/>
              <a:gd name="T19" fmla="*/ 111 h 176"/>
              <a:gd name="T20" fmla="*/ 38 w 192"/>
              <a:gd name="T21" fmla="*/ 120 h 176"/>
              <a:gd name="T22" fmla="*/ 36 w 192"/>
              <a:gd name="T23" fmla="*/ 126 h 176"/>
              <a:gd name="T24" fmla="*/ 36 w 192"/>
              <a:gd name="T25" fmla="*/ 134 h 176"/>
              <a:gd name="T26" fmla="*/ 42 w 192"/>
              <a:gd name="T27" fmla="*/ 140 h 176"/>
              <a:gd name="T28" fmla="*/ 90 w 192"/>
              <a:gd name="T29" fmla="*/ 140 h 176"/>
              <a:gd name="T30" fmla="*/ 96 w 192"/>
              <a:gd name="T31" fmla="*/ 134 h 176"/>
              <a:gd name="T32" fmla="*/ 96 w 192"/>
              <a:gd name="T33" fmla="*/ 126 h 176"/>
              <a:gd name="T34" fmla="*/ 94 w 192"/>
              <a:gd name="T35" fmla="*/ 120 h 176"/>
              <a:gd name="T36" fmla="*/ 142 w 192"/>
              <a:gd name="T37" fmla="*/ 76 h 176"/>
              <a:gd name="T38" fmla="*/ 122 w 192"/>
              <a:gd name="T39" fmla="*/ 76 h 176"/>
              <a:gd name="T40" fmla="*/ 112 w 192"/>
              <a:gd name="T41" fmla="*/ 86 h 176"/>
              <a:gd name="T42" fmla="*/ 122 w 192"/>
              <a:gd name="T43" fmla="*/ 96 h 176"/>
              <a:gd name="T44" fmla="*/ 142 w 192"/>
              <a:gd name="T45" fmla="*/ 96 h 176"/>
              <a:gd name="T46" fmla="*/ 152 w 192"/>
              <a:gd name="T47" fmla="*/ 86 h 176"/>
              <a:gd name="T48" fmla="*/ 142 w 192"/>
              <a:gd name="T49" fmla="*/ 76 h 176"/>
              <a:gd name="T50" fmla="*/ 142 w 192"/>
              <a:gd name="T51" fmla="*/ 112 h 176"/>
              <a:gd name="T52" fmla="*/ 122 w 192"/>
              <a:gd name="T53" fmla="*/ 112 h 176"/>
              <a:gd name="T54" fmla="*/ 112 w 192"/>
              <a:gd name="T55" fmla="*/ 122 h 176"/>
              <a:gd name="T56" fmla="*/ 122 w 192"/>
              <a:gd name="T57" fmla="*/ 132 h 176"/>
              <a:gd name="T58" fmla="*/ 142 w 192"/>
              <a:gd name="T59" fmla="*/ 132 h 176"/>
              <a:gd name="T60" fmla="*/ 152 w 192"/>
              <a:gd name="T61" fmla="*/ 122 h 176"/>
              <a:gd name="T62" fmla="*/ 142 w 192"/>
              <a:gd name="T63" fmla="*/ 112 h 176"/>
              <a:gd name="T64" fmla="*/ 0 w 192"/>
              <a:gd name="T65" fmla="*/ 160 h 176"/>
              <a:gd name="T66" fmla="*/ 16 w 192"/>
              <a:gd name="T67" fmla="*/ 176 h 176"/>
              <a:gd name="T68" fmla="*/ 176 w 192"/>
              <a:gd name="T69" fmla="*/ 176 h 176"/>
              <a:gd name="T70" fmla="*/ 192 w 192"/>
              <a:gd name="T71" fmla="*/ 160 h 176"/>
              <a:gd name="T72" fmla="*/ 192 w 192"/>
              <a:gd name="T73" fmla="*/ 32 h 176"/>
              <a:gd name="T74" fmla="*/ 176 w 192"/>
              <a:gd name="T75" fmla="*/ 16 h 176"/>
              <a:gd name="T76" fmla="*/ 128 w 192"/>
              <a:gd name="T77" fmla="*/ 16 h 176"/>
              <a:gd name="T78" fmla="*/ 128 w 192"/>
              <a:gd name="T79" fmla="*/ 9 h 176"/>
              <a:gd name="T80" fmla="*/ 119 w 192"/>
              <a:gd name="T81" fmla="*/ 0 h 176"/>
              <a:gd name="T82" fmla="*/ 73 w 192"/>
              <a:gd name="T83" fmla="*/ 0 h 176"/>
              <a:gd name="T84" fmla="*/ 64 w 192"/>
              <a:gd name="T85" fmla="*/ 9 h 176"/>
              <a:gd name="T86" fmla="*/ 64 w 192"/>
              <a:gd name="T87" fmla="*/ 16 h 176"/>
              <a:gd name="T88" fmla="*/ 16 w 192"/>
              <a:gd name="T89" fmla="*/ 16 h 176"/>
              <a:gd name="T90" fmla="*/ 0 w 192"/>
              <a:gd name="T91" fmla="*/ 32 h 176"/>
              <a:gd name="T92" fmla="*/ 0 w 192"/>
              <a:gd name="T93" fmla="*/ 160 h 176"/>
              <a:gd name="T94" fmla="*/ 29 w 192"/>
              <a:gd name="T95" fmla="*/ 36 h 176"/>
              <a:gd name="T96" fmla="*/ 64 w 192"/>
              <a:gd name="T97" fmla="*/ 36 h 176"/>
              <a:gd name="T98" fmla="*/ 64 w 192"/>
              <a:gd name="T99" fmla="*/ 43 h 176"/>
              <a:gd name="T100" fmla="*/ 73 w 192"/>
              <a:gd name="T101" fmla="*/ 52 h 176"/>
              <a:gd name="T102" fmla="*/ 119 w 192"/>
              <a:gd name="T103" fmla="*/ 52 h 176"/>
              <a:gd name="T104" fmla="*/ 128 w 192"/>
              <a:gd name="T105" fmla="*/ 43 h 176"/>
              <a:gd name="T106" fmla="*/ 128 w 192"/>
              <a:gd name="T107" fmla="*/ 36 h 176"/>
              <a:gd name="T108" fmla="*/ 163 w 192"/>
              <a:gd name="T109" fmla="*/ 36 h 176"/>
              <a:gd name="T110" fmla="*/ 172 w 192"/>
              <a:gd name="T111" fmla="*/ 45 h 176"/>
              <a:gd name="T112" fmla="*/ 172 w 192"/>
              <a:gd name="T113" fmla="*/ 147 h 176"/>
              <a:gd name="T114" fmla="*/ 163 w 192"/>
              <a:gd name="T115" fmla="*/ 156 h 176"/>
              <a:gd name="T116" fmla="*/ 29 w 192"/>
              <a:gd name="T117" fmla="*/ 156 h 176"/>
              <a:gd name="T118" fmla="*/ 20 w 192"/>
              <a:gd name="T119" fmla="*/ 147 h 176"/>
              <a:gd name="T120" fmla="*/ 20 w 192"/>
              <a:gd name="T121" fmla="*/ 45 h 176"/>
              <a:gd name="T122" fmla="*/ 29 w 192"/>
              <a:gd name="T123" fmla="*/ 3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2" h="176">
                <a:moveTo>
                  <a:pt x="94" y="120"/>
                </a:moveTo>
                <a:cubicBezTo>
                  <a:pt x="90" y="114"/>
                  <a:pt x="86" y="111"/>
                  <a:pt x="76" y="110"/>
                </a:cubicBezTo>
                <a:cubicBezTo>
                  <a:pt x="74" y="110"/>
                  <a:pt x="73" y="109"/>
                  <a:pt x="73" y="107"/>
                </a:cubicBezTo>
                <a:cubicBezTo>
                  <a:pt x="73" y="105"/>
                  <a:pt x="77" y="102"/>
                  <a:pt x="77" y="101"/>
                </a:cubicBezTo>
                <a:cubicBezTo>
                  <a:pt x="82" y="97"/>
                  <a:pt x="84" y="90"/>
                  <a:pt x="84" y="84"/>
                </a:cubicBezTo>
                <a:cubicBezTo>
                  <a:pt x="84" y="75"/>
                  <a:pt x="76" y="68"/>
                  <a:pt x="66" y="68"/>
                </a:cubicBezTo>
                <a:cubicBezTo>
                  <a:pt x="56" y="68"/>
                  <a:pt x="48" y="75"/>
                  <a:pt x="48" y="84"/>
                </a:cubicBezTo>
                <a:cubicBezTo>
                  <a:pt x="48" y="90"/>
                  <a:pt x="50" y="97"/>
                  <a:pt x="55" y="102"/>
                </a:cubicBezTo>
                <a:cubicBezTo>
                  <a:pt x="55" y="102"/>
                  <a:pt x="59" y="105"/>
                  <a:pt x="59" y="107"/>
                </a:cubicBezTo>
                <a:cubicBezTo>
                  <a:pt x="59" y="109"/>
                  <a:pt x="58" y="110"/>
                  <a:pt x="56" y="111"/>
                </a:cubicBezTo>
                <a:cubicBezTo>
                  <a:pt x="46" y="111"/>
                  <a:pt x="42" y="114"/>
                  <a:pt x="38" y="120"/>
                </a:cubicBezTo>
                <a:cubicBezTo>
                  <a:pt x="37" y="122"/>
                  <a:pt x="36" y="125"/>
                  <a:pt x="36" y="126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36" y="137"/>
                  <a:pt x="39" y="140"/>
                  <a:pt x="42" y="140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3" y="140"/>
                  <a:pt x="96" y="137"/>
                  <a:pt x="96" y="134"/>
                </a:cubicBezTo>
                <a:cubicBezTo>
                  <a:pt x="96" y="126"/>
                  <a:pt x="96" y="126"/>
                  <a:pt x="96" y="126"/>
                </a:cubicBezTo>
                <a:cubicBezTo>
                  <a:pt x="96" y="125"/>
                  <a:pt x="95" y="122"/>
                  <a:pt x="94" y="120"/>
                </a:cubicBezTo>
                <a:close/>
                <a:moveTo>
                  <a:pt x="142" y="76"/>
                </a:moveTo>
                <a:cubicBezTo>
                  <a:pt x="122" y="76"/>
                  <a:pt x="122" y="76"/>
                  <a:pt x="122" y="76"/>
                </a:cubicBezTo>
                <a:cubicBezTo>
                  <a:pt x="116" y="76"/>
                  <a:pt x="112" y="80"/>
                  <a:pt x="112" y="86"/>
                </a:cubicBezTo>
                <a:cubicBezTo>
                  <a:pt x="112" y="92"/>
                  <a:pt x="116" y="96"/>
                  <a:pt x="122" y="96"/>
                </a:cubicBezTo>
                <a:cubicBezTo>
                  <a:pt x="142" y="96"/>
                  <a:pt x="142" y="96"/>
                  <a:pt x="142" y="96"/>
                </a:cubicBezTo>
                <a:cubicBezTo>
                  <a:pt x="148" y="96"/>
                  <a:pt x="152" y="92"/>
                  <a:pt x="152" y="86"/>
                </a:cubicBezTo>
                <a:cubicBezTo>
                  <a:pt x="152" y="80"/>
                  <a:pt x="148" y="76"/>
                  <a:pt x="142" y="76"/>
                </a:cubicBezTo>
                <a:close/>
                <a:moveTo>
                  <a:pt x="142" y="112"/>
                </a:moveTo>
                <a:cubicBezTo>
                  <a:pt x="122" y="112"/>
                  <a:pt x="122" y="112"/>
                  <a:pt x="122" y="112"/>
                </a:cubicBezTo>
                <a:cubicBezTo>
                  <a:pt x="116" y="112"/>
                  <a:pt x="112" y="116"/>
                  <a:pt x="112" y="122"/>
                </a:cubicBezTo>
                <a:cubicBezTo>
                  <a:pt x="112" y="128"/>
                  <a:pt x="116" y="132"/>
                  <a:pt x="122" y="132"/>
                </a:cubicBezTo>
                <a:cubicBezTo>
                  <a:pt x="142" y="132"/>
                  <a:pt x="142" y="132"/>
                  <a:pt x="142" y="132"/>
                </a:cubicBezTo>
                <a:cubicBezTo>
                  <a:pt x="148" y="132"/>
                  <a:pt x="152" y="128"/>
                  <a:pt x="152" y="122"/>
                </a:cubicBezTo>
                <a:cubicBezTo>
                  <a:pt x="152" y="116"/>
                  <a:pt x="148" y="112"/>
                  <a:pt x="142" y="112"/>
                </a:cubicBezTo>
                <a:close/>
                <a:moveTo>
                  <a:pt x="0" y="160"/>
                </a:moveTo>
                <a:cubicBezTo>
                  <a:pt x="0" y="169"/>
                  <a:pt x="7" y="176"/>
                  <a:pt x="16" y="176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185" y="176"/>
                  <a:pt x="192" y="169"/>
                  <a:pt x="192" y="160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2" y="23"/>
                  <a:pt x="185" y="16"/>
                  <a:pt x="176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9"/>
                  <a:pt x="128" y="9"/>
                  <a:pt x="128" y="9"/>
                </a:cubicBezTo>
                <a:cubicBezTo>
                  <a:pt x="128" y="4"/>
                  <a:pt x="124" y="0"/>
                  <a:pt x="11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68" y="0"/>
                  <a:pt x="64" y="4"/>
                  <a:pt x="64" y="9"/>
                </a:cubicBezTo>
                <a:cubicBezTo>
                  <a:pt x="64" y="16"/>
                  <a:pt x="64" y="16"/>
                  <a:pt x="64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60"/>
                </a:lnTo>
                <a:close/>
                <a:moveTo>
                  <a:pt x="29" y="36"/>
                </a:moveTo>
                <a:cubicBezTo>
                  <a:pt x="64" y="36"/>
                  <a:pt x="64" y="36"/>
                  <a:pt x="64" y="36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8"/>
                  <a:pt x="68" y="52"/>
                  <a:pt x="73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24" y="52"/>
                  <a:pt x="128" y="48"/>
                  <a:pt x="128" y="43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63" y="36"/>
                  <a:pt x="163" y="36"/>
                  <a:pt x="163" y="36"/>
                </a:cubicBezTo>
                <a:cubicBezTo>
                  <a:pt x="168" y="36"/>
                  <a:pt x="172" y="40"/>
                  <a:pt x="172" y="45"/>
                </a:cubicBezTo>
                <a:cubicBezTo>
                  <a:pt x="172" y="147"/>
                  <a:pt x="172" y="147"/>
                  <a:pt x="172" y="147"/>
                </a:cubicBezTo>
                <a:cubicBezTo>
                  <a:pt x="172" y="152"/>
                  <a:pt x="168" y="156"/>
                  <a:pt x="163" y="156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24" y="156"/>
                  <a:pt x="20" y="152"/>
                  <a:pt x="20" y="147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0"/>
                  <a:pt x="24" y="36"/>
                  <a:pt x="29" y="36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8" name="Freeform 76"/>
          <p:cNvSpPr>
            <a:spLocks noEditPoints="1"/>
          </p:cNvSpPr>
          <p:nvPr/>
        </p:nvSpPr>
        <p:spPr bwMode="auto">
          <a:xfrm>
            <a:off x="4918869" y="3426759"/>
            <a:ext cx="254000" cy="312737"/>
          </a:xfrm>
          <a:custGeom>
            <a:avLst/>
            <a:gdLst>
              <a:gd name="T0" fmla="*/ 0 w 156"/>
              <a:gd name="T1" fmla="*/ 176 h 192"/>
              <a:gd name="T2" fmla="*/ 16 w 156"/>
              <a:gd name="T3" fmla="*/ 192 h 192"/>
              <a:gd name="T4" fmla="*/ 140 w 156"/>
              <a:gd name="T5" fmla="*/ 192 h 192"/>
              <a:gd name="T6" fmla="*/ 156 w 156"/>
              <a:gd name="T7" fmla="*/ 176 h 192"/>
              <a:gd name="T8" fmla="*/ 156 w 156"/>
              <a:gd name="T9" fmla="*/ 40 h 192"/>
              <a:gd name="T10" fmla="*/ 140 w 156"/>
              <a:gd name="T11" fmla="*/ 24 h 192"/>
              <a:gd name="T12" fmla="*/ 107 w 156"/>
              <a:gd name="T13" fmla="*/ 24 h 192"/>
              <a:gd name="T14" fmla="*/ 78 w 156"/>
              <a:gd name="T15" fmla="*/ 0 h 192"/>
              <a:gd name="T16" fmla="*/ 49 w 156"/>
              <a:gd name="T17" fmla="*/ 24 h 192"/>
              <a:gd name="T18" fmla="*/ 16 w 156"/>
              <a:gd name="T19" fmla="*/ 24 h 192"/>
              <a:gd name="T20" fmla="*/ 0 w 156"/>
              <a:gd name="T21" fmla="*/ 40 h 192"/>
              <a:gd name="T22" fmla="*/ 0 w 156"/>
              <a:gd name="T23" fmla="*/ 176 h 192"/>
              <a:gd name="T24" fmla="*/ 29 w 156"/>
              <a:gd name="T25" fmla="*/ 44 h 192"/>
              <a:gd name="T26" fmla="*/ 48 w 156"/>
              <a:gd name="T27" fmla="*/ 44 h 192"/>
              <a:gd name="T28" fmla="*/ 48 w 156"/>
              <a:gd name="T29" fmla="*/ 51 h 192"/>
              <a:gd name="T30" fmla="*/ 57 w 156"/>
              <a:gd name="T31" fmla="*/ 60 h 192"/>
              <a:gd name="T32" fmla="*/ 99 w 156"/>
              <a:gd name="T33" fmla="*/ 60 h 192"/>
              <a:gd name="T34" fmla="*/ 108 w 156"/>
              <a:gd name="T35" fmla="*/ 51 h 192"/>
              <a:gd name="T36" fmla="*/ 108 w 156"/>
              <a:gd name="T37" fmla="*/ 44 h 192"/>
              <a:gd name="T38" fmla="*/ 127 w 156"/>
              <a:gd name="T39" fmla="*/ 44 h 192"/>
              <a:gd name="T40" fmla="*/ 136 w 156"/>
              <a:gd name="T41" fmla="*/ 53 h 192"/>
              <a:gd name="T42" fmla="*/ 136 w 156"/>
              <a:gd name="T43" fmla="*/ 163 h 192"/>
              <a:gd name="T44" fmla="*/ 127 w 156"/>
              <a:gd name="T45" fmla="*/ 172 h 192"/>
              <a:gd name="T46" fmla="*/ 29 w 156"/>
              <a:gd name="T47" fmla="*/ 172 h 192"/>
              <a:gd name="T48" fmla="*/ 20 w 156"/>
              <a:gd name="T49" fmla="*/ 163 h 192"/>
              <a:gd name="T50" fmla="*/ 20 w 156"/>
              <a:gd name="T51" fmla="*/ 53 h 192"/>
              <a:gd name="T52" fmla="*/ 29 w 156"/>
              <a:gd name="T53" fmla="*/ 44 h 192"/>
              <a:gd name="T54" fmla="*/ 68 w 156"/>
              <a:gd name="T55" fmla="*/ 30 h 192"/>
              <a:gd name="T56" fmla="*/ 78 w 156"/>
              <a:gd name="T57" fmla="*/ 20 h 192"/>
              <a:gd name="T58" fmla="*/ 88 w 156"/>
              <a:gd name="T59" fmla="*/ 30 h 192"/>
              <a:gd name="T60" fmla="*/ 78 w 156"/>
              <a:gd name="T61" fmla="*/ 40 h 192"/>
              <a:gd name="T62" fmla="*/ 68 w 156"/>
              <a:gd name="T63" fmla="*/ 3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6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40"/>
                  <a:pt x="156" y="40"/>
                  <a:pt x="156" y="40"/>
                </a:cubicBezTo>
                <a:cubicBezTo>
                  <a:pt x="156" y="31"/>
                  <a:pt x="149" y="24"/>
                  <a:pt x="140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5" y="10"/>
                  <a:pt x="93" y="0"/>
                  <a:pt x="78" y="0"/>
                </a:cubicBezTo>
                <a:cubicBezTo>
                  <a:pt x="63" y="0"/>
                  <a:pt x="51" y="10"/>
                  <a:pt x="49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lnTo>
                  <a:pt x="0" y="176"/>
                </a:lnTo>
                <a:close/>
                <a:moveTo>
                  <a:pt x="29" y="44"/>
                </a:moveTo>
                <a:cubicBezTo>
                  <a:pt x="48" y="44"/>
                  <a:pt x="48" y="44"/>
                  <a:pt x="48" y="4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6"/>
                  <a:pt x="52" y="60"/>
                  <a:pt x="57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60"/>
                  <a:pt x="108" y="56"/>
                  <a:pt x="108" y="51"/>
                </a:cubicBezTo>
                <a:cubicBezTo>
                  <a:pt x="108" y="44"/>
                  <a:pt x="108" y="44"/>
                  <a:pt x="108" y="44"/>
                </a:cubicBezTo>
                <a:cubicBezTo>
                  <a:pt x="127" y="44"/>
                  <a:pt x="127" y="44"/>
                  <a:pt x="127" y="44"/>
                </a:cubicBezTo>
                <a:cubicBezTo>
                  <a:pt x="132" y="44"/>
                  <a:pt x="136" y="48"/>
                  <a:pt x="136" y="53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36" y="168"/>
                  <a:pt x="132" y="172"/>
                  <a:pt x="127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8"/>
                  <a:pt x="24" y="44"/>
                  <a:pt x="29" y="44"/>
                </a:cubicBezTo>
                <a:close/>
                <a:moveTo>
                  <a:pt x="68" y="30"/>
                </a:moveTo>
                <a:cubicBezTo>
                  <a:pt x="68" y="24"/>
                  <a:pt x="72" y="20"/>
                  <a:pt x="78" y="20"/>
                </a:cubicBezTo>
                <a:cubicBezTo>
                  <a:pt x="84" y="20"/>
                  <a:pt x="88" y="24"/>
                  <a:pt x="88" y="30"/>
                </a:cubicBezTo>
                <a:cubicBezTo>
                  <a:pt x="88" y="36"/>
                  <a:pt x="84" y="40"/>
                  <a:pt x="78" y="40"/>
                </a:cubicBezTo>
                <a:cubicBezTo>
                  <a:pt x="72" y="40"/>
                  <a:pt x="68" y="36"/>
                  <a:pt x="68" y="30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9" name="Freeform 77"/>
          <p:cNvSpPr>
            <a:spLocks noEditPoints="1"/>
          </p:cNvSpPr>
          <p:nvPr/>
        </p:nvSpPr>
        <p:spPr bwMode="auto">
          <a:xfrm>
            <a:off x="4215607" y="3426759"/>
            <a:ext cx="254000" cy="312737"/>
          </a:xfrm>
          <a:custGeom>
            <a:avLst/>
            <a:gdLst>
              <a:gd name="T0" fmla="*/ 106 w 156"/>
              <a:gd name="T1" fmla="*/ 96 h 192"/>
              <a:gd name="T2" fmla="*/ 50 w 156"/>
              <a:gd name="T3" fmla="*/ 96 h 192"/>
              <a:gd name="T4" fmla="*/ 40 w 156"/>
              <a:gd name="T5" fmla="*/ 106 h 192"/>
              <a:gd name="T6" fmla="*/ 50 w 156"/>
              <a:gd name="T7" fmla="*/ 116 h 192"/>
              <a:gd name="T8" fmla="*/ 106 w 156"/>
              <a:gd name="T9" fmla="*/ 116 h 192"/>
              <a:gd name="T10" fmla="*/ 116 w 156"/>
              <a:gd name="T11" fmla="*/ 106 h 192"/>
              <a:gd name="T12" fmla="*/ 106 w 156"/>
              <a:gd name="T13" fmla="*/ 96 h 192"/>
              <a:gd name="T14" fmla="*/ 106 w 156"/>
              <a:gd name="T15" fmla="*/ 132 h 192"/>
              <a:gd name="T16" fmla="*/ 50 w 156"/>
              <a:gd name="T17" fmla="*/ 132 h 192"/>
              <a:gd name="T18" fmla="*/ 40 w 156"/>
              <a:gd name="T19" fmla="*/ 142 h 192"/>
              <a:gd name="T20" fmla="*/ 50 w 156"/>
              <a:gd name="T21" fmla="*/ 152 h 192"/>
              <a:gd name="T22" fmla="*/ 106 w 156"/>
              <a:gd name="T23" fmla="*/ 152 h 192"/>
              <a:gd name="T24" fmla="*/ 116 w 156"/>
              <a:gd name="T25" fmla="*/ 142 h 192"/>
              <a:gd name="T26" fmla="*/ 106 w 156"/>
              <a:gd name="T27" fmla="*/ 132 h 192"/>
              <a:gd name="T28" fmla="*/ 0 w 156"/>
              <a:gd name="T29" fmla="*/ 176 h 192"/>
              <a:gd name="T30" fmla="*/ 16 w 156"/>
              <a:gd name="T31" fmla="*/ 192 h 192"/>
              <a:gd name="T32" fmla="*/ 140 w 156"/>
              <a:gd name="T33" fmla="*/ 192 h 192"/>
              <a:gd name="T34" fmla="*/ 156 w 156"/>
              <a:gd name="T35" fmla="*/ 176 h 192"/>
              <a:gd name="T36" fmla="*/ 156 w 156"/>
              <a:gd name="T37" fmla="*/ 40 h 192"/>
              <a:gd name="T38" fmla="*/ 140 w 156"/>
              <a:gd name="T39" fmla="*/ 24 h 192"/>
              <a:gd name="T40" fmla="*/ 107 w 156"/>
              <a:gd name="T41" fmla="*/ 24 h 192"/>
              <a:gd name="T42" fmla="*/ 78 w 156"/>
              <a:gd name="T43" fmla="*/ 0 h 192"/>
              <a:gd name="T44" fmla="*/ 49 w 156"/>
              <a:gd name="T45" fmla="*/ 24 h 192"/>
              <a:gd name="T46" fmla="*/ 16 w 156"/>
              <a:gd name="T47" fmla="*/ 24 h 192"/>
              <a:gd name="T48" fmla="*/ 0 w 156"/>
              <a:gd name="T49" fmla="*/ 40 h 192"/>
              <a:gd name="T50" fmla="*/ 0 w 156"/>
              <a:gd name="T51" fmla="*/ 176 h 192"/>
              <a:gd name="T52" fmla="*/ 29 w 156"/>
              <a:gd name="T53" fmla="*/ 44 h 192"/>
              <a:gd name="T54" fmla="*/ 48 w 156"/>
              <a:gd name="T55" fmla="*/ 44 h 192"/>
              <a:gd name="T56" fmla="*/ 48 w 156"/>
              <a:gd name="T57" fmla="*/ 51 h 192"/>
              <a:gd name="T58" fmla="*/ 57 w 156"/>
              <a:gd name="T59" fmla="*/ 60 h 192"/>
              <a:gd name="T60" fmla="*/ 99 w 156"/>
              <a:gd name="T61" fmla="*/ 60 h 192"/>
              <a:gd name="T62" fmla="*/ 108 w 156"/>
              <a:gd name="T63" fmla="*/ 51 h 192"/>
              <a:gd name="T64" fmla="*/ 108 w 156"/>
              <a:gd name="T65" fmla="*/ 44 h 192"/>
              <a:gd name="T66" fmla="*/ 127 w 156"/>
              <a:gd name="T67" fmla="*/ 44 h 192"/>
              <a:gd name="T68" fmla="*/ 136 w 156"/>
              <a:gd name="T69" fmla="*/ 53 h 192"/>
              <a:gd name="T70" fmla="*/ 136 w 156"/>
              <a:gd name="T71" fmla="*/ 163 h 192"/>
              <a:gd name="T72" fmla="*/ 127 w 156"/>
              <a:gd name="T73" fmla="*/ 172 h 192"/>
              <a:gd name="T74" fmla="*/ 29 w 156"/>
              <a:gd name="T75" fmla="*/ 172 h 192"/>
              <a:gd name="T76" fmla="*/ 20 w 156"/>
              <a:gd name="T77" fmla="*/ 163 h 192"/>
              <a:gd name="T78" fmla="*/ 20 w 156"/>
              <a:gd name="T79" fmla="*/ 53 h 192"/>
              <a:gd name="T80" fmla="*/ 29 w 156"/>
              <a:gd name="T81" fmla="*/ 44 h 192"/>
              <a:gd name="T82" fmla="*/ 68 w 156"/>
              <a:gd name="T83" fmla="*/ 30 h 192"/>
              <a:gd name="T84" fmla="*/ 78 w 156"/>
              <a:gd name="T85" fmla="*/ 20 h 192"/>
              <a:gd name="T86" fmla="*/ 88 w 156"/>
              <a:gd name="T87" fmla="*/ 30 h 192"/>
              <a:gd name="T88" fmla="*/ 78 w 156"/>
              <a:gd name="T89" fmla="*/ 40 h 192"/>
              <a:gd name="T90" fmla="*/ 68 w 156"/>
              <a:gd name="T91" fmla="*/ 3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6" h="192">
                <a:moveTo>
                  <a:pt x="106" y="96"/>
                </a:moveTo>
                <a:cubicBezTo>
                  <a:pt x="50" y="96"/>
                  <a:pt x="50" y="96"/>
                  <a:pt x="50" y="96"/>
                </a:cubicBezTo>
                <a:cubicBezTo>
                  <a:pt x="44" y="96"/>
                  <a:pt x="40" y="100"/>
                  <a:pt x="40" y="106"/>
                </a:cubicBezTo>
                <a:cubicBezTo>
                  <a:pt x="40" y="112"/>
                  <a:pt x="44" y="116"/>
                  <a:pt x="50" y="116"/>
                </a:cubicBezTo>
                <a:cubicBezTo>
                  <a:pt x="106" y="116"/>
                  <a:pt x="106" y="116"/>
                  <a:pt x="106" y="116"/>
                </a:cubicBezTo>
                <a:cubicBezTo>
                  <a:pt x="112" y="116"/>
                  <a:pt x="116" y="112"/>
                  <a:pt x="116" y="106"/>
                </a:cubicBezTo>
                <a:cubicBezTo>
                  <a:pt x="116" y="100"/>
                  <a:pt x="112" y="96"/>
                  <a:pt x="106" y="96"/>
                </a:cubicBezTo>
                <a:close/>
                <a:moveTo>
                  <a:pt x="106" y="132"/>
                </a:moveTo>
                <a:cubicBezTo>
                  <a:pt x="50" y="132"/>
                  <a:pt x="50" y="132"/>
                  <a:pt x="50" y="132"/>
                </a:cubicBezTo>
                <a:cubicBezTo>
                  <a:pt x="44" y="132"/>
                  <a:pt x="40" y="136"/>
                  <a:pt x="40" y="142"/>
                </a:cubicBezTo>
                <a:cubicBezTo>
                  <a:pt x="40" y="148"/>
                  <a:pt x="44" y="152"/>
                  <a:pt x="50" y="152"/>
                </a:cubicBezTo>
                <a:cubicBezTo>
                  <a:pt x="106" y="152"/>
                  <a:pt x="106" y="152"/>
                  <a:pt x="106" y="152"/>
                </a:cubicBezTo>
                <a:cubicBezTo>
                  <a:pt x="112" y="152"/>
                  <a:pt x="116" y="148"/>
                  <a:pt x="116" y="142"/>
                </a:cubicBezTo>
                <a:cubicBezTo>
                  <a:pt x="116" y="136"/>
                  <a:pt x="112" y="132"/>
                  <a:pt x="106" y="132"/>
                </a:cubicBezTo>
                <a:close/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40"/>
                  <a:pt x="156" y="40"/>
                  <a:pt x="156" y="40"/>
                </a:cubicBezTo>
                <a:cubicBezTo>
                  <a:pt x="156" y="31"/>
                  <a:pt x="149" y="24"/>
                  <a:pt x="140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5" y="10"/>
                  <a:pt x="93" y="0"/>
                  <a:pt x="78" y="0"/>
                </a:cubicBezTo>
                <a:cubicBezTo>
                  <a:pt x="63" y="0"/>
                  <a:pt x="51" y="10"/>
                  <a:pt x="49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lnTo>
                  <a:pt x="0" y="176"/>
                </a:lnTo>
                <a:close/>
                <a:moveTo>
                  <a:pt x="29" y="44"/>
                </a:moveTo>
                <a:cubicBezTo>
                  <a:pt x="48" y="44"/>
                  <a:pt x="48" y="44"/>
                  <a:pt x="48" y="4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6"/>
                  <a:pt x="52" y="60"/>
                  <a:pt x="57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60"/>
                  <a:pt x="108" y="56"/>
                  <a:pt x="108" y="51"/>
                </a:cubicBezTo>
                <a:cubicBezTo>
                  <a:pt x="108" y="44"/>
                  <a:pt x="108" y="44"/>
                  <a:pt x="108" y="44"/>
                </a:cubicBezTo>
                <a:cubicBezTo>
                  <a:pt x="127" y="44"/>
                  <a:pt x="127" y="44"/>
                  <a:pt x="127" y="44"/>
                </a:cubicBezTo>
                <a:cubicBezTo>
                  <a:pt x="132" y="44"/>
                  <a:pt x="136" y="48"/>
                  <a:pt x="136" y="53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36" y="168"/>
                  <a:pt x="132" y="172"/>
                  <a:pt x="127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8"/>
                  <a:pt x="24" y="44"/>
                  <a:pt x="29" y="44"/>
                </a:cubicBezTo>
                <a:close/>
                <a:moveTo>
                  <a:pt x="68" y="30"/>
                </a:moveTo>
                <a:cubicBezTo>
                  <a:pt x="68" y="24"/>
                  <a:pt x="72" y="20"/>
                  <a:pt x="78" y="20"/>
                </a:cubicBezTo>
                <a:cubicBezTo>
                  <a:pt x="84" y="20"/>
                  <a:pt x="88" y="24"/>
                  <a:pt x="88" y="30"/>
                </a:cubicBezTo>
                <a:cubicBezTo>
                  <a:pt x="88" y="36"/>
                  <a:pt x="84" y="40"/>
                  <a:pt x="78" y="40"/>
                </a:cubicBezTo>
                <a:cubicBezTo>
                  <a:pt x="72" y="40"/>
                  <a:pt x="68" y="36"/>
                  <a:pt x="68" y="30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0" name="Freeform 78"/>
          <p:cNvSpPr>
            <a:spLocks noEditPoints="1"/>
          </p:cNvSpPr>
          <p:nvPr/>
        </p:nvSpPr>
        <p:spPr bwMode="auto">
          <a:xfrm>
            <a:off x="3486944" y="3426759"/>
            <a:ext cx="311150" cy="312737"/>
          </a:xfrm>
          <a:custGeom>
            <a:avLst/>
            <a:gdLst>
              <a:gd name="T0" fmla="*/ 176 w 192"/>
              <a:gd name="T1" fmla="*/ 176 h 192"/>
              <a:gd name="T2" fmla="*/ 183 w 192"/>
              <a:gd name="T3" fmla="*/ 156 h 192"/>
              <a:gd name="T4" fmla="*/ 192 w 192"/>
              <a:gd name="T5" fmla="*/ 105 h 192"/>
              <a:gd name="T6" fmla="*/ 176 w 192"/>
              <a:gd name="T7" fmla="*/ 96 h 192"/>
              <a:gd name="T8" fmla="*/ 183 w 192"/>
              <a:gd name="T9" fmla="*/ 80 h 192"/>
              <a:gd name="T10" fmla="*/ 192 w 192"/>
              <a:gd name="T11" fmla="*/ 29 h 192"/>
              <a:gd name="T12" fmla="*/ 176 w 192"/>
              <a:gd name="T13" fmla="*/ 20 h 192"/>
              <a:gd name="T14" fmla="*/ 160 w 192"/>
              <a:gd name="T15" fmla="*/ 0 h 192"/>
              <a:gd name="T16" fmla="*/ 20 w 192"/>
              <a:gd name="T17" fmla="*/ 16 h 192"/>
              <a:gd name="T18" fmla="*/ 10 w 192"/>
              <a:gd name="T19" fmla="*/ 32 h 192"/>
              <a:gd name="T20" fmla="*/ 10 w 192"/>
              <a:gd name="T21" fmla="*/ 52 h 192"/>
              <a:gd name="T22" fmla="*/ 20 w 192"/>
              <a:gd name="T23" fmla="*/ 68 h 192"/>
              <a:gd name="T24" fmla="*/ 0 w 192"/>
              <a:gd name="T25" fmla="*/ 78 h 192"/>
              <a:gd name="T26" fmla="*/ 20 w 192"/>
              <a:gd name="T27" fmla="*/ 88 h 192"/>
              <a:gd name="T28" fmla="*/ 10 w 192"/>
              <a:gd name="T29" fmla="*/ 104 h 192"/>
              <a:gd name="T30" fmla="*/ 10 w 192"/>
              <a:gd name="T31" fmla="*/ 124 h 192"/>
              <a:gd name="T32" fmla="*/ 20 w 192"/>
              <a:gd name="T33" fmla="*/ 140 h 192"/>
              <a:gd name="T34" fmla="*/ 0 w 192"/>
              <a:gd name="T35" fmla="*/ 150 h 192"/>
              <a:gd name="T36" fmla="*/ 20 w 192"/>
              <a:gd name="T37" fmla="*/ 160 h 192"/>
              <a:gd name="T38" fmla="*/ 36 w 192"/>
              <a:gd name="T39" fmla="*/ 192 h 192"/>
              <a:gd name="T40" fmla="*/ 40 w 192"/>
              <a:gd name="T41" fmla="*/ 163 h 192"/>
              <a:gd name="T42" fmla="*/ 54 w 192"/>
              <a:gd name="T43" fmla="*/ 160 h 192"/>
              <a:gd name="T44" fmla="*/ 54 w 192"/>
              <a:gd name="T45" fmla="*/ 140 h 192"/>
              <a:gd name="T46" fmla="*/ 40 w 192"/>
              <a:gd name="T47" fmla="*/ 124 h 192"/>
              <a:gd name="T48" fmla="*/ 64 w 192"/>
              <a:gd name="T49" fmla="*/ 114 h 192"/>
              <a:gd name="T50" fmla="*/ 40 w 192"/>
              <a:gd name="T51" fmla="*/ 104 h 192"/>
              <a:gd name="T52" fmla="*/ 54 w 192"/>
              <a:gd name="T53" fmla="*/ 88 h 192"/>
              <a:gd name="T54" fmla="*/ 54 w 192"/>
              <a:gd name="T55" fmla="*/ 68 h 192"/>
              <a:gd name="T56" fmla="*/ 40 w 192"/>
              <a:gd name="T57" fmla="*/ 52 h 192"/>
              <a:gd name="T58" fmla="*/ 64 w 192"/>
              <a:gd name="T59" fmla="*/ 42 h 192"/>
              <a:gd name="T60" fmla="*/ 40 w 192"/>
              <a:gd name="T61" fmla="*/ 32 h 192"/>
              <a:gd name="T62" fmla="*/ 49 w 192"/>
              <a:gd name="T63" fmla="*/ 20 h 192"/>
              <a:gd name="T64" fmla="*/ 84 w 192"/>
              <a:gd name="T65" fmla="*/ 29 h 192"/>
              <a:gd name="T66" fmla="*/ 75 w 192"/>
              <a:gd name="T67" fmla="*/ 172 h 192"/>
              <a:gd name="T68" fmla="*/ 40 w 192"/>
              <a:gd name="T69" fmla="*/ 16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2" h="192">
                <a:moveTo>
                  <a:pt x="160" y="192"/>
                </a:moveTo>
                <a:cubicBezTo>
                  <a:pt x="169" y="192"/>
                  <a:pt x="176" y="185"/>
                  <a:pt x="176" y="176"/>
                </a:cubicBezTo>
                <a:cubicBezTo>
                  <a:pt x="176" y="156"/>
                  <a:pt x="176" y="156"/>
                  <a:pt x="176" y="156"/>
                </a:cubicBezTo>
                <a:cubicBezTo>
                  <a:pt x="183" y="156"/>
                  <a:pt x="183" y="156"/>
                  <a:pt x="183" y="156"/>
                </a:cubicBezTo>
                <a:cubicBezTo>
                  <a:pt x="188" y="156"/>
                  <a:pt x="192" y="152"/>
                  <a:pt x="192" y="147"/>
                </a:cubicBezTo>
                <a:cubicBezTo>
                  <a:pt x="192" y="105"/>
                  <a:pt x="192" y="105"/>
                  <a:pt x="192" y="105"/>
                </a:cubicBezTo>
                <a:cubicBezTo>
                  <a:pt x="192" y="100"/>
                  <a:pt x="188" y="96"/>
                  <a:pt x="183" y="96"/>
                </a:cubicBezTo>
                <a:cubicBezTo>
                  <a:pt x="176" y="96"/>
                  <a:pt x="176" y="96"/>
                  <a:pt x="176" y="96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83" y="80"/>
                  <a:pt x="183" y="80"/>
                  <a:pt x="183" y="80"/>
                </a:cubicBezTo>
                <a:cubicBezTo>
                  <a:pt x="188" y="80"/>
                  <a:pt x="192" y="76"/>
                  <a:pt x="192" y="71"/>
                </a:cubicBezTo>
                <a:cubicBezTo>
                  <a:pt x="192" y="29"/>
                  <a:pt x="192" y="29"/>
                  <a:pt x="192" y="29"/>
                </a:cubicBezTo>
                <a:cubicBezTo>
                  <a:pt x="192" y="24"/>
                  <a:pt x="188" y="20"/>
                  <a:pt x="183" y="20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20" y="7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4" y="32"/>
                  <a:pt x="0" y="36"/>
                  <a:pt x="0" y="42"/>
                </a:cubicBezTo>
                <a:cubicBezTo>
                  <a:pt x="0" y="48"/>
                  <a:pt x="4" y="52"/>
                  <a:pt x="10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68"/>
                  <a:pt x="20" y="68"/>
                  <a:pt x="20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4" y="68"/>
                  <a:pt x="0" y="72"/>
                  <a:pt x="0" y="78"/>
                </a:cubicBezTo>
                <a:cubicBezTo>
                  <a:pt x="0" y="84"/>
                  <a:pt x="4" y="88"/>
                  <a:pt x="10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10" y="104"/>
                  <a:pt x="10" y="104"/>
                  <a:pt x="10" y="104"/>
                </a:cubicBezTo>
                <a:cubicBezTo>
                  <a:pt x="4" y="104"/>
                  <a:pt x="0" y="108"/>
                  <a:pt x="0" y="114"/>
                </a:cubicBezTo>
                <a:cubicBezTo>
                  <a:pt x="0" y="120"/>
                  <a:pt x="4" y="124"/>
                  <a:pt x="10" y="124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20" y="140"/>
                  <a:pt x="20" y="140"/>
                  <a:pt x="20" y="140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4" y="140"/>
                  <a:pt x="0" y="144"/>
                  <a:pt x="0" y="150"/>
                </a:cubicBezTo>
                <a:cubicBezTo>
                  <a:pt x="0" y="156"/>
                  <a:pt x="4" y="160"/>
                  <a:pt x="10" y="160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76"/>
                  <a:pt x="20" y="176"/>
                  <a:pt x="20" y="176"/>
                </a:cubicBezTo>
                <a:cubicBezTo>
                  <a:pt x="20" y="185"/>
                  <a:pt x="27" y="192"/>
                  <a:pt x="36" y="192"/>
                </a:cubicBezTo>
                <a:lnTo>
                  <a:pt x="160" y="192"/>
                </a:lnTo>
                <a:close/>
                <a:moveTo>
                  <a:pt x="40" y="163"/>
                </a:moveTo>
                <a:cubicBezTo>
                  <a:pt x="40" y="160"/>
                  <a:pt x="40" y="160"/>
                  <a:pt x="40" y="160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60" y="160"/>
                  <a:pt x="64" y="156"/>
                  <a:pt x="64" y="150"/>
                </a:cubicBezTo>
                <a:cubicBezTo>
                  <a:pt x="64" y="144"/>
                  <a:pt x="60" y="140"/>
                  <a:pt x="54" y="140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40" y="124"/>
                  <a:pt x="40" y="124"/>
                  <a:pt x="40" y="124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60" y="124"/>
                  <a:pt x="64" y="120"/>
                  <a:pt x="64" y="114"/>
                </a:cubicBezTo>
                <a:cubicBezTo>
                  <a:pt x="64" y="108"/>
                  <a:pt x="60" y="104"/>
                  <a:pt x="54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88"/>
                  <a:pt x="40" y="88"/>
                  <a:pt x="40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60" y="88"/>
                  <a:pt x="64" y="84"/>
                  <a:pt x="64" y="78"/>
                </a:cubicBezTo>
                <a:cubicBezTo>
                  <a:pt x="64" y="72"/>
                  <a:pt x="60" y="68"/>
                  <a:pt x="54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52"/>
                  <a:pt x="40" y="52"/>
                  <a:pt x="40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60" y="52"/>
                  <a:pt x="64" y="48"/>
                  <a:pt x="64" y="42"/>
                </a:cubicBezTo>
                <a:cubicBezTo>
                  <a:pt x="64" y="36"/>
                  <a:pt x="60" y="32"/>
                  <a:pt x="54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4"/>
                  <a:pt x="44" y="20"/>
                  <a:pt x="49" y="20"/>
                </a:cubicBezTo>
                <a:cubicBezTo>
                  <a:pt x="75" y="20"/>
                  <a:pt x="75" y="20"/>
                  <a:pt x="75" y="20"/>
                </a:cubicBezTo>
                <a:cubicBezTo>
                  <a:pt x="80" y="20"/>
                  <a:pt x="84" y="24"/>
                  <a:pt x="84" y="29"/>
                </a:cubicBezTo>
                <a:cubicBezTo>
                  <a:pt x="84" y="163"/>
                  <a:pt x="84" y="163"/>
                  <a:pt x="84" y="163"/>
                </a:cubicBezTo>
                <a:cubicBezTo>
                  <a:pt x="84" y="168"/>
                  <a:pt x="80" y="172"/>
                  <a:pt x="75" y="172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44" y="172"/>
                  <a:pt x="40" y="168"/>
                  <a:pt x="40" y="163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1" name="Freeform 79"/>
          <p:cNvSpPr>
            <a:spLocks noEditPoints="1"/>
          </p:cNvSpPr>
          <p:nvPr/>
        </p:nvSpPr>
        <p:spPr bwMode="auto">
          <a:xfrm>
            <a:off x="2783682" y="3426759"/>
            <a:ext cx="311150" cy="312737"/>
          </a:xfrm>
          <a:custGeom>
            <a:avLst/>
            <a:gdLst>
              <a:gd name="T0" fmla="*/ 0 w 192"/>
              <a:gd name="T1" fmla="*/ 176 h 192"/>
              <a:gd name="T2" fmla="*/ 16 w 192"/>
              <a:gd name="T3" fmla="*/ 192 h 192"/>
              <a:gd name="T4" fmla="*/ 176 w 192"/>
              <a:gd name="T5" fmla="*/ 192 h 192"/>
              <a:gd name="T6" fmla="*/ 192 w 192"/>
              <a:gd name="T7" fmla="*/ 176 h 192"/>
              <a:gd name="T8" fmla="*/ 192 w 192"/>
              <a:gd name="T9" fmla="*/ 36 h 192"/>
              <a:gd name="T10" fmla="*/ 176 w 192"/>
              <a:gd name="T11" fmla="*/ 20 h 192"/>
              <a:gd name="T12" fmla="*/ 160 w 192"/>
              <a:gd name="T13" fmla="*/ 20 h 192"/>
              <a:gd name="T14" fmla="*/ 160 w 192"/>
              <a:gd name="T15" fmla="*/ 10 h 192"/>
              <a:gd name="T16" fmla="*/ 150 w 192"/>
              <a:gd name="T17" fmla="*/ 0 h 192"/>
              <a:gd name="T18" fmla="*/ 140 w 192"/>
              <a:gd name="T19" fmla="*/ 10 h 192"/>
              <a:gd name="T20" fmla="*/ 140 w 192"/>
              <a:gd name="T21" fmla="*/ 20 h 192"/>
              <a:gd name="T22" fmla="*/ 124 w 192"/>
              <a:gd name="T23" fmla="*/ 20 h 192"/>
              <a:gd name="T24" fmla="*/ 124 w 192"/>
              <a:gd name="T25" fmla="*/ 10 h 192"/>
              <a:gd name="T26" fmla="*/ 114 w 192"/>
              <a:gd name="T27" fmla="*/ 0 h 192"/>
              <a:gd name="T28" fmla="*/ 104 w 192"/>
              <a:gd name="T29" fmla="*/ 10 h 192"/>
              <a:gd name="T30" fmla="*/ 104 w 192"/>
              <a:gd name="T31" fmla="*/ 20 h 192"/>
              <a:gd name="T32" fmla="*/ 88 w 192"/>
              <a:gd name="T33" fmla="*/ 20 h 192"/>
              <a:gd name="T34" fmla="*/ 88 w 192"/>
              <a:gd name="T35" fmla="*/ 10 h 192"/>
              <a:gd name="T36" fmla="*/ 78 w 192"/>
              <a:gd name="T37" fmla="*/ 0 h 192"/>
              <a:gd name="T38" fmla="*/ 68 w 192"/>
              <a:gd name="T39" fmla="*/ 10 h 192"/>
              <a:gd name="T40" fmla="*/ 68 w 192"/>
              <a:gd name="T41" fmla="*/ 20 h 192"/>
              <a:gd name="T42" fmla="*/ 52 w 192"/>
              <a:gd name="T43" fmla="*/ 20 h 192"/>
              <a:gd name="T44" fmla="*/ 52 w 192"/>
              <a:gd name="T45" fmla="*/ 10 h 192"/>
              <a:gd name="T46" fmla="*/ 42 w 192"/>
              <a:gd name="T47" fmla="*/ 0 h 192"/>
              <a:gd name="T48" fmla="*/ 32 w 192"/>
              <a:gd name="T49" fmla="*/ 10 h 192"/>
              <a:gd name="T50" fmla="*/ 32 w 192"/>
              <a:gd name="T51" fmla="*/ 20 h 192"/>
              <a:gd name="T52" fmla="*/ 16 w 192"/>
              <a:gd name="T53" fmla="*/ 20 h 192"/>
              <a:gd name="T54" fmla="*/ 0 w 192"/>
              <a:gd name="T55" fmla="*/ 36 h 192"/>
              <a:gd name="T56" fmla="*/ 0 w 192"/>
              <a:gd name="T57" fmla="*/ 176 h 192"/>
              <a:gd name="T58" fmla="*/ 29 w 192"/>
              <a:gd name="T59" fmla="*/ 40 h 192"/>
              <a:gd name="T60" fmla="*/ 32 w 192"/>
              <a:gd name="T61" fmla="*/ 40 h 192"/>
              <a:gd name="T62" fmla="*/ 32 w 192"/>
              <a:gd name="T63" fmla="*/ 54 h 192"/>
              <a:gd name="T64" fmla="*/ 42 w 192"/>
              <a:gd name="T65" fmla="*/ 64 h 192"/>
              <a:gd name="T66" fmla="*/ 52 w 192"/>
              <a:gd name="T67" fmla="*/ 54 h 192"/>
              <a:gd name="T68" fmla="*/ 52 w 192"/>
              <a:gd name="T69" fmla="*/ 40 h 192"/>
              <a:gd name="T70" fmla="*/ 68 w 192"/>
              <a:gd name="T71" fmla="*/ 40 h 192"/>
              <a:gd name="T72" fmla="*/ 68 w 192"/>
              <a:gd name="T73" fmla="*/ 54 h 192"/>
              <a:gd name="T74" fmla="*/ 78 w 192"/>
              <a:gd name="T75" fmla="*/ 64 h 192"/>
              <a:gd name="T76" fmla="*/ 88 w 192"/>
              <a:gd name="T77" fmla="*/ 54 h 192"/>
              <a:gd name="T78" fmla="*/ 88 w 192"/>
              <a:gd name="T79" fmla="*/ 40 h 192"/>
              <a:gd name="T80" fmla="*/ 104 w 192"/>
              <a:gd name="T81" fmla="*/ 40 h 192"/>
              <a:gd name="T82" fmla="*/ 104 w 192"/>
              <a:gd name="T83" fmla="*/ 54 h 192"/>
              <a:gd name="T84" fmla="*/ 114 w 192"/>
              <a:gd name="T85" fmla="*/ 64 h 192"/>
              <a:gd name="T86" fmla="*/ 124 w 192"/>
              <a:gd name="T87" fmla="*/ 54 h 192"/>
              <a:gd name="T88" fmla="*/ 124 w 192"/>
              <a:gd name="T89" fmla="*/ 40 h 192"/>
              <a:gd name="T90" fmla="*/ 140 w 192"/>
              <a:gd name="T91" fmla="*/ 40 h 192"/>
              <a:gd name="T92" fmla="*/ 140 w 192"/>
              <a:gd name="T93" fmla="*/ 54 h 192"/>
              <a:gd name="T94" fmla="*/ 150 w 192"/>
              <a:gd name="T95" fmla="*/ 64 h 192"/>
              <a:gd name="T96" fmla="*/ 160 w 192"/>
              <a:gd name="T97" fmla="*/ 54 h 192"/>
              <a:gd name="T98" fmla="*/ 160 w 192"/>
              <a:gd name="T99" fmla="*/ 40 h 192"/>
              <a:gd name="T100" fmla="*/ 163 w 192"/>
              <a:gd name="T101" fmla="*/ 40 h 192"/>
              <a:gd name="T102" fmla="*/ 172 w 192"/>
              <a:gd name="T103" fmla="*/ 49 h 192"/>
              <a:gd name="T104" fmla="*/ 172 w 192"/>
              <a:gd name="T105" fmla="*/ 91 h 192"/>
              <a:gd name="T106" fmla="*/ 163 w 192"/>
              <a:gd name="T107" fmla="*/ 100 h 192"/>
              <a:gd name="T108" fmla="*/ 29 w 192"/>
              <a:gd name="T109" fmla="*/ 100 h 192"/>
              <a:gd name="T110" fmla="*/ 20 w 192"/>
              <a:gd name="T111" fmla="*/ 91 h 192"/>
              <a:gd name="T112" fmla="*/ 20 w 192"/>
              <a:gd name="T113" fmla="*/ 49 h 192"/>
              <a:gd name="T114" fmla="*/ 29 w 192"/>
              <a:gd name="T115" fmla="*/ 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36"/>
                  <a:pt x="192" y="36"/>
                  <a:pt x="192" y="36"/>
                </a:cubicBezTo>
                <a:cubicBezTo>
                  <a:pt x="192" y="27"/>
                  <a:pt x="185" y="20"/>
                  <a:pt x="176" y="20"/>
                </a:cubicBezTo>
                <a:cubicBezTo>
                  <a:pt x="160" y="20"/>
                  <a:pt x="160" y="20"/>
                  <a:pt x="160" y="20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60" y="4"/>
                  <a:pt x="156" y="0"/>
                  <a:pt x="150" y="0"/>
                </a:cubicBezTo>
                <a:cubicBezTo>
                  <a:pt x="144" y="0"/>
                  <a:pt x="140" y="4"/>
                  <a:pt x="140" y="10"/>
                </a:cubicBezTo>
                <a:cubicBezTo>
                  <a:pt x="140" y="20"/>
                  <a:pt x="140" y="20"/>
                  <a:pt x="140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10"/>
                  <a:pt x="124" y="10"/>
                  <a:pt x="124" y="10"/>
                </a:cubicBezTo>
                <a:cubicBezTo>
                  <a:pt x="124" y="4"/>
                  <a:pt x="120" y="0"/>
                  <a:pt x="114" y="0"/>
                </a:cubicBezTo>
                <a:cubicBezTo>
                  <a:pt x="108" y="0"/>
                  <a:pt x="104" y="4"/>
                  <a:pt x="104" y="10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10"/>
                  <a:pt x="88" y="10"/>
                  <a:pt x="88" y="10"/>
                </a:cubicBezTo>
                <a:cubicBezTo>
                  <a:pt x="88" y="4"/>
                  <a:pt x="84" y="0"/>
                  <a:pt x="78" y="0"/>
                </a:cubicBezTo>
                <a:cubicBezTo>
                  <a:pt x="72" y="0"/>
                  <a:pt x="68" y="4"/>
                  <a:pt x="68" y="10"/>
                </a:cubicBezTo>
                <a:cubicBezTo>
                  <a:pt x="68" y="20"/>
                  <a:pt x="68" y="20"/>
                  <a:pt x="68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10"/>
                  <a:pt x="52" y="10"/>
                  <a:pt x="52" y="10"/>
                </a:cubicBezTo>
                <a:cubicBezTo>
                  <a:pt x="52" y="4"/>
                  <a:pt x="48" y="0"/>
                  <a:pt x="42" y="0"/>
                </a:cubicBezTo>
                <a:cubicBezTo>
                  <a:pt x="36" y="0"/>
                  <a:pt x="32" y="4"/>
                  <a:pt x="32" y="10"/>
                </a:cubicBezTo>
                <a:cubicBezTo>
                  <a:pt x="32" y="20"/>
                  <a:pt x="32" y="20"/>
                  <a:pt x="32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7" y="20"/>
                  <a:pt x="0" y="27"/>
                  <a:pt x="0" y="36"/>
                </a:cubicBezTo>
                <a:lnTo>
                  <a:pt x="0" y="176"/>
                </a:lnTo>
                <a:close/>
                <a:moveTo>
                  <a:pt x="29" y="40"/>
                </a:moveTo>
                <a:cubicBezTo>
                  <a:pt x="32" y="40"/>
                  <a:pt x="32" y="40"/>
                  <a:pt x="32" y="40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60"/>
                  <a:pt x="36" y="64"/>
                  <a:pt x="42" y="64"/>
                </a:cubicBezTo>
                <a:cubicBezTo>
                  <a:pt x="48" y="64"/>
                  <a:pt x="52" y="60"/>
                  <a:pt x="52" y="54"/>
                </a:cubicBezTo>
                <a:cubicBezTo>
                  <a:pt x="52" y="40"/>
                  <a:pt x="52" y="40"/>
                  <a:pt x="52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54"/>
                  <a:pt x="68" y="54"/>
                  <a:pt x="68" y="54"/>
                </a:cubicBezTo>
                <a:cubicBezTo>
                  <a:pt x="68" y="60"/>
                  <a:pt x="72" y="64"/>
                  <a:pt x="78" y="64"/>
                </a:cubicBezTo>
                <a:cubicBezTo>
                  <a:pt x="84" y="64"/>
                  <a:pt x="88" y="60"/>
                  <a:pt x="88" y="54"/>
                </a:cubicBezTo>
                <a:cubicBezTo>
                  <a:pt x="88" y="40"/>
                  <a:pt x="88" y="40"/>
                  <a:pt x="88" y="40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60"/>
                  <a:pt x="108" y="64"/>
                  <a:pt x="114" y="64"/>
                </a:cubicBezTo>
                <a:cubicBezTo>
                  <a:pt x="120" y="64"/>
                  <a:pt x="124" y="60"/>
                  <a:pt x="124" y="54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40" y="54"/>
                  <a:pt x="140" y="54"/>
                  <a:pt x="140" y="54"/>
                </a:cubicBezTo>
                <a:cubicBezTo>
                  <a:pt x="140" y="60"/>
                  <a:pt x="144" y="64"/>
                  <a:pt x="150" y="64"/>
                </a:cubicBezTo>
                <a:cubicBezTo>
                  <a:pt x="156" y="64"/>
                  <a:pt x="160" y="60"/>
                  <a:pt x="160" y="54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63" y="40"/>
                  <a:pt x="163" y="40"/>
                  <a:pt x="163" y="40"/>
                </a:cubicBezTo>
                <a:cubicBezTo>
                  <a:pt x="168" y="40"/>
                  <a:pt x="172" y="44"/>
                  <a:pt x="172" y="49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72" y="96"/>
                  <a:pt x="168" y="100"/>
                  <a:pt x="163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4" y="100"/>
                  <a:pt x="20" y="96"/>
                  <a:pt x="20" y="91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44"/>
                  <a:pt x="24" y="40"/>
                  <a:pt x="29" y="40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2" name="Freeform 80"/>
          <p:cNvSpPr>
            <a:spLocks noEditPoints="1"/>
          </p:cNvSpPr>
          <p:nvPr/>
        </p:nvSpPr>
        <p:spPr bwMode="auto">
          <a:xfrm>
            <a:off x="2080419" y="3445809"/>
            <a:ext cx="312738" cy="266700"/>
          </a:xfrm>
          <a:custGeom>
            <a:avLst/>
            <a:gdLst>
              <a:gd name="T0" fmla="*/ 0 w 192"/>
              <a:gd name="T1" fmla="*/ 148 h 164"/>
              <a:gd name="T2" fmla="*/ 16 w 192"/>
              <a:gd name="T3" fmla="*/ 164 h 164"/>
              <a:gd name="T4" fmla="*/ 176 w 192"/>
              <a:gd name="T5" fmla="*/ 164 h 164"/>
              <a:gd name="T6" fmla="*/ 192 w 192"/>
              <a:gd name="T7" fmla="*/ 148 h 164"/>
              <a:gd name="T8" fmla="*/ 192 w 192"/>
              <a:gd name="T9" fmla="*/ 16 h 164"/>
              <a:gd name="T10" fmla="*/ 176 w 192"/>
              <a:gd name="T11" fmla="*/ 0 h 164"/>
              <a:gd name="T12" fmla="*/ 52 w 192"/>
              <a:gd name="T13" fmla="*/ 0 h 164"/>
              <a:gd name="T14" fmla="*/ 36 w 192"/>
              <a:gd name="T15" fmla="*/ 16 h 164"/>
              <a:gd name="T16" fmla="*/ 36 w 192"/>
              <a:gd name="T17" fmla="*/ 136 h 164"/>
              <a:gd name="T18" fmla="*/ 28 w 192"/>
              <a:gd name="T19" fmla="*/ 144 h 164"/>
              <a:gd name="T20" fmla="*/ 20 w 192"/>
              <a:gd name="T21" fmla="*/ 136 h 164"/>
              <a:gd name="T22" fmla="*/ 20 w 192"/>
              <a:gd name="T23" fmla="*/ 30 h 164"/>
              <a:gd name="T24" fmla="*/ 10 w 192"/>
              <a:gd name="T25" fmla="*/ 20 h 164"/>
              <a:gd name="T26" fmla="*/ 0 w 192"/>
              <a:gd name="T27" fmla="*/ 30 h 164"/>
              <a:gd name="T28" fmla="*/ 0 w 192"/>
              <a:gd name="T29" fmla="*/ 148 h 164"/>
              <a:gd name="T30" fmla="*/ 112 w 192"/>
              <a:gd name="T31" fmla="*/ 29 h 164"/>
              <a:gd name="T32" fmla="*/ 112 w 192"/>
              <a:gd name="T33" fmla="*/ 59 h 164"/>
              <a:gd name="T34" fmla="*/ 103 w 192"/>
              <a:gd name="T35" fmla="*/ 68 h 164"/>
              <a:gd name="T36" fmla="*/ 65 w 192"/>
              <a:gd name="T37" fmla="*/ 68 h 164"/>
              <a:gd name="T38" fmla="*/ 56 w 192"/>
              <a:gd name="T39" fmla="*/ 59 h 164"/>
              <a:gd name="T40" fmla="*/ 56 w 192"/>
              <a:gd name="T41" fmla="*/ 29 h 164"/>
              <a:gd name="T42" fmla="*/ 65 w 192"/>
              <a:gd name="T43" fmla="*/ 20 h 164"/>
              <a:gd name="T44" fmla="*/ 103 w 192"/>
              <a:gd name="T45" fmla="*/ 20 h 164"/>
              <a:gd name="T46" fmla="*/ 112 w 192"/>
              <a:gd name="T47" fmla="*/ 29 h 164"/>
              <a:gd name="T48" fmla="*/ 164 w 192"/>
              <a:gd name="T49" fmla="*/ 100 h 164"/>
              <a:gd name="T50" fmla="*/ 64 w 192"/>
              <a:gd name="T51" fmla="*/ 100 h 164"/>
              <a:gd name="T52" fmla="*/ 56 w 192"/>
              <a:gd name="T53" fmla="*/ 92 h 164"/>
              <a:gd name="T54" fmla="*/ 64 w 192"/>
              <a:gd name="T55" fmla="*/ 84 h 164"/>
              <a:gd name="T56" fmla="*/ 164 w 192"/>
              <a:gd name="T57" fmla="*/ 84 h 164"/>
              <a:gd name="T58" fmla="*/ 172 w 192"/>
              <a:gd name="T59" fmla="*/ 92 h 164"/>
              <a:gd name="T60" fmla="*/ 164 w 192"/>
              <a:gd name="T61" fmla="*/ 100 h 164"/>
              <a:gd name="T62" fmla="*/ 164 w 192"/>
              <a:gd name="T63" fmla="*/ 132 h 164"/>
              <a:gd name="T64" fmla="*/ 64 w 192"/>
              <a:gd name="T65" fmla="*/ 132 h 164"/>
              <a:gd name="T66" fmla="*/ 56 w 192"/>
              <a:gd name="T67" fmla="*/ 124 h 164"/>
              <a:gd name="T68" fmla="*/ 64 w 192"/>
              <a:gd name="T69" fmla="*/ 116 h 164"/>
              <a:gd name="T70" fmla="*/ 164 w 192"/>
              <a:gd name="T71" fmla="*/ 116 h 164"/>
              <a:gd name="T72" fmla="*/ 172 w 192"/>
              <a:gd name="T73" fmla="*/ 124 h 164"/>
              <a:gd name="T74" fmla="*/ 164 w 192"/>
              <a:gd name="T75" fmla="*/ 132 h 164"/>
              <a:gd name="T76" fmla="*/ 164 w 192"/>
              <a:gd name="T77" fmla="*/ 36 h 164"/>
              <a:gd name="T78" fmla="*/ 136 w 192"/>
              <a:gd name="T79" fmla="*/ 36 h 164"/>
              <a:gd name="T80" fmla="*/ 128 w 192"/>
              <a:gd name="T81" fmla="*/ 28 h 164"/>
              <a:gd name="T82" fmla="*/ 136 w 192"/>
              <a:gd name="T83" fmla="*/ 20 h 164"/>
              <a:gd name="T84" fmla="*/ 164 w 192"/>
              <a:gd name="T85" fmla="*/ 20 h 164"/>
              <a:gd name="T86" fmla="*/ 172 w 192"/>
              <a:gd name="T87" fmla="*/ 28 h 164"/>
              <a:gd name="T88" fmla="*/ 164 w 192"/>
              <a:gd name="T89" fmla="*/ 36 h 164"/>
              <a:gd name="T90" fmla="*/ 164 w 192"/>
              <a:gd name="T91" fmla="*/ 68 h 164"/>
              <a:gd name="T92" fmla="*/ 136 w 192"/>
              <a:gd name="T93" fmla="*/ 68 h 164"/>
              <a:gd name="T94" fmla="*/ 128 w 192"/>
              <a:gd name="T95" fmla="*/ 60 h 164"/>
              <a:gd name="T96" fmla="*/ 136 w 192"/>
              <a:gd name="T97" fmla="*/ 52 h 164"/>
              <a:gd name="T98" fmla="*/ 164 w 192"/>
              <a:gd name="T99" fmla="*/ 52 h 164"/>
              <a:gd name="T100" fmla="*/ 172 w 192"/>
              <a:gd name="T101" fmla="*/ 60 h 164"/>
              <a:gd name="T102" fmla="*/ 164 w 192"/>
              <a:gd name="T103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2" h="164">
                <a:moveTo>
                  <a:pt x="0" y="148"/>
                </a:moveTo>
                <a:cubicBezTo>
                  <a:pt x="0" y="157"/>
                  <a:pt x="7" y="164"/>
                  <a:pt x="16" y="164"/>
                </a:cubicBezTo>
                <a:cubicBezTo>
                  <a:pt x="176" y="164"/>
                  <a:pt x="176" y="164"/>
                  <a:pt x="176" y="164"/>
                </a:cubicBezTo>
                <a:cubicBezTo>
                  <a:pt x="185" y="164"/>
                  <a:pt x="192" y="157"/>
                  <a:pt x="192" y="148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192" y="7"/>
                  <a:pt x="185" y="0"/>
                  <a:pt x="17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3" y="0"/>
                  <a:pt x="36" y="7"/>
                  <a:pt x="36" y="1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40"/>
                  <a:pt x="32" y="144"/>
                  <a:pt x="28" y="144"/>
                </a:cubicBezTo>
                <a:cubicBezTo>
                  <a:pt x="24" y="144"/>
                  <a:pt x="20" y="140"/>
                  <a:pt x="20" y="136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24"/>
                  <a:pt x="16" y="20"/>
                  <a:pt x="10" y="20"/>
                </a:cubicBezTo>
                <a:cubicBezTo>
                  <a:pt x="4" y="20"/>
                  <a:pt x="0" y="24"/>
                  <a:pt x="0" y="30"/>
                </a:cubicBezTo>
                <a:lnTo>
                  <a:pt x="0" y="148"/>
                </a:lnTo>
                <a:close/>
                <a:moveTo>
                  <a:pt x="112" y="29"/>
                </a:moveTo>
                <a:cubicBezTo>
                  <a:pt x="112" y="59"/>
                  <a:pt x="112" y="59"/>
                  <a:pt x="112" y="59"/>
                </a:cubicBezTo>
                <a:cubicBezTo>
                  <a:pt x="112" y="64"/>
                  <a:pt x="108" y="68"/>
                  <a:pt x="103" y="68"/>
                </a:cubicBezTo>
                <a:cubicBezTo>
                  <a:pt x="65" y="68"/>
                  <a:pt x="65" y="68"/>
                  <a:pt x="65" y="68"/>
                </a:cubicBezTo>
                <a:cubicBezTo>
                  <a:pt x="60" y="68"/>
                  <a:pt x="56" y="64"/>
                  <a:pt x="56" y="5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4"/>
                  <a:pt x="60" y="20"/>
                  <a:pt x="65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8" y="20"/>
                  <a:pt x="112" y="24"/>
                  <a:pt x="112" y="29"/>
                </a:cubicBezTo>
                <a:close/>
                <a:moveTo>
                  <a:pt x="164" y="100"/>
                </a:moveTo>
                <a:cubicBezTo>
                  <a:pt x="64" y="100"/>
                  <a:pt x="64" y="100"/>
                  <a:pt x="64" y="100"/>
                </a:cubicBezTo>
                <a:cubicBezTo>
                  <a:pt x="60" y="100"/>
                  <a:pt x="56" y="96"/>
                  <a:pt x="56" y="92"/>
                </a:cubicBezTo>
                <a:cubicBezTo>
                  <a:pt x="56" y="88"/>
                  <a:pt x="60" y="84"/>
                  <a:pt x="64" y="84"/>
                </a:cubicBezTo>
                <a:cubicBezTo>
                  <a:pt x="164" y="84"/>
                  <a:pt x="164" y="84"/>
                  <a:pt x="164" y="84"/>
                </a:cubicBezTo>
                <a:cubicBezTo>
                  <a:pt x="168" y="84"/>
                  <a:pt x="172" y="88"/>
                  <a:pt x="172" y="92"/>
                </a:cubicBezTo>
                <a:cubicBezTo>
                  <a:pt x="172" y="96"/>
                  <a:pt x="168" y="100"/>
                  <a:pt x="164" y="100"/>
                </a:cubicBezTo>
                <a:close/>
                <a:moveTo>
                  <a:pt x="164" y="132"/>
                </a:moveTo>
                <a:cubicBezTo>
                  <a:pt x="64" y="132"/>
                  <a:pt x="64" y="132"/>
                  <a:pt x="64" y="132"/>
                </a:cubicBezTo>
                <a:cubicBezTo>
                  <a:pt x="60" y="132"/>
                  <a:pt x="56" y="128"/>
                  <a:pt x="56" y="124"/>
                </a:cubicBezTo>
                <a:cubicBezTo>
                  <a:pt x="56" y="120"/>
                  <a:pt x="60" y="116"/>
                  <a:pt x="64" y="116"/>
                </a:cubicBezTo>
                <a:cubicBezTo>
                  <a:pt x="164" y="116"/>
                  <a:pt x="164" y="116"/>
                  <a:pt x="164" y="116"/>
                </a:cubicBezTo>
                <a:cubicBezTo>
                  <a:pt x="168" y="116"/>
                  <a:pt x="172" y="120"/>
                  <a:pt x="172" y="124"/>
                </a:cubicBezTo>
                <a:cubicBezTo>
                  <a:pt x="172" y="128"/>
                  <a:pt x="168" y="132"/>
                  <a:pt x="164" y="132"/>
                </a:cubicBezTo>
                <a:close/>
                <a:moveTo>
                  <a:pt x="164" y="36"/>
                </a:moveTo>
                <a:cubicBezTo>
                  <a:pt x="136" y="36"/>
                  <a:pt x="136" y="36"/>
                  <a:pt x="136" y="36"/>
                </a:cubicBezTo>
                <a:cubicBezTo>
                  <a:pt x="132" y="36"/>
                  <a:pt x="128" y="32"/>
                  <a:pt x="128" y="28"/>
                </a:cubicBezTo>
                <a:cubicBezTo>
                  <a:pt x="128" y="24"/>
                  <a:pt x="132" y="20"/>
                  <a:pt x="136" y="20"/>
                </a:cubicBezTo>
                <a:cubicBezTo>
                  <a:pt x="164" y="20"/>
                  <a:pt x="164" y="20"/>
                  <a:pt x="164" y="20"/>
                </a:cubicBezTo>
                <a:cubicBezTo>
                  <a:pt x="168" y="20"/>
                  <a:pt x="172" y="24"/>
                  <a:pt x="172" y="28"/>
                </a:cubicBezTo>
                <a:cubicBezTo>
                  <a:pt x="172" y="32"/>
                  <a:pt x="168" y="36"/>
                  <a:pt x="164" y="36"/>
                </a:cubicBezTo>
                <a:close/>
                <a:moveTo>
                  <a:pt x="164" y="68"/>
                </a:moveTo>
                <a:cubicBezTo>
                  <a:pt x="136" y="68"/>
                  <a:pt x="136" y="68"/>
                  <a:pt x="136" y="68"/>
                </a:cubicBezTo>
                <a:cubicBezTo>
                  <a:pt x="132" y="68"/>
                  <a:pt x="128" y="64"/>
                  <a:pt x="128" y="60"/>
                </a:cubicBezTo>
                <a:cubicBezTo>
                  <a:pt x="128" y="56"/>
                  <a:pt x="132" y="52"/>
                  <a:pt x="136" y="52"/>
                </a:cubicBezTo>
                <a:cubicBezTo>
                  <a:pt x="164" y="52"/>
                  <a:pt x="164" y="52"/>
                  <a:pt x="164" y="52"/>
                </a:cubicBezTo>
                <a:cubicBezTo>
                  <a:pt x="168" y="52"/>
                  <a:pt x="172" y="56"/>
                  <a:pt x="172" y="60"/>
                </a:cubicBezTo>
                <a:cubicBezTo>
                  <a:pt x="172" y="64"/>
                  <a:pt x="168" y="68"/>
                  <a:pt x="164" y="68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3" name="Freeform 81"/>
          <p:cNvSpPr>
            <a:spLocks/>
          </p:cNvSpPr>
          <p:nvPr/>
        </p:nvSpPr>
        <p:spPr bwMode="auto">
          <a:xfrm>
            <a:off x="1402557" y="3426759"/>
            <a:ext cx="260350" cy="312737"/>
          </a:xfrm>
          <a:custGeom>
            <a:avLst/>
            <a:gdLst>
              <a:gd name="T0" fmla="*/ 0 w 160"/>
              <a:gd name="T1" fmla="*/ 16 h 192"/>
              <a:gd name="T2" fmla="*/ 0 w 160"/>
              <a:gd name="T3" fmla="*/ 176 h 192"/>
              <a:gd name="T4" fmla="*/ 16 w 160"/>
              <a:gd name="T5" fmla="*/ 192 h 192"/>
              <a:gd name="T6" fmla="*/ 150 w 160"/>
              <a:gd name="T7" fmla="*/ 192 h 192"/>
              <a:gd name="T8" fmla="*/ 160 w 160"/>
              <a:gd name="T9" fmla="*/ 182 h 192"/>
              <a:gd name="T10" fmla="*/ 150 w 160"/>
              <a:gd name="T11" fmla="*/ 172 h 192"/>
              <a:gd name="T12" fmla="*/ 28 w 160"/>
              <a:gd name="T13" fmla="*/ 172 h 192"/>
              <a:gd name="T14" fmla="*/ 20 w 160"/>
              <a:gd name="T15" fmla="*/ 164 h 192"/>
              <a:gd name="T16" fmla="*/ 28 w 160"/>
              <a:gd name="T17" fmla="*/ 156 h 192"/>
              <a:gd name="T18" fmla="*/ 144 w 160"/>
              <a:gd name="T19" fmla="*/ 156 h 192"/>
              <a:gd name="T20" fmla="*/ 160 w 160"/>
              <a:gd name="T21" fmla="*/ 140 h 192"/>
              <a:gd name="T22" fmla="*/ 160 w 160"/>
              <a:gd name="T23" fmla="*/ 16 h 192"/>
              <a:gd name="T24" fmla="*/ 144 w 160"/>
              <a:gd name="T25" fmla="*/ 0 h 192"/>
              <a:gd name="T26" fmla="*/ 88 w 160"/>
              <a:gd name="T27" fmla="*/ 0 h 192"/>
              <a:gd name="T28" fmla="*/ 88 w 160"/>
              <a:gd name="T29" fmla="*/ 72 h 192"/>
              <a:gd name="T30" fmla="*/ 87 w 160"/>
              <a:gd name="T31" fmla="*/ 75 h 192"/>
              <a:gd name="T32" fmla="*/ 81 w 160"/>
              <a:gd name="T33" fmla="*/ 75 h 192"/>
              <a:gd name="T34" fmla="*/ 64 w 160"/>
              <a:gd name="T35" fmla="*/ 60 h 192"/>
              <a:gd name="T36" fmla="*/ 47 w 160"/>
              <a:gd name="T37" fmla="*/ 75 h 192"/>
              <a:gd name="T38" fmla="*/ 41 w 160"/>
              <a:gd name="T39" fmla="*/ 75 h 192"/>
              <a:gd name="T40" fmla="*/ 40 w 160"/>
              <a:gd name="T41" fmla="*/ 72 h 192"/>
              <a:gd name="T42" fmla="*/ 40 w 160"/>
              <a:gd name="T43" fmla="*/ 0 h 192"/>
              <a:gd name="T44" fmla="*/ 16 w 160"/>
              <a:gd name="T45" fmla="*/ 0 h 192"/>
              <a:gd name="T46" fmla="*/ 0 w 160"/>
              <a:gd name="T47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0" h="192">
                <a:moveTo>
                  <a:pt x="0" y="16"/>
                </a:move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50" y="192"/>
                  <a:pt x="150" y="192"/>
                  <a:pt x="150" y="192"/>
                </a:cubicBezTo>
                <a:cubicBezTo>
                  <a:pt x="156" y="192"/>
                  <a:pt x="160" y="188"/>
                  <a:pt x="160" y="182"/>
                </a:cubicBezTo>
                <a:cubicBezTo>
                  <a:pt x="160" y="176"/>
                  <a:pt x="156" y="172"/>
                  <a:pt x="150" y="172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4" y="172"/>
                  <a:pt x="20" y="168"/>
                  <a:pt x="20" y="164"/>
                </a:cubicBezTo>
                <a:cubicBezTo>
                  <a:pt x="20" y="160"/>
                  <a:pt x="24" y="156"/>
                  <a:pt x="28" y="156"/>
                </a:cubicBezTo>
                <a:cubicBezTo>
                  <a:pt x="144" y="156"/>
                  <a:pt x="144" y="156"/>
                  <a:pt x="144" y="156"/>
                </a:cubicBezTo>
                <a:cubicBezTo>
                  <a:pt x="153" y="156"/>
                  <a:pt x="160" y="149"/>
                  <a:pt x="160" y="140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160" y="7"/>
                  <a:pt x="153" y="0"/>
                  <a:pt x="1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3"/>
                  <a:pt x="88" y="74"/>
                  <a:pt x="87" y="75"/>
                </a:cubicBezTo>
                <a:cubicBezTo>
                  <a:pt x="85" y="76"/>
                  <a:pt x="83" y="76"/>
                  <a:pt x="81" y="75"/>
                </a:cubicBezTo>
                <a:cubicBezTo>
                  <a:pt x="80" y="74"/>
                  <a:pt x="64" y="60"/>
                  <a:pt x="64" y="60"/>
                </a:cubicBezTo>
                <a:cubicBezTo>
                  <a:pt x="64" y="60"/>
                  <a:pt x="48" y="74"/>
                  <a:pt x="47" y="75"/>
                </a:cubicBezTo>
                <a:cubicBezTo>
                  <a:pt x="45" y="76"/>
                  <a:pt x="43" y="76"/>
                  <a:pt x="41" y="75"/>
                </a:cubicBezTo>
                <a:cubicBezTo>
                  <a:pt x="40" y="74"/>
                  <a:pt x="40" y="73"/>
                  <a:pt x="40" y="72"/>
                </a:cubicBezTo>
                <a:cubicBezTo>
                  <a:pt x="40" y="0"/>
                  <a:pt x="40" y="0"/>
                  <a:pt x="4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4" name="Freeform 82"/>
          <p:cNvSpPr>
            <a:spLocks/>
          </p:cNvSpPr>
          <p:nvPr/>
        </p:nvSpPr>
        <p:spPr bwMode="auto">
          <a:xfrm>
            <a:off x="5660232" y="2723497"/>
            <a:ext cx="176213" cy="312737"/>
          </a:xfrm>
          <a:custGeom>
            <a:avLst/>
            <a:gdLst>
              <a:gd name="T0" fmla="*/ 16 w 108"/>
              <a:gd name="T1" fmla="*/ 0 h 192"/>
              <a:gd name="T2" fmla="*/ 0 w 108"/>
              <a:gd name="T3" fmla="*/ 16 h 192"/>
              <a:gd name="T4" fmla="*/ 0 w 108"/>
              <a:gd name="T5" fmla="*/ 184 h 192"/>
              <a:gd name="T6" fmla="*/ 8 w 108"/>
              <a:gd name="T7" fmla="*/ 192 h 192"/>
              <a:gd name="T8" fmla="*/ 14 w 108"/>
              <a:gd name="T9" fmla="*/ 190 h 192"/>
              <a:gd name="T10" fmla="*/ 34 w 108"/>
              <a:gd name="T11" fmla="*/ 169 h 192"/>
              <a:gd name="T12" fmla="*/ 46 w 108"/>
              <a:gd name="T13" fmla="*/ 169 h 192"/>
              <a:gd name="T14" fmla="*/ 66 w 108"/>
              <a:gd name="T15" fmla="*/ 190 h 192"/>
              <a:gd name="T16" fmla="*/ 72 w 108"/>
              <a:gd name="T17" fmla="*/ 192 h 192"/>
              <a:gd name="T18" fmla="*/ 80 w 108"/>
              <a:gd name="T19" fmla="*/ 184 h 192"/>
              <a:gd name="T20" fmla="*/ 80 w 108"/>
              <a:gd name="T21" fmla="*/ 28 h 192"/>
              <a:gd name="T22" fmla="*/ 88 w 108"/>
              <a:gd name="T23" fmla="*/ 20 h 192"/>
              <a:gd name="T24" fmla="*/ 98 w 108"/>
              <a:gd name="T25" fmla="*/ 20 h 192"/>
              <a:gd name="T26" fmla="*/ 108 w 108"/>
              <a:gd name="T27" fmla="*/ 10 h 192"/>
              <a:gd name="T28" fmla="*/ 98 w 108"/>
              <a:gd name="T29" fmla="*/ 0 h 192"/>
              <a:gd name="T30" fmla="*/ 16 w 108"/>
              <a:gd name="T31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192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88"/>
                  <a:pt x="4" y="192"/>
                  <a:pt x="8" y="192"/>
                </a:cubicBezTo>
                <a:cubicBezTo>
                  <a:pt x="10" y="192"/>
                  <a:pt x="12" y="191"/>
                  <a:pt x="14" y="190"/>
                </a:cubicBezTo>
                <a:cubicBezTo>
                  <a:pt x="34" y="169"/>
                  <a:pt x="34" y="169"/>
                  <a:pt x="34" y="169"/>
                </a:cubicBezTo>
                <a:cubicBezTo>
                  <a:pt x="37" y="166"/>
                  <a:pt x="43" y="166"/>
                  <a:pt x="46" y="169"/>
                </a:cubicBezTo>
                <a:cubicBezTo>
                  <a:pt x="66" y="190"/>
                  <a:pt x="66" y="190"/>
                  <a:pt x="66" y="190"/>
                </a:cubicBezTo>
                <a:cubicBezTo>
                  <a:pt x="68" y="191"/>
                  <a:pt x="70" y="192"/>
                  <a:pt x="72" y="192"/>
                </a:cubicBezTo>
                <a:cubicBezTo>
                  <a:pt x="76" y="192"/>
                  <a:pt x="80" y="188"/>
                  <a:pt x="80" y="184"/>
                </a:cubicBezTo>
                <a:cubicBezTo>
                  <a:pt x="80" y="28"/>
                  <a:pt x="80" y="28"/>
                  <a:pt x="80" y="28"/>
                </a:cubicBezTo>
                <a:cubicBezTo>
                  <a:pt x="80" y="23"/>
                  <a:pt x="84" y="20"/>
                  <a:pt x="88" y="20"/>
                </a:cubicBezTo>
                <a:cubicBezTo>
                  <a:pt x="98" y="20"/>
                  <a:pt x="98" y="20"/>
                  <a:pt x="98" y="20"/>
                </a:cubicBezTo>
                <a:cubicBezTo>
                  <a:pt x="104" y="20"/>
                  <a:pt x="108" y="16"/>
                  <a:pt x="108" y="10"/>
                </a:cubicBezTo>
                <a:cubicBezTo>
                  <a:pt x="108" y="4"/>
                  <a:pt x="104" y="0"/>
                  <a:pt x="98" y="0"/>
                </a:cubicBez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5" name="Freeform 83"/>
          <p:cNvSpPr>
            <a:spLocks/>
          </p:cNvSpPr>
          <p:nvPr/>
        </p:nvSpPr>
        <p:spPr bwMode="auto">
          <a:xfrm>
            <a:off x="4882357" y="2736197"/>
            <a:ext cx="325438" cy="290512"/>
          </a:xfrm>
          <a:custGeom>
            <a:avLst/>
            <a:gdLst>
              <a:gd name="T0" fmla="*/ 138 w 200"/>
              <a:gd name="T1" fmla="*/ 49 h 179"/>
              <a:gd name="T2" fmla="*/ 68 w 200"/>
              <a:gd name="T3" fmla="*/ 119 h 179"/>
              <a:gd name="T4" fmla="*/ 59 w 200"/>
              <a:gd name="T5" fmla="*/ 119 h 179"/>
              <a:gd name="T6" fmla="*/ 59 w 200"/>
              <a:gd name="T7" fmla="*/ 111 h 179"/>
              <a:gd name="T8" fmla="*/ 141 w 200"/>
              <a:gd name="T9" fmla="*/ 28 h 179"/>
              <a:gd name="T10" fmla="*/ 154 w 200"/>
              <a:gd name="T11" fmla="*/ 28 h 179"/>
              <a:gd name="T12" fmla="*/ 172 w 200"/>
              <a:gd name="T13" fmla="*/ 47 h 179"/>
              <a:gd name="T14" fmla="*/ 172 w 200"/>
              <a:gd name="T15" fmla="*/ 59 h 179"/>
              <a:gd name="T16" fmla="*/ 90 w 200"/>
              <a:gd name="T17" fmla="*/ 142 h 179"/>
              <a:gd name="T18" fmla="*/ 37 w 200"/>
              <a:gd name="T19" fmla="*/ 142 h 179"/>
              <a:gd name="T20" fmla="*/ 37 w 200"/>
              <a:gd name="T21" fmla="*/ 88 h 179"/>
              <a:gd name="T22" fmla="*/ 107 w 200"/>
              <a:gd name="T23" fmla="*/ 18 h 179"/>
              <a:gd name="T24" fmla="*/ 107 w 200"/>
              <a:gd name="T25" fmla="*/ 4 h 179"/>
              <a:gd name="T26" fmla="*/ 93 w 200"/>
              <a:gd name="T27" fmla="*/ 4 h 179"/>
              <a:gd name="T28" fmla="*/ 23 w 200"/>
              <a:gd name="T29" fmla="*/ 74 h 179"/>
              <a:gd name="T30" fmla="*/ 23 w 200"/>
              <a:gd name="T31" fmla="*/ 156 h 179"/>
              <a:gd name="T32" fmla="*/ 104 w 200"/>
              <a:gd name="T33" fmla="*/ 156 h 179"/>
              <a:gd name="T34" fmla="*/ 192 w 200"/>
              <a:gd name="T35" fmla="*/ 67 h 179"/>
              <a:gd name="T36" fmla="*/ 192 w 200"/>
              <a:gd name="T37" fmla="*/ 39 h 179"/>
              <a:gd name="T38" fmla="*/ 161 w 200"/>
              <a:gd name="T39" fmla="*/ 8 h 179"/>
              <a:gd name="T40" fmla="*/ 133 w 200"/>
              <a:gd name="T41" fmla="*/ 8 h 179"/>
              <a:gd name="T42" fmla="*/ 45 w 200"/>
              <a:gd name="T43" fmla="*/ 97 h 179"/>
              <a:gd name="T44" fmla="*/ 45 w 200"/>
              <a:gd name="T45" fmla="*/ 134 h 179"/>
              <a:gd name="T46" fmla="*/ 82 w 200"/>
              <a:gd name="T47" fmla="*/ 134 h 179"/>
              <a:gd name="T48" fmla="*/ 152 w 200"/>
              <a:gd name="T49" fmla="*/ 63 h 179"/>
              <a:gd name="T50" fmla="*/ 152 w 200"/>
              <a:gd name="T51" fmla="*/ 49 h 179"/>
              <a:gd name="T52" fmla="*/ 138 w 200"/>
              <a:gd name="T53" fmla="*/ 4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0" h="179">
                <a:moveTo>
                  <a:pt x="138" y="49"/>
                </a:moveTo>
                <a:cubicBezTo>
                  <a:pt x="68" y="119"/>
                  <a:pt x="68" y="119"/>
                  <a:pt x="68" y="119"/>
                </a:cubicBezTo>
                <a:cubicBezTo>
                  <a:pt x="65" y="122"/>
                  <a:pt x="62" y="122"/>
                  <a:pt x="59" y="119"/>
                </a:cubicBezTo>
                <a:cubicBezTo>
                  <a:pt x="57" y="117"/>
                  <a:pt x="57" y="113"/>
                  <a:pt x="59" y="111"/>
                </a:cubicBezTo>
                <a:cubicBezTo>
                  <a:pt x="141" y="28"/>
                  <a:pt x="141" y="28"/>
                  <a:pt x="141" y="28"/>
                </a:cubicBezTo>
                <a:cubicBezTo>
                  <a:pt x="145" y="25"/>
                  <a:pt x="150" y="25"/>
                  <a:pt x="154" y="28"/>
                </a:cubicBezTo>
                <a:cubicBezTo>
                  <a:pt x="172" y="47"/>
                  <a:pt x="172" y="47"/>
                  <a:pt x="172" y="47"/>
                </a:cubicBezTo>
                <a:cubicBezTo>
                  <a:pt x="175" y="50"/>
                  <a:pt x="175" y="56"/>
                  <a:pt x="172" y="59"/>
                </a:cubicBezTo>
                <a:cubicBezTo>
                  <a:pt x="90" y="142"/>
                  <a:pt x="90" y="142"/>
                  <a:pt x="90" y="142"/>
                </a:cubicBezTo>
                <a:cubicBezTo>
                  <a:pt x="75" y="157"/>
                  <a:pt x="52" y="157"/>
                  <a:pt x="37" y="142"/>
                </a:cubicBezTo>
                <a:cubicBezTo>
                  <a:pt x="22" y="127"/>
                  <a:pt x="22" y="103"/>
                  <a:pt x="37" y="8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11" y="14"/>
                  <a:pt x="111" y="8"/>
                  <a:pt x="107" y="4"/>
                </a:cubicBezTo>
                <a:cubicBezTo>
                  <a:pt x="103" y="0"/>
                  <a:pt x="97" y="0"/>
                  <a:pt x="93" y="4"/>
                </a:cubicBezTo>
                <a:cubicBezTo>
                  <a:pt x="23" y="74"/>
                  <a:pt x="23" y="74"/>
                  <a:pt x="23" y="74"/>
                </a:cubicBezTo>
                <a:cubicBezTo>
                  <a:pt x="0" y="97"/>
                  <a:pt x="0" y="134"/>
                  <a:pt x="23" y="156"/>
                </a:cubicBezTo>
                <a:cubicBezTo>
                  <a:pt x="45" y="179"/>
                  <a:pt x="82" y="179"/>
                  <a:pt x="104" y="156"/>
                </a:cubicBezTo>
                <a:cubicBezTo>
                  <a:pt x="192" y="67"/>
                  <a:pt x="192" y="67"/>
                  <a:pt x="192" y="67"/>
                </a:cubicBezTo>
                <a:cubicBezTo>
                  <a:pt x="200" y="60"/>
                  <a:pt x="200" y="47"/>
                  <a:pt x="192" y="3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4" y="0"/>
                  <a:pt x="141" y="0"/>
                  <a:pt x="133" y="8"/>
                </a:cubicBezTo>
                <a:cubicBezTo>
                  <a:pt x="45" y="97"/>
                  <a:pt x="45" y="97"/>
                  <a:pt x="45" y="97"/>
                </a:cubicBezTo>
                <a:cubicBezTo>
                  <a:pt x="35" y="107"/>
                  <a:pt x="35" y="123"/>
                  <a:pt x="45" y="134"/>
                </a:cubicBezTo>
                <a:cubicBezTo>
                  <a:pt x="55" y="144"/>
                  <a:pt x="72" y="144"/>
                  <a:pt x="82" y="134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5" y="59"/>
                  <a:pt x="155" y="53"/>
                  <a:pt x="152" y="49"/>
                </a:cubicBezTo>
                <a:cubicBezTo>
                  <a:pt x="148" y="45"/>
                  <a:pt x="141" y="45"/>
                  <a:pt x="138" y="49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6" name="Freeform 84"/>
          <p:cNvSpPr>
            <a:spLocks noEditPoints="1"/>
          </p:cNvSpPr>
          <p:nvPr/>
        </p:nvSpPr>
        <p:spPr bwMode="auto">
          <a:xfrm>
            <a:off x="4188619" y="2733022"/>
            <a:ext cx="306388" cy="290512"/>
          </a:xfrm>
          <a:custGeom>
            <a:avLst/>
            <a:gdLst>
              <a:gd name="T0" fmla="*/ 0 w 188"/>
              <a:gd name="T1" fmla="*/ 163 h 179"/>
              <a:gd name="T2" fmla="*/ 16 w 188"/>
              <a:gd name="T3" fmla="*/ 179 h 179"/>
              <a:gd name="T4" fmla="*/ 68 w 188"/>
              <a:gd name="T5" fmla="*/ 179 h 179"/>
              <a:gd name="T6" fmla="*/ 84 w 188"/>
              <a:gd name="T7" fmla="*/ 163 h 179"/>
              <a:gd name="T8" fmla="*/ 84 w 188"/>
              <a:gd name="T9" fmla="*/ 99 h 179"/>
              <a:gd name="T10" fmla="*/ 68 w 188"/>
              <a:gd name="T11" fmla="*/ 83 h 179"/>
              <a:gd name="T12" fmla="*/ 42 w 188"/>
              <a:gd name="T13" fmla="*/ 83 h 179"/>
              <a:gd name="T14" fmla="*/ 34 w 188"/>
              <a:gd name="T15" fmla="*/ 75 h 179"/>
              <a:gd name="T16" fmla="*/ 35 w 188"/>
              <a:gd name="T17" fmla="*/ 73 h 179"/>
              <a:gd name="T18" fmla="*/ 74 w 188"/>
              <a:gd name="T19" fmla="*/ 31 h 179"/>
              <a:gd name="T20" fmla="*/ 74 w 188"/>
              <a:gd name="T21" fmla="*/ 31 h 179"/>
              <a:gd name="T22" fmla="*/ 84 w 188"/>
              <a:gd name="T23" fmla="*/ 16 h 179"/>
              <a:gd name="T24" fmla="*/ 68 w 188"/>
              <a:gd name="T25" fmla="*/ 0 h 179"/>
              <a:gd name="T26" fmla="*/ 62 w 188"/>
              <a:gd name="T27" fmla="*/ 1 h 179"/>
              <a:gd name="T28" fmla="*/ 61 w 188"/>
              <a:gd name="T29" fmla="*/ 1 h 179"/>
              <a:gd name="T30" fmla="*/ 0 w 188"/>
              <a:gd name="T31" fmla="*/ 91 h 179"/>
              <a:gd name="T32" fmla="*/ 0 w 188"/>
              <a:gd name="T33" fmla="*/ 163 h 179"/>
              <a:gd name="T34" fmla="*/ 104 w 188"/>
              <a:gd name="T35" fmla="*/ 163 h 179"/>
              <a:gd name="T36" fmla="*/ 120 w 188"/>
              <a:gd name="T37" fmla="*/ 179 h 179"/>
              <a:gd name="T38" fmla="*/ 172 w 188"/>
              <a:gd name="T39" fmla="*/ 179 h 179"/>
              <a:gd name="T40" fmla="*/ 188 w 188"/>
              <a:gd name="T41" fmla="*/ 163 h 179"/>
              <a:gd name="T42" fmla="*/ 188 w 188"/>
              <a:gd name="T43" fmla="*/ 99 h 179"/>
              <a:gd name="T44" fmla="*/ 172 w 188"/>
              <a:gd name="T45" fmla="*/ 83 h 179"/>
              <a:gd name="T46" fmla="*/ 146 w 188"/>
              <a:gd name="T47" fmla="*/ 83 h 179"/>
              <a:gd name="T48" fmla="*/ 138 w 188"/>
              <a:gd name="T49" fmla="*/ 75 h 179"/>
              <a:gd name="T50" fmla="*/ 139 w 188"/>
              <a:gd name="T51" fmla="*/ 73 h 179"/>
              <a:gd name="T52" fmla="*/ 178 w 188"/>
              <a:gd name="T53" fmla="*/ 31 h 179"/>
              <a:gd name="T54" fmla="*/ 178 w 188"/>
              <a:gd name="T55" fmla="*/ 31 h 179"/>
              <a:gd name="T56" fmla="*/ 188 w 188"/>
              <a:gd name="T57" fmla="*/ 16 h 179"/>
              <a:gd name="T58" fmla="*/ 172 w 188"/>
              <a:gd name="T59" fmla="*/ 0 h 179"/>
              <a:gd name="T60" fmla="*/ 166 w 188"/>
              <a:gd name="T61" fmla="*/ 1 h 179"/>
              <a:gd name="T62" fmla="*/ 165 w 188"/>
              <a:gd name="T63" fmla="*/ 1 h 179"/>
              <a:gd name="T64" fmla="*/ 104 w 188"/>
              <a:gd name="T65" fmla="*/ 91 h 179"/>
              <a:gd name="T66" fmla="*/ 104 w 188"/>
              <a:gd name="T67" fmla="*/ 16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8" h="179">
                <a:moveTo>
                  <a:pt x="0" y="163"/>
                </a:moveTo>
                <a:cubicBezTo>
                  <a:pt x="0" y="172"/>
                  <a:pt x="7" y="179"/>
                  <a:pt x="16" y="179"/>
                </a:cubicBezTo>
                <a:cubicBezTo>
                  <a:pt x="68" y="179"/>
                  <a:pt x="68" y="179"/>
                  <a:pt x="68" y="179"/>
                </a:cubicBezTo>
                <a:cubicBezTo>
                  <a:pt x="77" y="179"/>
                  <a:pt x="84" y="172"/>
                  <a:pt x="84" y="163"/>
                </a:cubicBezTo>
                <a:cubicBezTo>
                  <a:pt x="84" y="99"/>
                  <a:pt x="84" y="99"/>
                  <a:pt x="84" y="99"/>
                </a:cubicBezTo>
                <a:cubicBezTo>
                  <a:pt x="84" y="90"/>
                  <a:pt x="77" y="83"/>
                  <a:pt x="68" y="83"/>
                </a:cubicBezTo>
                <a:cubicBezTo>
                  <a:pt x="42" y="83"/>
                  <a:pt x="42" y="83"/>
                  <a:pt x="42" y="83"/>
                </a:cubicBezTo>
                <a:cubicBezTo>
                  <a:pt x="38" y="83"/>
                  <a:pt x="34" y="79"/>
                  <a:pt x="34" y="75"/>
                </a:cubicBezTo>
                <a:cubicBezTo>
                  <a:pt x="34" y="74"/>
                  <a:pt x="35" y="73"/>
                  <a:pt x="35" y="73"/>
                </a:cubicBezTo>
                <a:cubicBezTo>
                  <a:pt x="41" y="53"/>
                  <a:pt x="55" y="38"/>
                  <a:pt x="74" y="31"/>
                </a:cubicBezTo>
                <a:cubicBezTo>
                  <a:pt x="74" y="31"/>
                  <a:pt x="74" y="31"/>
                  <a:pt x="74" y="31"/>
                </a:cubicBezTo>
                <a:cubicBezTo>
                  <a:pt x="80" y="28"/>
                  <a:pt x="84" y="23"/>
                  <a:pt x="84" y="16"/>
                </a:cubicBezTo>
                <a:cubicBezTo>
                  <a:pt x="84" y="7"/>
                  <a:pt x="77" y="0"/>
                  <a:pt x="68" y="0"/>
                </a:cubicBezTo>
                <a:cubicBezTo>
                  <a:pt x="66" y="0"/>
                  <a:pt x="64" y="0"/>
                  <a:pt x="62" y="1"/>
                </a:cubicBezTo>
                <a:cubicBezTo>
                  <a:pt x="61" y="1"/>
                  <a:pt x="61" y="1"/>
                  <a:pt x="61" y="1"/>
                </a:cubicBezTo>
                <a:cubicBezTo>
                  <a:pt x="25" y="15"/>
                  <a:pt x="0" y="50"/>
                  <a:pt x="0" y="91"/>
                </a:cubicBezTo>
                <a:lnTo>
                  <a:pt x="0" y="163"/>
                </a:lnTo>
                <a:close/>
                <a:moveTo>
                  <a:pt x="104" y="163"/>
                </a:moveTo>
                <a:cubicBezTo>
                  <a:pt x="104" y="172"/>
                  <a:pt x="111" y="179"/>
                  <a:pt x="120" y="179"/>
                </a:cubicBezTo>
                <a:cubicBezTo>
                  <a:pt x="172" y="179"/>
                  <a:pt x="172" y="179"/>
                  <a:pt x="172" y="179"/>
                </a:cubicBezTo>
                <a:cubicBezTo>
                  <a:pt x="181" y="179"/>
                  <a:pt x="188" y="172"/>
                  <a:pt x="188" y="163"/>
                </a:cubicBezTo>
                <a:cubicBezTo>
                  <a:pt x="188" y="99"/>
                  <a:pt x="188" y="99"/>
                  <a:pt x="188" y="99"/>
                </a:cubicBezTo>
                <a:cubicBezTo>
                  <a:pt x="188" y="90"/>
                  <a:pt x="181" y="83"/>
                  <a:pt x="172" y="83"/>
                </a:cubicBezTo>
                <a:cubicBezTo>
                  <a:pt x="146" y="83"/>
                  <a:pt x="146" y="83"/>
                  <a:pt x="146" y="83"/>
                </a:cubicBezTo>
                <a:cubicBezTo>
                  <a:pt x="142" y="83"/>
                  <a:pt x="138" y="79"/>
                  <a:pt x="138" y="75"/>
                </a:cubicBezTo>
                <a:cubicBezTo>
                  <a:pt x="138" y="74"/>
                  <a:pt x="139" y="73"/>
                  <a:pt x="139" y="73"/>
                </a:cubicBezTo>
                <a:cubicBezTo>
                  <a:pt x="145" y="53"/>
                  <a:pt x="159" y="38"/>
                  <a:pt x="178" y="31"/>
                </a:cubicBezTo>
                <a:cubicBezTo>
                  <a:pt x="178" y="31"/>
                  <a:pt x="178" y="31"/>
                  <a:pt x="178" y="31"/>
                </a:cubicBezTo>
                <a:cubicBezTo>
                  <a:pt x="184" y="28"/>
                  <a:pt x="188" y="23"/>
                  <a:pt x="188" y="16"/>
                </a:cubicBezTo>
                <a:cubicBezTo>
                  <a:pt x="188" y="7"/>
                  <a:pt x="181" y="0"/>
                  <a:pt x="172" y="0"/>
                </a:cubicBezTo>
                <a:cubicBezTo>
                  <a:pt x="170" y="0"/>
                  <a:pt x="168" y="0"/>
                  <a:pt x="166" y="1"/>
                </a:cubicBezTo>
                <a:cubicBezTo>
                  <a:pt x="165" y="1"/>
                  <a:pt x="165" y="1"/>
                  <a:pt x="165" y="1"/>
                </a:cubicBezTo>
                <a:cubicBezTo>
                  <a:pt x="129" y="15"/>
                  <a:pt x="104" y="50"/>
                  <a:pt x="104" y="91"/>
                </a:cubicBezTo>
                <a:lnTo>
                  <a:pt x="104" y="163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7" name="Freeform 85"/>
          <p:cNvSpPr>
            <a:spLocks noEditPoints="1"/>
          </p:cNvSpPr>
          <p:nvPr/>
        </p:nvSpPr>
        <p:spPr bwMode="auto">
          <a:xfrm>
            <a:off x="3482182" y="2723497"/>
            <a:ext cx="315913" cy="315912"/>
          </a:xfrm>
          <a:custGeom>
            <a:avLst/>
            <a:gdLst>
              <a:gd name="T0" fmla="*/ 138 w 194"/>
              <a:gd name="T1" fmla="*/ 46 h 194"/>
              <a:gd name="T2" fmla="*/ 148 w 194"/>
              <a:gd name="T3" fmla="*/ 56 h 194"/>
              <a:gd name="T4" fmla="*/ 158 w 194"/>
              <a:gd name="T5" fmla="*/ 46 h 194"/>
              <a:gd name="T6" fmla="*/ 148 w 194"/>
              <a:gd name="T7" fmla="*/ 36 h 194"/>
              <a:gd name="T8" fmla="*/ 138 w 194"/>
              <a:gd name="T9" fmla="*/ 46 h 194"/>
              <a:gd name="T10" fmla="*/ 68 w 194"/>
              <a:gd name="T11" fmla="*/ 187 h 194"/>
              <a:gd name="T12" fmla="*/ 90 w 194"/>
              <a:gd name="T13" fmla="*/ 187 h 194"/>
              <a:gd name="T14" fmla="*/ 188 w 194"/>
              <a:gd name="T15" fmla="*/ 90 h 194"/>
              <a:gd name="T16" fmla="*/ 194 w 194"/>
              <a:gd name="T17" fmla="*/ 76 h 194"/>
              <a:gd name="T18" fmla="*/ 194 w 194"/>
              <a:gd name="T19" fmla="*/ 20 h 194"/>
              <a:gd name="T20" fmla="*/ 174 w 194"/>
              <a:gd name="T21" fmla="*/ 0 h 194"/>
              <a:gd name="T22" fmla="*/ 118 w 194"/>
              <a:gd name="T23" fmla="*/ 0 h 194"/>
              <a:gd name="T24" fmla="*/ 104 w 194"/>
              <a:gd name="T25" fmla="*/ 6 h 194"/>
              <a:gd name="T26" fmla="*/ 7 w 194"/>
              <a:gd name="T27" fmla="*/ 104 h 194"/>
              <a:gd name="T28" fmla="*/ 7 w 194"/>
              <a:gd name="T29" fmla="*/ 126 h 194"/>
              <a:gd name="T30" fmla="*/ 68 w 194"/>
              <a:gd name="T31" fmla="*/ 187 h 194"/>
              <a:gd name="T32" fmla="*/ 122 w 194"/>
              <a:gd name="T33" fmla="*/ 46 h 194"/>
              <a:gd name="T34" fmla="*/ 148 w 194"/>
              <a:gd name="T35" fmla="*/ 20 h 194"/>
              <a:gd name="T36" fmla="*/ 174 w 194"/>
              <a:gd name="T37" fmla="*/ 46 h 194"/>
              <a:gd name="T38" fmla="*/ 148 w 194"/>
              <a:gd name="T39" fmla="*/ 72 h 194"/>
              <a:gd name="T40" fmla="*/ 122 w 194"/>
              <a:gd name="T41" fmla="*/ 4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4" h="194">
                <a:moveTo>
                  <a:pt x="138" y="46"/>
                </a:moveTo>
                <a:cubicBezTo>
                  <a:pt x="138" y="52"/>
                  <a:pt x="142" y="56"/>
                  <a:pt x="148" y="56"/>
                </a:cubicBezTo>
                <a:cubicBezTo>
                  <a:pt x="154" y="56"/>
                  <a:pt x="158" y="52"/>
                  <a:pt x="158" y="46"/>
                </a:cubicBezTo>
                <a:cubicBezTo>
                  <a:pt x="158" y="40"/>
                  <a:pt x="154" y="36"/>
                  <a:pt x="148" y="36"/>
                </a:cubicBezTo>
                <a:cubicBezTo>
                  <a:pt x="142" y="36"/>
                  <a:pt x="138" y="40"/>
                  <a:pt x="138" y="46"/>
                </a:cubicBezTo>
                <a:close/>
                <a:moveTo>
                  <a:pt x="68" y="187"/>
                </a:moveTo>
                <a:cubicBezTo>
                  <a:pt x="74" y="194"/>
                  <a:pt x="84" y="194"/>
                  <a:pt x="90" y="187"/>
                </a:cubicBezTo>
                <a:cubicBezTo>
                  <a:pt x="188" y="90"/>
                  <a:pt x="188" y="90"/>
                  <a:pt x="188" y="90"/>
                </a:cubicBezTo>
                <a:cubicBezTo>
                  <a:pt x="192" y="86"/>
                  <a:pt x="194" y="81"/>
                  <a:pt x="194" y="76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194" y="9"/>
                  <a:pt x="185" y="0"/>
                  <a:pt x="174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3" y="0"/>
                  <a:pt x="108" y="2"/>
                  <a:pt x="104" y="6"/>
                </a:cubicBezTo>
                <a:cubicBezTo>
                  <a:pt x="7" y="104"/>
                  <a:pt x="7" y="104"/>
                  <a:pt x="7" y="104"/>
                </a:cubicBezTo>
                <a:cubicBezTo>
                  <a:pt x="0" y="110"/>
                  <a:pt x="0" y="120"/>
                  <a:pt x="7" y="126"/>
                </a:cubicBezTo>
                <a:lnTo>
                  <a:pt x="68" y="187"/>
                </a:lnTo>
                <a:close/>
                <a:moveTo>
                  <a:pt x="122" y="46"/>
                </a:moveTo>
                <a:cubicBezTo>
                  <a:pt x="122" y="32"/>
                  <a:pt x="134" y="20"/>
                  <a:pt x="148" y="20"/>
                </a:cubicBezTo>
                <a:cubicBezTo>
                  <a:pt x="162" y="20"/>
                  <a:pt x="174" y="32"/>
                  <a:pt x="174" y="46"/>
                </a:cubicBezTo>
                <a:cubicBezTo>
                  <a:pt x="174" y="60"/>
                  <a:pt x="162" y="72"/>
                  <a:pt x="148" y="72"/>
                </a:cubicBezTo>
                <a:cubicBezTo>
                  <a:pt x="134" y="72"/>
                  <a:pt x="122" y="60"/>
                  <a:pt x="122" y="46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8" name="Freeform 86"/>
          <p:cNvSpPr>
            <a:spLocks noEditPoints="1"/>
          </p:cNvSpPr>
          <p:nvPr/>
        </p:nvSpPr>
        <p:spPr bwMode="auto">
          <a:xfrm>
            <a:off x="2815432" y="2723497"/>
            <a:ext cx="247650" cy="312737"/>
          </a:xfrm>
          <a:custGeom>
            <a:avLst/>
            <a:gdLst>
              <a:gd name="T0" fmla="*/ 16 w 152"/>
              <a:gd name="T1" fmla="*/ 0 h 192"/>
              <a:gd name="T2" fmla="*/ 0 w 152"/>
              <a:gd name="T3" fmla="*/ 16 h 192"/>
              <a:gd name="T4" fmla="*/ 0 w 152"/>
              <a:gd name="T5" fmla="*/ 176 h 192"/>
              <a:gd name="T6" fmla="*/ 16 w 152"/>
              <a:gd name="T7" fmla="*/ 192 h 192"/>
              <a:gd name="T8" fmla="*/ 136 w 152"/>
              <a:gd name="T9" fmla="*/ 192 h 192"/>
              <a:gd name="T10" fmla="*/ 152 w 152"/>
              <a:gd name="T11" fmla="*/ 176 h 192"/>
              <a:gd name="T12" fmla="*/ 152 w 152"/>
              <a:gd name="T13" fmla="*/ 56 h 192"/>
              <a:gd name="T14" fmla="*/ 146 w 152"/>
              <a:gd name="T15" fmla="*/ 42 h 192"/>
              <a:gd name="T16" fmla="*/ 110 w 152"/>
              <a:gd name="T17" fmla="*/ 6 h 192"/>
              <a:gd name="T18" fmla="*/ 96 w 152"/>
              <a:gd name="T19" fmla="*/ 0 h 192"/>
              <a:gd name="T20" fmla="*/ 16 w 152"/>
              <a:gd name="T21" fmla="*/ 0 h 192"/>
              <a:gd name="T22" fmla="*/ 72 w 152"/>
              <a:gd name="T23" fmla="*/ 28 h 192"/>
              <a:gd name="T24" fmla="*/ 80 w 152"/>
              <a:gd name="T25" fmla="*/ 20 h 192"/>
              <a:gd name="T26" fmla="*/ 88 w 152"/>
              <a:gd name="T27" fmla="*/ 28 h 192"/>
              <a:gd name="T28" fmla="*/ 88 w 152"/>
              <a:gd name="T29" fmla="*/ 58 h 192"/>
              <a:gd name="T30" fmla="*/ 94 w 152"/>
              <a:gd name="T31" fmla="*/ 64 h 192"/>
              <a:gd name="T32" fmla="*/ 124 w 152"/>
              <a:gd name="T33" fmla="*/ 64 h 192"/>
              <a:gd name="T34" fmla="*/ 132 w 152"/>
              <a:gd name="T35" fmla="*/ 72 h 192"/>
              <a:gd name="T36" fmla="*/ 124 w 152"/>
              <a:gd name="T37" fmla="*/ 80 h 192"/>
              <a:gd name="T38" fmla="*/ 88 w 152"/>
              <a:gd name="T39" fmla="*/ 80 h 192"/>
              <a:gd name="T40" fmla="*/ 72 w 152"/>
              <a:gd name="T41" fmla="*/ 64 h 192"/>
              <a:gd name="T42" fmla="*/ 72 w 152"/>
              <a:gd name="T43" fmla="*/ 2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2" h="192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45" y="192"/>
                  <a:pt x="152" y="185"/>
                  <a:pt x="152" y="176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52" y="50"/>
                  <a:pt x="150" y="46"/>
                  <a:pt x="146" y="42"/>
                </a:cubicBezTo>
                <a:cubicBezTo>
                  <a:pt x="110" y="6"/>
                  <a:pt x="110" y="6"/>
                  <a:pt x="110" y="6"/>
                </a:cubicBezTo>
                <a:cubicBezTo>
                  <a:pt x="107" y="2"/>
                  <a:pt x="102" y="0"/>
                  <a:pt x="96" y="0"/>
                </a:cubicBezTo>
                <a:lnTo>
                  <a:pt x="16" y="0"/>
                </a:lnTo>
                <a:close/>
                <a:moveTo>
                  <a:pt x="72" y="28"/>
                </a:moveTo>
                <a:cubicBezTo>
                  <a:pt x="72" y="24"/>
                  <a:pt x="76" y="20"/>
                  <a:pt x="80" y="20"/>
                </a:cubicBezTo>
                <a:cubicBezTo>
                  <a:pt x="84" y="20"/>
                  <a:pt x="88" y="24"/>
                  <a:pt x="88" y="28"/>
                </a:cubicBezTo>
                <a:cubicBezTo>
                  <a:pt x="88" y="58"/>
                  <a:pt x="88" y="58"/>
                  <a:pt x="88" y="58"/>
                </a:cubicBezTo>
                <a:cubicBezTo>
                  <a:pt x="88" y="61"/>
                  <a:pt x="91" y="64"/>
                  <a:pt x="94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8" y="64"/>
                  <a:pt x="132" y="68"/>
                  <a:pt x="132" y="72"/>
                </a:cubicBezTo>
                <a:cubicBezTo>
                  <a:pt x="132" y="76"/>
                  <a:pt x="128" y="80"/>
                  <a:pt x="12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79" y="80"/>
                  <a:pt x="72" y="73"/>
                  <a:pt x="72" y="64"/>
                </a:cubicBezTo>
                <a:lnTo>
                  <a:pt x="72" y="28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9" name="Freeform 87"/>
          <p:cNvSpPr>
            <a:spLocks noEditPoints="1"/>
          </p:cNvSpPr>
          <p:nvPr/>
        </p:nvSpPr>
        <p:spPr bwMode="auto">
          <a:xfrm>
            <a:off x="2112169" y="2723497"/>
            <a:ext cx="247650" cy="312737"/>
          </a:xfrm>
          <a:custGeom>
            <a:avLst/>
            <a:gdLst>
              <a:gd name="T0" fmla="*/ 32 w 152"/>
              <a:gd name="T1" fmla="*/ 88 h 192"/>
              <a:gd name="T2" fmla="*/ 2 w 152"/>
              <a:gd name="T3" fmla="*/ 118 h 192"/>
              <a:gd name="T4" fmla="*/ 0 w 152"/>
              <a:gd name="T5" fmla="*/ 124 h 192"/>
              <a:gd name="T6" fmla="*/ 8 w 152"/>
              <a:gd name="T7" fmla="*/ 132 h 192"/>
              <a:gd name="T8" fmla="*/ 64 w 152"/>
              <a:gd name="T9" fmla="*/ 132 h 192"/>
              <a:gd name="T10" fmla="*/ 64 w 152"/>
              <a:gd name="T11" fmla="*/ 182 h 192"/>
              <a:gd name="T12" fmla="*/ 74 w 152"/>
              <a:gd name="T13" fmla="*/ 192 h 192"/>
              <a:gd name="T14" fmla="*/ 84 w 152"/>
              <a:gd name="T15" fmla="*/ 182 h 192"/>
              <a:gd name="T16" fmla="*/ 84 w 152"/>
              <a:gd name="T17" fmla="*/ 132 h 192"/>
              <a:gd name="T18" fmla="*/ 144 w 152"/>
              <a:gd name="T19" fmla="*/ 132 h 192"/>
              <a:gd name="T20" fmla="*/ 152 w 152"/>
              <a:gd name="T21" fmla="*/ 124 h 192"/>
              <a:gd name="T22" fmla="*/ 150 w 152"/>
              <a:gd name="T23" fmla="*/ 118 h 192"/>
              <a:gd name="T24" fmla="*/ 120 w 152"/>
              <a:gd name="T25" fmla="*/ 88 h 192"/>
              <a:gd name="T26" fmla="*/ 120 w 152"/>
              <a:gd name="T27" fmla="*/ 20 h 192"/>
              <a:gd name="T28" fmla="*/ 126 w 152"/>
              <a:gd name="T29" fmla="*/ 20 h 192"/>
              <a:gd name="T30" fmla="*/ 136 w 152"/>
              <a:gd name="T31" fmla="*/ 10 h 192"/>
              <a:gd name="T32" fmla="*/ 126 w 152"/>
              <a:gd name="T33" fmla="*/ 0 h 192"/>
              <a:gd name="T34" fmla="*/ 26 w 152"/>
              <a:gd name="T35" fmla="*/ 0 h 192"/>
              <a:gd name="T36" fmla="*/ 16 w 152"/>
              <a:gd name="T37" fmla="*/ 10 h 192"/>
              <a:gd name="T38" fmla="*/ 26 w 152"/>
              <a:gd name="T39" fmla="*/ 20 h 192"/>
              <a:gd name="T40" fmla="*/ 32 w 152"/>
              <a:gd name="T41" fmla="*/ 20 h 192"/>
              <a:gd name="T42" fmla="*/ 32 w 152"/>
              <a:gd name="T43" fmla="*/ 88 h 192"/>
              <a:gd name="T44" fmla="*/ 68 w 152"/>
              <a:gd name="T45" fmla="*/ 28 h 192"/>
              <a:gd name="T46" fmla="*/ 68 w 152"/>
              <a:gd name="T47" fmla="*/ 80 h 192"/>
              <a:gd name="T48" fmla="*/ 60 w 152"/>
              <a:gd name="T49" fmla="*/ 88 h 192"/>
              <a:gd name="T50" fmla="*/ 52 w 152"/>
              <a:gd name="T51" fmla="*/ 80 h 192"/>
              <a:gd name="T52" fmla="*/ 52 w 152"/>
              <a:gd name="T53" fmla="*/ 28 h 192"/>
              <a:gd name="T54" fmla="*/ 60 w 152"/>
              <a:gd name="T55" fmla="*/ 20 h 192"/>
              <a:gd name="T56" fmla="*/ 68 w 152"/>
              <a:gd name="T57" fmla="*/ 2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2" h="192">
                <a:moveTo>
                  <a:pt x="32" y="88"/>
                </a:moveTo>
                <a:cubicBezTo>
                  <a:pt x="2" y="118"/>
                  <a:pt x="2" y="118"/>
                  <a:pt x="2" y="118"/>
                </a:cubicBezTo>
                <a:cubicBezTo>
                  <a:pt x="1" y="120"/>
                  <a:pt x="0" y="122"/>
                  <a:pt x="0" y="124"/>
                </a:cubicBezTo>
                <a:cubicBezTo>
                  <a:pt x="0" y="128"/>
                  <a:pt x="4" y="132"/>
                  <a:pt x="8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82"/>
                  <a:pt x="64" y="182"/>
                  <a:pt x="64" y="182"/>
                </a:cubicBezTo>
                <a:cubicBezTo>
                  <a:pt x="64" y="188"/>
                  <a:pt x="68" y="192"/>
                  <a:pt x="74" y="192"/>
                </a:cubicBezTo>
                <a:cubicBezTo>
                  <a:pt x="80" y="192"/>
                  <a:pt x="84" y="188"/>
                  <a:pt x="84" y="182"/>
                </a:cubicBezTo>
                <a:cubicBezTo>
                  <a:pt x="84" y="132"/>
                  <a:pt x="84" y="132"/>
                  <a:pt x="84" y="132"/>
                </a:cubicBezTo>
                <a:cubicBezTo>
                  <a:pt x="144" y="132"/>
                  <a:pt x="144" y="132"/>
                  <a:pt x="144" y="132"/>
                </a:cubicBezTo>
                <a:cubicBezTo>
                  <a:pt x="148" y="132"/>
                  <a:pt x="152" y="128"/>
                  <a:pt x="152" y="124"/>
                </a:cubicBezTo>
                <a:cubicBezTo>
                  <a:pt x="152" y="122"/>
                  <a:pt x="151" y="120"/>
                  <a:pt x="150" y="118"/>
                </a:cubicBezTo>
                <a:cubicBezTo>
                  <a:pt x="120" y="88"/>
                  <a:pt x="120" y="88"/>
                  <a:pt x="120" y="88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32" y="20"/>
                  <a:pt x="136" y="16"/>
                  <a:pt x="136" y="10"/>
                </a:cubicBezTo>
                <a:cubicBezTo>
                  <a:pt x="136" y="4"/>
                  <a:pt x="132" y="0"/>
                  <a:pt x="1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0" y="0"/>
                  <a:pt x="16" y="4"/>
                  <a:pt x="16" y="10"/>
                </a:cubicBezTo>
                <a:cubicBezTo>
                  <a:pt x="16" y="16"/>
                  <a:pt x="20" y="20"/>
                  <a:pt x="26" y="20"/>
                </a:cubicBezTo>
                <a:cubicBezTo>
                  <a:pt x="32" y="20"/>
                  <a:pt x="32" y="20"/>
                  <a:pt x="32" y="20"/>
                </a:cubicBezTo>
                <a:lnTo>
                  <a:pt x="32" y="88"/>
                </a:lnTo>
                <a:close/>
                <a:moveTo>
                  <a:pt x="68" y="28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84"/>
                  <a:pt x="64" y="88"/>
                  <a:pt x="60" y="88"/>
                </a:cubicBezTo>
                <a:cubicBezTo>
                  <a:pt x="56" y="88"/>
                  <a:pt x="52" y="84"/>
                  <a:pt x="52" y="80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4"/>
                  <a:pt x="56" y="20"/>
                  <a:pt x="60" y="20"/>
                </a:cubicBezTo>
                <a:cubicBezTo>
                  <a:pt x="64" y="20"/>
                  <a:pt x="68" y="24"/>
                  <a:pt x="68" y="28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0" name="Freeform 88"/>
          <p:cNvSpPr>
            <a:spLocks noEditPoints="1"/>
          </p:cNvSpPr>
          <p:nvPr/>
        </p:nvSpPr>
        <p:spPr bwMode="auto">
          <a:xfrm>
            <a:off x="1429544" y="2723497"/>
            <a:ext cx="201613" cy="312737"/>
          </a:xfrm>
          <a:custGeom>
            <a:avLst/>
            <a:gdLst>
              <a:gd name="T0" fmla="*/ 52 w 124"/>
              <a:gd name="T1" fmla="*/ 62 h 192"/>
              <a:gd name="T2" fmla="*/ 62 w 124"/>
              <a:gd name="T3" fmla="*/ 52 h 192"/>
              <a:gd name="T4" fmla="*/ 72 w 124"/>
              <a:gd name="T5" fmla="*/ 62 h 192"/>
              <a:gd name="T6" fmla="*/ 62 w 124"/>
              <a:gd name="T7" fmla="*/ 72 h 192"/>
              <a:gd name="T8" fmla="*/ 52 w 124"/>
              <a:gd name="T9" fmla="*/ 62 h 192"/>
              <a:gd name="T10" fmla="*/ 62 w 124"/>
              <a:gd name="T11" fmla="*/ 36 h 192"/>
              <a:gd name="T12" fmla="*/ 36 w 124"/>
              <a:gd name="T13" fmla="*/ 62 h 192"/>
              <a:gd name="T14" fmla="*/ 62 w 124"/>
              <a:gd name="T15" fmla="*/ 88 h 192"/>
              <a:gd name="T16" fmla="*/ 88 w 124"/>
              <a:gd name="T17" fmla="*/ 62 h 192"/>
              <a:gd name="T18" fmla="*/ 62 w 124"/>
              <a:gd name="T19" fmla="*/ 36 h 192"/>
              <a:gd name="T20" fmla="*/ 0 w 124"/>
              <a:gd name="T21" fmla="*/ 61 h 192"/>
              <a:gd name="T22" fmla="*/ 52 w 124"/>
              <a:gd name="T23" fmla="*/ 180 h 192"/>
              <a:gd name="T24" fmla="*/ 52 w 124"/>
              <a:gd name="T25" fmla="*/ 182 h 192"/>
              <a:gd name="T26" fmla="*/ 62 w 124"/>
              <a:gd name="T27" fmla="*/ 192 h 192"/>
              <a:gd name="T28" fmla="*/ 72 w 124"/>
              <a:gd name="T29" fmla="*/ 182 h 192"/>
              <a:gd name="T30" fmla="*/ 72 w 124"/>
              <a:gd name="T31" fmla="*/ 180 h 192"/>
              <a:gd name="T32" fmla="*/ 124 w 124"/>
              <a:gd name="T33" fmla="*/ 61 h 192"/>
              <a:gd name="T34" fmla="*/ 62 w 124"/>
              <a:gd name="T35" fmla="*/ 0 h 192"/>
              <a:gd name="T36" fmla="*/ 0 w 124"/>
              <a:gd name="T37" fmla="*/ 61 h 192"/>
              <a:gd name="T38" fmla="*/ 62 w 124"/>
              <a:gd name="T39" fmla="*/ 20 h 192"/>
              <a:gd name="T40" fmla="*/ 104 w 124"/>
              <a:gd name="T41" fmla="*/ 62 h 192"/>
              <a:gd name="T42" fmla="*/ 62 w 124"/>
              <a:gd name="T43" fmla="*/ 104 h 192"/>
              <a:gd name="T44" fmla="*/ 20 w 124"/>
              <a:gd name="T45" fmla="*/ 62 h 192"/>
              <a:gd name="T46" fmla="*/ 62 w 124"/>
              <a:gd name="T47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4" h="192">
                <a:moveTo>
                  <a:pt x="52" y="62"/>
                </a:moveTo>
                <a:cubicBezTo>
                  <a:pt x="52" y="56"/>
                  <a:pt x="56" y="52"/>
                  <a:pt x="62" y="52"/>
                </a:cubicBezTo>
                <a:cubicBezTo>
                  <a:pt x="68" y="52"/>
                  <a:pt x="72" y="56"/>
                  <a:pt x="72" y="62"/>
                </a:cubicBezTo>
                <a:cubicBezTo>
                  <a:pt x="72" y="68"/>
                  <a:pt x="68" y="72"/>
                  <a:pt x="62" y="72"/>
                </a:cubicBezTo>
                <a:cubicBezTo>
                  <a:pt x="56" y="72"/>
                  <a:pt x="52" y="68"/>
                  <a:pt x="52" y="62"/>
                </a:cubicBezTo>
                <a:close/>
                <a:moveTo>
                  <a:pt x="62" y="36"/>
                </a:moveTo>
                <a:cubicBezTo>
                  <a:pt x="48" y="36"/>
                  <a:pt x="36" y="48"/>
                  <a:pt x="36" y="62"/>
                </a:cubicBezTo>
                <a:cubicBezTo>
                  <a:pt x="36" y="76"/>
                  <a:pt x="48" y="88"/>
                  <a:pt x="62" y="88"/>
                </a:cubicBezTo>
                <a:cubicBezTo>
                  <a:pt x="76" y="88"/>
                  <a:pt x="88" y="76"/>
                  <a:pt x="88" y="62"/>
                </a:cubicBezTo>
                <a:cubicBezTo>
                  <a:pt x="88" y="48"/>
                  <a:pt x="76" y="36"/>
                  <a:pt x="62" y="36"/>
                </a:cubicBezTo>
                <a:close/>
                <a:moveTo>
                  <a:pt x="0" y="61"/>
                </a:moveTo>
                <a:cubicBezTo>
                  <a:pt x="0" y="102"/>
                  <a:pt x="48" y="133"/>
                  <a:pt x="52" y="180"/>
                </a:cubicBezTo>
                <a:cubicBezTo>
                  <a:pt x="52" y="182"/>
                  <a:pt x="52" y="182"/>
                  <a:pt x="52" y="182"/>
                </a:cubicBezTo>
                <a:cubicBezTo>
                  <a:pt x="52" y="188"/>
                  <a:pt x="56" y="192"/>
                  <a:pt x="62" y="192"/>
                </a:cubicBezTo>
                <a:cubicBezTo>
                  <a:pt x="68" y="192"/>
                  <a:pt x="72" y="188"/>
                  <a:pt x="72" y="182"/>
                </a:cubicBezTo>
                <a:cubicBezTo>
                  <a:pt x="72" y="180"/>
                  <a:pt x="72" y="180"/>
                  <a:pt x="72" y="180"/>
                </a:cubicBezTo>
                <a:cubicBezTo>
                  <a:pt x="76" y="133"/>
                  <a:pt x="124" y="102"/>
                  <a:pt x="124" y="61"/>
                </a:cubicBezTo>
                <a:cubicBezTo>
                  <a:pt x="124" y="27"/>
                  <a:pt x="96" y="0"/>
                  <a:pt x="62" y="0"/>
                </a:cubicBezTo>
                <a:cubicBezTo>
                  <a:pt x="28" y="0"/>
                  <a:pt x="0" y="27"/>
                  <a:pt x="0" y="61"/>
                </a:cubicBezTo>
                <a:close/>
                <a:moveTo>
                  <a:pt x="62" y="20"/>
                </a:moveTo>
                <a:cubicBezTo>
                  <a:pt x="85" y="20"/>
                  <a:pt x="104" y="39"/>
                  <a:pt x="104" y="62"/>
                </a:cubicBezTo>
                <a:cubicBezTo>
                  <a:pt x="104" y="85"/>
                  <a:pt x="85" y="104"/>
                  <a:pt x="62" y="104"/>
                </a:cubicBezTo>
                <a:cubicBezTo>
                  <a:pt x="39" y="104"/>
                  <a:pt x="20" y="85"/>
                  <a:pt x="20" y="62"/>
                </a:cubicBezTo>
                <a:cubicBezTo>
                  <a:pt x="20" y="39"/>
                  <a:pt x="39" y="20"/>
                  <a:pt x="62" y="20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1" name="Freeform 89"/>
          <p:cNvSpPr>
            <a:spLocks noEditPoints="1"/>
          </p:cNvSpPr>
          <p:nvPr/>
        </p:nvSpPr>
        <p:spPr bwMode="auto">
          <a:xfrm>
            <a:off x="5595144" y="2034522"/>
            <a:ext cx="312738" cy="312737"/>
          </a:xfrm>
          <a:custGeom>
            <a:avLst/>
            <a:gdLst>
              <a:gd name="T0" fmla="*/ 0 w 192"/>
              <a:gd name="T1" fmla="*/ 176 h 192"/>
              <a:gd name="T2" fmla="*/ 16 w 192"/>
              <a:gd name="T3" fmla="*/ 192 h 192"/>
              <a:gd name="T4" fmla="*/ 68 w 192"/>
              <a:gd name="T5" fmla="*/ 192 h 192"/>
              <a:gd name="T6" fmla="*/ 84 w 192"/>
              <a:gd name="T7" fmla="*/ 176 h 192"/>
              <a:gd name="T8" fmla="*/ 84 w 192"/>
              <a:gd name="T9" fmla="*/ 112 h 192"/>
              <a:gd name="T10" fmla="*/ 108 w 192"/>
              <a:gd name="T11" fmla="*/ 112 h 192"/>
              <a:gd name="T12" fmla="*/ 108 w 192"/>
              <a:gd name="T13" fmla="*/ 176 h 192"/>
              <a:gd name="T14" fmla="*/ 124 w 192"/>
              <a:gd name="T15" fmla="*/ 192 h 192"/>
              <a:gd name="T16" fmla="*/ 176 w 192"/>
              <a:gd name="T17" fmla="*/ 192 h 192"/>
              <a:gd name="T18" fmla="*/ 192 w 192"/>
              <a:gd name="T19" fmla="*/ 176 h 192"/>
              <a:gd name="T20" fmla="*/ 192 w 192"/>
              <a:gd name="T21" fmla="*/ 72 h 192"/>
              <a:gd name="T22" fmla="*/ 176 w 192"/>
              <a:gd name="T23" fmla="*/ 56 h 192"/>
              <a:gd name="T24" fmla="*/ 168 w 192"/>
              <a:gd name="T25" fmla="*/ 56 h 192"/>
              <a:gd name="T26" fmla="*/ 168 w 192"/>
              <a:gd name="T27" fmla="*/ 20 h 192"/>
              <a:gd name="T28" fmla="*/ 170 w 192"/>
              <a:gd name="T29" fmla="*/ 20 h 192"/>
              <a:gd name="T30" fmla="*/ 180 w 192"/>
              <a:gd name="T31" fmla="*/ 10 h 192"/>
              <a:gd name="T32" fmla="*/ 170 w 192"/>
              <a:gd name="T33" fmla="*/ 0 h 192"/>
              <a:gd name="T34" fmla="*/ 118 w 192"/>
              <a:gd name="T35" fmla="*/ 0 h 192"/>
              <a:gd name="T36" fmla="*/ 108 w 192"/>
              <a:gd name="T37" fmla="*/ 10 h 192"/>
              <a:gd name="T38" fmla="*/ 118 w 192"/>
              <a:gd name="T39" fmla="*/ 20 h 192"/>
              <a:gd name="T40" fmla="*/ 120 w 192"/>
              <a:gd name="T41" fmla="*/ 20 h 192"/>
              <a:gd name="T42" fmla="*/ 120 w 192"/>
              <a:gd name="T43" fmla="*/ 56 h 192"/>
              <a:gd name="T44" fmla="*/ 72 w 192"/>
              <a:gd name="T45" fmla="*/ 56 h 192"/>
              <a:gd name="T46" fmla="*/ 72 w 192"/>
              <a:gd name="T47" fmla="*/ 20 h 192"/>
              <a:gd name="T48" fmla="*/ 74 w 192"/>
              <a:gd name="T49" fmla="*/ 20 h 192"/>
              <a:gd name="T50" fmla="*/ 84 w 192"/>
              <a:gd name="T51" fmla="*/ 10 h 192"/>
              <a:gd name="T52" fmla="*/ 74 w 192"/>
              <a:gd name="T53" fmla="*/ 0 h 192"/>
              <a:gd name="T54" fmla="*/ 22 w 192"/>
              <a:gd name="T55" fmla="*/ 0 h 192"/>
              <a:gd name="T56" fmla="*/ 12 w 192"/>
              <a:gd name="T57" fmla="*/ 10 h 192"/>
              <a:gd name="T58" fmla="*/ 22 w 192"/>
              <a:gd name="T59" fmla="*/ 20 h 192"/>
              <a:gd name="T60" fmla="*/ 24 w 192"/>
              <a:gd name="T61" fmla="*/ 20 h 192"/>
              <a:gd name="T62" fmla="*/ 24 w 192"/>
              <a:gd name="T63" fmla="*/ 56 h 192"/>
              <a:gd name="T64" fmla="*/ 16 w 192"/>
              <a:gd name="T65" fmla="*/ 56 h 192"/>
              <a:gd name="T66" fmla="*/ 0 w 192"/>
              <a:gd name="T67" fmla="*/ 72 h 192"/>
              <a:gd name="T68" fmla="*/ 0 w 192"/>
              <a:gd name="T69" fmla="*/ 176 h 192"/>
              <a:gd name="T70" fmla="*/ 104 w 192"/>
              <a:gd name="T71" fmla="*/ 92 h 192"/>
              <a:gd name="T72" fmla="*/ 88 w 192"/>
              <a:gd name="T73" fmla="*/ 92 h 192"/>
              <a:gd name="T74" fmla="*/ 80 w 192"/>
              <a:gd name="T75" fmla="*/ 84 h 192"/>
              <a:gd name="T76" fmla="*/ 88 w 192"/>
              <a:gd name="T77" fmla="*/ 76 h 192"/>
              <a:gd name="T78" fmla="*/ 104 w 192"/>
              <a:gd name="T79" fmla="*/ 76 h 192"/>
              <a:gd name="T80" fmla="*/ 112 w 192"/>
              <a:gd name="T81" fmla="*/ 84 h 192"/>
              <a:gd name="T82" fmla="*/ 104 w 192"/>
              <a:gd name="T83" fmla="*/ 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68" y="192"/>
                  <a:pt x="68" y="192"/>
                  <a:pt x="68" y="192"/>
                </a:cubicBezTo>
                <a:cubicBezTo>
                  <a:pt x="77" y="192"/>
                  <a:pt x="84" y="185"/>
                  <a:pt x="84" y="176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108" y="112"/>
                  <a:pt x="108" y="112"/>
                  <a:pt x="108" y="112"/>
                </a:cubicBezTo>
                <a:cubicBezTo>
                  <a:pt x="108" y="176"/>
                  <a:pt x="108" y="176"/>
                  <a:pt x="108" y="176"/>
                </a:cubicBezTo>
                <a:cubicBezTo>
                  <a:pt x="108" y="185"/>
                  <a:pt x="115" y="192"/>
                  <a:pt x="124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72"/>
                  <a:pt x="192" y="72"/>
                  <a:pt x="192" y="72"/>
                </a:cubicBezTo>
                <a:cubicBezTo>
                  <a:pt x="192" y="63"/>
                  <a:pt x="185" y="56"/>
                  <a:pt x="176" y="56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68" y="20"/>
                  <a:pt x="168" y="20"/>
                  <a:pt x="168" y="20"/>
                </a:cubicBezTo>
                <a:cubicBezTo>
                  <a:pt x="170" y="20"/>
                  <a:pt x="170" y="20"/>
                  <a:pt x="170" y="20"/>
                </a:cubicBezTo>
                <a:cubicBezTo>
                  <a:pt x="176" y="20"/>
                  <a:pt x="180" y="16"/>
                  <a:pt x="180" y="10"/>
                </a:cubicBezTo>
                <a:cubicBezTo>
                  <a:pt x="180" y="4"/>
                  <a:pt x="176" y="0"/>
                  <a:pt x="170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2" y="0"/>
                  <a:pt x="108" y="4"/>
                  <a:pt x="108" y="10"/>
                </a:cubicBezTo>
                <a:cubicBezTo>
                  <a:pt x="108" y="16"/>
                  <a:pt x="112" y="20"/>
                  <a:pt x="118" y="20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2" y="20"/>
                  <a:pt x="72" y="20"/>
                  <a:pt x="72" y="20"/>
                </a:cubicBezTo>
                <a:cubicBezTo>
                  <a:pt x="74" y="20"/>
                  <a:pt x="74" y="20"/>
                  <a:pt x="74" y="20"/>
                </a:cubicBezTo>
                <a:cubicBezTo>
                  <a:pt x="80" y="20"/>
                  <a:pt x="84" y="16"/>
                  <a:pt x="84" y="10"/>
                </a:cubicBezTo>
                <a:cubicBezTo>
                  <a:pt x="84" y="4"/>
                  <a:pt x="80" y="0"/>
                  <a:pt x="74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6" y="0"/>
                  <a:pt x="12" y="4"/>
                  <a:pt x="12" y="10"/>
                </a:cubicBezTo>
                <a:cubicBezTo>
                  <a:pt x="12" y="16"/>
                  <a:pt x="16" y="20"/>
                  <a:pt x="22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56"/>
                  <a:pt x="24" y="56"/>
                  <a:pt x="2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7" y="56"/>
                  <a:pt x="0" y="63"/>
                  <a:pt x="0" y="72"/>
                </a:cubicBezTo>
                <a:lnTo>
                  <a:pt x="0" y="176"/>
                </a:lnTo>
                <a:close/>
                <a:moveTo>
                  <a:pt x="104" y="92"/>
                </a:moveTo>
                <a:cubicBezTo>
                  <a:pt x="88" y="92"/>
                  <a:pt x="88" y="92"/>
                  <a:pt x="88" y="92"/>
                </a:cubicBezTo>
                <a:cubicBezTo>
                  <a:pt x="84" y="92"/>
                  <a:pt x="80" y="88"/>
                  <a:pt x="80" y="84"/>
                </a:cubicBezTo>
                <a:cubicBezTo>
                  <a:pt x="80" y="80"/>
                  <a:pt x="84" y="76"/>
                  <a:pt x="88" y="76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8" y="76"/>
                  <a:pt x="112" y="80"/>
                  <a:pt x="112" y="84"/>
                </a:cubicBezTo>
                <a:cubicBezTo>
                  <a:pt x="112" y="88"/>
                  <a:pt x="108" y="92"/>
                  <a:pt x="104" y="92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2" name="Freeform 90"/>
          <p:cNvSpPr>
            <a:spLocks noEditPoints="1"/>
          </p:cNvSpPr>
          <p:nvPr/>
        </p:nvSpPr>
        <p:spPr bwMode="auto">
          <a:xfrm>
            <a:off x="4895057" y="2040872"/>
            <a:ext cx="296863" cy="296862"/>
          </a:xfrm>
          <a:custGeom>
            <a:avLst/>
            <a:gdLst>
              <a:gd name="T0" fmla="*/ 92 w 182"/>
              <a:gd name="T1" fmla="*/ 60 h 182"/>
              <a:gd name="T2" fmla="*/ 82 w 182"/>
              <a:gd name="T3" fmla="*/ 70 h 182"/>
              <a:gd name="T4" fmla="*/ 92 w 182"/>
              <a:gd name="T5" fmla="*/ 80 h 182"/>
              <a:gd name="T6" fmla="*/ 102 w 182"/>
              <a:gd name="T7" fmla="*/ 80 h 182"/>
              <a:gd name="T8" fmla="*/ 102 w 182"/>
              <a:gd name="T9" fmla="*/ 90 h 182"/>
              <a:gd name="T10" fmla="*/ 112 w 182"/>
              <a:gd name="T11" fmla="*/ 100 h 182"/>
              <a:gd name="T12" fmla="*/ 122 w 182"/>
              <a:gd name="T13" fmla="*/ 90 h 182"/>
              <a:gd name="T14" fmla="*/ 122 w 182"/>
              <a:gd name="T15" fmla="*/ 80 h 182"/>
              <a:gd name="T16" fmla="*/ 132 w 182"/>
              <a:gd name="T17" fmla="*/ 80 h 182"/>
              <a:gd name="T18" fmla="*/ 142 w 182"/>
              <a:gd name="T19" fmla="*/ 70 h 182"/>
              <a:gd name="T20" fmla="*/ 132 w 182"/>
              <a:gd name="T21" fmla="*/ 60 h 182"/>
              <a:gd name="T22" fmla="*/ 122 w 182"/>
              <a:gd name="T23" fmla="*/ 60 h 182"/>
              <a:gd name="T24" fmla="*/ 122 w 182"/>
              <a:gd name="T25" fmla="*/ 50 h 182"/>
              <a:gd name="T26" fmla="*/ 112 w 182"/>
              <a:gd name="T27" fmla="*/ 40 h 182"/>
              <a:gd name="T28" fmla="*/ 102 w 182"/>
              <a:gd name="T29" fmla="*/ 50 h 182"/>
              <a:gd name="T30" fmla="*/ 102 w 182"/>
              <a:gd name="T31" fmla="*/ 60 h 182"/>
              <a:gd name="T32" fmla="*/ 92 w 182"/>
              <a:gd name="T33" fmla="*/ 60 h 182"/>
              <a:gd name="T34" fmla="*/ 7 w 182"/>
              <a:gd name="T35" fmla="*/ 153 h 182"/>
              <a:gd name="T36" fmla="*/ 7 w 182"/>
              <a:gd name="T37" fmla="*/ 175 h 182"/>
              <a:gd name="T38" fmla="*/ 29 w 182"/>
              <a:gd name="T39" fmla="*/ 175 h 182"/>
              <a:gd name="T40" fmla="*/ 75 w 182"/>
              <a:gd name="T41" fmla="*/ 129 h 182"/>
              <a:gd name="T42" fmla="*/ 112 w 182"/>
              <a:gd name="T43" fmla="*/ 140 h 182"/>
              <a:gd name="T44" fmla="*/ 182 w 182"/>
              <a:gd name="T45" fmla="*/ 70 h 182"/>
              <a:gd name="T46" fmla="*/ 112 w 182"/>
              <a:gd name="T47" fmla="*/ 0 h 182"/>
              <a:gd name="T48" fmla="*/ 42 w 182"/>
              <a:gd name="T49" fmla="*/ 70 h 182"/>
              <a:gd name="T50" fmla="*/ 53 w 182"/>
              <a:gd name="T51" fmla="*/ 107 h 182"/>
              <a:gd name="T52" fmla="*/ 7 w 182"/>
              <a:gd name="T53" fmla="*/ 153 h 182"/>
              <a:gd name="T54" fmla="*/ 62 w 182"/>
              <a:gd name="T55" fmla="*/ 70 h 182"/>
              <a:gd name="T56" fmla="*/ 112 w 182"/>
              <a:gd name="T57" fmla="*/ 20 h 182"/>
              <a:gd name="T58" fmla="*/ 162 w 182"/>
              <a:gd name="T59" fmla="*/ 70 h 182"/>
              <a:gd name="T60" fmla="*/ 112 w 182"/>
              <a:gd name="T61" fmla="*/ 120 h 182"/>
              <a:gd name="T62" fmla="*/ 62 w 182"/>
              <a:gd name="T63" fmla="*/ 7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2" h="182">
                <a:moveTo>
                  <a:pt x="92" y="60"/>
                </a:moveTo>
                <a:cubicBezTo>
                  <a:pt x="86" y="60"/>
                  <a:pt x="82" y="64"/>
                  <a:pt x="82" y="70"/>
                </a:cubicBezTo>
                <a:cubicBezTo>
                  <a:pt x="82" y="76"/>
                  <a:pt x="86" y="80"/>
                  <a:pt x="9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2" y="90"/>
                  <a:pt x="102" y="90"/>
                  <a:pt x="102" y="90"/>
                </a:cubicBezTo>
                <a:cubicBezTo>
                  <a:pt x="102" y="96"/>
                  <a:pt x="106" y="100"/>
                  <a:pt x="112" y="100"/>
                </a:cubicBezTo>
                <a:cubicBezTo>
                  <a:pt x="118" y="100"/>
                  <a:pt x="122" y="96"/>
                  <a:pt x="122" y="9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8" y="80"/>
                  <a:pt x="142" y="76"/>
                  <a:pt x="142" y="70"/>
                </a:cubicBezTo>
                <a:cubicBezTo>
                  <a:pt x="142" y="64"/>
                  <a:pt x="138" y="60"/>
                  <a:pt x="132" y="60"/>
                </a:cubicBezTo>
                <a:cubicBezTo>
                  <a:pt x="122" y="60"/>
                  <a:pt x="122" y="60"/>
                  <a:pt x="122" y="60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2" y="44"/>
                  <a:pt x="118" y="40"/>
                  <a:pt x="112" y="40"/>
                </a:cubicBezTo>
                <a:cubicBezTo>
                  <a:pt x="106" y="40"/>
                  <a:pt x="102" y="44"/>
                  <a:pt x="102" y="50"/>
                </a:cubicBezTo>
                <a:cubicBezTo>
                  <a:pt x="102" y="60"/>
                  <a:pt x="102" y="60"/>
                  <a:pt x="102" y="60"/>
                </a:cubicBezTo>
                <a:lnTo>
                  <a:pt x="92" y="60"/>
                </a:lnTo>
                <a:close/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86" y="136"/>
                  <a:pt x="98" y="140"/>
                  <a:pt x="112" y="140"/>
                </a:cubicBezTo>
                <a:cubicBezTo>
                  <a:pt x="151" y="140"/>
                  <a:pt x="182" y="109"/>
                  <a:pt x="182" y="70"/>
                </a:cubicBezTo>
                <a:cubicBezTo>
                  <a:pt x="182" y="31"/>
                  <a:pt x="151" y="0"/>
                  <a:pt x="112" y="0"/>
                </a:cubicBezTo>
                <a:cubicBezTo>
                  <a:pt x="73" y="0"/>
                  <a:pt x="42" y="31"/>
                  <a:pt x="42" y="70"/>
                </a:cubicBezTo>
                <a:cubicBezTo>
                  <a:pt x="42" y="84"/>
                  <a:pt x="46" y="96"/>
                  <a:pt x="53" y="107"/>
                </a:cubicBezTo>
                <a:lnTo>
                  <a:pt x="7" y="153"/>
                </a:lnTo>
                <a:close/>
                <a:moveTo>
                  <a:pt x="62" y="70"/>
                </a:moveTo>
                <a:cubicBezTo>
                  <a:pt x="62" y="42"/>
                  <a:pt x="84" y="20"/>
                  <a:pt x="112" y="20"/>
                </a:cubicBezTo>
                <a:cubicBezTo>
                  <a:pt x="140" y="20"/>
                  <a:pt x="162" y="42"/>
                  <a:pt x="162" y="70"/>
                </a:cubicBezTo>
                <a:cubicBezTo>
                  <a:pt x="162" y="98"/>
                  <a:pt x="140" y="120"/>
                  <a:pt x="112" y="120"/>
                </a:cubicBezTo>
                <a:cubicBezTo>
                  <a:pt x="84" y="120"/>
                  <a:pt x="62" y="98"/>
                  <a:pt x="62" y="70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3" name="Freeform 91"/>
          <p:cNvSpPr>
            <a:spLocks noEditPoints="1"/>
          </p:cNvSpPr>
          <p:nvPr/>
        </p:nvSpPr>
        <p:spPr bwMode="auto">
          <a:xfrm>
            <a:off x="4191794" y="2040872"/>
            <a:ext cx="296863" cy="296862"/>
          </a:xfrm>
          <a:custGeom>
            <a:avLst/>
            <a:gdLst>
              <a:gd name="T0" fmla="*/ 92 w 182"/>
              <a:gd name="T1" fmla="*/ 60 h 182"/>
              <a:gd name="T2" fmla="*/ 82 w 182"/>
              <a:gd name="T3" fmla="*/ 70 h 182"/>
              <a:gd name="T4" fmla="*/ 92 w 182"/>
              <a:gd name="T5" fmla="*/ 80 h 182"/>
              <a:gd name="T6" fmla="*/ 132 w 182"/>
              <a:gd name="T7" fmla="*/ 80 h 182"/>
              <a:gd name="T8" fmla="*/ 142 w 182"/>
              <a:gd name="T9" fmla="*/ 70 h 182"/>
              <a:gd name="T10" fmla="*/ 132 w 182"/>
              <a:gd name="T11" fmla="*/ 60 h 182"/>
              <a:gd name="T12" fmla="*/ 92 w 182"/>
              <a:gd name="T13" fmla="*/ 60 h 182"/>
              <a:gd name="T14" fmla="*/ 7 w 182"/>
              <a:gd name="T15" fmla="*/ 153 h 182"/>
              <a:gd name="T16" fmla="*/ 7 w 182"/>
              <a:gd name="T17" fmla="*/ 175 h 182"/>
              <a:gd name="T18" fmla="*/ 29 w 182"/>
              <a:gd name="T19" fmla="*/ 175 h 182"/>
              <a:gd name="T20" fmla="*/ 75 w 182"/>
              <a:gd name="T21" fmla="*/ 129 h 182"/>
              <a:gd name="T22" fmla="*/ 112 w 182"/>
              <a:gd name="T23" fmla="*/ 140 h 182"/>
              <a:gd name="T24" fmla="*/ 182 w 182"/>
              <a:gd name="T25" fmla="*/ 70 h 182"/>
              <a:gd name="T26" fmla="*/ 112 w 182"/>
              <a:gd name="T27" fmla="*/ 0 h 182"/>
              <a:gd name="T28" fmla="*/ 42 w 182"/>
              <a:gd name="T29" fmla="*/ 70 h 182"/>
              <a:gd name="T30" fmla="*/ 53 w 182"/>
              <a:gd name="T31" fmla="*/ 107 h 182"/>
              <a:gd name="T32" fmla="*/ 7 w 182"/>
              <a:gd name="T33" fmla="*/ 153 h 182"/>
              <a:gd name="T34" fmla="*/ 62 w 182"/>
              <a:gd name="T35" fmla="*/ 70 h 182"/>
              <a:gd name="T36" fmla="*/ 112 w 182"/>
              <a:gd name="T37" fmla="*/ 20 h 182"/>
              <a:gd name="T38" fmla="*/ 162 w 182"/>
              <a:gd name="T39" fmla="*/ 70 h 182"/>
              <a:gd name="T40" fmla="*/ 112 w 182"/>
              <a:gd name="T41" fmla="*/ 120 h 182"/>
              <a:gd name="T42" fmla="*/ 62 w 182"/>
              <a:gd name="T43" fmla="*/ 7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2" h="182">
                <a:moveTo>
                  <a:pt x="92" y="60"/>
                </a:moveTo>
                <a:cubicBezTo>
                  <a:pt x="86" y="60"/>
                  <a:pt x="82" y="64"/>
                  <a:pt x="82" y="70"/>
                </a:cubicBezTo>
                <a:cubicBezTo>
                  <a:pt x="82" y="76"/>
                  <a:pt x="86" y="80"/>
                  <a:pt x="92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8" y="80"/>
                  <a:pt x="142" y="76"/>
                  <a:pt x="142" y="70"/>
                </a:cubicBezTo>
                <a:cubicBezTo>
                  <a:pt x="142" y="64"/>
                  <a:pt x="138" y="60"/>
                  <a:pt x="132" y="60"/>
                </a:cubicBezTo>
                <a:lnTo>
                  <a:pt x="92" y="60"/>
                </a:lnTo>
                <a:close/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86" y="136"/>
                  <a:pt x="98" y="140"/>
                  <a:pt x="112" y="140"/>
                </a:cubicBezTo>
                <a:cubicBezTo>
                  <a:pt x="151" y="140"/>
                  <a:pt x="182" y="109"/>
                  <a:pt x="182" y="70"/>
                </a:cubicBezTo>
                <a:cubicBezTo>
                  <a:pt x="182" y="31"/>
                  <a:pt x="151" y="0"/>
                  <a:pt x="112" y="0"/>
                </a:cubicBezTo>
                <a:cubicBezTo>
                  <a:pt x="73" y="0"/>
                  <a:pt x="42" y="31"/>
                  <a:pt x="42" y="70"/>
                </a:cubicBezTo>
                <a:cubicBezTo>
                  <a:pt x="42" y="84"/>
                  <a:pt x="46" y="96"/>
                  <a:pt x="53" y="107"/>
                </a:cubicBezTo>
                <a:lnTo>
                  <a:pt x="7" y="153"/>
                </a:lnTo>
                <a:close/>
                <a:moveTo>
                  <a:pt x="62" y="70"/>
                </a:moveTo>
                <a:cubicBezTo>
                  <a:pt x="62" y="42"/>
                  <a:pt x="84" y="20"/>
                  <a:pt x="112" y="20"/>
                </a:cubicBezTo>
                <a:cubicBezTo>
                  <a:pt x="140" y="20"/>
                  <a:pt x="162" y="42"/>
                  <a:pt x="162" y="70"/>
                </a:cubicBezTo>
                <a:cubicBezTo>
                  <a:pt x="162" y="98"/>
                  <a:pt x="140" y="120"/>
                  <a:pt x="112" y="120"/>
                </a:cubicBezTo>
                <a:cubicBezTo>
                  <a:pt x="84" y="120"/>
                  <a:pt x="62" y="98"/>
                  <a:pt x="62" y="70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4" name="Freeform 92"/>
          <p:cNvSpPr>
            <a:spLocks noEditPoints="1"/>
          </p:cNvSpPr>
          <p:nvPr/>
        </p:nvSpPr>
        <p:spPr bwMode="auto">
          <a:xfrm>
            <a:off x="3490119" y="2040872"/>
            <a:ext cx="295275" cy="296862"/>
          </a:xfrm>
          <a:custGeom>
            <a:avLst/>
            <a:gdLst>
              <a:gd name="T0" fmla="*/ 117 w 182"/>
              <a:gd name="T1" fmla="*/ 48 h 182"/>
              <a:gd name="T2" fmla="*/ 134 w 182"/>
              <a:gd name="T3" fmla="*/ 65 h 182"/>
              <a:gd name="T4" fmla="*/ 142 w 182"/>
              <a:gd name="T5" fmla="*/ 72 h 182"/>
              <a:gd name="T6" fmla="*/ 150 w 182"/>
              <a:gd name="T7" fmla="*/ 64 h 182"/>
              <a:gd name="T8" fmla="*/ 139 w 182"/>
              <a:gd name="T9" fmla="*/ 43 h 182"/>
              <a:gd name="T10" fmla="*/ 118 w 182"/>
              <a:gd name="T11" fmla="*/ 32 h 182"/>
              <a:gd name="T12" fmla="*/ 110 w 182"/>
              <a:gd name="T13" fmla="*/ 40 h 182"/>
              <a:gd name="T14" fmla="*/ 117 w 182"/>
              <a:gd name="T15" fmla="*/ 48 h 182"/>
              <a:gd name="T16" fmla="*/ 7 w 182"/>
              <a:gd name="T17" fmla="*/ 153 h 182"/>
              <a:gd name="T18" fmla="*/ 7 w 182"/>
              <a:gd name="T19" fmla="*/ 175 h 182"/>
              <a:gd name="T20" fmla="*/ 29 w 182"/>
              <a:gd name="T21" fmla="*/ 175 h 182"/>
              <a:gd name="T22" fmla="*/ 75 w 182"/>
              <a:gd name="T23" fmla="*/ 129 h 182"/>
              <a:gd name="T24" fmla="*/ 112 w 182"/>
              <a:gd name="T25" fmla="*/ 140 h 182"/>
              <a:gd name="T26" fmla="*/ 182 w 182"/>
              <a:gd name="T27" fmla="*/ 70 h 182"/>
              <a:gd name="T28" fmla="*/ 112 w 182"/>
              <a:gd name="T29" fmla="*/ 0 h 182"/>
              <a:gd name="T30" fmla="*/ 42 w 182"/>
              <a:gd name="T31" fmla="*/ 70 h 182"/>
              <a:gd name="T32" fmla="*/ 53 w 182"/>
              <a:gd name="T33" fmla="*/ 107 h 182"/>
              <a:gd name="T34" fmla="*/ 7 w 182"/>
              <a:gd name="T35" fmla="*/ 153 h 182"/>
              <a:gd name="T36" fmla="*/ 62 w 182"/>
              <a:gd name="T37" fmla="*/ 70 h 182"/>
              <a:gd name="T38" fmla="*/ 112 w 182"/>
              <a:gd name="T39" fmla="*/ 20 h 182"/>
              <a:gd name="T40" fmla="*/ 162 w 182"/>
              <a:gd name="T41" fmla="*/ 70 h 182"/>
              <a:gd name="T42" fmla="*/ 112 w 182"/>
              <a:gd name="T43" fmla="*/ 120 h 182"/>
              <a:gd name="T44" fmla="*/ 62 w 182"/>
              <a:gd name="T45" fmla="*/ 7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2" h="182">
                <a:moveTo>
                  <a:pt x="117" y="48"/>
                </a:moveTo>
                <a:cubicBezTo>
                  <a:pt x="125" y="50"/>
                  <a:pt x="132" y="57"/>
                  <a:pt x="134" y="65"/>
                </a:cubicBezTo>
                <a:cubicBezTo>
                  <a:pt x="135" y="69"/>
                  <a:pt x="138" y="72"/>
                  <a:pt x="142" y="72"/>
                </a:cubicBezTo>
                <a:cubicBezTo>
                  <a:pt x="146" y="72"/>
                  <a:pt x="150" y="68"/>
                  <a:pt x="150" y="64"/>
                </a:cubicBezTo>
                <a:cubicBezTo>
                  <a:pt x="150" y="58"/>
                  <a:pt x="145" y="49"/>
                  <a:pt x="139" y="43"/>
                </a:cubicBezTo>
                <a:cubicBezTo>
                  <a:pt x="132" y="37"/>
                  <a:pt x="124" y="32"/>
                  <a:pt x="118" y="32"/>
                </a:cubicBezTo>
                <a:cubicBezTo>
                  <a:pt x="114" y="32"/>
                  <a:pt x="110" y="36"/>
                  <a:pt x="110" y="40"/>
                </a:cubicBezTo>
                <a:cubicBezTo>
                  <a:pt x="110" y="44"/>
                  <a:pt x="113" y="47"/>
                  <a:pt x="117" y="48"/>
                </a:cubicBezTo>
                <a:close/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86" y="136"/>
                  <a:pt x="98" y="140"/>
                  <a:pt x="112" y="140"/>
                </a:cubicBezTo>
                <a:cubicBezTo>
                  <a:pt x="151" y="140"/>
                  <a:pt x="182" y="109"/>
                  <a:pt x="182" y="70"/>
                </a:cubicBezTo>
                <a:cubicBezTo>
                  <a:pt x="182" y="31"/>
                  <a:pt x="151" y="0"/>
                  <a:pt x="112" y="0"/>
                </a:cubicBezTo>
                <a:cubicBezTo>
                  <a:pt x="73" y="0"/>
                  <a:pt x="42" y="31"/>
                  <a:pt x="42" y="70"/>
                </a:cubicBezTo>
                <a:cubicBezTo>
                  <a:pt x="42" y="84"/>
                  <a:pt x="46" y="96"/>
                  <a:pt x="53" y="107"/>
                </a:cubicBezTo>
                <a:lnTo>
                  <a:pt x="7" y="153"/>
                </a:lnTo>
                <a:close/>
                <a:moveTo>
                  <a:pt x="62" y="70"/>
                </a:moveTo>
                <a:cubicBezTo>
                  <a:pt x="62" y="42"/>
                  <a:pt x="84" y="20"/>
                  <a:pt x="112" y="20"/>
                </a:cubicBezTo>
                <a:cubicBezTo>
                  <a:pt x="140" y="20"/>
                  <a:pt x="162" y="42"/>
                  <a:pt x="162" y="70"/>
                </a:cubicBezTo>
                <a:cubicBezTo>
                  <a:pt x="162" y="98"/>
                  <a:pt x="140" y="120"/>
                  <a:pt x="112" y="120"/>
                </a:cubicBezTo>
                <a:cubicBezTo>
                  <a:pt x="84" y="120"/>
                  <a:pt x="62" y="98"/>
                  <a:pt x="62" y="70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5" name="Freeform 93"/>
          <p:cNvSpPr>
            <a:spLocks/>
          </p:cNvSpPr>
          <p:nvPr/>
        </p:nvSpPr>
        <p:spPr bwMode="auto">
          <a:xfrm>
            <a:off x="2783682" y="2059922"/>
            <a:ext cx="311150" cy="254000"/>
          </a:xfrm>
          <a:custGeom>
            <a:avLst/>
            <a:gdLst>
              <a:gd name="T0" fmla="*/ 0 w 192"/>
              <a:gd name="T1" fmla="*/ 140 h 156"/>
              <a:gd name="T2" fmla="*/ 16 w 192"/>
              <a:gd name="T3" fmla="*/ 156 h 156"/>
              <a:gd name="T4" fmla="*/ 176 w 192"/>
              <a:gd name="T5" fmla="*/ 156 h 156"/>
              <a:gd name="T6" fmla="*/ 192 w 192"/>
              <a:gd name="T7" fmla="*/ 140 h 156"/>
              <a:gd name="T8" fmla="*/ 192 w 192"/>
              <a:gd name="T9" fmla="*/ 32 h 156"/>
              <a:gd name="T10" fmla="*/ 176 w 192"/>
              <a:gd name="T11" fmla="*/ 16 h 156"/>
              <a:gd name="T12" fmla="*/ 96 w 192"/>
              <a:gd name="T13" fmla="*/ 16 h 156"/>
              <a:gd name="T14" fmla="*/ 96 w 192"/>
              <a:gd name="T15" fmla="*/ 9 h 156"/>
              <a:gd name="T16" fmla="*/ 87 w 192"/>
              <a:gd name="T17" fmla="*/ 0 h 156"/>
              <a:gd name="T18" fmla="*/ 45 w 192"/>
              <a:gd name="T19" fmla="*/ 0 h 156"/>
              <a:gd name="T20" fmla="*/ 36 w 192"/>
              <a:gd name="T21" fmla="*/ 9 h 156"/>
              <a:gd name="T22" fmla="*/ 36 w 192"/>
              <a:gd name="T23" fmla="*/ 128 h 156"/>
              <a:gd name="T24" fmla="*/ 28 w 192"/>
              <a:gd name="T25" fmla="*/ 136 h 156"/>
              <a:gd name="T26" fmla="*/ 20 w 192"/>
              <a:gd name="T27" fmla="*/ 128 h 156"/>
              <a:gd name="T28" fmla="*/ 20 w 192"/>
              <a:gd name="T29" fmla="*/ 26 h 156"/>
              <a:gd name="T30" fmla="*/ 10 w 192"/>
              <a:gd name="T31" fmla="*/ 16 h 156"/>
              <a:gd name="T32" fmla="*/ 0 w 192"/>
              <a:gd name="T33" fmla="*/ 26 h 156"/>
              <a:gd name="T34" fmla="*/ 0 w 192"/>
              <a:gd name="T35" fmla="*/ 14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56">
                <a:moveTo>
                  <a:pt x="0" y="140"/>
                </a:moveTo>
                <a:cubicBezTo>
                  <a:pt x="0" y="149"/>
                  <a:pt x="7" y="156"/>
                  <a:pt x="16" y="156"/>
                </a:cubicBezTo>
                <a:cubicBezTo>
                  <a:pt x="176" y="156"/>
                  <a:pt x="176" y="156"/>
                  <a:pt x="176" y="156"/>
                </a:cubicBezTo>
                <a:cubicBezTo>
                  <a:pt x="185" y="156"/>
                  <a:pt x="192" y="149"/>
                  <a:pt x="192" y="140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2" y="23"/>
                  <a:pt x="185" y="16"/>
                  <a:pt x="17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36" y="132"/>
                  <a:pt x="32" y="136"/>
                  <a:pt x="28" y="136"/>
                </a:cubicBezTo>
                <a:cubicBezTo>
                  <a:pt x="24" y="136"/>
                  <a:pt x="20" y="132"/>
                  <a:pt x="20" y="128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0"/>
                  <a:pt x="16" y="16"/>
                  <a:pt x="10" y="16"/>
                </a:cubicBezTo>
                <a:cubicBezTo>
                  <a:pt x="4" y="16"/>
                  <a:pt x="0" y="20"/>
                  <a:pt x="0" y="26"/>
                </a:cubicBezTo>
                <a:lnTo>
                  <a:pt x="0" y="140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6" name="Freeform 94"/>
          <p:cNvSpPr>
            <a:spLocks noEditPoints="1"/>
          </p:cNvSpPr>
          <p:nvPr/>
        </p:nvSpPr>
        <p:spPr bwMode="auto">
          <a:xfrm>
            <a:off x="2124869" y="2034522"/>
            <a:ext cx="215900" cy="312737"/>
          </a:xfrm>
          <a:custGeom>
            <a:avLst/>
            <a:gdLst>
              <a:gd name="T0" fmla="*/ 0 w 132"/>
              <a:gd name="T1" fmla="*/ 176 h 192"/>
              <a:gd name="T2" fmla="*/ 16 w 132"/>
              <a:gd name="T3" fmla="*/ 192 h 192"/>
              <a:gd name="T4" fmla="*/ 116 w 132"/>
              <a:gd name="T5" fmla="*/ 192 h 192"/>
              <a:gd name="T6" fmla="*/ 132 w 132"/>
              <a:gd name="T7" fmla="*/ 176 h 192"/>
              <a:gd name="T8" fmla="*/ 132 w 132"/>
              <a:gd name="T9" fmla="*/ 32 h 192"/>
              <a:gd name="T10" fmla="*/ 116 w 132"/>
              <a:gd name="T11" fmla="*/ 16 h 192"/>
              <a:gd name="T12" fmla="*/ 96 w 132"/>
              <a:gd name="T13" fmla="*/ 16 h 192"/>
              <a:gd name="T14" fmla="*/ 96 w 132"/>
              <a:gd name="T15" fmla="*/ 9 h 192"/>
              <a:gd name="T16" fmla="*/ 87 w 132"/>
              <a:gd name="T17" fmla="*/ 0 h 192"/>
              <a:gd name="T18" fmla="*/ 45 w 132"/>
              <a:gd name="T19" fmla="*/ 0 h 192"/>
              <a:gd name="T20" fmla="*/ 36 w 132"/>
              <a:gd name="T21" fmla="*/ 9 h 192"/>
              <a:gd name="T22" fmla="*/ 36 w 132"/>
              <a:gd name="T23" fmla="*/ 16 h 192"/>
              <a:gd name="T24" fmla="*/ 16 w 132"/>
              <a:gd name="T25" fmla="*/ 16 h 192"/>
              <a:gd name="T26" fmla="*/ 0 w 132"/>
              <a:gd name="T27" fmla="*/ 32 h 192"/>
              <a:gd name="T28" fmla="*/ 0 w 132"/>
              <a:gd name="T29" fmla="*/ 176 h 192"/>
              <a:gd name="T30" fmla="*/ 29 w 132"/>
              <a:gd name="T31" fmla="*/ 36 h 192"/>
              <a:gd name="T32" fmla="*/ 103 w 132"/>
              <a:gd name="T33" fmla="*/ 36 h 192"/>
              <a:gd name="T34" fmla="*/ 112 w 132"/>
              <a:gd name="T35" fmla="*/ 45 h 192"/>
              <a:gd name="T36" fmla="*/ 112 w 132"/>
              <a:gd name="T37" fmla="*/ 59 h 192"/>
              <a:gd name="T38" fmla="*/ 103 w 132"/>
              <a:gd name="T39" fmla="*/ 68 h 192"/>
              <a:gd name="T40" fmla="*/ 29 w 132"/>
              <a:gd name="T41" fmla="*/ 68 h 192"/>
              <a:gd name="T42" fmla="*/ 20 w 132"/>
              <a:gd name="T43" fmla="*/ 59 h 192"/>
              <a:gd name="T44" fmla="*/ 20 w 132"/>
              <a:gd name="T45" fmla="*/ 45 h 192"/>
              <a:gd name="T46" fmla="*/ 29 w 132"/>
              <a:gd name="T47" fmla="*/ 36 h 192"/>
              <a:gd name="T48" fmla="*/ 29 w 132"/>
              <a:gd name="T49" fmla="*/ 140 h 192"/>
              <a:gd name="T50" fmla="*/ 103 w 132"/>
              <a:gd name="T51" fmla="*/ 140 h 192"/>
              <a:gd name="T52" fmla="*/ 112 w 132"/>
              <a:gd name="T53" fmla="*/ 149 h 192"/>
              <a:gd name="T54" fmla="*/ 112 w 132"/>
              <a:gd name="T55" fmla="*/ 163 h 192"/>
              <a:gd name="T56" fmla="*/ 103 w 132"/>
              <a:gd name="T57" fmla="*/ 172 h 192"/>
              <a:gd name="T58" fmla="*/ 29 w 132"/>
              <a:gd name="T59" fmla="*/ 172 h 192"/>
              <a:gd name="T60" fmla="*/ 20 w 132"/>
              <a:gd name="T61" fmla="*/ 163 h 192"/>
              <a:gd name="T62" fmla="*/ 20 w 132"/>
              <a:gd name="T63" fmla="*/ 149 h 192"/>
              <a:gd name="T64" fmla="*/ 29 w 132"/>
              <a:gd name="T65" fmla="*/ 140 h 192"/>
              <a:gd name="T66" fmla="*/ 29 w 132"/>
              <a:gd name="T67" fmla="*/ 88 h 192"/>
              <a:gd name="T68" fmla="*/ 103 w 132"/>
              <a:gd name="T69" fmla="*/ 88 h 192"/>
              <a:gd name="T70" fmla="*/ 112 w 132"/>
              <a:gd name="T71" fmla="*/ 97 h 192"/>
              <a:gd name="T72" fmla="*/ 112 w 132"/>
              <a:gd name="T73" fmla="*/ 111 h 192"/>
              <a:gd name="T74" fmla="*/ 103 w 132"/>
              <a:gd name="T75" fmla="*/ 120 h 192"/>
              <a:gd name="T76" fmla="*/ 29 w 132"/>
              <a:gd name="T77" fmla="*/ 120 h 192"/>
              <a:gd name="T78" fmla="*/ 20 w 132"/>
              <a:gd name="T79" fmla="*/ 111 h 192"/>
              <a:gd name="T80" fmla="*/ 20 w 132"/>
              <a:gd name="T81" fmla="*/ 97 h 192"/>
              <a:gd name="T82" fmla="*/ 29 w 132"/>
              <a:gd name="T83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25" y="192"/>
                  <a:pt x="132" y="185"/>
                  <a:pt x="132" y="176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23"/>
                  <a:pt x="125" y="16"/>
                  <a:pt x="11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76"/>
                </a:lnTo>
                <a:close/>
                <a:moveTo>
                  <a:pt x="29" y="36"/>
                </a:moveTo>
                <a:cubicBezTo>
                  <a:pt x="103" y="36"/>
                  <a:pt x="103" y="36"/>
                  <a:pt x="103" y="36"/>
                </a:cubicBezTo>
                <a:cubicBezTo>
                  <a:pt x="108" y="36"/>
                  <a:pt x="112" y="40"/>
                  <a:pt x="112" y="45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2" y="64"/>
                  <a:pt x="108" y="68"/>
                  <a:pt x="103" y="68"/>
                </a:cubicBezTo>
                <a:cubicBezTo>
                  <a:pt x="29" y="68"/>
                  <a:pt x="29" y="68"/>
                  <a:pt x="29" y="68"/>
                </a:cubicBezTo>
                <a:cubicBezTo>
                  <a:pt x="24" y="68"/>
                  <a:pt x="20" y="64"/>
                  <a:pt x="20" y="59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0"/>
                  <a:pt x="24" y="36"/>
                  <a:pt x="29" y="36"/>
                </a:cubicBezTo>
                <a:close/>
                <a:moveTo>
                  <a:pt x="29" y="140"/>
                </a:moveTo>
                <a:cubicBezTo>
                  <a:pt x="103" y="140"/>
                  <a:pt x="103" y="140"/>
                  <a:pt x="103" y="140"/>
                </a:cubicBezTo>
                <a:cubicBezTo>
                  <a:pt x="108" y="140"/>
                  <a:pt x="112" y="144"/>
                  <a:pt x="112" y="149"/>
                </a:cubicBezTo>
                <a:cubicBezTo>
                  <a:pt x="112" y="163"/>
                  <a:pt x="112" y="163"/>
                  <a:pt x="112" y="163"/>
                </a:cubicBezTo>
                <a:cubicBezTo>
                  <a:pt x="112" y="168"/>
                  <a:pt x="108" y="172"/>
                  <a:pt x="103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0" y="144"/>
                  <a:pt x="24" y="140"/>
                  <a:pt x="29" y="140"/>
                </a:cubicBezTo>
                <a:close/>
                <a:moveTo>
                  <a:pt x="29" y="88"/>
                </a:moveTo>
                <a:cubicBezTo>
                  <a:pt x="103" y="88"/>
                  <a:pt x="103" y="88"/>
                  <a:pt x="103" y="88"/>
                </a:cubicBezTo>
                <a:cubicBezTo>
                  <a:pt x="108" y="88"/>
                  <a:pt x="112" y="92"/>
                  <a:pt x="112" y="97"/>
                </a:cubicBezTo>
                <a:cubicBezTo>
                  <a:pt x="112" y="111"/>
                  <a:pt x="112" y="111"/>
                  <a:pt x="112" y="111"/>
                </a:cubicBezTo>
                <a:cubicBezTo>
                  <a:pt x="112" y="116"/>
                  <a:pt x="108" y="120"/>
                  <a:pt x="103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24" y="120"/>
                  <a:pt x="20" y="116"/>
                  <a:pt x="20" y="111"/>
                </a:cubicBezTo>
                <a:cubicBezTo>
                  <a:pt x="20" y="97"/>
                  <a:pt x="20" y="97"/>
                  <a:pt x="20" y="97"/>
                </a:cubicBezTo>
                <a:cubicBezTo>
                  <a:pt x="20" y="92"/>
                  <a:pt x="24" y="88"/>
                  <a:pt x="29" y="88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7" name="Freeform 95"/>
          <p:cNvSpPr>
            <a:spLocks noEditPoints="1"/>
          </p:cNvSpPr>
          <p:nvPr/>
        </p:nvSpPr>
        <p:spPr bwMode="auto">
          <a:xfrm>
            <a:off x="1423194" y="2034522"/>
            <a:ext cx="214313" cy="312737"/>
          </a:xfrm>
          <a:custGeom>
            <a:avLst/>
            <a:gdLst>
              <a:gd name="T0" fmla="*/ 0 w 132"/>
              <a:gd name="T1" fmla="*/ 176 h 192"/>
              <a:gd name="T2" fmla="*/ 16 w 132"/>
              <a:gd name="T3" fmla="*/ 192 h 192"/>
              <a:gd name="T4" fmla="*/ 116 w 132"/>
              <a:gd name="T5" fmla="*/ 192 h 192"/>
              <a:gd name="T6" fmla="*/ 132 w 132"/>
              <a:gd name="T7" fmla="*/ 176 h 192"/>
              <a:gd name="T8" fmla="*/ 132 w 132"/>
              <a:gd name="T9" fmla="*/ 32 h 192"/>
              <a:gd name="T10" fmla="*/ 116 w 132"/>
              <a:gd name="T11" fmla="*/ 16 h 192"/>
              <a:gd name="T12" fmla="*/ 96 w 132"/>
              <a:gd name="T13" fmla="*/ 16 h 192"/>
              <a:gd name="T14" fmla="*/ 96 w 132"/>
              <a:gd name="T15" fmla="*/ 9 h 192"/>
              <a:gd name="T16" fmla="*/ 87 w 132"/>
              <a:gd name="T17" fmla="*/ 0 h 192"/>
              <a:gd name="T18" fmla="*/ 45 w 132"/>
              <a:gd name="T19" fmla="*/ 0 h 192"/>
              <a:gd name="T20" fmla="*/ 36 w 132"/>
              <a:gd name="T21" fmla="*/ 9 h 192"/>
              <a:gd name="T22" fmla="*/ 36 w 132"/>
              <a:gd name="T23" fmla="*/ 16 h 192"/>
              <a:gd name="T24" fmla="*/ 16 w 132"/>
              <a:gd name="T25" fmla="*/ 16 h 192"/>
              <a:gd name="T26" fmla="*/ 0 w 132"/>
              <a:gd name="T27" fmla="*/ 32 h 192"/>
              <a:gd name="T28" fmla="*/ 0 w 132"/>
              <a:gd name="T29" fmla="*/ 176 h 192"/>
              <a:gd name="T30" fmla="*/ 29 w 132"/>
              <a:gd name="T31" fmla="*/ 140 h 192"/>
              <a:gd name="T32" fmla="*/ 103 w 132"/>
              <a:gd name="T33" fmla="*/ 140 h 192"/>
              <a:gd name="T34" fmla="*/ 112 w 132"/>
              <a:gd name="T35" fmla="*/ 149 h 192"/>
              <a:gd name="T36" fmla="*/ 112 w 132"/>
              <a:gd name="T37" fmla="*/ 163 h 192"/>
              <a:gd name="T38" fmla="*/ 103 w 132"/>
              <a:gd name="T39" fmla="*/ 172 h 192"/>
              <a:gd name="T40" fmla="*/ 29 w 132"/>
              <a:gd name="T41" fmla="*/ 172 h 192"/>
              <a:gd name="T42" fmla="*/ 20 w 132"/>
              <a:gd name="T43" fmla="*/ 163 h 192"/>
              <a:gd name="T44" fmla="*/ 20 w 132"/>
              <a:gd name="T45" fmla="*/ 149 h 192"/>
              <a:gd name="T46" fmla="*/ 29 w 132"/>
              <a:gd name="T47" fmla="*/ 140 h 192"/>
              <a:gd name="T48" fmla="*/ 29 w 132"/>
              <a:gd name="T49" fmla="*/ 88 h 192"/>
              <a:gd name="T50" fmla="*/ 103 w 132"/>
              <a:gd name="T51" fmla="*/ 88 h 192"/>
              <a:gd name="T52" fmla="*/ 112 w 132"/>
              <a:gd name="T53" fmla="*/ 97 h 192"/>
              <a:gd name="T54" fmla="*/ 112 w 132"/>
              <a:gd name="T55" fmla="*/ 111 h 192"/>
              <a:gd name="T56" fmla="*/ 103 w 132"/>
              <a:gd name="T57" fmla="*/ 120 h 192"/>
              <a:gd name="T58" fmla="*/ 29 w 132"/>
              <a:gd name="T59" fmla="*/ 120 h 192"/>
              <a:gd name="T60" fmla="*/ 20 w 132"/>
              <a:gd name="T61" fmla="*/ 111 h 192"/>
              <a:gd name="T62" fmla="*/ 20 w 132"/>
              <a:gd name="T63" fmla="*/ 97 h 192"/>
              <a:gd name="T64" fmla="*/ 29 w 132"/>
              <a:gd name="T65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25" y="192"/>
                  <a:pt x="132" y="185"/>
                  <a:pt x="132" y="176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23"/>
                  <a:pt x="125" y="16"/>
                  <a:pt x="11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76"/>
                </a:lnTo>
                <a:close/>
                <a:moveTo>
                  <a:pt x="29" y="140"/>
                </a:moveTo>
                <a:cubicBezTo>
                  <a:pt x="103" y="140"/>
                  <a:pt x="103" y="140"/>
                  <a:pt x="103" y="140"/>
                </a:cubicBezTo>
                <a:cubicBezTo>
                  <a:pt x="108" y="140"/>
                  <a:pt x="112" y="144"/>
                  <a:pt x="112" y="149"/>
                </a:cubicBezTo>
                <a:cubicBezTo>
                  <a:pt x="112" y="163"/>
                  <a:pt x="112" y="163"/>
                  <a:pt x="112" y="163"/>
                </a:cubicBezTo>
                <a:cubicBezTo>
                  <a:pt x="112" y="168"/>
                  <a:pt x="108" y="172"/>
                  <a:pt x="103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0" y="144"/>
                  <a:pt x="24" y="140"/>
                  <a:pt x="29" y="140"/>
                </a:cubicBezTo>
                <a:close/>
                <a:moveTo>
                  <a:pt x="29" y="88"/>
                </a:moveTo>
                <a:cubicBezTo>
                  <a:pt x="103" y="88"/>
                  <a:pt x="103" y="88"/>
                  <a:pt x="103" y="88"/>
                </a:cubicBezTo>
                <a:cubicBezTo>
                  <a:pt x="108" y="88"/>
                  <a:pt x="112" y="92"/>
                  <a:pt x="112" y="97"/>
                </a:cubicBezTo>
                <a:cubicBezTo>
                  <a:pt x="112" y="111"/>
                  <a:pt x="112" y="111"/>
                  <a:pt x="112" y="111"/>
                </a:cubicBezTo>
                <a:cubicBezTo>
                  <a:pt x="112" y="116"/>
                  <a:pt x="108" y="120"/>
                  <a:pt x="103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24" y="120"/>
                  <a:pt x="20" y="116"/>
                  <a:pt x="20" y="111"/>
                </a:cubicBezTo>
                <a:cubicBezTo>
                  <a:pt x="20" y="97"/>
                  <a:pt x="20" y="97"/>
                  <a:pt x="20" y="97"/>
                </a:cubicBezTo>
                <a:cubicBezTo>
                  <a:pt x="20" y="92"/>
                  <a:pt x="24" y="88"/>
                  <a:pt x="29" y="88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8" name="Freeform 96"/>
          <p:cNvSpPr>
            <a:spLocks noEditPoints="1"/>
          </p:cNvSpPr>
          <p:nvPr/>
        </p:nvSpPr>
        <p:spPr bwMode="auto">
          <a:xfrm>
            <a:off x="5641182" y="1318559"/>
            <a:ext cx="214313" cy="312737"/>
          </a:xfrm>
          <a:custGeom>
            <a:avLst/>
            <a:gdLst>
              <a:gd name="T0" fmla="*/ 0 w 132"/>
              <a:gd name="T1" fmla="*/ 176 h 192"/>
              <a:gd name="T2" fmla="*/ 16 w 132"/>
              <a:gd name="T3" fmla="*/ 192 h 192"/>
              <a:gd name="T4" fmla="*/ 116 w 132"/>
              <a:gd name="T5" fmla="*/ 192 h 192"/>
              <a:gd name="T6" fmla="*/ 132 w 132"/>
              <a:gd name="T7" fmla="*/ 176 h 192"/>
              <a:gd name="T8" fmla="*/ 132 w 132"/>
              <a:gd name="T9" fmla="*/ 32 h 192"/>
              <a:gd name="T10" fmla="*/ 116 w 132"/>
              <a:gd name="T11" fmla="*/ 16 h 192"/>
              <a:gd name="T12" fmla="*/ 96 w 132"/>
              <a:gd name="T13" fmla="*/ 16 h 192"/>
              <a:gd name="T14" fmla="*/ 96 w 132"/>
              <a:gd name="T15" fmla="*/ 9 h 192"/>
              <a:gd name="T16" fmla="*/ 87 w 132"/>
              <a:gd name="T17" fmla="*/ 0 h 192"/>
              <a:gd name="T18" fmla="*/ 45 w 132"/>
              <a:gd name="T19" fmla="*/ 0 h 192"/>
              <a:gd name="T20" fmla="*/ 36 w 132"/>
              <a:gd name="T21" fmla="*/ 9 h 192"/>
              <a:gd name="T22" fmla="*/ 36 w 132"/>
              <a:gd name="T23" fmla="*/ 16 h 192"/>
              <a:gd name="T24" fmla="*/ 16 w 132"/>
              <a:gd name="T25" fmla="*/ 16 h 192"/>
              <a:gd name="T26" fmla="*/ 0 w 132"/>
              <a:gd name="T27" fmla="*/ 32 h 192"/>
              <a:gd name="T28" fmla="*/ 0 w 132"/>
              <a:gd name="T29" fmla="*/ 176 h 192"/>
              <a:gd name="T30" fmla="*/ 29 w 132"/>
              <a:gd name="T31" fmla="*/ 140 h 192"/>
              <a:gd name="T32" fmla="*/ 103 w 132"/>
              <a:gd name="T33" fmla="*/ 140 h 192"/>
              <a:gd name="T34" fmla="*/ 112 w 132"/>
              <a:gd name="T35" fmla="*/ 149 h 192"/>
              <a:gd name="T36" fmla="*/ 112 w 132"/>
              <a:gd name="T37" fmla="*/ 163 h 192"/>
              <a:gd name="T38" fmla="*/ 103 w 132"/>
              <a:gd name="T39" fmla="*/ 172 h 192"/>
              <a:gd name="T40" fmla="*/ 29 w 132"/>
              <a:gd name="T41" fmla="*/ 172 h 192"/>
              <a:gd name="T42" fmla="*/ 20 w 132"/>
              <a:gd name="T43" fmla="*/ 163 h 192"/>
              <a:gd name="T44" fmla="*/ 20 w 132"/>
              <a:gd name="T45" fmla="*/ 149 h 192"/>
              <a:gd name="T46" fmla="*/ 29 w 132"/>
              <a:gd name="T47" fmla="*/ 1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25" y="192"/>
                  <a:pt x="132" y="185"/>
                  <a:pt x="132" y="176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23"/>
                  <a:pt x="125" y="16"/>
                  <a:pt x="11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76"/>
                </a:lnTo>
                <a:close/>
                <a:moveTo>
                  <a:pt x="29" y="140"/>
                </a:moveTo>
                <a:cubicBezTo>
                  <a:pt x="103" y="140"/>
                  <a:pt x="103" y="140"/>
                  <a:pt x="103" y="140"/>
                </a:cubicBezTo>
                <a:cubicBezTo>
                  <a:pt x="108" y="140"/>
                  <a:pt x="112" y="144"/>
                  <a:pt x="112" y="149"/>
                </a:cubicBezTo>
                <a:cubicBezTo>
                  <a:pt x="112" y="163"/>
                  <a:pt x="112" y="163"/>
                  <a:pt x="112" y="163"/>
                </a:cubicBezTo>
                <a:cubicBezTo>
                  <a:pt x="112" y="168"/>
                  <a:pt x="108" y="172"/>
                  <a:pt x="103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0" y="144"/>
                  <a:pt x="24" y="140"/>
                  <a:pt x="29" y="140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9" name="Freeform 97"/>
          <p:cNvSpPr>
            <a:spLocks/>
          </p:cNvSpPr>
          <p:nvPr/>
        </p:nvSpPr>
        <p:spPr bwMode="auto">
          <a:xfrm>
            <a:off x="4937919" y="1318559"/>
            <a:ext cx="214313" cy="312737"/>
          </a:xfrm>
          <a:custGeom>
            <a:avLst/>
            <a:gdLst>
              <a:gd name="T0" fmla="*/ 0 w 132"/>
              <a:gd name="T1" fmla="*/ 176 h 192"/>
              <a:gd name="T2" fmla="*/ 16 w 132"/>
              <a:gd name="T3" fmla="*/ 192 h 192"/>
              <a:gd name="T4" fmla="*/ 116 w 132"/>
              <a:gd name="T5" fmla="*/ 192 h 192"/>
              <a:gd name="T6" fmla="*/ 132 w 132"/>
              <a:gd name="T7" fmla="*/ 176 h 192"/>
              <a:gd name="T8" fmla="*/ 132 w 132"/>
              <a:gd name="T9" fmla="*/ 32 h 192"/>
              <a:gd name="T10" fmla="*/ 116 w 132"/>
              <a:gd name="T11" fmla="*/ 16 h 192"/>
              <a:gd name="T12" fmla="*/ 96 w 132"/>
              <a:gd name="T13" fmla="*/ 16 h 192"/>
              <a:gd name="T14" fmla="*/ 96 w 132"/>
              <a:gd name="T15" fmla="*/ 9 h 192"/>
              <a:gd name="T16" fmla="*/ 87 w 132"/>
              <a:gd name="T17" fmla="*/ 0 h 192"/>
              <a:gd name="T18" fmla="*/ 45 w 132"/>
              <a:gd name="T19" fmla="*/ 0 h 192"/>
              <a:gd name="T20" fmla="*/ 36 w 132"/>
              <a:gd name="T21" fmla="*/ 9 h 192"/>
              <a:gd name="T22" fmla="*/ 36 w 132"/>
              <a:gd name="T23" fmla="*/ 16 h 192"/>
              <a:gd name="T24" fmla="*/ 16 w 132"/>
              <a:gd name="T25" fmla="*/ 16 h 192"/>
              <a:gd name="T26" fmla="*/ 0 w 132"/>
              <a:gd name="T27" fmla="*/ 32 h 192"/>
              <a:gd name="T28" fmla="*/ 0 w 132"/>
              <a:gd name="T29" fmla="*/ 17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25" y="192"/>
                  <a:pt x="132" y="185"/>
                  <a:pt x="132" y="176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23"/>
                  <a:pt x="125" y="16"/>
                  <a:pt x="11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76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0" name="Freeform 98"/>
          <p:cNvSpPr>
            <a:spLocks noEditPoints="1"/>
          </p:cNvSpPr>
          <p:nvPr/>
        </p:nvSpPr>
        <p:spPr bwMode="auto">
          <a:xfrm>
            <a:off x="4180682" y="1310622"/>
            <a:ext cx="328613" cy="328612"/>
          </a:xfrm>
          <a:custGeom>
            <a:avLst/>
            <a:gdLst>
              <a:gd name="T0" fmla="*/ 13 w 202"/>
              <a:gd name="T1" fmla="*/ 13 h 202"/>
              <a:gd name="T2" fmla="*/ 23 w 202"/>
              <a:gd name="T3" fmla="*/ 85 h 202"/>
              <a:gd name="T4" fmla="*/ 21 w 202"/>
              <a:gd name="T5" fmla="*/ 101 h 202"/>
              <a:gd name="T6" fmla="*/ 101 w 202"/>
              <a:gd name="T7" fmla="*/ 181 h 202"/>
              <a:gd name="T8" fmla="*/ 117 w 202"/>
              <a:gd name="T9" fmla="*/ 179 h 202"/>
              <a:gd name="T10" fmla="*/ 189 w 202"/>
              <a:gd name="T11" fmla="*/ 189 h 202"/>
              <a:gd name="T12" fmla="*/ 179 w 202"/>
              <a:gd name="T13" fmla="*/ 117 h 202"/>
              <a:gd name="T14" fmla="*/ 181 w 202"/>
              <a:gd name="T15" fmla="*/ 101 h 202"/>
              <a:gd name="T16" fmla="*/ 101 w 202"/>
              <a:gd name="T17" fmla="*/ 21 h 202"/>
              <a:gd name="T18" fmla="*/ 85 w 202"/>
              <a:gd name="T19" fmla="*/ 23 h 202"/>
              <a:gd name="T20" fmla="*/ 13 w 202"/>
              <a:gd name="T21" fmla="*/ 13 h 202"/>
              <a:gd name="T22" fmla="*/ 173 w 202"/>
              <a:gd name="T23" fmla="*/ 175 h 202"/>
              <a:gd name="T24" fmla="*/ 28 w 202"/>
              <a:gd name="T25" fmla="*/ 28 h 202"/>
              <a:gd name="T26" fmla="*/ 61 w 202"/>
              <a:gd name="T27" fmla="*/ 32 h 202"/>
              <a:gd name="T28" fmla="*/ 43 w 202"/>
              <a:gd name="T29" fmla="*/ 46 h 202"/>
              <a:gd name="T30" fmla="*/ 156 w 202"/>
              <a:gd name="T31" fmla="*/ 159 h 202"/>
              <a:gd name="T32" fmla="*/ 170 w 202"/>
              <a:gd name="T33" fmla="*/ 141 h 202"/>
              <a:gd name="T34" fmla="*/ 173 w 202"/>
              <a:gd name="T35" fmla="*/ 17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2" h="202">
                <a:moveTo>
                  <a:pt x="13" y="13"/>
                </a:moveTo>
                <a:cubicBezTo>
                  <a:pt x="0" y="26"/>
                  <a:pt x="5" y="54"/>
                  <a:pt x="23" y="85"/>
                </a:cubicBezTo>
                <a:cubicBezTo>
                  <a:pt x="22" y="90"/>
                  <a:pt x="21" y="95"/>
                  <a:pt x="21" y="101"/>
                </a:cubicBezTo>
                <a:cubicBezTo>
                  <a:pt x="21" y="145"/>
                  <a:pt x="57" y="181"/>
                  <a:pt x="101" y="181"/>
                </a:cubicBezTo>
                <a:cubicBezTo>
                  <a:pt x="107" y="181"/>
                  <a:pt x="112" y="180"/>
                  <a:pt x="117" y="179"/>
                </a:cubicBezTo>
                <a:cubicBezTo>
                  <a:pt x="148" y="197"/>
                  <a:pt x="176" y="202"/>
                  <a:pt x="189" y="189"/>
                </a:cubicBezTo>
                <a:cubicBezTo>
                  <a:pt x="202" y="176"/>
                  <a:pt x="197" y="148"/>
                  <a:pt x="179" y="117"/>
                </a:cubicBezTo>
                <a:cubicBezTo>
                  <a:pt x="180" y="112"/>
                  <a:pt x="181" y="107"/>
                  <a:pt x="181" y="101"/>
                </a:cubicBezTo>
                <a:cubicBezTo>
                  <a:pt x="181" y="57"/>
                  <a:pt x="145" y="21"/>
                  <a:pt x="101" y="21"/>
                </a:cubicBezTo>
                <a:cubicBezTo>
                  <a:pt x="95" y="21"/>
                  <a:pt x="90" y="22"/>
                  <a:pt x="85" y="23"/>
                </a:cubicBezTo>
                <a:cubicBezTo>
                  <a:pt x="54" y="5"/>
                  <a:pt x="26" y="0"/>
                  <a:pt x="13" y="13"/>
                </a:cubicBezTo>
                <a:close/>
                <a:moveTo>
                  <a:pt x="173" y="175"/>
                </a:moveTo>
                <a:cubicBezTo>
                  <a:pt x="124" y="191"/>
                  <a:pt x="3" y="52"/>
                  <a:pt x="28" y="28"/>
                </a:cubicBezTo>
                <a:cubicBezTo>
                  <a:pt x="33" y="22"/>
                  <a:pt x="45" y="24"/>
                  <a:pt x="61" y="32"/>
                </a:cubicBezTo>
                <a:cubicBezTo>
                  <a:pt x="54" y="36"/>
                  <a:pt x="48" y="41"/>
                  <a:pt x="43" y="46"/>
                </a:cubicBezTo>
                <a:cubicBezTo>
                  <a:pt x="60" y="89"/>
                  <a:pt x="114" y="143"/>
                  <a:pt x="156" y="159"/>
                </a:cubicBezTo>
                <a:cubicBezTo>
                  <a:pt x="162" y="153"/>
                  <a:pt x="167" y="147"/>
                  <a:pt x="170" y="141"/>
                </a:cubicBezTo>
                <a:cubicBezTo>
                  <a:pt x="177" y="155"/>
                  <a:pt x="178" y="167"/>
                  <a:pt x="173" y="175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1" name="Freeform 99"/>
          <p:cNvSpPr>
            <a:spLocks noEditPoints="1"/>
          </p:cNvSpPr>
          <p:nvPr/>
        </p:nvSpPr>
        <p:spPr bwMode="auto">
          <a:xfrm>
            <a:off x="3486944" y="1318559"/>
            <a:ext cx="304800" cy="306387"/>
          </a:xfrm>
          <a:custGeom>
            <a:avLst/>
            <a:gdLst>
              <a:gd name="T0" fmla="*/ 94 w 188"/>
              <a:gd name="T1" fmla="*/ 188 h 188"/>
              <a:gd name="T2" fmla="*/ 94 w 188"/>
              <a:gd name="T3" fmla="*/ 0 h 188"/>
              <a:gd name="T4" fmla="*/ 20 w 188"/>
              <a:gd name="T5" fmla="*/ 94 h 188"/>
              <a:gd name="T6" fmla="*/ 41 w 188"/>
              <a:gd name="T7" fmla="*/ 80 h 188"/>
              <a:gd name="T8" fmla="*/ 41 w 188"/>
              <a:gd name="T9" fmla="*/ 104 h 188"/>
              <a:gd name="T10" fmla="*/ 20 w 188"/>
              <a:gd name="T11" fmla="*/ 94 h 188"/>
              <a:gd name="T12" fmla="*/ 53 w 188"/>
              <a:gd name="T13" fmla="*/ 32 h 188"/>
              <a:gd name="T14" fmla="*/ 28 w 188"/>
              <a:gd name="T15" fmla="*/ 60 h 188"/>
              <a:gd name="T16" fmla="*/ 84 w 188"/>
              <a:gd name="T17" fmla="*/ 21 h 188"/>
              <a:gd name="T18" fmla="*/ 64 w 188"/>
              <a:gd name="T19" fmla="*/ 60 h 188"/>
              <a:gd name="T20" fmla="*/ 104 w 188"/>
              <a:gd name="T21" fmla="*/ 21 h 188"/>
              <a:gd name="T22" fmla="*/ 124 w 188"/>
              <a:gd name="T23" fmla="*/ 60 h 188"/>
              <a:gd name="T24" fmla="*/ 104 w 188"/>
              <a:gd name="T25" fmla="*/ 21 h 188"/>
              <a:gd name="T26" fmla="*/ 160 w 188"/>
              <a:gd name="T27" fmla="*/ 60 h 188"/>
              <a:gd name="T28" fmla="*/ 135 w 188"/>
              <a:gd name="T29" fmla="*/ 32 h 188"/>
              <a:gd name="T30" fmla="*/ 168 w 188"/>
              <a:gd name="T31" fmla="*/ 94 h 188"/>
              <a:gd name="T32" fmla="*/ 148 w 188"/>
              <a:gd name="T33" fmla="*/ 104 h 188"/>
              <a:gd name="T34" fmla="*/ 148 w 188"/>
              <a:gd name="T35" fmla="*/ 80 h 188"/>
              <a:gd name="T36" fmla="*/ 162 w 188"/>
              <a:gd name="T37" fmla="*/ 124 h 188"/>
              <a:gd name="T38" fmla="*/ 144 w 188"/>
              <a:gd name="T39" fmla="*/ 124 h 188"/>
              <a:gd name="T40" fmla="*/ 56 w 188"/>
              <a:gd name="T41" fmla="*/ 158 h 188"/>
              <a:gd name="T42" fmla="*/ 44 w 188"/>
              <a:gd name="T43" fmla="*/ 124 h 188"/>
              <a:gd name="T44" fmla="*/ 61 w 188"/>
              <a:gd name="T45" fmla="*/ 80 h 188"/>
              <a:gd name="T46" fmla="*/ 84 w 188"/>
              <a:gd name="T47" fmla="*/ 104 h 188"/>
              <a:gd name="T48" fmla="*/ 60 w 188"/>
              <a:gd name="T49" fmla="*/ 92 h 188"/>
              <a:gd name="T50" fmla="*/ 104 w 188"/>
              <a:gd name="T51" fmla="*/ 80 h 188"/>
              <a:gd name="T52" fmla="*/ 128 w 188"/>
              <a:gd name="T53" fmla="*/ 92 h 188"/>
              <a:gd name="T54" fmla="*/ 104 w 188"/>
              <a:gd name="T55" fmla="*/ 104 h 188"/>
              <a:gd name="T56" fmla="*/ 64 w 188"/>
              <a:gd name="T57" fmla="*/ 124 h 188"/>
              <a:gd name="T58" fmla="*/ 84 w 188"/>
              <a:gd name="T59" fmla="*/ 164 h 188"/>
              <a:gd name="T60" fmla="*/ 104 w 188"/>
              <a:gd name="T61" fmla="*/ 124 h 188"/>
              <a:gd name="T62" fmla="*/ 104 w 188"/>
              <a:gd name="T63" fmla="*/ 16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8" h="188">
                <a:moveTo>
                  <a:pt x="0" y="94"/>
                </a:move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ubicBezTo>
                  <a:pt x="42" y="0"/>
                  <a:pt x="0" y="42"/>
                  <a:pt x="0" y="94"/>
                </a:cubicBezTo>
                <a:close/>
                <a:moveTo>
                  <a:pt x="20" y="94"/>
                </a:moveTo>
                <a:cubicBezTo>
                  <a:pt x="20" y="89"/>
                  <a:pt x="20" y="85"/>
                  <a:pt x="21" y="80"/>
                </a:cubicBezTo>
                <a:cubicBezTo>
                  <a:pt x="41" y="80"/>
                  <a:pt x="41" y="80"/>
                  <a:pt x="41" y="80"/>
                </a:cubicBezTo>
                <a:cubicBezTo>
                  <a:pt x="40" y="84"/>
                  <a:pt x="40" y="88"/>
                  <a:pt x="40" y="92"/>
                </a:cubicBezTo>
                <a:cubicBezTo>
                  <a:pt x="40" y="96"/>
                  <a:pt x="40" y="100"/>
                  <a:pt x="41" y="104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20" y="101"/>
                  <a:pt x="20" y="97"/>
                  <a:pt x="20" y="94"/>
                </a:cubicBezTo>
                <a:close/>
                <a:moveTo>
                  <a:pt x="28" y="60"/>
                </a:moveTo>
                <a:cubicBezTo>
                  <a:pt x="34" y="49"/>
                  <a:pt x="43" y="39"/>
                  <a:pt x="53" y="32"/>
                </a:cubicBezTo>
                <a:cubicBezTo>
                  <a:pt x="49" y="41"/>
                  <a:pt x="46" y="50"/>
                  <a:pt x="44" y="60"/>
                </a:cubicBezTo>
                <a:lnTo>
                  <a:pt x="28" y="60"/>
                </a:lnTo>
                <a:close/>
                <a:moveTo>
                  <a:pt x="83" y="21"/>
                </a:moveTo>
                <a:cubicBezTo>
                  <a:pt x="84" y="21"/>
                  <a:pt x="84" y="21"/>
                  <a:pt x="84" y="21"/>
                </a:cubicBezTo>
                <a:cubicBezTo>
                  <a:pt x="84" y="60"/>
                  <a:pt x="84" y="60"/>
                  <a:pt x="8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8" y="46"/>
                  <a:pt x="75" y="32"/>
                  <a:pt x="83" y="21"/>
                </a:cubicBezTo>
                <a:close/>
                <a:moveTo>
                  <a:pt x="104" y="21"/>
                </a:moveTo>
                <a:cubicBezTo>
                  <a:pt x="105" y="21"/>
                  <a:pt x="105" y="21"/>
                  <a:pt x="105" y="21"/>
                </a:cubicBezTo>
                <a:cubicBezTo>
                  <a:pt x="113" y="32"/>
                  <a:pt x="120" y="46"/>
                  <a:pt x="124" y="60"/>
                </a:cubicBezTo>
                <a:cubicBezTo>
                  <a:pt x="104" y="60"/>
                  <a:pt x="104" y="60"/>
                  <a:pt x="104" y="60"/>
                </a:cubicBezTo>
                <a:lnTo>
                  <a:pt x="104" y="21"/>
                </a:lnTo>
                <a:close/>
                <a:moveTo>
                  <a:pt x="135" y="32"/>
                </a:moveTo>
                <a:cubicBezTo>
                  <a:pt x="145" y="39"/>
                  <a:pt x="154" y="49"/>
                  <a:pt x="160" y="60"/>
                </a:cubicBezTo>
                <a:cubicBezTo>
                  <a:pt x="144" y="60"/>
                  <a:pt x="144" y="60"/>
                  <a:pt x="144" y="60"/>
                </a:cubicBezTo>
                <a:cubicBezTo>
                  <a:pt x="142" y="50"/>
                  <a:pt x="139" y="41"/>
                  <a:pt x="135" y="32"/>
                </a:cubicBezTo>
                <a:close/>
                <a:moveTo>
                  <a:pt x="167" y="80"/>
                </a:moveTo>
                <a:cubicBezTo>
                  <a:pt x="168" y="85"/>
                  <a:pt x="168" y="89"/>
                  <a:pt x="168" y="94"/>
                </a:cubicBezTo>
                <a:cubicBezTo>
                  <a:pt x="168" y="97"/>
                  <a:pt x="168" y="101"/>
                  <a:pt x="167" y="104"/>
                </a:cubicBezTo>
                <a:cubicBezTo>
                  <a:pt x="148" y="104"/>
                  <a:pt x="148" y="104"/>
                  <a:pt x="148" y="104"/>
                </a:cubicBezTo>
                <a:cubicBezTo>
                  <a:pt x="148" y="100"/>
                  <a:pt x="148" y="96"/>
                  <a:pt x="148" y="92"/>
                </a:cubicBezTo>
                <a:cubicBezTo>
                  <a:pt x="148" y="88"/>
                  <a:pt x="148" y="84"/>
                  <a:pt x="148" y="80"/>
                </a:cubicBezTo>
                <a:lnTo>
                  <a:pt x="167" y="80"/>
                </a:lnTo>
                <a:close/>
                <a:moveTo>
                  <a:pt x="162" y="124"/>
                </a:moveTo>
                <a:cubicBezTo>
                  <a:pt x="155" y="138"/>
                  <a:pt x="145" y="150"/>
                  <a:pt x="132" y="158"/>
                </a:cubicBezTo>
                <a:cubicBezTo>
                  <a:pt x="137" y="147"/>
                  <a:pt x="142" y="136"/>
                  <a:pt x="144" y="124"/>
                </a:cubicBezTo>
                <a:lnTo>
                  <a:pt x="162" y="124"/>
                </a:lnTo>
                <a:close/>
                <a:moveTo>
                  <a:pt x="56" y="158"/>
                </a:moveTo>
                <a:cubicBezTo>
                  <a:pt x="43" y="150"/>
                  <a:pt x="33" y="138"/>
                  <a:pt x="26" y="124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6" y="136"/>
                  <a:pt x="51" y="147"/>
                  <a:pt x="56" y="158"/>
                </a:cubicBezTo>
                <a:close/>
                <a:moveTo>
                  <a:pt x="61" y="80"/>
                </a:moveTo>
                <a:cubicBezTo>
                  <a:pt x="84" y="80"/>
                  <a:pt x="84" y="80"/>
                  <a:pt x="84" y="80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60" y="100"/>
                  <a:pt x="60" y="96"/>
                  <a:pt x="60" y="92"/>
                </a:cubicBezTo>
                <a:cubicBezTo>
                  <a:pt x="60" y="88"/>
                  <a:pt x="60" y="84"/>
                  <a:pt x="61" y="80"/>
                </a:cubicBezTo>
                <a:close/>
                <a:moveTo>
                  <a:pt x="104" y="80"/>
                </a:moveTo>
                <a:cubicBezTo>
                  <a:pt x="127" y="80"/>
                  <a:pt x="127" y="80"/>
                  <a:pt x="127" y="80"/>
                </a:cubicBezTo>
                <a:cubicBezTo>
                  <a:pt x="128" y="84"/>
                  <a:pt x="128" y="88"/>
                  <a:pt x="128" y="92"/>
                </a:cubicBezTo>
                <a:cubicBezTo>
                  <a:pt x="128" y="96"/>
                  <a:pt x="128" y="100"/>
                  <a:pt x="127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80"/>
                </a:lnTo>
                <a:close/>
                <a:moveTo>
                  <a:pt x="64" y="124"/>
                </a:moveTo>
                <a:cubicBezTo>
                  <a:pt x="84" y="124"/>
                  <a:pt x="84" y="124"/>
                  <a:pt x="84" y="124"/>
                </a:cubicBezTo>
                <a:cubicBezTo>
                  <a:pt x="84" y="164"/>
                  <a:pt x="84" y="164"/>
                  <a:pt x="84" y="164"/>
                </a:cubicBezTo>
                <a:cubicBezTo>
                  <a:pt x="75" y="152"/>
                  <a:pt x="68" y="139"/>
                  <a:pt x="64" y="124"/>
                </a:cubicBezTo>
                <a:close/>
                <a:moveTo>
                  <a:pt x="104" y="124"/>
                </a:moveTo>
                <a:cubicBezTo>
                  <a:pt x="124" y="124"/>
                  <a:pt x="124" y="124"/>
                  <a:pt x="124" y="124"/>
                </a:cubicBezTo>
                <a:cubicBezTo>
                  <a:pt x="120" y="139"/>
                  <a:pt x="113" y="152"/>
                  <a:pt x="104" y="164"/>
                </a:cubicBezTo>
                <a:lnTo>
                  <a:pt x="104" y="124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2" name="Freeform 100"/>
          <p:cNvSpPr>
            <a:spLocks noEditPoints="1"/>
          </p:cNvSpPr>
          <p:nvPr/>
        </p:nvSpPr>
        <p:spPr bwMode="auto">
          <a:xfrm>
            <a:off x="2783682" y="1318559"/>
            <a:ext cx="311150" cy="312737"/>
          </a:xfrm>
          <a:custGeom>
            <a:avLst/>
            <a:gdLst>
              <a:gd name="T0" fmla="*/ 0 w 192"/>
              <a:gd name="T1" fmla="*/ 96 h 192"/>
              <a:gd name="T2" fmla="*/ 96 w 192"/>
              <a:gd name="T3" fmla="*/ 192 h 192"/>
              <a:gd name="T4" fmla="*/ 192 w 192"/>
              <a:gd name="T5" fmla="*/ 96 h 192"/>
              <a:gd name="T6" fmla="*/ 96 w 192"/>
              <a:gd name="T7" fmla="*/ 0 h 192"/>
              <a:gd name="T8" fmla="*/ 0 w 192"/>
              <a:gd name="T9" fmla="*/ 96 h 192"/>
              <a:gd name="T10" fmla="*/ 20 w 192"/>
              <a:gd name="T11" fmla="*/ 96 h 192"/>
              <a:gd name="T12" fmla="*/ 22 w 192"/>
              <a:gd name="T13" fmla="*/ 78 h 192"/>
              <a:gd name="T14" fmla="*/ 40 w 192"/>
              <a:gd name="T15" fmla="*/ 96 h 192"/>
              <a:gd name="T16" fmla="*/ 36 w 192"/>
              <a:gd name="T17" fmla="*/ 120 h 192"/>
              <a:gd name="T18" fmla="*/ 52 w 192"/>
              <a:gd name="T19" fmla="*/ 136 h 192"/>
              <a:gd name="T20" fmla="*/ 52 w 192"/>
              <a:gd name="T21" fmla="*/ 158 h 192"/>
              <a:gd name="T22" fmla="*/ 20 w 192"/>
              <a:gd name="T23" fmla="*/ 96 h 192"/>
              <a:gd name="T24" fmla="*/ 79 w 192"/>
              <a:gd name="T25" fmla="*/ 22 h 192"/>
              <a:gd name="T26" fmla="*/ 96 w 192"/>
              <a:gd name="T27" fmla="*/ 20 h 192"/>
              <a:gd name="T28" fmla="*/ 115 w 192"/>
              <a:gd name="T29" fmla="*/ 22 h 192"/>
              <a:gd name="T30" fmla="*/ 112 w 192"/>
              <a:gd name="T31" fmla="*/ 28 h 192"/>
              <a:gd name="T32" fmla="*/ 116 w 192"/>
              <a:gd name="T33" fmla="*/ 32 h 192"/>
              <a:gd name="T34" fmla="*/ 128 w 192"/>
              <a:gd name="T35" fmla="*/ 32 h 192"/>
              <a:gd name="T36" fmla="*/ 131 w 192"/>
              <a:gd name="T37" fmla="*/ 29 h 192"/>
              <a:gd name="T38" fmla="*/ 139 w 192"/>
              <a:gd name="T39" fmla="*/ 34 h 192"/>
              <a:gd name="T40" fmla="*/ 132 w 192"/>
              <a:gd name="T41" fmla="*/ 36 h 192"/>
              <a:gd name="T42" fmla="*/ 124 w 192"/>
              <a:gd name="T43" fmla="*/ 44 h 192"/>
              <a:gd name="T44" fmla="*/ 132 w 192"/>
              <a:gd name="T45" fmla="*/ 48 h 192"/>
              <a:gd name="T46" fmla="*/ 132 w 192"/>
              <a:gd name="T47" fmla="*/ 52 h 192"/>
              <a:gd name="T48" fmla="*/ 124 w 192"/>
              <a:gd name="T49" fmla="*/ 52 h 192"/>
              <a:gd name="T50" fmla="*/ 124 w 192"/>
              <a:gd name="T51" fmla="*/ 60 h 192"/>
              <a:gd name="T52" fmla="*/ 136 w 192"/>
              <a:gd name="T53" fmla="*/ 64 h 192"/>
              <a:gd name="T54" fmla="*/ 144 w 192"/>
              <a:gd name="T55" fmla="*/ 52 h 192"/>
              <a:gd name="T56" fmla="*/ 154 w 192"/>
              <a:gd name="T57" fmla="*/ 49 h 192"/>
              <a:gd name="T58" fmla="*/ 157 w 192"/>
              <a:gd name="T59" fmla="*/ 50 h 192"/>
              <a:gd name="T60" fmla="*/ 168 w 192"/>
              <a:gd name="T61" fmla="*/ 72 h 192"/>
              <a:gd name="T62" fmla="*/ 168 w 192"/>
              <a:gd name="T63" fmla="*/ 72 h 192"/>
              <a:gd name="T64" fmla="*/ 152 w 192"/>
              <a:gd name="T65" fmla="*/ 68 h 192"/>
              <a:gd name="T66" fmla="*/ 132 w 192"/>
              <a:gd name="T67" fmla="*/ 72 h 192"/>
              <a:gd name="T68" fmla="*/ 120 w 192"/>
              <a:gd name="T69" fmla="*/ 84 h 192"/>
              <a:gd name="T70" fmla="*/ 124 w 192"/>
              <a:gd name="T71" fmla="*/ 104 h 192"/>
              <a:gd name="T72" fmla="*/ 144 w 192"/>
              <a:gd name="T73" fmla="*/ 116 h 192"/>
              <a:gd name="T74" fmla="*/ 144 w 192"/>
              <a:gd name="T75" fmla="*/ 155 h 192"/>
              <a:gd name="T76" fmla="*/ 96 w 192"/>
              <a:gd name="T77" fmla="*/ 172 h 192"/>
              <a:gd name="T78" fmla="*/ 71 w 192"/>
              <a:gd name="T79" fmla="*/ 168 h 192"/>
              <a:gd name="T80" fmla="*/ 92 w 192"/>
              <a:gd name="T81" fmla="*/ 120 h 192"/>
              <a:gd name="T82" fmla="*/ 88 w 192"/>
              <a:gd name="T83" fmla="*/ 100 h 192"/>
              <a:gd name="T84" fmla="*/ 64 w 192"/>
              <a:gd name="T85" fmla="*/ 80 h 192"/>
              <a:gd name="T86" fmla="*/ 52 w 192"/>
              <a:gd name="T87" fmla="*/ 92 h 192"/>
              <a:gd name="T88" fmla="*/ 44 w 192"/>
              <a:gd name="T89" fmla="*/ 76 h 192"/>
              <a:gd name="T90" fmla="*/ 68 w 192"/>
              <a:gd name="T91" fmla="*/ 60 h 192"/>
              <a:gd name="T92" fmla="*/ 80 w 192"/>
              <a:gd name="T93" fmla="*/ 28 h 192"/>
              <a:gd name="T94" fmla="*/ 79 w 192"/>
              <a:gd name="T95" fmla="*/ 2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2" h="192">
                <a:moveTo>
                  <a:pt x="0" y="96"/>
                </a:move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ubicBezTo>
                  <a:pt x="43" y="0"/>
                  <a:pt x="0" y="43"/>
                  <a:pt x="0" y="96"/>
                </a:cubicBezTo>
                <a:close/>
                <a:moveTo>
                  <a:pt x="20" y="96"/>
                </a:moveTo>
                <a:cubicBezTo>
                  <a:pt x="20" y="90"/>
                  <a:pt x="21" y="84"/>
                  <a:pt x="22" y="78"/>
                </a:cubicBezTo>
                <a:cubicBezTo>
                  <a:pt x="40" y="96"/>
                  <a:pt x="40" y="96"/>
                  <a:pt x="40" y="96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2" y="158"/>
                  <a:pt x="52" y="158"/>
                  <a:pt x="52" y="158"/>
                </a:cubicBezTo>
                <a:cubicBezTo>
                  <a:pt x="33" y="144"/>
                  <a:pt x="20" y="122"/>
                  <a:pt x="20" y="96"/>
                </a:cubicBezTo>
                <a:close/>
                <a:moveTo>
                  <a:pt x="79" y="22"/>
                </a:moveTo>
                <a:cubicBezTo>
                  <a:pt x="84" y="21"/>
                  <a:pt x="90" y="20"/>
                  <a:pt x="96" y="20"/>
                </a:cubicBezTo>
                <a:cubicBezTo>
                  <a:pt x="103" y="20"/>
                  <a:pt x="109" y="21"/>
                  <a:pt x="115" y="22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31" y="29"/>
                  <a:pt x="131" y="29"/>
                  <a:pt x="131" y="29"/>
                </a:cubicBezTo>
                <a:cubicBezTo>
                  <a:pt x="134" y="30"/>
                  <a:pt x="137" y="32"/>
                  <a:pt x="139" y="3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60"/>
                  <a:pt x="124" y="60"/>
                  <a:pt x="124" y="60"/>
                </a:cubicBezTo>
                <a:cubicBezTo>
                  <a:pt x="124" y="60"/>
                  <a:pt x="130" y="64"/>
                  <a:pt x="136" y="64"/>
                </a:cubicBezTo>
                <a:cubicBezTo>
                  <a:pt x="142" y="64"/>
                  <a:pt x="140" y="55"/>
                  <a:pt x="144" y="52"/>
                </a:cubicBezTo>
                <a:cubicBezTo>
                  <a:pt x="149" y="49"/>
                  <a:pt x="154" y="49"/>
                  <a:pt x="154" y="49"/>
                </a:cubicBezTo>
                <a:cubicBezTo>
                  <a:pt x="157" y="50"/>
                  <a:pt x="157" y="50"/>
                  <a:pt x="157" y="50"/>
                </a:cubicBezTo>
                <a:cubicBezTo>
                  <a:pt x="161" y="57"/>
                  <a:pt x="165" y="64"/>
                  <a:pt x="168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68" y="72"/>
                  <a:pt x="162" y="68"/>
                  <a:pt x="152" y="68"/>
                </a:cubicBezTo>
                <a:cubicBezTo>
                  <a:pt x="142" y="68"/>
                  <a:pt x="132" y="72"/>
                  <a:pt x="132" y="72"/>
                </a:cubicBezTo>
                <a:cubicBezTo>
                  <a:pt x="132" y="72"/>
                  <a:pt x="121" y="75"/>
                  <a:pt x="120" y="84"/>
                </a:cubicBezTo>
                <a:cubicBezTo>
                  <a:pt x="119" y="99"/>
                  <a:pt x="124" y="104"/>
                  <a:pt x="124" y="104"/>
                </a:cubicBezTo>
                <a:cubicBezTo>
                  <a:pt x="144" y="116"/>
                  <a:pt x="144" y="116"/>
                  <a:pt x="144" y="116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31" y="166"/>
                  <a:pt x="114" y="172"/>
                  <a:pt x="96" y="172"/>
                </a:cubicBezTo>
                <a:cubicBezTo>
                  <a:pt x="87" y="172"/>
                  <a:pt x="79" y="171"/>
                  <a:pt x="71" y="168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100"/>
                  <a:pt x="72" y="80"/>
                  <a:pt x="64" y="80"/>
                </a:cubicBezTo>
                <a:cubicBezTo>
                  <a:pt x="56" y="80"/>
                  <a:pt x="52" y="92"/>
                  <a:pt x="52" y="92"/>
                </a:cubicBezTo>
                <a:cubicBezTo>
                  <a:pt x="44" y="76"/>
                  <a:pt x="44" y="76"/>
                  <a:pt x="44" y="76"/>
                </a:cubicBezTo>
                <a:cubicBezTo>
                  <a:pt x="68" y="60"/>
                  <a:pt x="68" y="60"/>
                  <a:pt x="68" y="60"/>
                </a:cubicBezTo>
                <a:cubicBezTo>
                  <a:pt x="80" y="28"/>
                  <a:pt x="80" y="28"/>
                  <a:pt x="80" y="28"/>
                </a:cubicBezTo>
                <a:lnTo>
                  <a:pt x="79" y="22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3" name="Freeform 101"/>
          <p:cNvSpPr>
            <a:spLocks noEditPoints="1"/>
          </p:cNvSpPr>
          <p:nvPr/>
        </p:nvSpPr>
        <p:spPr bwMode="auto">
          <a:xfrm>
            <a:off x="2080419" y="1318559"/>
            <a:ext cx="306388" cy="306387"/>
          </a:xfrm>
          <a:custGeom>
            <a:avLst/>
            <a:gdLst>
              <a:gd name="T0" fmla="*/ 84 w 188"/>
              <a:gd name="T1" fmla="*/ 10 h 188"/>
              <a:gd name="T2" fmla="*/ 68 w 188"/>
              <a:gd name="T3" fmla="*/ 29 h 188"/>
              <a:gd name="T4" fmla="*/ 47 w 188"/>
              <a:gd name="T5" fmla="*/ 13 h 188"/>
              <a:gd name="T6" fmla="*/ 51 w 188"/>
              <a:gd name="T7" fmla="*/ 39 h 188"/>
              <a:gd name="T8" fmla="*/ 26 w 188"/>
              <a:gd name="T9" fmla="*/ 43 h 188"/>
              <a:gd name="T10" fmla="*/ 16 w 188"/>
              <a:gd name="T11" fmla="*/ 61 h 188"/>
              <a:gd name="T12" fmla="*/ 25 w 188"/>
              <a:gd name="T13" fmla="*/ 84 h 188"/>
              <a:gd name="T14" fmla="*/ 0 w 188"/>
              <a:gd name="T15" fmla="*/ 94 h 188"/>
              <a:gd name="T16" fmla="*/ 25 w 188"/>
              <a:gd name="T17" fmla="*/ 104 h 188"/>
              <a:gd name="T18" fmla="*/ 16 w 188"/>
              <a:gd name="T19" fmla="*/ 127 h 188"/>
              <a:gd name="T20" fmla="*/ 26 w 188"/>
              <a:gd name="T21" fmla="*/ 145 h 188"/>
              <a:gd name="T22" fmla="*/ 51 w 188"/>
              <a:gd name="T23" fmla="*/ 149 h 188"/>
              <a:gd name="T24" fmla="*/ 47 w 188"/>
              <a:gd name="T25" fmla="*/ 175 h 188"/>
              <a:gd name="T26" fmla="*/ 68 w 188"/>
              <a:gd name="T27" fmla="*/ 159 h 188"/>
              <a:gd name="T28" fmla="*/ 84 w 188"/>
              <a:gd name="T29" fmla="*/ 178 h 188"/>
              <a:gd name="T30" fmla="*/ 104 w 188"/>
              <a:gd name="T31" fmla="*/ 178 h 188"/>
              <a:gd name="T32" fmla="*/ 120 w 188"/>
              <a:gd name="T33" fmla="*/ 159 h 188"/>
              <a:gd name="T34" fmla="*/ 141 w 188"/>
              <a:gd name="T35" fmla="*/ 175 h 188"/>
              <a:gd name="T36" fmla="*/ 137 w 188"/>
              <a:gd name="T37" fmla="*/ 149 h 188"/>
              <a:gd name="T38" fmla="*/ 162 w 188"/>
              <a:gd name="T39" fmla="*/ 145 h 188"/>
              <a:gd name="T40" fmla="*/ 172 w 188"/>
              <a:gd name="T41" fmla="*/ 127 h 188"/>
              <a:gd name="T42" fmla="*/ 163 w 188"/>
              <a:gd name="T43" fmla="*/ 104 h 188"/>
              <a:gd name="T44" fmla="*/ 188 w 188"/>
              <a:gd name="T45" fmla="*/ 94 h 188"/>
              <a:gd name="T46" fmla="*/ 163 w 188"/>
              <a:gd name="T47" fmla="*/ 84 h 188"/>
              <a:gd name="T48" fmla="*/ 172 w 188"/>
              <a:gd name="T49" fmla="*/ 61 h 188"/>
              <a:gd name="T50" fmla="*/ 162 w 188"/>
              <a:gd name="T51" fmla="*/ 43 h 188"/>
              <a:gd name="T52" fmla="*/ 137 w 188"/>
              <a:gd name="T53" fmla="*/ 39 h 188"/>
              <a:gd name="T54" fmla="*/ 141 w 188"/>
              <a:gd name="T55" fmla="*/ 13 h 188"/>
              <a:gd name="T56" fmla="*/ 120 w 188"/>
              <a:gd name="T57" fmla="*/ 29 h 188"/>
              <a:gd name="T58" fmla="*/ 104 w 188"/>
              <a:gd name="T59" fmla="*/ 10 h 188"/>
              <a:gd name="T60" fmla="*/ 68 w 188"/>
              <a:gd name="T61" fmla="*/ 116 h 188"/>
              <a:gd name="T62" fmla="*/ 108 w 188"/>
              <a:gd name="T63" fmla="*/ 116 h 188"/>
              <a:gd name="T64" fmla="*/ 68 w 188"/>
              <a:gd name="T65" fmla="*/ 116 h 188"/>
              <a:gd name="T66" fmla="*/ 122 w 188"/>
              <a:gd name="T67" fmla="*/ 64 h 188"/>
              <a:gd name="T68" fmla="*/ 122 w 188"/>
              <a:gd name="T69" fmla="*/ 92 h 188"/>
              <a:gd name="T70" fmla="*/ 76 w 188"/>
              <a:gd name="T71" fmla="*/ 58 h 188"/>
              <a:gd name="T72" fmla="*/ 96 w 188"/>
              <a:gd name="T73" fmla="*/ 58 h 188"/>
              <a:gd name="T74" fmla="*/ 76 w 188"/>
              <a:gd name="T75" fmla="*/ 5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88" y="0"/>
                  <a:pt x="84" y="4"/>
                  <a:pt x="84" y="10"/>
                </a:cubicBezTo>
                <a:cubicBezTo>
                  <a:pt x="84" y="25"/>
                  <a:pt x="84" y="25"/>
                  <a:pt x="84" y="25"/>
                </a:cubicBezTo>
                <a:cubicBezTo>
                  <a:pt x="78" y="25"/>
                  <a:pt x="73" y="27"/>
                  <a:pt x="68" y="29"/>
                </a:cubicBezTo>
                <a:cubicBezTo>
                  <a:pt x="61" y="16"/>
                  <a:pt x="61" y="16"/>
                  <a:pt x="61" y="16"/>
                </a:cubicBezTo>
                <a:cubicBezTo>
                  <a:pt x="58" y="11"/>
                  <a:pt x="52" y="10"/>
                  <a:pt x="47" y="13"/>
                </a:cubicBezTo>
                <a:cubicBezTo>
                  <a:pt x="42" y="15"/>
                  <a:pt x="41" y="21"/>
                  <a:pt x="43" y="26"/>
                </a:cubicBezTo>
                <a:cubicBezTo>
                  <a:pt x="51" y="39"/>
                  <a:pt x="51" y="39"/>
                  <a:pt x="51" y="39"/>
                </a:cubicBezTo>
                <a:cubicBezTo>
                  <a:pt x="46" y="42"/>
                  <a:pt x="42" y="46"/>
                  <a:pt x="39" y="51"/>
                </a:cubicBezTo>
                <a:cubicBezTo>
                  <a:pt x="26" y="43"/>
                  <a:pt x="26" y="43"/>
                  <a:pt x="26" y="43"/>
                </a:cubicBezTo>
                <a:cubicBezTo>
                  <a:pt x="21" y="41"/>
                  <a:pt x="15" y="42"/>
                  <a:pt x="13" y="47"/>
                </a:cubicBezTo>
                <a:cubicBezTo>
                  <a:pt x="10" y="52"/>
                  <a:pt x="11" y="58"/>
                  <a:pt x="16" y="61"/>
                </a:cubicBezTo>
                <a:cubicBezTo>
                  <a:pt x="29" y="68"/>
                  <a:pt x="29" y="68"/>
                  <a:pt x="29" y="68"/>
                </a:cubicBezTo>
                <a:cubicBezTo>
                  <a:pt x="27" y="73"/>
                  <a:pt x="25" y="78"/>
                  <a:pt x="25" y="84"/>
                </a:cubicBezTo>
                <a:cubicBezTo>
                  <a:pt x="10" y="84"/>
                  <a:pt x="10" y="84"/>
                  <a:pt x="10" y="84"/>
                </a:cubicBezTo>
                <a:cubicBezTo>
                  <a:pt x="4" y="84"/>
                  <a:pt x="0" y="88"/>
                  <a:pt x="0" y="94"/>
                </a:cubicBezTo>
                <a:cubicBezTo>
                  <a:pt x="0" y="100"/>
                  <a:pt x="4" y="104"/>
                  <a:pt x="1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110"/>
                  <a:pt x="27" y="115"/>
                  <a:pt x="29" y="120"/>
                </a:cubicBezTo>
                <a:cubicBezTo>
                  <a:pt x="16" y="127"/>
                  <a:pt x="16" y="127"/>
                  <a:pt x="16" y="127"/>
                </a:cubicBezTo>
                <a:cubicBezTo>
                  <a:pt x="11" y="130"/>
                  <a:pt x="10" y="136"/>
                  <a:pt x="13" y="141"/>
                </a:cubicBezTo>
                <a:cubicBezTo>
                  <a:pt x="15" y="146"/>
                  <a:pt x="21" y="147"/>
                  <a:pt x="26" y="145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42" y="142"/>
                  <a:pt x="46" y="146"/>
                  <a:pt x="51" y="149"/>
                </a:cubicBezTo>
                <a:cubicBezTo>
                  <a:pt x="43" y="162"/>
                  <a:pt x="43" y="162"/>
                  <a:pt x="43" y="162"/>
                </a:cubicBezTo>
                <a:cubicBezTo>
                  <a:pt x="41" y="167"/>
                  <a:pt x="42" y="173"/>
                  <a:pt x="47" y="175"/>
                </a:cubicBezTo>
                <a:cubicBezTo>
                  <a:pt x="52" y="178"/>
                  <a:pt x="58" y="177"/>
                  <a:pt x="61" y="172"/>
                </a:cubicBezTo>
                <a:cubicBezTo>
                  <a:pt x="68" y="159"/>
                  <a:pt x="68" y="159"/>
                  <a:pt x="68" y="159"/>
                </a:cubicBezTo>
                <a:cubicBezTo>
                  <a:pt x="73" y="161"/>
                  <a:pt x="78" y="163"/>
                  <a:pt x="84" y="163"/>
                </a:cubicBezTo>
                <a:cubicBezTo>
                  <a:pt x="84" y="178"/>
                  <a:pt x="84" y="178"/>
                  <a:pt x="84" y="178"/>
                </a:cubicBezTo>
                <a:cubicBezTo>
                  <a:pt x="84" y="184"/>
                  <a:pt x="88" y="188"/>
                  <a:pt x="94" y="188"/>
                </a:cubicBezTo>
                <a:cubicBezTo>
                  <a:pt x="100" y="188"/>
                  <a:pt x="104" y="184"/>
                  <a:pt x="104" y="178"/>
                </a:cubicBezTo>
                <a:cubicBezTo>
                  <a:pt x="104" y="163"/>
                  <a:pt x="104" y="163"/>
                  <a:pt x="104" y="163"/>
                </a:cubicBezTo>
                <a:cubicBezTo>
                  <a:pt x="110" y="163"/>
                  <a:pt x="115" y="161"/>
                  <a:pt x="120" y="159"/>
                </a:cubicBezTo>
                <a:cubicBezTo>
                  <a:pt x="127" y="172"/>
                  <a:pt x="127" y="172"/>
                  <a:pt x="127" y="172"/>
                </a:cubicBezTo>
                <a:cubicBezTo>
                  <a:pt x="130" y="177"/>
                  <a:pt x="136" y="178"/>
                  <a:pt x="141" y="175"/>
                </a:cubicBezTo>
                <a:cubicBezTo>
                  <a:pt x="146" y="173"/>
                  <a:pt x="147" y="167"/>
                  <a:pt x="145" y="162"/>
                </a:cubicBezTo>
                <a:cubicBezTo>
                  <a:pt x="137" y="149"/>
                  <a:pt x="137" y="149"/>
                  <a:pt x="137" y="149"/>
                </a:cubicBezTo>
                <a:cubicBezTo>
                  <a:pt x="142" y="146"/>
                  <a:pt x="146" y="142"/>
                  <a:pt x="149" y="13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7" y="147"/>
                  <a:pt x="173" y="146"/>
                  <a:pt x="175" y="141"/>
                </a:cubicBezTo>
                <a:cubicBezTo>
                  <a:pt x="178" y="136"/>
                  <a:pt x="177" y="130"/>
                  <a:pt x="172" y="127"/>
                </a:cubicBezTo>
                <a:cubicBezTo>
                  <a:pt x="159" y="120"/>
                  <a:pt x="159" y="120"/>
                  <a:pt x="159" y="120"/>
                </a:cubicBezTo>
                <a:cubicBezTo>
                  <a:pt x="161" y="115"/>
                  <a:pt x="163" y="110"/>
                  <a:pt x="163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84" y="104"/>
                  <a:pt x="188" y="100"/>
                  <a:pt x="188" y="94"/>
                </a:cubicBezTo>
                <a:cubicBezTo>
                  <a:pt x="188" y="88"/>
                  <a:pt x="184" y="84"/>
                  <a:pt x="178" y="84"/>
                </a:cubicBezTo>
                <a:cubicBezTo>
                  <a:pt x="163" y="84"/>
                  <a:pt x="163" y="84"/>
                  <a:pt x="163" y="84"/>
                </a:cubicBezTo>
                <a:cubicBezTo>
                  <a:pt x="163" y="78"/>
                  <a:pt x="161" y="73"/>
                  <a:pt x="159" y="68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7" y="58"/>
                  <a:pt x="178" y="52"/>
                  <a:pt x="175" y="47"/>
                </a:cubicBezTo>
                <a:cubicBezTo>
                  <a:pt x="173" y="42"/>
                  <a:pt x="167" y="41"/>
                  <a:pt x="162" y="43"/>
                </a:cubicBezTo>
                <a:cubicBezTo>
                  <a:pt x="149" y="51"/>
                  <a:pt x="149" y="51"/>
                  <a:pt x="149" y="51"/>
                </a:cubicBezTo>
                <a:cubicBezTo>
                  <a:pt x="146" y="46"/>
                  <a:pt x="142" y="42"/>
                  <a:pt x="137" y="39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147" y="21"/>
                  <a:pt x="146" y="15"/>
                  <a:pt x="141" y="13"/>
                </a:cubicBezTo>
                <a:cubicBezTo>
                  <a:pt x="136" y="10"/>
                  <a:pt x="130" y="11"/>
                  <a:pt x="127" y="16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15" y="27"/>
                  <a:pt x="110" y="25"/>
                  <a:pt x="104" y="25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4" y="4"/>
                  <a:pt x="100" y="0"/>
                  <a:pt x="94" y="0"/>
                </a:cubicBezTo>
                <a:close/>
                <a:moveTo>
                  <a:pt x="68" y="116"/>
                </a:moveTo>
                <a:cubicBezTo>
                  <a:pt x="68" y="105"/>
                  <a:pt x="77" y="96"/>
                  <a:pt x="88" y="96"/>
                </a:cubicBezTo>
                <a:cubicBezTo>
                  <a:pt x="99" y="96"/>
                  <a:pt x="108" y="105"/>
                  <a:pt x="108" y="116"/>
                </a:cubicBezTo>
                <a:cubicBezTo>
                  <a:pt x="108" y="127"/>
                  <a:pt x="99" y="136"/>
                  <a:pt x="88" y="136"/>
                </a:cubicBezTo>
                <a:cubicBezTo>
                  <a:pt x="77" y="136"/>
                  <a:pt x="68" y="127"/>
                  <a:pt x="68" y="116"/>
                </a:cubicBezTo>
                <a:close/>
                <a:moveTo>
                  <a:pt x="108" y="78"/>
                </a:moveTo>
                <a:cubicBezTo>
                  <a:pt x="108" y="70"/>
                  <a:pt x="114" y="64"/>
                  <a:pt x="122" y="64"/>
                </a:cubicBezTo>
                <a:cubicBezTo>
                  <a:pt x="130" y="64"/>
                  <a:pt x="136" y="70"/>
                  <a:pt x="136" y="78"/>
                </a:cubicBezTo>
                <a:cubicBezTo>
                  <a:pt x="136" y="86"/>
                  <a:pt x="130" y="92"/>
                  <a:pt x="122" y="92"/>
                </a:cubicBezTo>
                <a:cubicBezTo>
                  <a:pt x="114" y="92"/>
                  <a:pt x="108" y="86"/>
                  <a:pt x="108" y="78"/>
                </a:cubicBezTo>
                <a:close/>
                <a:moveTo>
                  <a:pt x="76" y="58"/>
                </a:moveTo>
                <a:cubicBezTo>
                  <a:pt x="76" y="52"/>
                  <a:pt x="80" y="48"/>
                  <a:pt x="86" y="48"/>
                </a:cubicBezTo>
                <a:cubicBezTo>
                  <a:pt x="92" y="48"/>
                  <a:pt x="96" y="52"/>
                  <a:pt x="96" y="58"/>
                </a:cubicBezTo>
                <a:cubicBezTo>
                  <a:pt x="96" y="64"/>
                  <a:pt x="92" y="68"/>
                  <a:pt x="86" y="68"/>
                </a:cubicBezTo>
                <a:cubicBezTo>
                  <a:pt x="80" y="68"/>
                  <a:pt x="76" y="64"/>
                  <a:pt x="76" y="58"/>
                </a:cubicBez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4" name="Freeform 102"/>
          <p:cNvSpPr>
            <a:spLocks/>
          </p:cNvSpPr>
          <p:nvPr/>
        </p:nvSpPr>
        <p:spPr bwMode="auto">
          <a:xfrm>
            <a:off x="1377157" y="1320147"/>
            <a:ext cx="312738" cy="311150"/>
          </a:xfrm>
          <a:custGeom>
            <a:avLst/>
            <a:gdLst>
              <a:gd name="T0" fmla="*/ 10 w 192"/>
              <a:gd name="T1" fmla="*/ 139 h 191"/>
              <a:gd name="T2" fmla="*/ 20 w 192"/>
              <a:gd name="T3" fmla="*/ 120 h 191"/>
              <a:gd name="T4" fmla="*/ 32 w 192"/>
              <a:gd name="T5" fmla="*/ 111 h 191"/>
              <a:gd name="T6" fmla="*/ 36 w 192"/>
              <a:gd name="T7" fmla="*/ 139 h 191"/>
              <a:gd name="T8" fmla="*/ 20 w 192"/>
              <a:gd name="T9" fmla="*/ 163 h 191"/>
              <a:gd name="T10" fmla="*/ 30 w 192"/>
              <a:gd name="T11" fmla="*/ 191 h 191"/>
              <a:gd name="T12" fmla="*/ 40 w 192"/>
              <a:gd name="T13" fmla="*/ 169 h 191"/>
              <a:gd name="T14" fmla="*/ 48 w 192"/>
              <a:gd name="T15" fmla="*/ 157 h 191"/>
              <a:gd name="T16" fmla="*/ 78 w 192"/>
              <a:gd name="T17" fmla="*/ 179 h 191"/>
              <a:gd name="T18" fmla="*/ 88 w 192"/>
              <a:gd name="T19" fmla="*/ 171 h 191"/>
              <a:gd name="T20" fmla="*/ 96 w 192"/>
              <a:gd name="T21" fmla="*/ 95 h 191"/>
              <a:gd name="T22" fmla="*/ 104 w 192"/>
              <a:gd name="T23" fmla="*/ 171 h 191"/>
              <a:gd name="T24" fmla="*/ 114 w 192"/>
              <a:gd name="T25" fmla="*/ 179 h 191"/>
              <a:gd name="T26" fmla="*/ 144 w 192"/>
              <a:gd name="T27" fmla="*/ 157 h 191"/>
              <a:gd name="T28" fmla="*/ 152 w 192"/>
              <a:gd name="T29" fmla="*/ 169 h 191"/>
              <a:gd name="T30" fmla="*/ 162 w 192"/>
              <a:gd name="T31" fmla="*/ 191 h 191"/>
              <a:gd name="T32" fmla="*/ 172 w 192"/>
              <a:gd name="T33" fmla="*/ 163 h 191"/>
              <a:gd name="T34" fmla="*/ 156 w 192"/>
              <a:gd name="T35" fmla="*/ 139 h 191"/>
              <a:gd name="T36" fmla="*/ 160 w 192"/>
              <a:gd name="T37" fmla="*/ 111 h 191"/>
              <a:gd name="T38" fmla="*/ 172 w 192"/>
              <a:gd name="T39" fmla="*/ 120 h 191"/>
              <a:gd name="T40" fmla="*/ 182 w 192"/>
              <a:gd name="T41" fmla="*/ 139 h 191"/>
              <a:gd name="T42" fmla="*/ 192 w 192"/>
              <a:gd name="T43" fmla="*/ 111 h 191"/>
              <a:gd name="T44" fmla="*/ 153 w 192"/>
              <a:gd name="T45" fmla="*/ 91 h 191"/>
              <a:gd name="T46" fmla="*/ 164 w 192"/>
              <a:gd name="T47" fmla="*/ 63 h 191"/>
              <a:gd name="T48" fmla="*/ 168 w 192"/>
              <a:gd name="T49" fmla="*/ 33 h 191"/>
              <a:gd name="T50" fmla="*/ 148 w 192"/>
              <a:gd name="T51" fmla="*/ 33 h 191"/>
              <a:gd name="T52" fmla="*/ 147 w 192"/>
              <a:gd name="T53" fmla="*/ 51 h 191"/>
              <a:gd name="T54" fmla="*/ 128 w 192"/>
              <a:gd name="T55" fmla="*/ 31 h 191"/>
              <a:gd name="T56" fmla="*/ 104 w 192"/>
              <a:gd name="T57" fmla="*/ 19 h 191"/>
              <a:gd name="T58" fmla="*/ 88 w 192"/>
              <a:gd name="T59" fmla="*/ 19 h 191"/>
              <a:gd name="T60" fmla="*/ 64 w 192"/>
              <a:gd name="T61" fmla="*/ 31 h 191"/>
              <a:gd name="T62" fmla="*/ 45 w 192"/>
              <a:gd name="T63" fmla="*/ 51 h 191"/>
              <a:gd name="T64" fmla="*/ 44 w 192"/>
              <a:gd name="T65" fmla="*/ 33 h 191"/>
              <a:gd name="T66" fmla="*/ 24 w 192"/>
              <a:gd name="T67" fmla="*/ 33 h 191"/>
              <a:gd name="T68" fmla="*/ 28 w 192"/>
              <a:gd name="T69" fmla="*/ 63 h 191"/>
              <a:gd name="T70" fmla="*/ 39 w 192"/>
              <a:gd name="T71" fmla="*/ 91 h 191"/>
              <a:gd name="T72" fmla="*/ 0 w 192"/>
              <a:gd name="T73" fmla="*/ 11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91">
                <a:moveTo>
                  <a:pt x="0" y="129"/>
                </a:moveTo>
                <a:cubicBezTo>
                  <a:pt x="0" y="135"/>
                  <a:pt x="4" y="139"/>
                  <a:pt x="10" y="139"/>
                </a:cubicBezTo>
                <a:cubicBezTo>
                  <a:pt x="16" y="139"/>
                  <a:pt x="20" y="135"/>
                  <a:pt x="20" y="129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115"/>
                  <a:pt x="24" y="111"/>
                  <a:pt x="29" y="111"/>
                </a:cubicBezTo>
                <a:cubicBezTo>
                  <a:pt x="32" y="111"/>
                  <a:pt x="32" y="111"/>
                  <a:pt x="32" y="111"/>
                </a:cubicBezTo>
                <a:cubicBezTo>
                  <a:pt x="32" y="113"/>
                  <a:pt x="32" y="115"/>
                  <a:pt x="32" y="117"/>
                </a:cubicBezTo>
                <a:cubicBezTo>
                  <a:pt x="32" y="125"/>
                  <a:pt x="33" y="132"/>
                  <a:pt x="36" y="139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22" y="154"/>
                  <a:pt x="20" y="160"/>
                  <a:pt x="20" y="163"/>
                </a:cubicBezTo>
                <a:cubicBezTo>
                  <a:pt x="20" y="181"/>
                  <a:pt x="20" y="181"/>
                  <a:pt x="20" y="181"/>
                </a:cubicBezTo>
                <a:cubicBezTo>
                  <a:pt x="20" y="187"/>
                  <a:pt x="24" y="191"/>
                  <a:pt x="30" y="191"/>
                </a:cubicBezTo>
                <a:cubicBezTo>
                  <a:pt x="36" y="191"/>
                  <a:pt x="40" y="187"/>
                  <a:pt x="40" y="181"/>
                </a:cubicBezTo>
                <a:cubicBezTo>
                  <a:pt x="40" y="169"/>
                  <a:pt x="40" y="169"/>
                  <a:pt x="40" y="169"/>
                </a:cubicBezTo>
                <a:cubicBezTo>
                  <a:pt x="40" y="167"/>
                  <a:pt x="41" y="165"/>
                  <a:pt x="41" y="164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5" y="166"/>
                  <a:pt x="64" y="175"/>
                  <a:pt x="77" y="178"/>
                </a:cubicBezTo>
                <a:cubicBezTo>
                  <a:pt x="77" y="179"/>
                  <a:pt x="78" y="179"/>
                  <a:pt x="78" y="179"/>
                </a:cubicBezTo>
                <a:cubicBezTo>
                  <a:pt x="79" y="179"/>
                  <a:pt x="79" y="179"/>
                  <a:pt x="80" y="179"/>
                </a:cubicBezTo>
                <a:cubicBezTo>
                  <a:pt x="84" y="179"/>
                  <a:pt x="88" y="175"/>
                  <a:pt x="88" y="171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88" y="99"/>
                  <a:pt x="92" y="95"/>
                  <a:pt x="96" y="95"/>
                </a:cubicBezTo>
                <a:cubicBezTo>
                  <a:pt x="100" y="95"/>
                  <a:pt x="104" y="99"/>
                  <a:pt x="104" y="103"/>
                </a:cubicBezTo>
                <a:cubicBezTo>
                  <a:pt x="104" y="171"/>
                  <a:pt x="104" y="171"/>
                  <a:pt x="104" y="171"/>
                </a:cubicBezTo>
                <a:cubicBezTo>
                  <a:pt x="104" y="175"/>
                  <a:pt x="108" y="179"/>
                  <a:pt x="112" y="179"/>
                </a:cubicBezTo>
                <a:cubicBezTo>
                  <a:pt x="113" y="179"/>
                  <a:pt x="114" y="179"/>
                  <a:pt x="114" y="179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28" y="175"/>
                  <a:pt x="137" y="166"/>
                  <a:pt x="144" y="157"/>
                </a:cubicBezTo>
                <a:cubicBezTo>
                  <a:pt x="151" y="164"/>
                  <a:pt x="151" y="164"/>
                  <a:pt x="151" y="164"/>
                </a:cubicBezTo>
                <a:cubicBezTo>
                  <a:pt x="151" y="165"/>
                  <a:pt x="152" y="167"/>
                  <a:pt x="152" y="169"/>
                </a:cubicBezTo>
                <a:cubicBezTo>
                  <a:pt x="152" y="181"/>
                  <a:pt x="152" y="181"/>
                  <a:pt x="152" y="181"/>
                </a:cubicBezTo>
                <a:cubicBezTo>
                  <a:pt x="152" y="187"/>
                  <a:pt x="156" y="191"/>
                  <a:pt x="162" y="191"/>
                </a:cubicBezTo>
                <a:cubicBezTo>
                  <a:pt x="168" y="191"/>
                  <a:pt x="172" y="187"/>
                  <a:pt x="172" y="181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2" y="160"/>
                  <a:pt x="170" y="154"/>
                  <a:pt x="168" y="152"/>
                </a:cubicBezTo>
                <a:cubicBezTo>
                  <a:pt x="156" y="139"/>
                  <a:pt x="156" y="139"/>
                  <a:pt x="156" y="139"/>
                </a:cubicBezTo>
                <a:cubicBezTo>
                  <a:pt x="159" y="132"/>
                  <a:pt x="160" y="125"/>
                  <a:pt x="160" y="117"/>
                </a:cubicBezTo>
                <a:cubicBezTo>
                  <a:pt x="160" y="115"/>
                  <a:pt x="160" y="113"/>
                  <a:pt x="160" y="111"/>
                </a:cubicBezTo>
                <a:cubicBezTo>
                  <a:pt x="163" y="111"/>
                  <a:pt x="163" y="111"/>
                  <a:pt x="163" y="111"/>
                </a:cubicBezTo>
                <a:cubicBezTo>
                  <a:pt x="168" y="111"/>
                  <a:pt x="172" y="115"/>
                  <a:pt x="172" y="120"/>
                </a:cubicBezTo>
                <a:cubicBezTo>
                  <a:pt x="172" y="129"/>
                  <a:pt x="172" y="129"/>
                  <a:pt x="172" y="129"/>
                </a:cubicBezTo>
                <a:cubicBezTo>
                  <a:pt x="172" y="135"/>
                  <a:pt x="176" y="139"/>
                  <a:pt x="182" y="139"/>
                </a:cubicBezTo>
                <a:cubicBezTo>
                  <a:pt x="188" y="139"/>
                  <a:pt x="192" y="135"/>
                  <a:pt x="192" y="129"/>
                </a:cubicBezTo>
                <a:cubicBezTo>
                  <a:pt x="192" y="111"/>
                  <a:pt x="192" y="111"/>
                  <a:pt x="192" y="111"/>
                </a:cubicBezTo>
                <a:cubicBezTo>
                  <a:pt x="192" y="100"/>
                  <a:pt x="183" y="91"/>
                  <a:pt x="172" y="91"/>
                </a:cubicBezTo>
                <a:cubicBezTo>
                  <a:pt x="153" y="91"/>
                  <a:pt x="153" y="91"/>
                  <a:pt x="153" y="91"/>
                </a:cubicBezTo>
                <a:cubicBezTo>
                  <a:pt x="151" y="88"/>
                  <a:pt x="149" y="84"/>
                  <a:pt x="147" y="81"/>
                </a:cubicBezTo>
                <a:cubicBezTo>
                  <a:pt x="164" y="63"/>
                  <a:pt x="164" y="63"/>
                  <a:pt x="164" y="63"/>
                </a:cubicBezTo>
                <a:cubicBezTo>
                  <a:pt x="166" y="61"/>
                  <a:pt x="168" y="55"/>
                  <a:pt x="168" y="51"/>
                </a:cubicBezTo>
                <a:cubicBezTo>
                  <a:pt x="168" y="33"/>
                  <a:pt x="168" y="33"/>
                  <a:pt x="168" y="33"/>
                </a:cubicBezTo>
                <a:cubicBezTo>
                  <a:pt x="168" y="27"/>
                  <a:pt x="164" y="23"/>
                  <a:pt x="158" y="23"/>
                </a:cubicBezTo>
                <a:cubicBezTo>
                  <a:pt x="152" y="23"/>
                  <a:pt x="148" y="27"/>
                  <a:pt x="148" y="33"/>
                </a:cubicBezTo>
                <a:cubicBezTo>
                  <a:pt x="148" y="46"/>
                  <a:pt x="148" y="46"/>
                  <a:pt x="148" y="46"/>
                </a:cubicBezTo>
                <a:cubicBezTo>
                  <a:pt x="148" y="48"/>
                  <a:pt x="147" y="50"/>
                  <a:pt x="147" y="51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131" y="54"/>
                  <a:pt x="128" y="44"/>
                  <a:pt x="128" y="31"/>
                </a:cubicBezTo>
                <a:cubicBezTo>
                  <a:pt x="128" y="16"/>
                  <a:pt x="118" y="4"/>
                  <a:pt x="104" y="0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104" y="23"/>
                  <a:pt x="100" y="27"/>
                  <a:pt x="96" y="27"/>
                </a:cubicBezTo>
                <a:cubicBezTo>
                  <a:pt x="92" y="27"/>
                  <a:pt x="88" y="23"/>
                  <a:pt x="88" y="19"/>
                </a:cubicBezTo>
                <a:cubicBezTo>
                  <a:pt x="88" y="0"/>
                  <a:pt x="88" y="0"/>
                  <a:pt x="88" y="0"/>
                </a:cubicBezTo>
                <a:cubicBezTo>
                  <a:pt x="74" y="4"/>
                  <a:pt x="64" y="16"/>
                  <a:pt x="64" y="31"/>
                </a:cubicBezTo>
                <a:cubicBezTo>
                  <a:pt x="64" y="44"/>
                  <a:pt x="61" y="54"/>
                  <a:pt x="56" y="62"/>
                </a:cubicBezTo>
                <a:cubicBezTo>
                  <a:pt x="45" y="51"/>
                  <a:pt x="45" y="51"/>
                  <a:pt x="45" y="51"/>
                </a:cubicBezTo>
                <a:cubicBezTo>
                  <a:pt x="45" y="50"/>
                  <a:pt x="44" y="48"/>
                  <a:pt x="44" y="46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27"/>
                  <a:pt x="40" y="23"/>
                  <a:pt x="34" y="23"/>
                </a:cubicBezTo>
                <a:cubicBezTo>
                  <a:pt x="28" y="23"/>
                  <a:pt x="24" y="27"/>
                  <a:pt x="24" y="33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5"/>
                  <a:pt x="26" y="61"/>
                  <a:pt x="28" y="63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4"/>
                  <a:pt x="41" y="88"/>
                  <a:pt x="39" y="91"/>
                </a:cubicBezTo>
                <a:cubicBezTo>
                  <a:pt x="20" y="91"/>
                  <a:pt x="20" y="91"/>
                  <a:pt x="20" y="91"/>
                </a:cubicBezTo>
                <a:cubicBezTo>
                  <a:pt x="9" y="91"/>
                  <a:pt x="0" y="100"/>
                  <a:pt x="0" y="111"/>
                </a:cubicBezTo>
                <a:lnTo>
                  <a:pt x="0" y="129"/>
                </a:lnTo>
                <a:close/>
              </a:path>
            </a:pathLst>
          </a:custGeom>
          <a:solidFill>
            <a:schemeClr val="bg1">
              <a:lumMod val="50000"/>
              <a:alpha val="56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62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435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6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7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8" name="平行四边形 7"/>
          <p:cNvSpPr>
            <a:spLocks noChangeArrowheads="1"/>
          </p:cNvSpPr>
          <p:nvPr/>
        </p:nvSpPr>
        <p:spPr bwMode="auto">
          <a:xfrm>
            <a:off x="3233738" y="4379913"/>
            <a:ext cx="7459662" cy="503237"/>
          </a:xfrm>
          <a:prstGeom prst="parallelogram">
            <a:avLst>
              <a:gd name="adj" fmla="val 96077"/>
            </a:avLst>
          </a:pr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9" name="文本框 8"/>
          <p:cNvSpPr txBox="1">
            <a:spLocks noChangeArrowheads="1"/>
          </p:cNvSpPr>
          <p:nvPr/>
        </p:nvSpPr>
        <p:spPr bwMode="auto">
          <a:xfrm>
            <a:off x="5237163" y="2984559"/>
            <a:ext cx="38716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研究基础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3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reeform 17"/>
          <p:cNvSpPr>
            <a:spLocks/>
          </p:cNvSpPr>
          <p:nvPr/>
        </p:nvSpPr>
        <p:spPr bwMode="auto">
          <a:xfrm>
            <a:off x="7686675" y="2320925"/>
            <a:ext cx="6281738" cy="5151438"/>
          </a:xfrm>
          <a:custGeom>
            <a:avLst/>
            <a:gdLst>
              <a:gd name="T0" fmla="*/ 2147483646 w 1847"/>
              <a:gd name="T1" fmla="*/ 2147483646 h 1514"/>
              <a:gd name="T2" fmla="*/ 2147483646 w 1847"/>
              <a:gd name="T3" fmla="*/ 2147483646 h 1514"/>
              <a:gd name="T4" fmla="*/ 2147483646 w 1847"/>
              <a:gd name="T5" fmla="*/ 2147483646 h 1514"/>
              <a:gd name="T6" fmla="*/ 2147483646 w 1847"/>
              <a:gd name="T7" fmla="*/ 0 h 1514"/>
              <a:gd name="T8" fmla="*/ 2147483646 w 1847"/>
              <a:gd name="T9" fmla="*/ 2147483646 h 1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7"/>
              <a:gd name="T16" fmla="*/ 0 h 1514"/>
              <a:gd name="T17" fmla="*/ 1847 w 1847"/>
              <a:gd name="T18" fmla="*/ 1514 h 1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7" h="1514">
                <a:moveTo>
                  <a:pt x="1735" y="757"/>
                </a:moveTo>
                <a:cubicBezTo>
                  <a:pt x="1623" y="1175"/>
                  <a:pt x="1169" y="1514"/>
                  <a:pt x="721" y="1514"/>
                </a:cubicBezTo>
                <a:cubicBezTo>
                  <a:pt x="273" y="1514"/>
                  <a:pt x="0" y="1175"/>
                  <a:pt x="112" y="757"/>
                </a:cubicBezTo>
                <a:cubicBezTo>
                  <a:pt x="224" y="339"/>
                  <a:pt x="679" y="0"/>
                  <a:pt x="1127" y="0"/>
                </a:cubicBezTo>
                <a:cubicBezTo>
                  <a:pt x="1575" y="0"/>
                  <a:pt x="1847" y="339"/>
                  <a:pt x="1735" y="75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Freeform 18"/>
          <p:cNvSpPr>
            <a:spLocks/>
          </p:cNvSpPr>
          <p:nvPr/>
        </p:nvSpPr>
        <p:spPr bwMode="auto">
          <a:xfrm>
            <a:off x="7621588" y="2241550"/>
            <a:ext cx="6281737" cy="5149850"/>
          </a:xfrm>
          <a:custGeom>
            <a:avLst/>
            <a:gdLst>
              <a:gd name="T0" fmla="*/ 2147483646 w 1847"/>
              <a:gd name="T1" fmla="*/ 2147483646 h 1514"/>
              <a:gd name="T2" fmla="*/ 2147483646 w 1847"/>
              <a:gd name="T3" fmla="*/ 2147483646 h 1514"/>
              <a:gd name="T4" fmla="*/ 2147483646 w 1847"/>
              <a:gd name="T5" fmla="*/ 2147483646 h 1514"/>
              <a:gd name="T6" fmla="*/ 2147483646 w 1847"/>
              <a:gd name="T7" fmla="*/ 0 h 1514"/>
              <a:gd name="T8" fmla="*/ 2147483646 w 1847"/>
              <a:gd name="T9" fmla="*/ 2147483646 h 1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7"/>
              <a:gd name="T16" fmla="*/ 0 h 1514"/>
              <a:gd name="T17" fmla="*/ 1847 w 1847"/>
              <a:gd name="T18" fmla="*/ 1514 h 1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7" h="1514">
                <a:moveTo>
                  <a:pt x="1735" y="757"/>
                </a:moveTo>
                <a:cubicBezTo>
                  <a:pt x="1623" y="1175"/>
                  <a:pt x="1169" y="1514"/>
                  <a:pt x="721" y="1514"/>
                </a:cubicBezTo>
                <a:cubicBezTo>
                  <a:pt x="273" y="1514"/>
                  <a:pt x="0" y="1175"/>
                  <a:pt x="112" y="757"/>
                </a:cubicBezTo>
                <a:cubicBezTo>
                  <a:pt x="224" y="339"/>
                  <a:pt x="678" y="0"/>
                  <a:pt x="1126" y="0"/>
                </a:cubicBezTo>
                <a:cubicBezTo>
                  <a:pt x="1574" y="0"/>
                  <a:pt x="1847" y="339"/>
                  <a:pt x="1735" y="75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Freeform 19"/>
          <p:cNvSpPr>
            <a:spLocks/>
          </p:cNvSpPr>
          <p:nvPr/>
        </p:nvSpPr>
        <p:spPr bwMode="auto">
          <a:xfrm>
            <a:off x="7539038" y="2138363"/>
            <a:ext cx="6283325" cy="5151437"/>
          </a:xfrm>
          <a:custGeom>
            <a:avLst/>
            <a:gdLst>
              <a:gd name="T0" fmla="*/ 2147483646 w 1847"/>
              <a:gd name="T1" fmla="*/ 2147483646 h 1514"/>
              <a:gd name="T2" fmla="*/ 2147483646 w 1847"/>
              <a:gd name="T3" fmla="*/ 2147483646 h 1514"/>
              <a:gd name="T4" fmla="*/ 2147483646 w 1847"/>
              <a:gd name="T5" fmla="*/ 2147483646 h 1514"/>
              <a:gd name="T6" fmla="*/ 2147483646 w 1847"/>
              <a:gd name="T7" fmla="*/ 0 h 1514"/>
              <a:gd name="T8" fmla="*/ 2147483646 w 1847"/>
              <a:gd name="T9" fmla="*/ 2147483646 h 1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7"/>
              <a:gd name="T16" fmla="*/ 0 h 1514"/>
              <a:gd name="T17" fmla="*/ 1847 w 1847"/>
              <a:gd name="T18" fmla="*/ 1514 h 1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7" h="1514">
                <a:moveTo>
                  <a:pt x="1735" y="757"/>
                </a:moveTo>
                <a:cubicBezTo>
                  <a:pt x="1623" y="1175"/>
                  <a:pt x="1169" y="1514"/>
                  <a:pt x="721" y="1514"/>
                </a:cubicBezTo>
                <a:cubicBezTo>
                  <a:pt x="273" y="1514"/>
                  <a:pt x="0" y="1175"/>
                  <a:pt x="112" y="757"/>
                </a:cubicBezTo>
                <a:cubicBezTo>
                  <a:pt x="224" y="339"/>
                  <a:pt x="678" y="0"/>
                  <a:pt x="1126" y="0"/>
                </a:cubicBezTo>
                <a:cubicBezTo>
                  <a:pt x="1574" y="0"/>
                  <a:pt x="1847" y="339"/>
                  <a:pt x="1735" y="75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Freeform 20"/>
          <p:cNvSpPr>
            <a:spLocks/>
          </p:cNvSpPr>
          <p:nvPr/>
        </p:nvSpPr>
        <p:spPr bwMode="auto">
          <a:xfrm>
            <a:off x="8134350" y="2627313"/>
            <a:ext cx="5092700" cy="4175125"/>
          </a:xfrm>
          <a:custGeom>
            <a:avLst/>
            <a:gdLst>
              <a:gd name="T0" fmla="*/ 2147483646 w 1497"/>
              <a:gd name="T1" fmla="*/ 2147483646 h 1227"/>
              <a:gd name="T2" fmla="*/ 2147483646 w 1497"/>
              <a:gd name="T3" fmla="*/ 2147483646 h 1227"/>
              <a:gd name="T4" fmla="*/ 2147483646 w 1497"/>
              <a:gd name="T5" fmla="*/ 2147483646 h 1227"/>
              <a:gd name="T6" fmla="*/ 2147483646 w 1497"/>
              <a:gd name="T7" fmla="*/ 0 h 1227"/>
              <a:gd name="T8" fmla="*/ 2147483646 w 1497"/>
              <a:gd name="T9" fmla="*/ 2147483646 h 1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7"/>
              <a:gd name="T16" fmla="*/ 0 h 1227"/>
              <a:gd name="T17" fmla="*/ 1497 w 1497"/>
              <a:gd name="T18" fmla="*/ 1227 h 1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7" h="1227">
                <a:moveTo>
                  <a:pt x="1406" y="613"/>
                </a:moveTo>
                <a:cubicBezTo>
                  <a:pt x="1315" y="952"/>
                  <a:pt x="947" y="1227"/>
                  <a:pt x="584" y="1227"/>
                </a:cubicBezTo>
                <a:cubicBezTo>
                  <a:pt x="221" y="1227"/>
                  <a:pt x="0" y="952"/>
                  <a:pt x="91" y="613"/>
                </a:cubicBezTo>
                <a:cubicBezTo>
                  <a:pt x="182" y="274"/>
                  <a:pt x="550" y="0"/>
                  <a:pt x="913" y="0"/>
                </a:cubicBezTo>
                <a:cubicBezTo>
                  <a:pt x="1276" y="0"/>
                  <a:pt x="1497" y="274"/>
                  <a:pt x="1406" y="61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Freeform 21"/>
          <p:cNvSpPr>
            <a:spLocks/>
          </p:cNvSpPr>
          <p:nvPr/>
        </p:nvSpPr>
        <p:spPr bwMode="auto">
          <a:xfrm>
            <a:off x="8467725" y="2900363"/>
            <a:ext cx="4425950" cy="3625850"/>
          </a:xfrm>
          <a:custGeom>
            <a:avLst/>
            <a:gdLst>
              <a:gd name="T0" fmla="*/ 2147483646 w 1301"/>
              <a:gd name="T1" fmla="*/ 2147483646 h 1066"/>
              <a:gd name="T2" fmla="*/ 2147483646 w 1301"/>
              <a:gd name="T3" fmla="*/ 2147483646 h 1066"/>
              <a:gd name="T4" fmla="*/ 2147483646 w 1301"/>
              <a:gd name="T5" fmla="*/ 2147483646 h 1066"/>
              <a:gd name="T6" fmla="*/ 2147483646 w 1301"/>
              <a:gd name="T7" fmla="*/ 0 h 1066"/>
              <a:gd name="T8" fmla="*/ 2147483646 w 1301"/>
              <a:gd name="T9" fmla="*/ 2147483646 h 10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"/>
              <a:gd name="T16" fmla="*/ 0 h 1066"/>
              <a:gd name="T17" fmla="*/ 1301 w 1301"/>
              <a:gd name="T18" fmla="*/ 1066 h 10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" h="1066">
                <a:moveTo>
                  <a:pt x="1222" y="533"/>
                </a:moveTo>
                <a:cubicBezTo>
                  <a:pt x="1143" y="828"/>
                  <a:pt x="823" y="1066"/>
                  <a:pt x="508" y="1066"/>
                </a:cubicBezTo>
                <a:cubicBezTo>
                  <a:pt x="192" y="1066"/>
                  <a:pt x="0" y="828"/>
                  <a:pt x="79" y="533"/>
                </a:cubicBezTo>
                <a:cubicBezTo>
                  <a:pt x="158" y="239"/>
                  <a:pt x="478" y="0"/>
                  <a:pt x="793" y="0"/>
                </a:cubicBezTo>
                <a:cubicBezTo>
                  <a:pt x="1109" y="0"/>
                  <a:pt x="1301" y="239"/>
                  <a:pt x="1222" y="533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Freeform 22"/>
          <p:cNvSpPr>
            <a:spLocks/>
          </p:cNvSpPr>
          <p:nvPr/>
        </p:nvSpPr>
        <p:spPr bwMode="auto">
          <a:xfrm>
            <a:off x="8926513" y="3271838"/>
            <a:ext cx="3506787" cy="2884487"/>
          </a:xfrm>
          <a:custGeom>
            <a:avLst/>
            <a:gdLst>
              <a:gd name="T0" fmla="*/ 2147483646 w 1031"/>
              <a:gd name="T1" fmla="*/ 2147483646 h 848"/>
              <a:gd name="T2" fmla="*/ 2147483646 w 1031"/>
              <a:gd name="T3" fmla="*/ 2147483646 h 848"/>
              <a:gd name="T4" fmla="*/ 2147483646 w 1031"/>
              <a:gd name="T5" fmla="*/ 2147483646 h 848"/>
              <a:gd name="T6" fmla="*/ 2147483646 w 1031"/>
              <a:gd name="T7" fmla="*/ 0 h 848"/>
              <a:gd name="T8" fmla="*/ 2147483646 w 1031"/>
              <a:gd name="T9" fmla="*/ 2147483646 h 8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1"/>
              <a:gd name="T16" fmla="*/ 0 h 848"/>
              <a:gd name="T17" fmla="*/ 1031 w 1031"/>
              <a:gd name="T18" fmla="*/ 848 h 8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1" h="848">
                <a:moveTo>
                  <a:pt x="968" y="424"/>
                </a:moveTo>
                <a:cubicBezTo>
                  <a:pt x="905" y="658"/>
                  <a:pt x="652" y="848"/>
                  <a:pt x="402" y="848"/>
                </a:cubicBezTo>
                <a:cubicBezTo>
                  <a:pt x="152" y="848"/>
                  <a:pt x="0" y="658"/>
                  <a:pt x="63" y="424"/>
                </a:cubicBezTo>
                <a:cubicBezTo>
                  <a:pt x="126" y="190"/>
                  <a:pt x="379" y="0"/>
                  <a:pt x="629" y="0"/>
                </a:cubicBezTo>
                <a:cubicBezTo>
                  <a:pt x="879" y="0"/>
                  <a:pt x="1031" y="190"/>
                  <a:pt x="968" y="424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Freeform 23"/>
          <p:cNvSpPr>
            <a:spLocks/>
          </p:cNvSpPr>
          <p:nvPr/>
        </p:nvSpPr>
        <p:spPr bwMode="auto">
          <a:xfrm>
            <a:off x="9304338" y="3575050"/>
            <a:ext cx="2752725" cy="2279650"/>
          </a:xfrm>
          <a:custGeom>
            <a:avLst/>
            <a:gdLst>
              <a:gd name="T0" fmla="*/ 2147483646 w 809"/>
              <a:gd name="T1" fmla="*/ 2147483646 h 670"/>
              <a:gd name="T2" fmla="*/ 2147483646 w 809"/>
              <a:gd name="T3" fmla="*/ 2147483646 h 670"/>
              <a:gd name="T4" fmla="*/ 2147483646 w 809"/>
              <a:gd name="T5" fmla="*/ 2147483646 h 670"/>
              <a:gd name="T6" fmla="*/ 2147483646 w 809"/>
              <a:gd name="T7" fmla="*/ 0 h 670"/>
              <a:gd name="T8" fmla="*/ 2147483646 w 809"/>
              <a:gd name="T9" fmla="*/ 2147483646 h 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670"/>
              <a:gd name="T17" fmla="*/ 809 w 809"/>
              <a:gd name="T18" fmla="*/ 670 h 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670">
                <a:moveTo>
                  <a:pt x="759" y="335"/>
                </a:moveTo>
                <a:cubicBezTo>
                  <a:pt x="710" y="520"/>
                  <a:pt x="511" y="670"/>
                  <a:pt x="315" y="670"/>
                </a:cubicBezTo>
                <a:cubicBezTo>
                  <a:pt x="119" y="670"/>
                  <a:pt x="0" y="520"/>
                  <a:pt x="50" y="335"/>
                </a:cubicBezTo>
                <a:cubicBezTo>
                  <a:pt x="99" y="150"/>
                  <a:pt x="298" y="0"/>
                  <a:pt x="494" y="0"/>
                </a:cubicBezTo>
                <a:cubicBezTo>
                  <a:pt x="690" y="0"/>
                  <a:pt x="809" y="150"/>
                  <a:pt x="759" y="33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Freeform 24"/>
          <p:cNvSpPr>
            <a:spLocks/>
          </p:cNvSpPr>
          <p:nvPr/>
        </p:nvSpPr>
        <p:spPr bwMode="auto">
          <a:xfrm>
            <a:off x="9675813" y="3870325"/>
            <a:ext cx="2009775" cy="1687513"/>
          </a:xfrm>
          <a:custGeom>
            <a:avLst/>
            <a:gdLst>
              <a:gd name="T0" fmla="*/ 2147483646 w 591"/>
              <a:gd name="T1" fmla="*/ 2147483646 h 496"/>
              <a:gd name="T2" fmla="*/ 2147483646 w 591"/>
              <a:gd name="T3" fmla="*/ 2147483646 h 496"/>
              <a:gd name="T4" fmla="*/ 2147483646 w 591"/>
              <a:gd name="T5" fmla="*/ 2147483646 h 496"/>
              <a:gd name="T6" fmla="*/ 2147483646 w 591"/>
              <a:gd name="T7" fmla="*/ 0 h 496"/>
              <a:gd name="T8" fmla="*/ 2147483646 w 591"/>
              <a:gd name="T9" fmla="*/ 2147483646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1"/>
              <a:gd name="T16" fmla="*/ 0 h 496"/>
              <a:gd name="T17" fmla="*/ 591 w 591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1" h="496">
                <a:moveTo>
                  <a:pt x="555" y="248"/>
                </a:moveTo>
                <a:cubicBezTo>
                  <a:pt x="518" y="385"/>
                  <a:pt x="372" y="496"/>
                  <a:pt x="229" y="496"/>
                </a:cubicBezTo>
                <a:cubicBezTo>
                  <a:pt x="86" y="496"/>
                  <a:pt x="0" y="385"/>
                  <a:pt x="36" y="248"/>
                </a:cubicBezTo>
                <a:cubicBezTo>
                  <a:pt x="73" y="111"/>
                  <a:pt x="219" y="0"/>
                  <a:pt x="362" y="0"/>
                </a:cubicBezTo>
                <a:cubicBezTo>
                  <a:pt x="505" y="0"/>
                  <a:pt x="591" y="111"/>
                  <a:pt x="555" y="248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Freeform 25"/>
          <p:cNvSpPr>
            <a:spLocks/>
          </p:cNvSpPr>
          <p:nvPr/>
        </p:nvSpPr>
        <p:spPr bwMode="auto">
          <a:xfrm>
            <a:off x="10198100" y="4319588"/>
            <a:ext cx="968375" cy="792162"/>
          </a:xfrm>
          <a:custGeom>
            <a:avLst/>
            <a:gdLst>
              <a:gd name="T0" fmla="*/ 2147483646 w 284"/>
              <a:gd name="T1" fmla="*/ 2147483646 h 233"/>
              <a:gd name="T2" fmla="*/ 2147483646 w 284"/>
              <a:gd name="T3" fmla="*/ 2147483646 h 233"/>
              <a:gd name="T4" fmla="*/ 2147483646 w 284"/>
              <a:gd name="T5" fmla="*/ 2147483646 h 233"/>
              <a:gd name="T6" fmla="*/ 2147483646 w 284"/>
              <a:gd name="T7" fmla="*/ 0 h 233"/>
              <a:gd name="T8" fmla="*/ 2147483646 w 284"/>
              <a:gd name="T9" fmla="*/ 2147483646 h 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"/>
              <a:gd name="T16" fmla="*/ 0 h 233"/>
              <a:gd name="T17" fmla="*/ 284 w 284"/>
              <a:gd name="T18" fmla="*/ 233 h 2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" h="233">
                <a:moveTo>
                  <a:pt x="266" y="116"/>
                </a:moveTo>
                <a:cubicBezTo>
                  <a:pt x="249" y="180"/>
                  <a:pt x="179" y="233"/>
                  <a:pt x="110" y="233"/>
                </a:cubicBezTo>
                <a:cubicBezTo>
                  <a:pt x="41" y="233"/>
                  <a:pt x="0" y="180"/>
                  <a:pt x="17" y="116"/>
                </a:cubicBezTo>
                <a:cubicBezTo>
                  <a:pt x="34" y="52"/>
                  <a:pt x="104" y="0"/>
                  <a:pt x="173" y="0"/>
                </a:cubicBezTo>
                <a:cubicBezTo>
                  <a:pt x="242" y="0"/>
                  <a:pt x="284" y="52"/>
                  <a:pt x="266" y="11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Freeform 21"/>
          <p:cNvSpPr>
            <a:spLocks/>
          </p:cNvSpPr>
          <p:nvPr/>
        </p:nvSpPr>
        <p:spPr bwMode="auto">
          <a:xfrm>
            <a:off x="11096625" y="3232150"/>
            <a:ext cx="204788" cy="212725"/>
          </a:xfrm>
          <a:custGeom>
            <a:avLst/>
            <a:gdLst>
              <a:gd name="T0" fmla="*/ 2147483646 w 83"/>
              <a:gd name="T1" fmla="*/ 2147483646 h 86"/>
              <a:gd name="T2" fmla="*/ 2147483646 w 83"/>
              <a:gd name="T3" fmla="*/ 2147483646 h 86"/>
              <a:gd name="T4" fmla="*/ 2147483646 w 83"/>
              <a:gd name="T5" fmla="*/ 2147483646 h 86"/>
              <a:gd name="T6" fmla="*/ 2147483646 w 83"/>
              <a:gd name="T7" fmla="*/ 0 h 86"/>
              <a:gd name="T8" fmla="*/ 2147483646 w 83"/>
              <a:gd name="T9" fmla="*/ 2147483646 h 86"/>
              <a:gd name="T10" fmla="*/ 0 w 83"/>
              <a:gd name="T11" fmla="*/ 2147483646 h 86"/>
              <a:gd name="T12" fmla="*/ 2147483646 w 83"/>
              <a:gd name="T13" fmla="*/ 2147483646 h 86"/>
              <a:gd name="T14" fmla="*/ 2147483646 w 83"/>
              <a:gd name="T15" fmla="*/ 2147483646 h 86"/>
              <a:gd name="T16" fmla="*/ 2147483646 w 83"/>
              <a:gd name="T17" fmla="*/ 2147483646 h 86"/>
              <a:gd name="T18" fmla="*/ 2147483646 w 83"/>
              <a:gd name="T19" fmla="*/ 2147483646 h 86"/>
              <a:gd name="T20" fmla="*/ 2147483646 w 83"/>
              <a:gd name="T21" fmla="*/ 2147483646 h 86"/>
              <a:gd name="T22" fmla="*/ 2147483646 w 83"/>
              <a:gd name="T23" fmla="*/ 2147483646 h 8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3"/>
              <a:gd name="T37" fmla="*/ 0 h 86"/>
              <a:gd name="T38" fmla="*/ 83 w 83"/>
              <a:gd name="T39" fmla="*/ 86 h 8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3" h="86">
                <a:moveTo>
                  <a:pt x="68" y="68"/>
                </a:moveTo>
                <a:cubicBezTo>
                  <a:pt x="59" y="57"/>
                  <a:pt x="46" y="44"/>
                  <a:pt x="34" y="30"/>
                </a:cubicBezTo>
                <a:cubicBezTo>
                  <a:pt x="28" y="23"/>
                  <a:pt x="22" y="16"/>
                  <a:pt x="16" y="10"/>
                </a:cubicBezTo>
                <a:cubicBezTo>
                  <a:pt x="13" y="6"/>
                  <a:pt x="9" y="3"/>
                  <a:pt x="6" y="0"/>
                </a:cubicBezTo>
                <a:cubicBezTo>
                  <a:pt x="5" y="2"/>
                  <a:pt x="4" y="4"/>
                  <a:pt x="3" y="5"/>
                </a:cubicBezTo>
                <a:cubicBezTo>
                  <a:pt x="2" y="7"/>
                  <a:pt x="1" y="9"/>
                  <a:pt x="0" y="11"/>
                </a:cubicBezTo>
                <a:cubicBezTo>
                  <a:pt x="3" y="14"/>
                  <a:pt x="6" y="18"/>
                  <a:pt x="9" y="21"/>
                </a:cubicBezTo>
                <a:cubicBezTo>
                  <a:pt x="15" y="27"/>
                  <a:pt x="22" y="33"/>
                  <a:pt x="29" y="39"/>
                </a:cubicBezTo>
                <a:cubicBezTo>
                  <a:pt x="42" y="51"/>
                  <a:pt x="56" y="63"/>
                  <a:pt x="66" y="72"/>
                </a:cubicBezTo>
                <a:cubicBezTo>
                  <a:pt x="76" y="81"/>
                  <a:pt x="83" y="86"/>
                  <a:pt x="83" y="86"/>
                </a:cubicBezTo>
                <a:cubicBezTo>
                  <a:pt x="83" y="85"/>
                  <a:pt x="83" y="85"/>
                  <a:pt x="83" y="85"/>
                </a:cubicBezTo>
                <a:cubicBezTo>
                  <a:pt x="83" y="85"/>
                  <a:pt x="77" y="78"/>
                  <a:pt x="68" y="68"/>
                </a:cubicBez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Freeform 22"/>
          <p:cNvSpPr>
            <a:spLocks/>
          </p:cNvSpPr>
          <p:nvPr/>
        </p:nvSpPr>
        <p:spPr bwMode="auto">
          <a:xfrm>
            <a:off x="10628313" y="2727325"/>
            <a:ext cx="514350" cy="593725"/>
          </a:xfrm>
          <a:custGeom>
            <a:avLst/>
            <a:gdLst>
              <a:gd name="T0" fmla="*/ 2147483646 w 208"/>
              <a:gd name="T1" fmla="*/ 2147483646 h 240"/>
              <a:gd name="T2" fmla="*/ 2147483646 w 208"/>
              <a:gd name="T3" fmla="*/ 0 h 240"/>
              <a:gd name="T4" fmla="*/ 2147483646 w 208"/>
              <a:gd name="T5" fmla="*/ 0 h 240"/>
              <a:gd name="T6" fmla="*/ 2147483646 w 208"/>
              <a:gd name="T7" fmla="*/ 2147483646 h 240"/>
              <a:gd name="T8" fmla="*/ 0 w 208"/>
              <a:gd name="T9" fmla="*/ 2147483646 h 240"/>
              <a:gd name="T10" fmla="*/ 2147483646 w 208"/>
              <a:gd name="T11" fmla="*/ 2147483646 h 240"/>
              <a:gd name="T12" fmla="*/ 2147483646 w 208"/>
              <a:gd name="T13" fmla="*/ 2147483646 h 240"/>
              <a:gd name="T14" fmla="*/ 2147483646 w 208"/>
              <a:gd name="T15" fmla="*/ 2147483646 h 240"/>
              <a:gd name="T16" fmla="*/ 2147483646 w 208"/>
              <a:gd name="T17" fmla="*/ 2147483646 h 240"/>
              <a:gd name="T18" fmla="*/ 2147483646 w 208"/>
              <a:gd name="T19" fmla="*/ 2147483646 h 2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8"/>
              <a:gd name="T31" fmla="*/ 0 h 240"/>
              <a:gd name="T32" fmla="*/ 208 w 208"/>
              <a:gd name="T33" fmla="*/ 240 h 2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8" h="240">
                <a:moveTo>
                  <a:pt x="204" y="156"/>
                </a:move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6"/>
                  <a:pt x="48" y="30"/>
                  <a:pt x="35" y="53"/>
                </a:cubicBezTo>
                <a:cubicBezTo>
                  <a:pt x="22" y="75"/>
                  <a:pt x="7" y="89"/>
                  <a:pt x="0" y="84"/>
                </a:cubicBezTo>
                <a:cubicBezTo>
                  <a:pt x="156" y="240"/>
                  <a:pt x="156" y="240"/>
                  <a:pt x="156" y="240"/>
                </a:cubicBezTo>
                <a:cubicBezTo>
                  <a:pt x="156" y="240"/>
                  <a:pt x="173" y="237"/>
                  <a:pt x="189" y="215"/>
                </a:cubicBezTo>
                <a:cubicBezTo>
                  <a:pt x="190" y="213"/>
                  <a:pt x="191" y="211"/>
                  <a:pt x="192" y="209"/>
                </a:cubicBezTo>
                <a:cubicBezTo>
                  <a:pt x="193" y="208"/>
                  <a:pt x="194" y="206"/>
                  <a:pt x="195" y="204"/>
                </a:cubicBezTo>
                <a:cubicBezTo>
                  <a:pt x="208" y="179"/>
                  <a:pt x="204" y="156"/>
                  <a:pt x="204" y="156"/>
                </a:cubicBezTo>
                <a:close/>
              </a:path>
            </a:pathLst>
          </a:cu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Freeform 23"/>
          <p:cNvSpPr>
            <a:spLocks/>
          </p:cNvSpPr>
          <p:nvPr/>
        </p:nvSpPr>
        <p:spPr bwMode="auto">
          <a:xfrm>
            <a:off x="10618788" y="2717800"/>
            <a:ext cx="142875" cy="230188"/>
          </a:xfrm>
          <a:custGeom>
            <a:avLst/>
            <a:gdLst>
              <a:gd name="T0" fmla="*/ 2147483646 w 58"/>
              <a:gd name="T1" fmla="*/ 2147483646 h 93"/>
              <a:gd name="T2" fmla="*/ 2147483646 w 58"/>
              <a:gd name="T3" fmla="*/ 2147483646 h 93"/>
              <a:gd name="T4" fmla="*/ 2147483646 w 58"/>
              <a:gd name="T5" fmla="*/ 2147483646 h 93"/>
              <a:gd name="T6" fmla="*/ 2147483646 w 58"/>
              <a:gd name="T7" fmla="*/ 2147483646 h 93"/>
              <a:gd name="T8" fmla="*/ 2147483646 w 58"/>
              <a:gd name="T9" fmla="*/ 2147483646 h 93"/>
              <a:gd name="T10" fmla="*/ 2147483646 w 58"/>
              <a:gd name="T11" fmla="*/ 2147483646 h 93"/>
              <a:gd name="T12" fmla="*/ 2147483646 w 58"/>
              <a:gd name="T13" fmla="*/ 2147483646 h 93"/>
              <a:gd name="T14" fmla="*/ 2147483646 w 58"/>
              <a:gd name="T15" fmla="*/ 2147483646 h 93"/>
              <a:gd name="T16" fmla="*/ 2147483646 w 58"/>
              <a:gd name="T17" fmla="*/ 2147483646 h 93"/>
              <a:gd name="T18" fmla="*/ 2147483646 w 58"/>
              <a:gd name="T19" fmla="*/ 2147483646 h 93"/>
              <a:gd name="T20" fmla="*/ 2147483646 w 58"/>
              <a:gd name="T21" fmla="*/ 2147483646 h 93"/>
              <a:gd name="T22" fmla="*/ 2147483646 w 58"/>
              <a:gd name="T23" fmla="*/ 2147483646 h 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8"/>
              <a:gd name="T37" fmla="*/ 0 h 93"/>
              <a:gd name="T38" fmla="*/ 58 w 58"/>
              <a:gd name="T39" fmla="*/ 93 h 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8" h="93">
                <a:moveTo>
                  <a:pt x="52" y="4"/>
                </a:moveTo>
                <a:cubicBezTo>
                  <a:pt x="48" y="0"/>
                  <a:pt x="40" y="4"/>
                  <a:pt x="32" y="13"/>
                </a:cubicBezTo>
                <a:cubicBezTo>
                  <a:pt x="37" y="18"/>
                  <a:pt x="39" y="21"/>
                  <a:pt x="39" y="21"/>
                </a:cubicBezTo>
                <a:cubicBezTo>
                  <a:pt x="39" y="21"/>
                  <a:pt x="40" y="23"/>
                  <a:pt x="39" y="26"/>
                </a:cubicBezTo>
                <a:cubicBezTo>
                  <a:pt x="39" y="31"/>
                  <a:pt x="38" y="40"/>
                  <a:pt x="32" y="51"/>
                </a:cubicBezTo>
                <a:cubicBezTo>
                  <a:pt x="25" y="61"/>
                  <a:pt x="20" y="65"/>
                  <a:pt x="16" y="66"/>
                </a:cubicBezTo>
                <a:cubicBezTo>
                  <a:pt x="14" y="67"/>
                  <a:pt x="13" y="67"/>
                  <a:pt x="13" y="67"/>
                </a:cubicBezTo>
                <a:cubicBezTo>
                  <a:pt x="13" y="67"/>
                  <a:pt x="10" y="64"/>
                  <a:pt x="5" y="59"/>
                </a:cubicBezTo>
                <a:cubicBezTo>
                  <a:pt x="1" y="72"/>
                  <a:pt x="0" y="83"/>
                  <a:pt x="4" y="87"/>
                </a:cubicBezTo>
                <a:cubicBezTo>
                  <a:pt x="4" y="88"/>
                  <a:pt x="4" y="88"/>
                  <a:pt x="4" y="88"/>
                </a:cubicBezTo>
                <a:cubicBezTo>
                  <a:pt x="11" y="93"/>
                  <a:pt x="26" y="79"/>
                  <a:pt x="39" y="57"/>
                </a:cubicBezTo>
                <a:cubicBezTo>
                  <a:pt x="52" y="34"/>
                  <a:pt x="58" y="10"/>
                  <a:pt x="52" y="4"/>
                </a:cubicBez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Freeform 24"/>
          <p:cNvSpPr>
            <a:spLocks/>
          </p:cNvSpPr>
          <p:nvPr/>
        </p:nvSpPr>
        <p:spPr bwMode="auto">
          <a:xfrm>
            <a:off x="9280525" y="1825625"/>
            <a:ext cx="495300" cy="425450"/>
          </a:xfrm>
          <a:custGeom>
            <a:avLst/>
            <a:gdLst>
              <a:gd name="T0" fmla="*/ 2147483646 w 200"/>
              <a:gd name="T1" fmla="*/ 2147483646 h 172"/>
              <a:gd name="T2" fmla="*/ 2147483646 w 200"/>
              <a:gd name="T3" fmla="*/ 2147483646 h 172"/>
              <a:gd name="T4" fmla="*/ 2147483646 w 200"/>
              <a:gd name="T5" fmla="*/ 2147483646 h 172"/>
              <a:gd name="T6" fmla="*/ 2147483646 w 200"/>
              <a:gd name="T7" fmla="*/ 2147483646 h 172"/>
              <a:gd name="T8" fmla="*/ 2147483646 w 200"/>
              <a:gd name="T9" fmla="*/ 2147483646 h 172"/>
              <a:gd name="T10" fmla="*/ 2147483646 w 200"/>
              <a:gd name="T11" fmla="*/ 2147483646 h 172"/>
              <a:gd name="T12" fmla="*/ 2147483646 w 200"/>
              <a:gd name="T13" fmla="*/ 2147483646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"/>
              <a:gd name="T22" fmla="*/ 0 h 172"/>
              <a:gd name="T23" fmla="*/ 200 w 200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0" h="172">
                <a:moveTo>
                  <a:pt x="82" y="64"/>
                </a:moveTo>
                <a:cubicBezTo>
                  <a:pt x="105" y="25"/>
                  <a:pt x="156" y="22"/>
                  <a:pt x="200" y="38"/>
                </a:cubicBezTo>
                <a:cubicBezTo>
                  <a:pt x="200" y="37"/>
                  <a:pt x="199" y="36"/>
                  <a:pt x="200" y="36"/>
                </a:cubicBezTo>
                <a:cubicBezTo>
                  <a:pt x="159" y="13"/>
                  <a:pt x="108" y="0"/>
                  <a:pt x="73" y="14"/>
                </a:cubicBezTo>
                <a:cubicBezTo>
                  <a:pt x="5" y="41"/>
                  <a:pt x="0" y="80"/>
                  <a:pt x="8" y="126"/>
                </a:cubicBezTo>
                <a:cubicBezTo>
                  <a:pt x="13" y="151"/>
                  <a:pt x="34" y="167"/>
                  <a:pt x="63" y="172"/>
                </a:cubicBezTo>
                <a:cubicBezTo>
                  <a:pt x="57" y="136"/>
                  <a:pt x="63" y="96"/>
                  <a:pt x="82" y="64"/>
                </a:cubicBezTo>
                <a:close/>
              </a:path>
            </a:pathLst>
          </a:custGeom>
          <a:solidFill>
            <a:srgbClr val="EC5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Freeform 25"/>
          <p:cNvSpPr>
            <a:spLocks/>
          </p:cNvSpPr>
          <p:nvPr/>
        </p:nvSpPr>
        <p:spPr bwMode="auto">
          <a:xfrm>
            <a:off x="9647238" y="1435100"/>
            <a:ext cx="182562" cy="479425"/>
          </a:xfrm>
          <a:custGeom>
            <a:avLst/>
            <a:gdLst>
              <a:gd name="T0" fmla="*/ 2147483646 w 74"/>
              <a:gd name="T1" fmla="*/ 2147483646 h 194"/>
              <a:gd name="T2" fmla="*/ 2147483646 w 74"/>
              <a:gd name="T3" fmla="*/ 0 h 194"/>
              <a:gd name="T4" fmla="*/ 2147483646 w 74"/>
              <a:gd name="T5" fmla="*/ 2147483646 h 194"/>
              <a:gd name="T6" fmla="*/ 2147483646 w 74"/>
              <a:gd name="T7" fmla="*/ 2147483646 h 194"/>
              <a:gd name="T8" fmla="*/ 2147483646 w 74"/>
              <a:gd name="T9" fmla="*/ 2147483646 h 194"/>
              <a:gd name="T10" fmla="*/ 2147483646 w 74"/>
              <a:gd name="T11" fmla="*/ 2147483646 h 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4"/>
              <a:gd name="T19" fmla="*/ 0 h 194"/>
              <a:gd name="T20" fmla="*/ 74 w 74"/>
              <a:gd name="T21" fmla="*/ 194 h 1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4" h="194">
                <a:moveTo>
                  <a:pt x="40" y="38"/>
                </a:moveTo>
                <a:cubicBezTo>
                  <a:pt x="50" y="21"/>
                  <a:pt x="62" y="9"/>
                  <a:pt x="74" y="0"/>
                </a:cubicBezTo>
                <a:cubicBezTo>
                  <a:pt x="32" y="10"/>
                  <a:pt x="0" y="31"/>
                  <a:pt x="1" y="100"/>
                </a:cubicBezTo>
                <a:cubicBezTo>
                  <a:pt x="1" y="132"/>
                  <a:pt x="23" y="166"/>
                  <a:pt x="52" y="194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29" y="143"/>
                  <a:pt x="18" y="77"/>
                  <a:pt x="40" y="38"/>
                </a:cubicBezTo>
                <a:close/>
              </a:path>
            </a:pathLst>
          </a:custGeom>
          <a:solidFill>
            <a:srgbClr val="EC5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Freeform 26"/>
          <p:cNvSpPr>
            <a:spLocks/>
          </p:cNvSpPr>
          <p:nvPr/>
        </p:nvSpPr>
        <p:spPr bwMode="auto">
          <a:xfrm>
            <a:off x="9421813" y="1879600"/>
            <a:ext cx="527050" cy="641350"/>
          </a:xfrm>
          <a:custGeom>
            <a:avLst/>
            <a:gdLst>
              <a:gd name="T0" fmla="*/ 2147483646 w 213"/>
              <a:gd name="T1" fmla="*/ 2147483646 h 259"/>
              <a:gd name="T2" fmla="*/ 2147483646 w 213"/>
              <a:gd name="T3" fmla="*/ 2147483646 h 259"/>
              <a:gd name="T4" fmla="*/ 2147483646 w 213"/>
              <a:gd name="T5" fmla="*/ 2147483646 h 259"/>
              <a:gd name="T6" fmla="*/ 2147483646 w 213"/>
              <a:gd name="T7" fmla="*/ 2147483646 h 259"/>
              <a:gd name="T8" fmla="*/ 2147483646 w 213"/>
              <a:gd name="T9" fmla="*/ 2147483646 h 259"/>
              <a:gd name="T10" fmla="*/ 2147483646 w 213"/>
              <a:gd name="T11" fmla="*/ 2147483646 h 259"/>
              <a:gd name="T12" fmla="*/ 2147483646 w 213"/>
              <a:gd name="T13" fmla="*/ 2147483646 h 259"/>
              <a:gd name="T14" fmla="*/ 2147483646 w 213"/>
              <a:gd name="T15" fmla="*/ 2147483646 h 259"/>
              <a:gd name="T16" fmla="*/ 2147483646 w 213"/>
              <a:gd name="T17" fmla="*/ 2147483646 h 259"/>
              <a:gd name="T18" fmla="*/ 2147483646 w 213"/>
              <a:gd name="T19" fmla="*/ 2147483646 h 2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3"/>
              <a:gd name="T31" fmla="*/ 0 h 259"/>
              <a:gd name="T32" fmla="*/ 213 w 213"/>
              <a:gd name="T33" fmla="*/ 259 h 2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3" h="259">
                <a:moveTo>
                  <a:pt x="199" y="83"/>
                </a:moveTo>
                <a:cubicBezTo>
                  <a:pt x="173" y="54"/>
                  <a:pt x="145" y="23"/>
                  <a:pt x="143" y="16"/>
                </a:cubicBezTo>
                <a:cubicBezTo>
                  <a:pt x="99" y="0"/>
                  <a:pt x="48" y="3"/>
                  <a:pt x="25" y="42"/>
                </a:cubicBezTo>
                <a:cubicBezTo>
                  <a:pt x="6" y="74"/>
                  <a:pt x="0" y="114"/>
                  <a:pt x="6" y="150"/>
                </a:cubicBezTo>
                <a:cubicBezTo>
                  <a:pt x="11" y="176"/>
                  <a:pt x="22" y="201"/>
                  <a:pt x="39" y="218"/>
                </a:cubicBezTo>
                <a:cubicBezTo>
                  <a:pt x="80" y="259"/>
                  <a:pt x="140" y="246"/>
                  <a:pt x="172" y="190"/>
                </a:cubicBezTo>
                <a:cubicBezTo>
                  <a:pt x="191" y="158"/>
                  <a:pt x="207" y="130"/>
                  <a:pt x="211" y="104"/>
                </a:cubicBezTo>
                <a:cubicBezTo>
                  <a:pt x="212" y="102"/>
                  <a:pt x="213" y="101"/>
                  <a:pt x="213" y="99"/>
                </a:cubicBezTo>
                <a:cubicBezTo>
                  <a:pt x="213" y="99"/>
                  <a:pt x="213" y="98"/>
                  <a:pt x="212" y="98"/>
                </a:cubicBezTo>
                <a:cubicBezTo>
                  <a:pt x="207" y="92"/>
                  <a:pt x="203" y="87"/>
                  <a:pt x="199" y="83"/>
                </a:cubicBezTo>
                <a:close/>
              </a:path>
            </a:pathLst>
          </a:custGeom>
          <a:solidFill>
            <a:srgbClr val="F49A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Freeform 27"/>
          <p:cNvSpPr>
            <a:spLocks/>
          </p:cNvSpPr>
          <p:nvPr/>
        </p:nvSpPr>
        <p:spPr bwMode="auto">
          <a:xfrm>
            <a:off x="9691688" y="1381125"/>
            <a:ext cx="501650" cy="700088"/>
          </a:xfrm>
          <a:custGeom>
            <a:avLst/>
            <a:gdLst>
              <a:gd name="T0" fmla="*/ 2147483646 w 203"/>
              <a:gd name="T1" fmla="*/ 2147483646 h 283"/>
              <a:gd name="T2" fmla="*/ 2147483646 w 203"/>
              <a:gd name="T3" fmla="*/ 2147483646 h 283"/>
              <a:gd name="T4" fmla="*/ 2147483646 w 203"/>
              <a:gd name="T5" fmla="*/ 2147483646 h 283"/>
              <a:gd name="T6" fmla="*/ 2147483646 w 203"/>
              <a:gd name="T7" fmla="*/ 2147483646 h 283"/>
              <a:gd name="T8" fmla="*/ 2147483646 w 203"/>
              <a:gd name="T9" fmla="*/ 2147483646 h 283"/>
              <a:gd name="T10" fmla="*/ 2147483646 w 203"/>
              <a:gd name="T11" fmla="*/ 2147483646 h 283"/>
              <a:gd name="T12" fmla="*/ 2147483646 w 203"/>
              <a:gd name="T13" fmla="*/ 2147483646 h 283"/>
              <a:gd name="T14" fmla="*/ 2147483646 w 203"/>
              <a:gd name="T15" fmla="*/ 2147483646 h 283"/>
              <a:gd name="T16" fmla="*/ 2147483646 w 203"/>
              <a:gd name="T17" fmla="*/ 2147483646 h 283"/>
              <a:gd name="T18" fmla="*/ 2147483646 w 203"/>
              <a:gd name="T19" fmla="*/ 2147483646 h 2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3"/>
              <a:gd name="T31" fmla="*/ 0 h 283"/>
              <a:gd name="T32" fmla="*/ 203 w 203"/>
              <a:gd name="T33" fmla="*/ 283 h 28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3" h="283">
                <a:moveTo>
                  <a:pt x="22" y="60"/>
                </a:moveTo>
                <a:cubicBezTo>
                  <a:pt x="0" y="99"/>
                  <a:pt x="11" y="165"/>
                  <a:pt x="34" y="216"/>
                </a:cubicBezTo>
                <a:cubicBezTo>
                  <a:pt x="37" y="216"/>
                  <a:pt x="55" y="231"/>
                  <a:pt x="72" y="246"/>
                </a:cubicBezTo>
                <a:cubicBezTo>
                  <a:pt x="79" y="252"/>
                  <a:pt x="87" y="259"/>
                  <a:pt x="95" y="267"/>
                </a:cubicBezTo>
                <a:cubicBezTo>
                  <a:pt x="97" y="268"/>
                  <a:pt x="98" y="269"/>
                  <a:pt x="99" y="270"/>
                </a:cubicBezTo>
                <a:cubicBezTo>
                  <a:pt x="103" y="274"/>
                  <a:pt x="108" y="278"/>
                  <a:pt x="113" y="283"/>
                </a:cubicBezTo>
                <a:cubicBezTo>
                  <a:pt x="133" y="272"/>
                  <a:pt x="150" y="241"/>
                  <a:pt x="170" y="207"/>
                </a:cubicBezTo>
                <a:cubicBezTo>
                  <a:pt x="203" y="151"/>
                  <a:pt x="196" y="72"/>
                  <a:pt x="155" y="31"/>
                </a:cubicBezTo>
                <a:cubicBezTo>
                  <a:pt x="126" y="2"/>
                  <a:pt x="88" y="0"/>
                  <a:pt x="56" y="22"/>
                </a:cubicBezTo>
                <a:cubicBezTo>
                  <a:pt x="44" y="31"/>
                  <a:pt x="32" y="43"/>
                  <a:pt x="22" y="60"/>
                </a:cubicBezTo>
                <a:close/>
              </a:path>
            </a:pathLst>
          </a:custGeom>
          <a:solidFill>
            <a:srgbClr val="F49A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Freeform 28"/>
          <p:cNvSpPr>
            <a:spLocks/>
          </p:cNvSpPr>
          <p:nvPr/>
        </p:nvSpPr>
        <p:spPr bwMode="auto">
          <a:xfrm>
            <a:off x="9772650" y="1914525"/>
            <a:ext cx="944563" cy="969963"/>
          </a:xfrm>
          <a:custGeom>
            <a:avLst/>
            <a:gdLst>
              <a:gd name="T0" fmla="*/ 2147483646 w 382"/>
              <a:gd name="T1" fmla="*/ 2147483646 h 392"/>
              <a:gd name="T2" fmla="*/ 2147483646 w 382"/>
              <a:gd name="T3" fmla="*/ 2147483646 h 392"/>
              <a:gd name="T4" fmla="*/ 2147483646 w 382"/>
              <a:gd name="T5" fmla="*/ 2147483646 h 392"/>
              <a:gd name="T6" fmla="*/ 2147483646 w 382"/>
              <a:gd name="T7" fmla="*/ 2147483646 h 392"/>
              <a:gd name="T8" fmla="*/ 2147483646 w 382"/>
              <a:gd name="T9" fmla="*/ 2147483646 h 392"/>
              <a:gd name="T10" fmla="*/ 2147483646 w 382"/>
              <a:gd name="T11" fmla="*/ 2147483646 h 392"/>
              <a:gd name="T12" fmla="*/ 2147483646 w 382"/>
              <a:gd name="T13" fmla="*/ 0 h 392"/>
              <a:gd name="T14" fmla="*/ 2147483646 w 382"/>
              <a:gd name="T15" fmla="*/ 0 h 392"/>
              <a:gd name="T16" fmla="*/ 2147483646 w 382"/>
              <a:gd name="T17" fmla="*/ 0 h 392"/>
              <a:gd name="T18" fmla="*/ 2147483646 w 382"/>
              <a:gd name="T19" fmla="*/ 0 h 392"/>
              <a:gd name="T20" fmla="*/ 2147483646 w 382"/>
              <a:gd name="T21" fmla="*/ 2147483646 h 392"/>
              <a:gd name="T22" fmla="*/ 2147483646 w 382"/>
              <a:gd name="T23" fmla="*/ 2147483646 h 392"/>
              <a:gd name="T24" fmla="*/ 2147483646 w 382"/>
              <a:gd name="T25" fmla="*/ 2147483646 h 392"/>
              <a:gd name="T26" fmla="*/ 2147483646 w 382"/>
              <a:gd name="T27" fmla="*/ 2147483646 h 392"/>
              <a:gd name="T28" fmla="*/ 2147483646 w 382"/>
              <a:gd name="T29" fmla="*/ 2147483646 h 392"/>
              <a:gd name="T30" fmla="*/ 2147483646 w 382"/>
              <a:gd name="T31" fmla="*/ 2147483646 h 392"/>
              <a:gd name="T32" fmla="*/ 2147483646 w 382"/>
              <a:gd name="T33" fmla="*/ 2147483646 h 392"/>
              <a:gd name="T34" fmla="*/ 2147483646 w 382"/>
              <a:gd name="T35" fmla="*/ 2147483646 h 392"/>
              <a:gd name="T36" fmla="*/ 2147483646 w 382"/>
              <a:gd name="T37" fmla="*/ 2147483646 h 392"/>
              <a:gd name="T38" fmla="*/ 2147483646 w 382"/>
              <a:gd name="T39" fmla="*/ 2147483646 h 3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82"/>
              <a:gd name="T61" fmla="*/ 0 h 392"/>
              <a:gd name="T62" fmla="*/ 382 w 382"/>
              <a:gd name="T63" fmla="*/ 392 h 39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82" h="392">
                <a:moveTo>
                  <a:pt x="381" y="346"/>
                </a:moveTo>
                <a:cubicBezTo>
                  <a:pt x="381" y="346"/>
                  <a:pt x="379" y="343"/>
                  <a:pt x="374" y="338"/>
                </a:cubicBezTo>
                <a:cubicBezTo>
                  <a:pt x="337" y="304"/>
                  <a:pt x="177" y="154"/>
                  <a:pt x="80" y="67"/>
                </a:cubicBezTo>
                <a:cubicBezTo>
                  <a:pt x="75" y="62"/>
                  <a:pt x="70" y="58"/>
                  <a:pt x="66" y="54"/>
                </a:cubicBezTo>
                <a:cubicBezTo>
                  <a:pt x="65" y="53"/>
                  <a:pt x="64" y="52"/>
                  <a:pt x="62" y="51"/>
                </a:cubicBezTo>
                <a:cubicBezTo>
                  <a:pt x="54" y="43"/>
                  <a:pt x="46" y="36"/>
                  <a:pt x="39" y="30"/>
                </a:cubicBezTo>
                <a:cubicBezTo>
                  <a:pt x="22" y="15"/>
                  <a:pt x="4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1" y="1"/>
                  <a:pt x="1" y="2"/>
                </a:cubicBezTo>
                <a:cubicBezTo>
                  <a:pt x="3" y="9"/>
                  <a:pt x="31" y="40"/>
                  <a:pt x="57" y="69"/>
                </a:cubicBezTo>
                <a:cubicBezTo>
                  <a:pt x="61" y="73"/>
                  <a:pt x="65" y="78"/>
                  <a:pt x="70" y="84"/>
                </a:cubicBezTo>
                <a:cubicBezTo>
                  <a:pt x="71" y="84"/>
                  <a:pt x="71" y="85"/>
                  <a:pt x="71" y="85"/>
                </a:cubicBezTo>
                <a:cubicBezTo>
                  <a:pt x="162" y="186"/>
                  <a:pt x="312" y="347"/>
                  <a:pt x="347" y="384"/>
                </a:cubicBezTo>
                <a:cubicBezTo>
                  <a:pt x="352" y="389"/>
                  <a:pt x="355" y="392"/>
                  <a:pt x="355" y="392"/>
                </a:cubicBezTo>
                <a:cubicBezTo>
                  <a:pt x="355" y="392"/>
                  <a:pt x="356" y="392"/>
                  <a:pt x="358" y="391"/>
                </a:cubicBezTo>
                <a:cubicBezTo>
                  <a:pt x="362" y="390"/>
                  <a:pt x="367" y="386"/>
                  <a:pt x="374" y="376"/>
                </a:cubicBezTo>
                <a:cubicBezTo>
                  <a:pt x="380" y="365"/>
                  <a:pt x="381" y="356"/>
                  <a:pt x="381" y="351"/>
                </a:cubicBezTo>
                <a:cubicBezTo>
                  <a:pt x="382" y="348"/>
                  <a:pt x="381" y="346"/>
                  <a:pt x="381" y="346"/>
                </a:cubicBezTo>
                <a:close/>
              </a:path>
            </a:pathLst>
          </a:custGeom>
          <a:solidFill>
            <a:srgbClr val="EC5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Freeform 21"/>
          <p:cNvSpPr>
            <a:spLocks/>
          </p:cNvSpPr>
          <p:nvPr/>
        </p:nvSpPr>
        <p:spPr bwMode="auto">
          <a:xfrm>
            <a:off x="10328275" y="4457700"/>
            <a:ext cx="242888" cy="252413"/>
          </a:xfrm>
          <a:custGeom>
            <a:avLst/>
            <a:gdLst>
              <a:gd name="T0" fmla="*/ 2147483646 w 83"/>
              <a:gd name="T1" fmla="*/ 2147483646 h 86"/>
              <a:gd name="T2" fmla="*/ 2147483646 w 83"/>
              <a:gd name="T3" fmla="*/ 2147483646 h 86"/>
              <a:gd name="T4" fmla="*/ 2147483646 w 83"/>
              <a:gd name="T5" fmla="*/ 2147483646 h 86"/>
              <a:gd name="T6" fmla="*/ 2147483646 w 83"/>
              <a:gd name="T7" fmla="*/ 0 h 86"/>
              <a:gd name="T8" fmla="*/ 2147483646 w 83"/>
              <a:gd name="T9" fmla="*/ 2147483646 h 86"/>
              <a:gd name="T10" fmla="*/ 0 w 83"/>
              <a:gd name="T11" fmla="*/ 2147483646 h 86"/>
              <a:gd name="T12" fmla="*/ 2147483646 w 83"/>
              <a:gd name="T13" fmla="*/ 2147483646 h 86"/>
              <a:gd name="T14" fmla="*/ 2147483646 w 83"/>
              <a:gd name="T15" fmla="*/ 2147483646 h 86"/>
              <a:gd name="T16" fmla="*/ 2147483646 w 83"/>
              <a:gd name="T17" fmla="*/ 2147483646 h 86"/>
              <a:gd name="T18" fmla="*/ 2147483646 w 83"/>
              <a:gd name="T19" fmla="*/ 2147483646 h 86"/>
              <a:gd name="T20" fmla="*/ 2147483646 w 83"/>
              <a:gd name="T21" fmla="*/ 2147483646 h 86"/>
              <a:gd name="T22" fmla="*/ 2147483646 w 83"/>
              <a:gd name="T23" fmla="*/ 2147483646 h 8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3"/>
              <a:gd name="T37" fmla="*/ 0 h 86"/>
              <a:gd name="T38" fmla="*/ 83 w 83"/>
              <a:gd name="T39" fmla="*/ 86 h 8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3" h="86">
                <a:moveTo>
                  <a:pt x="68" y="68"/>
                </a:moveTo>
                <a:cubicBezTo>
                  <a:pt x="59" y="57"/>
                  <a:pt x="46" y="44"/>
                  <a:pt x="34" y="30"/>
                </a:cubicBezTo>
                <a:cubicBezTo>
                  <a:pt x="28" y="23"/>
                  <a:pt x="22" y="16"/>
                  <a:pt x="16" y="10"/>
                </a:cubicBezTo>
                <a:cubicBezTo>
                  <a:pt x="13" y="6"/>
                  <a:pt x="9" y="3"/>
                  <a:pt x="6" y="0"/>
                </a:cubicBezTo>
                <a:cubicBezTo>
                  <a:pt x="5" y="2"/>
                  <a:pt x="4" y="4"/>
                  <a:pt x="3" y="5"/>
                </a:cubicBezTo>
                <a:cubicBezTo>
                  <a:pt x="2" y="7"/>
                  <a:pt x="1" y="9"/>
                  <a:pt x="0" y="11"/>
                </a:cubicBezTo>
                <a:cubicBezTo>
                  <a:pt x="3" y="14"/>
                  <a:pt x="6" y="18"/>
                  <a:pt x="9" y="21"/>
                </a:cubicBezTo>
                <a:cubicBezTo>
                  <a:pt x="15" y="27"/>
                  <a:pt x="22" y="33"/>
                  <a:pt x="29" y="39"/>
                </a:cubicBezTo>
                <a:cubicBezTo>
                  <a:pt x="42" y="51"/>
                  <a:pt x="56" y="63"/>
                  <a:pt x="66" y="72"/>
                </a:cubicBezTo>
                <a:cubicBezTo>
                  <a:pt x="76" y="81"/>
                  <a:pt x="83" y="86"/>
                  <a:pt x="83" y="86"/>
                </a:cubicBezTo>
                <a:cubicBezTo>
                  <a:pt x="83" y="85"/>
                  <a:pt x="83" y="85"/>
                  <a:pt x="83" y="85"/>
                </a:cubicBezTo>
                <a:cubicBezTo>
                  <a:pt x="83" y="85"/>
                  <a:pt x="77" y="78"/>
                  <a:pt x="68" y="68"/>
                </a:cubicBez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7" name="Freeform 22"/>
          <p:cNvSpPr>
            <a:spLocks/>
          </p:cNvSpPr>
          <p:nvPr/>
        </p:nvSpPr>
        <p:spPr bwMode="auto">
          <a:xfrm>
            <a:off x="9775825" y="3860800"/>
            <a:ext cx="608013" cy="701675"/>
          </a:xfrm>
          <a:custGeom>
            <a:avLst/>
            <a:gdLst>
              <a:gd name="T0" fmla="*/ 2147483646 w 208"/>
              <a:gd name="T1" fmla="*/ 2147483646 h 240"/>
              <a:gd name="T2" fmla="*/ 2147483646 w 208"/>
              <a:gd name="T3" fmla="*/ 0 h 240"/>
              <a:gd name="T4" fmla="*/ 2147483646 w 208"/>
              <a:gd name="T5" fmla="*/ 0 h 240"/>
              <a:gd name="T6" fmla="*/ 2147483646 w 208"/>
              <a:gd name="T7" fmla="*/ 2147483646 h 240"/>
              <a:gd name="T8" fmla="*/ 0 w 208"/>
              <a:gd name="T9" fmla="*/ 2147483646 h 240"/>
              <a:gd name="T10" fmla="*/ 2147483646 w 208"/>
              <a:gd name="T11" fmla="*/ 2147483646 h 240"/>
              <a:gd name="T12" fmla="*/ 2147483646 w 208"/>
              <a:gd name="T13" fmla="*/ 2147483646 h 240"/>
              <a:gd name="T14" fmla="*/ 2147483646 w 208"/>
              <a:gd name="T15" fmla="*/ 2147483646 h 240"/>
              <a:gd name="T16" fmla="*/ 2147483646 w 208"/>
              <a:gd name="T17" fmla="*/ 2147483646 h 240"/>
              <a:gd name="T18" fmla="*/ 2147483646 w 208"/>
              <a:gd name="T19" fmla="*/ 2147483646 h 2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8"/>
              <a:gd name="T31" fmla="*/ 0 h 240"/>
              <a:gd name="T32" fmla="*/ 208 w 208"/>
              <a:gd name="T33" fmla="*/ 240 h 2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8" h="240">
                <a:moveTo>
                  <a:pt x="204" y="156"/>
                </a:move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6"/>
                  <a:pt x="48" y="30"/>
                  <a:pt x="35" y="53"/>
                </a:cubicBezTo>
                <a:cubicBezTo>
                  <a:pt x="22" y="75"/>
                  <a:pt x="7" y="89"/>
                  <a:pt x="0" y="84"/>
                </a:cubicBezTo>
                <a:cubicBezTo>
                  <a:pt x="156" y="240"/>
                  <a:pt x="156" y="240"/>
                  <a:pt x="156" y="240"/>
                </a:cubicBezTo>
                <a:cubicBezTo>
                  <a:pt x="156" y="240"/>
                  <a:pt x="173" y="237"/>
                  <a:pt x="189" y="215"/>
                </a:cubicBezTo>
                <a:cubicBezTo>
                  <a:pt x="190" y="213"/>
                  <a:pt x="191" y="211"/>
                  <a:pt x="192" y="209"/>
                </a:cubicBezTo>
                <a:cubicBezTo>
                  <a:pt x="193" y="208"/>
                  <a:pt x="194" y="206"/>
                  <a:pt x="195" y="204"/>
                </a:cubicBezTo>
                <a:cubicBezTo>
                  <a:pt x="208" y="179"/>
                  <a:pt x="204" y="156"/>
                  <a:pt x="204" y="156"/>
                </a:cubicBezTo>
                <a:close/>
              </a:path>
            </a:pathLst>
          </a:cu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Freeform 23"/>
          <p:cNvSpPr>
            <a:spLocks/>
          </p:cNvSpPr>
          <p:nvPr/>
        </p:nvSpPr>
        <p:spPr bwMode="auto">
          <a:xfrm>
            <a:off x="9763125" y="3849688"/>
            <a:ext cx="169863" cy="271462"/>
          </a:xfrm>
          <a:custGeom>
            <a:avLst/>
            <a:gdLst>
              <a:gd name="T0" fmla="*/ 2147483646 w 58"/>
              <a:gd name="T1" fmla="*/ 2147483646 h 93"/>
              <a:gd name="T2" fmla="*/ 2147483646 w 58"/>
              <a:gd name="T3" fmla="*/ 2147483646 h 93"/>
              <a:gd name="T4" fmla="*/ 2147483646 w 58"/>
              <a:gd name="T5" fmla="*/ 2147483646 h 93"/>
              <a:gd name="T6" fmla="*/ 2147483646 w 58"/>
              <a:gd name="T7" fmla="*/ 2147483646 h 93"/>
              <a:gd name="T8" fmla="*/ 2147483646 w 58"/>
              <a:gd name="T9" fmla="*/ 2147483646 h 93"/>
              <a:gd name="T10" fmla="*/ 2147483646 w 58"/>
              <a:gd name="T11" fmla="*/ 2147483646 h 93"/>
              <a:gd name="T12" fmla="*/ 2147483646 w 58"/>
              <a:gd name="T13" fmla="*/ 2147483646 h 93"/>
              <a:gd name="T14" fmla="*/ 2147483646 w 58"/>
              <a:gd name="T15" fmla="*/ 2147483646 h 93"/>
              <a:gd name="T16" fmla="*/ 2147483646 w 58"/>
              <a:gd name="T17" fmla="*/ 2147483646 h 93"/>
              <a:gd name="T18" fmla="*/ 2147483646 w 58"/>
              <a:gd name="T19" fmla="*/ 2147483646 h 93"/>
              <a:gd name="T20" fmla="*/ 2147483646 w 58"/>
              <a:gd name="T21" fmla="*/ 2147483646 h 93"/>
              <a:gd name="T22" fmla="*/ 2147483646 w 58"/>
              <a:gd name="T23" fmla="*/ 2147483646 h 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8"/>
              <a:gd name="T37" fmla="*/ 0 h 93"/>
              <a:gd name="T38" fmla="*/ 58 w 58"/>
              <a:gd name="T39" fmla="*/ 93 h 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8" h="93">
                <a:moveTo>
                  <a:pt x="52" y="4"/>
                </a:moveTo>
                <a:cubicBezTo>
                  <a:pt x="48" y="0"/>
                  <a:pt x="40" y="4"/>
                  <a:pt x="32" y="13"/>
                </a:cubicBezTo>
                <a:cubicBezTo>
                  <a:pt x="37" y="18"/>
                  <a:pt x="39" y="21"/>
                  <a:pt x="39" y="21"/>
                </a:cubicBezTo>
                <a:cubicBezTo>
                  <a:pt x="39" y="21"/>
                  <a:pt x="40" y="23"/>
                  <a:pt x="39" y="26"/>
                </a:cubicBezTo>
                <a:cubicBezTo>
                  <a:pt x="39" y="31"/>
                  <a:pt x="38" y="40"/>
                  <a:pt x="32" y="51"/>
                </a:cubicBezTo>
                <a:cubicBezTo>
                  <a:pt x="25" y="61"/>
                  <a:pt x="20" y="65"/>
                  <a:pt x="16" y="66"/>
                </a:cubicBezTo>
                <a:cubicBezTo>
                  <a:pt x="14" y="67"/>
                  <a:pt x="13" y="67"/>
                  <a:pt x="13" y="67"/>
                </a:cubicBezTo>
                <a:cubicBezTo>
                  <a:pt x="13" y="67"/>
                  <a:pt x="10" y="64"/>
                  <a:pt x="5" y="59"/>
                </a:cubicBezTo>
                <a:cubicBezTo>
                  <a:pt x="1" y="72"/>
                  <a:pt x="0" y="83"/>
                  <a:pt x="4" y="87"/>
                </a:cubicBezTo>
                <a:cubicBezTo>
                  <a:pt x="4" y="88"/>
                  <a:pt x="4" y="88"/>
                  <a:pt x="4" y="88"/>
                </a:cubicBezTo>
                <a:cubicBezTo>
                  <a:pt x="11" y="93"/>
                  <a:pt x="26" y="79"/>
                  <a:pt x="39" y="57"/>
                </a:cubicBezTo>
                <a:cubicBezTo>
                  <a:pt x="52" y="34"/>
                  <a:pt x="58" y="10"/>
                  <a:pt x="52" y="4"/>
                </a:cubicBez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Freeform 24"/>
          <p:cNvSpPr>
            <a:spLocks/>
          </p:cNvSpPr>
          <p:nvPr/>
        </p:nvSpPr>
        <p:spPr bwMode="auto">
          <a:xfrm>
            <a:off x="8178800" y="2792413"/>
            <a:ext cx="585788" cy="503237"/>
          </a:xfrm>
          <a:custGeom>
            <a:avLst/>
            <a:gdLst>
              <a:gd name="T0" fmla="*/ 2147483646 w 200"/>
              <a:gd name="T1" fmla="*/ 2147483646 h 172"/>
              <a:gd name="T2" fmla="*/ 2147483646 w 200"/>
              <a:gd name="T3" fmla="*/ 2147483646 h 172"/>
              <a:gd name="T4" fmla="*/ 2147483646 w 200"/>
              <a:gd name="T5" fmla="*/ 2147483646 h 172"/>
              <a:gd name="T6" fmla="*/ 2147483646 w 200"/>
              <a:gd name="T7" fmla="*/ 2147483646 h 172"/>
              <a:gd name="T8" fmla="*/ 2147483646 w 200"/>
              <a:gd name="T9" fmla="*/ 2147483646 h 172"/>
              <a:gd name="T10" fmla="*/ 2147483646 w 200"/>
              <a:gd name="T11" fmla="*/ 2147483646 h 172"/>
              <a:gd name="T12" fmla="*/ 2147483646 w 200"/>
              <a:gd name="T13" fmla="*/ 2147483646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"/>
              <a:gd name="T22" fmla="*/ 0 h 172"/>
              <a:gd name="T23" fmla="*/ 200 w 200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0" h="172">
                <a:moveTo>
                  <a:pt x="82" y="64"/>
                </a:moveTo>
                <a:cubicBezTo>
                  <a:pt x="105" y="25"/>
                  <a:pt x="156" y="22"/>
                  <a:pt x="200" y="38"/>
                </a:cubicBezTo>
                <a:cubicBezTo>
                  <a:pt x="200" y="37"/>
                  <a:pt x="199" y="36"/>
                  <a:pt x="200" y="36"/>
                </a:cubicBezTo>
                <a:cubicBezTo>
                  <a:pt x="159" y="13"/>
                  <a:pt x="108" y="0"/>
                  <a:pt x="73" y="14"/>
                </a:cubicBezTo>
                <a:cubicBezTo>
                  <a:pt x="5" y="41"/>
                  <a:pt x="0" y="80"/>
                  <a:pt x="8" y="126"/>
                </a:cubicBezTo>
                <a:cubicBezTo>
                  <a:pt x="13" y="151"/>
                  <a:pt x="34" y="167"/>
                  <a:pt x="63" y="172"/>
                </a:cubicBezTo>
                <a:cubicBezTo>
                  <a:pt x="57" y="136"/>
                  <a:pt x="63" y="96"/>
                  <a:pt x="82" y="64"/>
                </a:cubicBezTo>
                <a:close/>
              </a:path>
            </a:pathLst>
          </a:custGeom>
          <a:solidFill>
            <a:srgbClr val="31A8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0" name="Freeform 25"/>
          <p:cNvSpPr>
            <a:spLocks/>
          </p:cNvSpPr>
          <p:nvPr/>
        </p:nvSpPr>
        <p:spPr bwMode="auto">
          <a:xfrm>
            <a:off x="8612188" y="2328863"/>
            <a:ext cx="217487" cy="568325"/>
          </a:xfrm>
          <a:custGeom>
            <a:avLst/>
            <a:gdLst>
              <a:gd name="T0" fmla="*/ 2147483646 w 74"/>
              <a:gd name="T1" fmla="*/ 2147483646 h 194"/>
              <a:gd name="T2" fmla="*/ 2147483646 w 74"/>
              <a:gd name="T3" fmla="*/ 0 h 194"/>
              <a:gd name="T4" fmla="*/ 2147483646 w 74"/>
              <a:gd name="T5" fmla="*/ 2147483646 h 194"/>
              <a:gd name="T6" fmla="*/ 2147483646 w 74"/>
              <a:gd name="T7" fmla="*/ 2147483646 h 194"/>
              <a:gd name="T8" fmla="*/ 2147483646 w 74"/>
              <a:gd name="T9" fmla="*/ 2147483646 h 194"/>
              <a:gd name="T10" fmla="*/ 2147483646 w 74"/>
              <a:gd name="T11" fmla="*/ 2147483646 h 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4"/>
              <a:gd name="T19" fmla="*/ 0 h 194"/>
              <a:gd name="T20" fmla="*/ 74 w 74"/>
              <a:gd name="T21" fmla="*/ 194 h 1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4" h="194">
                <a:moveTo>
                  <a:pt x="40" y="38"/>
                </a:moveTo>
                <a:cubicBezTo>
                  <a:pt x="50" y="21"/>
                  <a:pt x="62" y="9"/>
                  <a:pt x="74" y="0"/>
                </a:cubicBezTo>
                <a:cubicBezTo>
                  <a:pt x="32" y="10"/>
                  <a:pt x="0" y="31"/>
                  <a:pt x="1" y="100"/>
                </a:cubicBezTo>
                <a:cubicBezTo>
                  <a:pt x="1" y="132"/>
                  <a:pt x="23" y="166"/>
                  <a:pt x="52" y="194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29" y="143"/>
                  <a:pt x="18" y="77"/>
                  <a:pt x="40" y="38"/>
                </a:cubicBezTo>
                <a:close/>
              </a:path>
            </a:pathLst>
          </a:custGeom>
          <a:solidFill>
            <a:srgbClr val="31A8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1" name="Freeform 26"/>
          <p:cNvSpPr>
            <a:spLocks/>
          </p:cNvSpPr>
          <p:nvPr/>
        </p:nvSpPr>
        <p:spPr bwMode="auto">
          <a:xfrm>
            <a:off x="8345488" y="2857500"/>
            <a:ext cx="623887" cy="757238"/>
          </a:xfrm>
          <a:custGeom>
            <a:avLst/>
            <a:gdLst>
              <a:gd name="T0" fmla="*/ 2147483646 w 213"/>
              <a:gd name="T1" fmla="*/ 2147483646 h 259"/>
              <a:gd name="T2" fmla="*/ 2147483646 w 213"/>
              <a:gd name="T3" fmla="*/ 2147483646 h 259"/>
              <a:gd name="T4" fmla="*/ 2147483646 w 213"/>
              <a:gd name="T5" fmla="*/ 2147483646 h 259"/>
              <a:gd name="T6" fmla="*/ 2147483646 w 213"/>
              <a:gd name="T7" fmla="*/ 2147483646 h 259"/>
              <a:gd name="T8" fmla="*/ 2147483646 w 213"/>
              <a:gd name="T9" fmla="*/ 2147483646 h 259"/>
              <a:gd name="T10" fmla="*/ 2147483646 w 213"/>
              <a:gd name="T11" fmla="*/ 2147483646 h 259"/>
              <a:gd name="T12" fmla="*/ 2147483646 w 213"/>
              <a:gd name="T13" fmla="*/ 2147483646 h 259"/>
              <a:gd name="T14" fmla="*/ 2147483646 w 213"/>
              <a:gd name="T15" fmla="*/ 2147483646 h 259"/>
              <a:gd name="T16" fmla="*/ 2147483646 w 213"/>
              <a:gd name="T17" fmla="*/ 2147483646 h 259"/>
              <a:gd name="T18" fmla="*/ 2147483646 w 213"/>
              <a:gd name="T19" fmla="*/ 2147483646 h 2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3"/>
              <a:gd name="T31" fmla="*/ 0 h 259"/>
              <a:gd name="T32" fmla="*/ 213 w 213"/>
              <a:gd name="T33" fmla="*/ 259 h 2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3" h="259">
                <a:moveTo>
                  <a:pt x="199" y="83"/>
                </a:moveTo>
                <a:cubicBezTo>
                  <a:pt x="173" y="54"/>
                  <a:pt x="145" y="23"/>
                  <a:pt x="143" y="16"/>
                </a:cubicBezTo>
                <a:cubicBezTo>
                  <a:pt x="99" y="0"/>
                  <a:pt x="48" y="3"/>
                  <a:pt x="25" y="42"/>
                </a:cubicBezTo>
                <a:cubicBezTo>
                  <a:pt x="6" y="74"/>
                  <a:pt x="0" y="114"/>
                  <a:pt x="6" y="150"/>
                </a:cubicBezTo>
                <a:cubicBezTo>
                  <a:pt x="11" y="176"/>
                  <a:pt x="22" y="201"/>
                  <a:pt x="39" y="218"/>
                </a:cubicBezTo>
                <a:cubicBezTo>
                  <a:pt x="80" y="259"/>
                  <a:pt x="140" y="246"/>
                  <a:pt x="172" y="190"/>
                </a:cubicBezTo>
                <a:cubicBezTo>
                  <a:pt x="191" y="158"/>
                  <a:pt x="207" y="130"/>
                  <a:pt x="211" y="104"/>
                </a:cubicBezTo>
                <a:cubicBezTo>
                  <a:pt x="212" y="102"/>
                  <a:pt x="213" y="101"/>
                  <a:pt x="213" y="99"/>
                </a:cubicBezTo>
                <a:cubicBezTo>
                  <a:pt x="213" y="99"/>
                  <a:pt x="213" y="98"/>
                  <a:pt x="212" y="98"/>
                </a:cubicBezTo>
                <a:cubicBezTo>
                  <a:pt x="207" y="92"/>
                  <a:pt x="203" y="87"/>
                  <a:pt x="199" y="83"/>
                </a:cubicBezTo>
                <a:close/>
              </a:path>
            </a:pathLst>
          </a:custGeom>
          <a:solidFill>
            <a:srgbClr val="83CB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Freeform 27"/>
          <p:cNvSpPr>
            <a:spLocks/>
          </p:cNvSpPr>
          <p:nvPr/>
        </p:nvSpPr>
        <p:spPr bwMode="auto">
          <a:xfrm>
            <a:off x="8664575" y="2265363"/>
            <a:ext cx="593725" cy="828675"/>
          </a:xfrm>
          <a:custGeom>
            <a:avLst/>
            <a:gdLst>
              <a:gd name="T0" fmla="*/ 2147483646 w 203"/>
              <a:gd name="T1" fmla="*/ 2147483646 h 283"/>
              <a:gd name="T2" fmla="*/ 2147483646 w 203"/>
              <a:gd name="T3" fmla="*/ 2147483646 h 283"/>
              <a:gd name="T4" fmla="*/ 2147483646 w 203"/>
              <a:gd name="T5" fmla="*/ 2147483646 h 283"/>
              <a:gd name="T6" fmla="*/ 2147483646 w 203"/>
              <a:gd name="T7" fmla="*/ 2147483646 h 283"/>
              <a:gd name="T8" fmla="*/ 2147483646 w 203"/>
              <a:gd name="T9" fmla="*/ 2147483646 h 283"/>
              <a:gd name="T10" fmla="*/ 2147483646 w 203"/>
              <a:gd name="T11" fmla="*/ 2147483646 h 283"/>
              <a:gd name="T12" fmla="*/ 2147483646 w 203"/>
              <a:gd name="T13" fmla="*/ 2147483646 h 283"/>
              <a:gd name="T14" fmla="*/ 2147483646 w 203"/>
              <a:gd name="T15" fmla="*/ 2147483646 h 283"/>
              <a:gd name="T16" fmla="*/ 2147483646 w 203"/>
              <a:gd name="T17" fmla="*/ 2147483646 h 283"/>
              <a:gd name="T18" fmla="*/ 2147483646 w 203"/>
              <a:gd name="T19" fmla="*/ 2147483646 h 2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3"/>
              <a:gd name="T31" fmla="*/ 0 h 283"/>
              <a:gd name="T32" fmla="*/ 203 w 203"/>
              <a:gd name="T33" fmla="*/ 283 h 28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3" h="283">
                <a:moveTo>
                  <a:pt x="22" y="60"/>
                </a:moveTo>
                <a:cubicBezTo>
                  <a:pt x="0" y="99"/>
                  <a:pt x="11" y="165"/>
                  <a:pt x="34" y="216"/>
                </a:cubicBezTo>
                <a:cubicBezTo>
                  <a:pt x="37" y="216"/>
                  <a:pt x="55" y="231"/>
                  <a:pt x="72" y="246"/>
                </a:cubicBezTo>
                <a:cubicBezTo>
                  <a:pt x="79" y="252"/>
                  <a:pt x="87" y="259"/>
                  <a:pt x="95" y="267"/>
                </a:cubicBezTo>
                <a:cubicBezTo>
                  <a:pt x="97" y="268"/>
                  <a:pt x="98" y="269"/>
                  <a:pt x="99" y="270"/>
                </a:cubicBezTo>
                <a:cubicBezTo>
                  <a:pt x="103" y="274"/>
                  <a:pt x="108" y="278"/>
                  <a:pt x="113" y="283"/>
                </a:cubicBezTo>
                <a:cubicBezTo>
                  <a:pt x="133" y="272"/>
                  <a:pt x="150" y="241"/>
                  <a:pt x="170" y="207"/>
                </a:cubicBezTo>
                <a:cubicBezTo>
                  <a:pt x="203" y="151"/>
                  <a:pt x="196" y="72"/>
                  <a:pt x="155" y="31"/>
                </a:cubicBezTo>
                <a:cubicBezTo>
                  <a:pt x="126" y="2"/>
                  <a:pt x="88" y="0"/>
                  <a:pt x="56" y="22"/>
                </a:cubicBezTo>
                <a:cubicBezTo>
                  <a:pt x="44" y="31"/>
                  <a:pt x="32" y="43"/>
                  <a:pt x="22" y="60"/>
                </a:cubicBezTo>
                <a:close/>
              </a:path>
            </a:pathLst>
          </a:custGeom>
          <a:solidFill>
            <a:srgbClr val="83CB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3" name="Freeform 28"/>
          <p:cNvSpPr>
            <a:spLocks/>
          </p:cNvSpPr>
          <p:nvPr/>
        </p:nvSpPr>
        <p:spPr bwMode="auto">
          <a:xfrm>
            <a:off x="8761413" y="2897188"/>
            <a:ext cx="1119187" cy="1149350"/>
          </a:xfrm>
          <a:custGeom>
            <a:avLst/>
            <a:gdLst>
              <a:gd name="T0" fmla="*/ 2147483646 w 382"/>
              <a:gd name="T1" fmla="*/ 2147483646 h 392"/>
              <a:gd name="T2" fmla="*/ 2147483646 w 382"/>
              <a:gd name="T3" fmla="*/ 2147483646 h 392"/>
              <a:gd name="T4" fmla="*/ 2147483646 w 382"/>
              <a:gd name="T5" fmla="*/ 2147483646 h 392"/>
              <a:gd name="T6" fmla="*/ 2147483646 w 382"/>
              <a:gd name="T7" fmla="*/ 2147483646 h 392"/>
              <a:gd name="T8" fmla="*/ 2147483646 w 382"/>
              <a:gd name="T9" fmla="*/ 2147483646 h 392"/>
              <a:gd name="T10" fmla="*/ 2147483646 w 382"/>
              <a:gd name="T11" fmla="*/ 2147483646 h 392"/>
              <a:gd name="T12" fmla="*/ 2147483646 w 382"/>
              <a:gd name="T13" fmla="*/ 0 h 392"/>
              <a:gd name="T14" fmla="*/ 2147483646 w 382"/>
              <a:gd name="T15" fmla="*/ 0 h 392"/>
              <a:gd name="T16" fmla="*/ 2147483646 w 382"/>
              <a:gd name="T17" fmla="*/ 0 h 392"/>
              <a:gd name="T18" fmla="*/ 2147483646 w 382"/>
              <a:gd name="T19" fmla="*/ 0 h 392"/>
              <a:gd name="T20" fmla="*/ 2147483646 w 382"/>
              <a:gd name="T21" fmla="*/ 2147483646 h 392"/>
              <a:gd name="T22" fmla="*/ 2147483646 w 382"/>
              <a:gd name="T23" fmla="*/ 2147483646 h 392"/>
              <a:gd name="T24" fmla="*/ 2147483646 w 382"/>
              <a:gd name="T25" fmla="*/ 2147483646 h 392"/>
              <a:gd name="T26" fmla="*/ 2147483646 w 382"/>
              <a:gd name="T27" fmla="*/ 2147483646 h 392"/>
              <a:gd name="T28" fmla="*/ 2147483646 w 382"/>
              <a:gd name="T29" fmla="*/ 2147483646 h 392"/>
              <a:gd name="T30" fmla="*/ 2147483646 w 382"/>
              <a:gd name="T31" fmla="*/ 2147483646 h 392"/>
              <a:gd name="T32" fmla="*/ 2147483646 w 382"/>
              <a:gd name="T33" fmla="*/ 2147483646 h 392"/>
              <a:gd name="T34" fmla="*/ 2147483646 w 382"/>
              <a:gd name="T35" fmla="*/ 2147483646 h 392"/>
              <a:gd name="T36" fmla="*/ 2147483646 w 382"/>
              <a:gd name="T37" fmla="*/ 2147483646 h 392"/>
              <a:gd name="T38" fmla="*/ 2147483646 w 382"/>
              <a:gd name="T39" fmla="*/ 2147483646 h 3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82"/>
              <a:gd name="T61" fmla="*/ 0 h 392"/>
              <a:gd name="T62" fmla="*/ 382 w 382"/>
              <a:gd name="T63" fmla="*/ 392 h 39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82" h="392">
                <a:moveTo>
                  <a:pt x="381" y="346"/>
                </a:moveTo>
                <a:cubicBezTo>
                  <a:pt x="381" y="346"/>
                  <a:pt x="379" y="343"/>
                  <a:pt x="374" y="338"/>
                </a:cubicBezTo>
                <a:cubicBezTo>
                  <a:pt x="337" y="304"/>
                  <a:pt x="177" y="154"/>
                  <a:pt x="80" y="67"/>
                </a:cubicBezTo>
                <a:cubicBezTo>
                  <a:pt x="75" y="62"/>
                  <a:pt x="70" y="58"/>
                  <a:pt x="66" y="54"/>
                </a:cubicBezTo>
                <a:cubicBezTo>
                  <a:pt x="65" y="53"/>
                  <a:pt x="64" y="52"/>
                  <a:pt x="62" y="51"/>
                </a:cubicBezTo>
                <a:cubicBezTo>
                  <a:pt x="54" y="43"/>
                  <a:pt x="46" y="36"/>
                  <a:pt x="39" y="30"/>
                </a:cubicBezTo>
                <a:cubicBezTo>
                  <a:pt x="22" y="15"/>
                  <a:pt x="4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1" y="1"/>
                  <a:pt x="1" y="2"/>
                </a:cubicBezTo>
                <a:cubicBezTo>
                  <a:pt x="3" y="9"/>
                  <a:pt x="31" y="40"/>
                  <a:pt x="57" y="69"/>
                </a:cubicBezTo>
                <a:cubicBezTo>
                  <a:pt x="61" y="73"/>
                  <a:pt x="65" y="78"/>
                  <a:pt x="70" y="84"/>
                </a:cubicBezTo>
                <a:cubicBezTo>
                  <a:pt x="71" y="84"/>
                  <a:pt x="71" y="85"/>
                  <a:pt x="71" y="85"/>
                </a:cubicBezTo>
                <a:cubicBezTo>
                  <a:pt x="162" y="186"/>
                  <a:pt x="312" y="347"/>
                  <a:pt x="347" y="384"/>
                </a:cubicBezTo>
                <a:cubicBezTo>
                  <a:pt x="352" y="389"/>
                  <a:pt x="355" y="392"/>
                  <a:pt x="355" y="392"/>
                </a:cubicBezTo>
                <a:cubicBezTo>
                  <a:pt x="355" y="392"/>
                  <a:pt x="356" y="392"/>
                  <a:pt x="358" y="391"/>
                </a:cubicBezTo>
                <a:cubicBezTo>
                  <a:pt x="362" y="390"/>
                  <a:pt x="367" y="386"/>
                  <a:pt x="374" y="376"/>
                </a:cubicBezTo>
                <a:cubicBezTo>
                  <a:pt x="380" y="365"/>
                  <a:pt x="381" y="356"/>
                  <a:pt x="381" y="351"/>
                </a:cubicBezTo>
                <a:cubicBezTo>
                  <a:pt x="382" y="348"/>
                  <a:pt x="381" y="346"/>
                  <a:pt x="381" y="346"/>
                </a:cubicBezTo>
                <a:close/>
              </a:path>
            </a:pathLst>
          </a:custGeom>
          <a:solidFill>
            <a:srgbClr val="31A8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4" name="Freeform 21"/>
          <p:cNvSpPr>
            <a:spLocks/>
          </p:cNvSpPr>
          <p:nvPr/>
        </p:nvSpPr>
        <p:spPr bwMode="auto">
          <a:xfrm>
            <a:off x="11807825" y="4932363"/>
            <a:ext cx="300038" cy="311150"/>
          </a:xfrm>
          <a:custGeom>
            <a:avLst/>
            <a:gdLst>
              <a:gd name="T0" fmla="*/ 2147483646 w 83"/>
              <a:gd name="T1" fmla="*/ 2147483646 h 86"/>
              <a:gd name="T2" fmla="*/ 2147483646 w 83"/>
              <a:gd name="T3" fmla="*/ 2147483646 h 86"/>
              <a:gd name="T4" fmla="*/ 2147483646 w 83"/>
              <a:gd name="T5" fmla="*/ 2147483646 h 86"/>
              <a:gd name="T6" fmla="*/ 2147483646 w 83"/>
              <a:gd name="T7" fmla="*/ 0 h 86"/>
              <a:gd name="T8" fmla="*/ 2147483646 w 83"/>
              <a:gd name="T9" fmla="*/ 2147483646 h 86"/>
              <a:gd name="T10" fmla="*/ 0 w 83"/>
              <a:gd name="T11" fmla="*/ 2147483646 h 86"/>
              <a:gd name="T12" fmla="*/ 2147483646 w 83"/>
              <a:gd name="T13" fmla="*/ 2147483646 h 86"/>
              <a:gd name="T14" fmla="*/ 2147483646 w 83"/>
              <a:gd name="T15" fmla="*/ 2147483646 h 86"/>
              <a:gd name="T16" fmla="*/ 2147483646 w 83"/>
              <a:gd name="T17" fmla="*/ 2147483646 h 86"/>
              <a:gd name="T18" fmla="*/ 2147483646 w 83"/>
              <a:gd name="T19" fmla="*/ 2147483646 h 86"/>
              <a:gd name="T20" fmla="*/ 2147483646 w 83"/>
              <a:gd name="T21" fmla="*/ 2147483646 h 86"/>
              <a:gd name="T22" fmla="*/ 2147483646 w 83"/>
              <a:gd name="T23" fmla="*/ 2147483646 h 8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3"/>
              <a:gd name="T37" fmla="*/ 0 h 86"/>
              <a:gd name="T38" fmla="*/ 83 w 83"/>
              <a:gd name="T39" fmla="*/ 86 h 8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3" h="86">
                <a:moveTo>
                  <a:pt x="68" y="68"/>
                </a:moveTo>
                <a:cubicBezTo>
                  <a:pt x="59" y="57"/>
                  <a:pt x="46" y="44"/>
                  <a:pt x="34" y="30"/>
                </a:cubicBezTo>
                <a:cubicBezTo>
                  <a:pt x="28" y="23"/>
                  <a:pt x="22" y="16"/>
                  <a:pt x="16" y="10"/>
                </a:cubicBezTo>
                <a:cubicBezTo>
                  <a:pt x="13" y="6"/>
                  <a:pt x="9" y="3"/>
                  <a:pt x="6" y="0"/>
                </a:cubicBezTo>
                <a:cubicBezTo>
                  <a:pt x="5" y="2"/>
                  <a:pt x="4" y="4"/>
                  <a:pt x="3" y="5"/>
                </a:cubicBezTo>
                <a:cubicBezTo>
                  <a:pt x="2" y="7"/>
                  <a:pt x="1" y="9"/>
                  <a:pt x="0" y="11"/>
                </a:cubicBezTo>
                <a:cubicBezTo>
                  <a:pt x="3" y="14"/>
                  <a:pt x="6" y="18"/>
                  <a:pt x="9" y="21"/>
                </a:cubicBezTo>
                <a:cubicBezTo>
                  <a:pt x="15" y="27"/>
                  <a:pt x="22" y="33"/>
                  <a:pt x="29" y="39"/>
                </a:cubicBezTo>
                <a:cubicBezTo>
                  <a:pt x="42" y="51"/>
                  <a:pt x="56" y="63"/>
                  <a:pt x="66" y="72"/>
                </a:cubicBezTo>
                <a:cubicBezTo>
                  <a:pt x="76" y="81"/>
                  <a:pt x="83" y="86"/>
                  <a:pt x="83" y="86"/>
                </a:cubicBezTo>
                <a:cubicBezTo>
                  <a:pt x="83" y="85"/>
                  <a:pt x="83" y="85"/>
                  <a:pt x="83" y="85"/>
                </a:cubicBezTo>
                <a:cubicBezTo>
                  <a:pt x="83" y="85"/>
                  <a:pt x="77" y="78"/>
                  <a:pt x="68" y="68"/>
                </a:cubicBez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5" name="Freeform 22"/>
          <p:cNvSpPr>
            <a:spLocks/>
          </p:cNvSpPr>
          <p:nvPr/>
        </p:nvSpPr>
        <p:spPr bwMode="auto">
          <a:xfrm>
            <a:off x="11123613" y="4194175"/>
            <a:ext cx="752475" cy="866775"/>
          </a:xfrm>
          <a:custGeom>
            <a:avLst/>
            <a:gdLst>
              <a:gd name="T0" fmla="*/ 2147483646 w 208"/>
              <a:gd name="T1" fmla="*/ 2147483646 h 240"/>
              <a:gd name="T2" fmla="*/ 2147483646 w 208"/>
              <a:gd name="T3" fmla="*/ 0 h 240"/>
              <a:gd name="T4" fmla="*/ 2147483646 w 208"/>
              <a:gd name="T5" fmla="*/ 0 h 240"/>
              <a:gd name="T6" fmla="*/ 2147483646 w 208"/>
              <a:gd name="T7" fmla="*/ 2147483646 h 240"/>
              <a:gd name="T8" fmla="*/ 0 w 208"/>
              <a:gd name="T9" fmla="*/ 2147483646 h 240"/>
              <a:gd name="T10" fmla="*/ 2147483646 w 208"/>
              <a:gd name="T11" fmla="*/ 2147483646 h 240"/>
              <a:gd name="T12" fmla="*/ 2147483646 w 208"/>
              <a:gd name="T13" fmla="*/ 2147483646 h 240"/>
              <a:gd name="T14" fmla="*/ 2147483646 w 208"/>
              <a:gd name="T15" fmla="*/ 2147483646 h 240"/>
              <a:gd name="T16" fmla="*/ 2147483646 w 208"/>
              <a:gd name="T17" fmla="*/ 2147483646 h 240"/>
              <a:gd name="T18" fmla="*/ 2147483646 w 208"/>
              <a:gd name="T19" fmla="*/ 2147483646 h 2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8"/>
              <a:gd name="T31" fmla="*/ 0 h 240"/>
              <a:gd name="T32" fmla="*/ 208 w 208"/>
              <a:gd name="T33" fmla="*/ 240 h 2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8" h="240">
                <a:moveTo>
                  <a:pt x="204" y="156"/>
                </a:move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6"/>
                  <a:pt x="48" y="30"/>
                  <a:pt x="35" y="53"/>
                </a:cubicBezTo>
                <a:cubicBezTo>
                  <a:pt x="22" y="75"/>
                  <a:pt x="7" y="89"/>
                  <a:pt x="0" y="84"/>
                </a:cubicBezTo>
                <a:cubicBezTo>
                  <a:pt x="156" y="240"/>
                  <a:pt x="156" y="240"/>
                  <a:pt x="156" y="240"/>
                </a:cubicBezTo>
                <a:cubicBezTo>
                  <a:pt x="156" y="240"/>
                  <a:pt x="173" y="237"/>
                  <a:pt x="189" y="215"/>
                </a:cubicBezTo>
                <a:cubicBezTo>
                  <a:pt x="190" y="213"/>
                  <a:pt x="191" y="211"/>
                  <a:pt x="192" y="209"/>
                </a:cubicBezTo>
                <a:cubicBezTo>
                  <a:pt x="193" y="208"/>
                  <a:pt x="194" y="206"/>
                  <a:pt x="195" y="204"/>
                </a:cubicBezTo>
                <a:cubicBezTo>
                  <a:pt x="208" y="179"/>
                  <a:pt x="204" y="156"/>
                  <a:pt x="204" y="156"/>
                </a:cubicBezTo>
                <a:close/>
              </a:path>
            </a:pathLst>
          </a:cu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6" name="Freeform 23"/>
          <p:cNvSpPr>
            <a:spLocks/>
          </p:cNvSpPr>
          <p:nvPr/>
        </p:nvSpPr>
        <p:spPr bwMode="auto">
          <a:xfrm>
            <a:off x="11109325" y="4179888"/>
            <a:ext cx="209550" cy="334962"/>
          </a:xfrm>
          <a:custGeom>
            <a:avLst/>
            <a:gdLst>
              <a:gd name="T0" fmla="*/ 2147483646 w 58"/>
              <a:gd name="T1" fmla="*/ 2147483646 h 93"/>
              <a:gd name="T2" fmla="*/ 2147483646 w 58"/>
              <a:gd name="T3" fmla="*/ 2147483646 h 93"/>
              <a:gd name="T4" fmla="*/ 2147483646 w 58"/>
              <a:gd name="T5" fmla="*/ 2147483646 h 93"/>
              <a:gd name="T6" fmla="*/ 2147483646 w 58"/>
              <a:gd name="T7" fmla="*/ 2147483646 h 93"/>
              <a:gd name="T8" fmla="*/ 2147483646 w 58"/>
              <a:gd name="T9" fmla="*/ 2147483646 h 93"/>
              <a:gd name="T10" fmla="*/ 2147483646 w 58"/>
              <a:gd name="T11" fmla="*/ 2147483646 h 93"/>
              <a:gd name="T12" fmla="*/ 2147483646 w 58"/>
              <a:gd name="T13" fmla="*/ 2147483646 h 93"/>
              <a:gd name="T14" fmla="*/ 2147483646 w 58"/>
              <a:gd name="T15" fmla="*/ 2147483646 h 93"/>
              <a:gd name="T16" fmla="*/ 2147483646 w 58"/>
              <a:gd name="T17" fmla="*/ 2147483646 h 93"/>
              <a:gd name="T18" fmla="*/ 2147483646 w 58"/>
              <a:gd name="T19" fmla="*/ 2147483646 h 93"/>
              <a:gd name="T20" fmla="*/ 2147483646 w 58"/>
              <a:gd name="T21" fmla="*/ 2147483646 h 93"/>
              <a:gd name="T22" fmla="*/ 2147483646 w 58"/>
              <a:gd name="T23" fmla="*/ 2147483646 h 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8"/>
              <a:gd name="T37" fmla="*/ 0 h 93"/>
              <a:gd name="T38" fmla="*/ 58 w 58"/>
              <a:gd name="T39" fmla="*/ 93 h 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8" h="93">
                <a:moveTo>
                  <a:pt x="52" y="4"/>
                </a:moveTo>
                <a:cubicBezTo>
                  <a:pt x="48" y="0"/>
                  <a:pt x="40" y="4"/>
                  <a:pt x="32" y="13"/>
                </a:cubicBezTo>
                <a:cubicBezTo>
                  <a:pt x="37" y="18"/>
                  <a:pt x="39" y="21"/>
                  <a:pt x="39" y="21"/>
                </a:cubicBezTo>
                <a:cubicBezTo>
                  <a:pt x="39" y="21"/>
                  <a:pt x="40" y="23"/>
                  <a:pt x="39" y="26"/>
                </a:cubicBezTo>
                <a:cubicBezTo>
                  <a:pt x="39" y="31"/>
                  <a:pt x="38" y="40"/>
                  <a:pt x="32" y="51"/>
                </a:cubicBezTo>
                <a:cubicBezTo>
                  <a:pt x="25" y="61"/>
                  <a:pt x="20" y="65"/>
                  <a:pt x="16" y="66"/>
                </a:cubicBezTo>
                <a:cubicBezTo>
                  <a:pt x="14" y="67"/>
                  <a:pt x="13" y="67"/>
                  <a:pt x="13" y="67"/>
                </a:cubicBezTo>
                <a:cubicBezTo>
                  <a:pt x="13" y="67"/>
                  <a:pt x="10" y="64"/>
                  <a:pt x="5" y="59"/>
                </a:cubicBezTo>
                <a:cubicBezTo>
                  <a:pt x="1" y="72"/>
                  <a:pt x="0" y="83"/>
                  <a:pt x="4" y="87"/>
                </a:cubicBezTo>
                <a:cubicBezTo>
                  <a:pt x="4" y="88"/>
                  <a:pt x="4" y="88"/>
                  <a:pt x="4" y="88"/>
                </a:cubicBezTo>
                <a:cubicBezTo>
                  <a:pt x="11" y="93"/>
                  <a:pt x="26" y="79"/>
                  <a:pt x="39" y="57"/>
                </a:cubicBezTo>
                <a:cubicBezTo>
                  <a:pt x="52" y="34"/>
                  <a:pt x="58" y="10"/>
                  <a:pt x="52" y="4"/>
                </a:cubicBez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7" name="Freeform 24"/>
          <p:cNvSpPr>
            <a:spLocks/>
          </p:cNvSpPr>
          <p:nvPr/>
        </p:nvSpPr>
        <p:spPr bwMode="auto">
          <a:xfrm>
            <a:off x="9151938" y="2873375"/>
            <a:ext cx="723900" cy="622300"/>
          </a:xfrm>
          <a:custGeom>
            <a:avLst/>
            <a:gdLst>
              <a:gd name="T0" fmla="*/ 2147483646 w 200"/>
              <a:gd name="T1" fmla="*/ 2147483646 h 172"/>
              <a:gd name="T2" fmla="*/ 2147483646 w 200"/>
              <a:gd name="T3" fmla="*/ 2147483646 h 172"/>
              <a:gd name="T4" fmla="*/ 2147483646 w 200"/>
              <a:gd name="T5" fmla="*/ 2147483646 h 172"/>
              <a:gd name="T6" fmla="*/ 2147483646 w 200"/>
              <a:gd name="T7" fmla="*/ 2147483646 h 172"/>
              <a:gd name="T8" fmla="*/ 2147483646 w 200"/>
              <a:gd name="T9" fmla="*/ 2147483646 h 172"/>
              <a:gd name="T10" fmla="*/ 2147483646 w 200"/>
              <a:gd name="T11" fmla="*/ 2147483646 h 172"/>
              <a:gd name="T12" fmla="*/ 2147483646 w 200"/>
              <a:gd name="T13" fmla="*/ 2147483646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"/>
              <a:gd name="T22" fmla="*/ 0 h 172"/>
              <a:gd name="T23" fmla="*/ 200 w 200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0" h="172">
                <a:moveTo>
                  <a:pt x="82" y="64"/>
                </a:moveTo>
                <a:cubicBezTo>
                  <a:pt x="105" y="25"/>
                  <a:pt x="156" y="22"/>
                  <a:pt x="200" y="38"/>
                </a:cubicBezTo>
                <a:cubicBezTo>
                  <a:pt x="200" y="37"/>
                  <a:pt x="199" y="36"/>
                  <a:pt x="200" y="36"/>
                </a:cubicBezTo>
                <a:cubicBezTo>
                  <a:pt x="159" y="13"/>
                  <a:pt x="108" y="0"/>
                  <a:pt x="73" y="14"/>
                </a:cubicBezTo>
                <a:cubicBezTo>
                  <a:pt x="5" y="41"/>
                  <a:pt x="0" y="80"/>
                  <a:pt x="8" y="126"/>
                </a:cubicBezTo>
                <a:cubicBezTo>
                  <a:pt x="13" y="151"/>
                  <a:pt x="34" y="167"/>
                  <a:pt x="63" y="172"/>
                </a:cubicBezTo>
                <a:cubicBezTo>
                  <a:pt x="57" y="136"/>
                  <a:pt x="63" y="96"/>
                  <a:pt x="82" y="64"/>
                </a:cubicBezTo>
                <a:close/>
              </a:path>
            </a:pathLst>
          </a:custGeom>
          <a:solidFill>
            <a:srgbClr val="7FBC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8" name="Freeform 25"/>
          <p:cNvSpPr>
            <a:spLocks/>
          </p:cNvSpPr>
          <p:nvPr/>
        </p:nvSpPr>
        <p:spPr bwMode="auto">
          <a:xfrm>
            <a:off x="9686925" y="2301875"/>
            <a:ext cx="268288" cy="701675"/>
          </a:xfrm>
          <a:custGeom>
            <a:avLst/>
            <a:gdLst>
              <a:gd name="T0" fmla="*/ 2147483646 w 74"/>
              <a:gd name="T1" fmla="*/ 2147483646 h 194"/>
              <a:gd name="T2" fmla="*/ 2147483646 w 74"/>
              <a:gd name="T3" fmla="*/ 0 h 194"/>
              <a:gd name="T4" fmla="*/ 2147483646 w 74"/>
              <a:gd name="T5" fmla="*/ 2147483646 h 194"/>
              <a:gd name="T6" fmla="*/ 2147483646 w 74"/>
              <a:gd name="T7" fmla="*/ 2147483646 h 194"/>
              <a:gd name="T8" fmla="*/ 2147483646 w 74"/>
              <a:gd name="T9" fmla="*/ 2147483646 h 194"/>
              <a:gd name="T10" fmla="*/ 2147483646 w 74"/>
              <a:gd name="T11" fmla="*/ 2147483646 h 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4"/>
              <a:gd name="T19" fmla="*/ 0 h 194"/>
              <a:gd name="T20" fmla="*/ 74 w 74"/>
              <a:gd name="T21" fmla="*/ 194 h 1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4" h="194">
                <a:moveTo>
                  <a:pt x="40" y="38"/>
                </a:moveTo>
                <a:cubicBezTo>
                  <a:pt x="50" y="21"/>
                  <a:pt x="62" y="9"/>
                  <a:pt x="74" y="0"/>
                </a:cubicBezTo>
                <a:cubicBezTo>
                  <a:pt x="32" y="10"/>
                  <a:pt x="0" y="31"/>
                  <a:pt x="1" y="100"/>
                </a:cubicBezTo>
                <a:cubicBezTo>
                  <a:pt x="1" y="132"/>
                  <a:pt x="23" y="166"/>
                  <a:pt x="52" y="194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29" y="143"/>
                  <a:pt x="18" y="77"/>
                  <a:pt x="40" y="38"/>
                </a:cubicBezTo>
                <a:close/>
              </a:path>
            </a:pathLst>
          </a:custGeom>
          <a:solidFill>
            <a:srgbClr val="7FBC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9" name="Freeform 26"/>
          <p:cNvSpPr>
            <a:spLocks/>
          </p:cNvSpPr>
          <p:nvPr/>
        </p:nvSpPr>
        <p:spPr bwMode="auto">
          <a:xfrm>
            <a:off x="9358313" y="2933700"/>
            <a:ext cx="771525" cy="936625"/>
          </a:xfrm>
          <a:custGeom>
            <a:avLst/>
            <a:gdLst>
              <a:gd name="T0" fmla="*/ 2147483646 w 213"/>
              <a:gd name="T1" fmla="*/ 2147483646 h 259"/>
              <a:gd name="T2" fmla="*/ 2147483646 w 213"/>
              <a:gd name="T3" fmla="*/ 2147483646 h 259"/>
              <a:gd name="T4" fmla="*/ 2147483646 w 213"/>
              <a:gd name="T5" fmla="*/ 2147483646 h 259"/>
              <a:gd name="T6" fmla="*/ 2147483646 w 213"/>
              <a:gd name="T7" fmla="*/ 2147483646 h 259"/>
              <a:gd name="T8" fmla="*/ 2147483646 w 213"/>
              <a:gd name="T9" fmla="*/ 2147483646 h 259"/>
              <a:gd name="T10" fmla="*/ 2147483646 w 213"/>
              <a:gd name="T11" fmla="*/ 2147483646 h 259"/>
              <a:gd name="T12" fmla="*/ 2147483646 w 213"/>
              <a:gd name="T13" fmla="*/ 2147483646 h 259"/>
              <a:gd name="T14" fmla="*/ 2147483646 w 213"/>
              <a:gd name="T15" fmla="*/ 2147483646 h 259"/>
              <a:gd name="T16" fmla="*/ 2147483646 w 213"/>
              <a:gd name="T17" fmla="*/ 2147483646 h 259"/>
              <a:gd name="T18" fmla="*/ 2147483646 w 213"/>
              <a:gd name="T19" fmla="*/ 2147483646 h 2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3"/>
              <a:gd name="T31" fmla="*/ 0 h 259"/>
              <a:gd name="T32" fmla="*/ 213 w 213"/>
              <a:gd name="T33" fmla="*/ 259 h 2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3" h="259">
                <a:moveTo>
                  <a:pt x="199" y="83"/>
                </a:moveTo>
                <a:cubicBezTo>
                  <a:pt x="173" y="54"/>
                  <a:pt x="145" y="23"/>
                  <a:pt x="143" y="16"/>
                </a:cubicBezTo>
                <a:cubicBezTo>
                  <a:pt x="99" y="0"/>
                  <a:pt x="48" y="3"/>
                  <a:pt x="25" y="42"/>
                </a:cubicBezTo>
                <a:cubicBezTo>
                  <a:pt x="6" y="74"/>
                  <a:pt x="0" y="114"/>
                  <a:pt x="6" y="150"/>
                </a:cubicBezTo>
                <a:cubicBezTo>
                  <a:pt x="11" y="176"/>
                  <a:pt x="22" y="201"/>
                  <a:pt x="39" y="218"/>
                </a:cubicBezTo>
                <a:cubicBezTo>
                  <a:pt x="80" y="259"/>
                  <a:pt x="140" y="246"/>
                  <a:pt x="172" y="190"/>
                </a:cubicBezTo>
                <a:cubicBezTo>
                  <a:pt x="191" y="158"/>
                  <a:pt x="207" y="130"/>
                  <a:pt x="211" y="104"/>
                </a:cubicBezTo>
                <a:cubicBezTo>
                  <a:pt x="212" y="102"/>
                  <a:pt x="213" y="101"/>
                  <a:pt x="213" y="99"/>
                </a:cubicBezTo>
                <a:cubicBezTo>
                  <a:pt x="213" y="99"/>
                  <a:pt x="213" y="98"/>
                  <a:pt x="212" y="98"/>
                </a:cubicBezTo>
                <a:cubicBezTo>
                  <a:pt x="207" y="92"/>
                  <a:pt x="203" y="87"/>
                  <a:pt x="199" y="83"/>
                </a:cubicBezTo>
                <a:close/>
              </a:path>
            </a:pathLst>
          </a:custGeom>
          <a:solidFill>
            <a:srgbClr val="B2D7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0" name="Freeform 27"/>
          <p:cNvSpPr>
            <a:spLocks/>
          </p:cNvSpPr>
          <p:nvPr/>
        </p:nvSpPr>
        <p:spPr bwMode="auto">
          <a:xfrm>
            <a:off x="9742488" y="2232025"/>
            <a:ext cx="735012" cy="1023938"/>
          </a:xfrm>
          <a:custGeom>
            <a:avLst/>
            <a:gdLst>
              <a:gd name="T0" fmla="*/ 2147483646 w 203"/>
              <a:gd name="T1" fmla="*/ 2147483646 h 283"/>
              <a:gd name="T2" fmla="*/ 2147483646 w 203"/>
              <a:gd name="T3" fmla="*/ 2147483646 h 283"/>
              <a:gd name="T4" fmla="*/ 2147483646 w 203"/>
              <a:gd name="T5" fmla="*/ 2147483646 h 283"/>
              <a:gd name="T6" fmla="*/ 2147483646 w 203"/>
              <a:gd name="T7" fmla="*/ 2147483646 h 283"/>
              <a:gd name="T8" fmla="*/ 2147483646 w 203"/>
              <a:gd name="T9" fmla="*/ 2147483646 h 283"/>
              <a:gd name="T10" fmla="*/ 2147483646 w 203"/>
              <a:gd name="T11" fmla="*/ 2147483646 h 283"/>
              <a:gd name="T12" fmla="*/ 2147483646 w 203"/>
              <a:gd name="T13" fmla="*/ 2147483646 h 283"/>
              <a:gd name="T14" fmla="*/ 2147483646 w 203"/>
              <a:gd name="T15" fmla="*/ 2147483646 h 283"/>
              <a:gd name="T16" fmla="*/ 2147483646 w 203"/>
              <a:gd name="T17" fmla="*/ 2147483646 h 283"/>
              <a:gd name="T18" fmla="*/ 2147483646 w 203"/>
              <a:gd name="T19" fmla="*/ 2147483646 h 2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3"/>
              <a:gd name="T31" fmla="*/ 0 h 283"/>
              <a:gd name="T32" fmla="*/ 203 w 203"/>
              <a:gd name="T33" fmla="*/ 283 h 28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3" h="283">
                <a:moveTo>
                  <a:pt x="22" y="60"/>
                </a:moveTo>
                <a:cubicBezTo>
                  <a:pt x="0" y="99"/>
                  <a:pt x="11" y="165"/>
                  <a:pt x="34" y="216"/>
                </a:cubicBezTo>
                <a:cubicBezTo>
                  <a:pt x="37" y="216"/>
                  <a:pt x="55" y="231"/>
                  <a:pt x="72" y="246"/>
                </a:cubicBezTo>
                <a:cubicBezTo>
                  <a:pt x="79" y="252"/>
                  <a:pt x="87" y="259"/>
                  <a:pt x="95" y="267"/>
                </a:cubicBezTo>
                <a:cubicBezTo>
                  <a:pt x="97" y="268"/>
                  <a:pt x="98" y="269"/>
                  <a:pt x="99" y="270"/>
                </a:cubicBezTo>
                <a:cubicBezTo>
                  <a:pt x="103" y="274"/>
                  <a:pt x="108" y="278"/>
                  <a:pt x="113" y="283"/>
                </a:cubicBezTo>
                <a:cubicBezTo>
                  <a:pt x="133" y="272"/>
                  <a:pt x="150" y="241"/>
                  <a:pt x="170" y="207"/>
                </a:cubicBezTo>
                <a:cubicBezTo>
                  <a:pt x="203" y="151"/>
                  <a:pt x="196" y="72"/>
                  <a:pt x="155" y="31"/>
                </a:cubicBezTo>
                <a:cubicBezTo>
                  <a:pt x="126" y="2"/>
                  <a:pt x="88" y="0"/>
                  <a:pt x="56" y="22"/>
                </a:cubicBezTo>
                <a:cubicBezTo>
                  <a:pt x="44" y="31"/>
                  <a:pt x="32" y="43"/>
                  <a:pt x="22" y="60"/>
                </a:cubicBezTo>
                <a:close/>
              </a:path>
            </a:pathLst>
          </a:custGeom>
          <a:solidFill>
            <a:srgbClr val="B2D7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1" name="Freeform 28"/>
          <p:cNvSpPr>
            <a:spLocks/>
          </p:cNvSpPr>
          <p:nvPr/>
        </p:nvSpPr>
        <p:spPr bwMode="auto">
          <a:xfrm>
            <a:off x="9872663" y="3003550"/>
            <a:ext cx="1381125" cy="1419225"/>
          </a:xfrm>
          <a:custGeom>
            <a:avLst/>
            <a:gdLst>
              <a:gd name="T0" fmla="*/ 2147483646 w 382"/>
              <a:gd name="T1" fmla="*/ 2147483646 h 392"/>
              <a:gd name="T2" fmla="*/ 2147483646 w 382"/>
              <a:gd name="T3" fmla="*/ 2147483646 h 392"/>
              <a:gd name="T4" fmla="*/ 2147483646 w 382"/>
              <a:gd name="T5" fmla="*/ 2147483646 h 392"/>
              <a:gd name="T6" fmla="*/ 2147483646 w 382"/>
              <a:gd name="T7" fmla="*/ 2147483646 h 392"/>
              <a:gd name="T8" fmla="*/ 2147483646 w 382"/>
              <a:gd name="T9" fmla="*/ 2147483646 h 392"/>
              <a:gd name="T10" fmla="*/ 2147483646 w 382"/>
              <a:gd name="T11" fmla="*/ 2147483646 h 392"/>
              <a:gd name="T12" fmla="*/ 2147483646 w 382"/>
              <a:gd name="T13" fmla="*/ 0 h 392"/>
              <a:gd name="T14" fmla="*/ 2147483646 w 382"/>
              <a:gd name="T15" fmla="*/ 0 h 392"/>
              <a:gd name="T16" fmla="*/ 2147483646 w 382"/>
              <a:gd name="T17" fmla="*/ 0 h 392"/>
              <a:gd name="T18" fmla="*/ 2147483646 w 382"/>
              <a:gd name="T19" fmla="*/ 0 h 392"/>
              <a:gd name="T20" fmla="*/ 2147483646 w 382"/>
              <a:gd name="T21" fmla="*/ 2147483646 h 392"/>
              <a:gd name="T22" fmla="*/ 2147483646 w 382"/>
              <a:gd name="T23" fmla="*/ 2147483646 h 392"/>
              <a:gd name="T24" fmla="*/ 2147483646 w 382"/>
              <a:gd name="T25" fmla="*/ 2147483646 h 392"/>
              <a:gd name="T26" fmla="*/ 2147483646 w 382"/>
              <a:gd name="T27" fmla="*/ 2147483646 h 392"/>
              <a:gd name="T28" fmla="*/ 2147483646 w 382"/>
              <a:gd name="T29" fmla="*/ 2147483646 h 392"/>
              <a:gd name="T30" fmla="*/ 2147483646 w 382"/>
              <a:gd name="T31" fmla="*/ 2147483646 h 392"/>
              <a:gd name="T32" fmla="*/ 2147483646 w 382"/>
              <a:gd name="T33" fmla="*/ 2147483646 h 392"/>
              <a:gd name="T34" fmla="*/ 2147483646 w 382"/>
              <a:gd name="T35" fmla="*/ 2147483646 h 392"/>
              <a:gd name="T36" fmla="*/ 2147483646 w 382"/>
              <a:gd name="T37" fmla="*/ 2147483646 h 392"/>
              <a:gd name="T38" fmla="*/ 2147483646 w 382"/>
              <a:gd name="T39" fmla="*/ 2147483646 h 3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82"/>
              <a:gd name="T61" fmla="*/ 0 h 392"/>
              <a:gd name="T62" fmla="*/ 382 w 382"/>
              <a:gd name="T63" fmla="*/ 392 h 39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82" h="392">
                <a:moveTo>
                  <a:pt x="381" y="346"/>
                </a:moveTo>
                <a:cubicBezTo>
                  <a:pt x="381" y="346"/>
                  <a:pt x="379" y="343"/>
                  <a:pt x="374" y="338"/>
                </a:cubicBezTo>
                <a:cubicBezTo>
                  <a:pt x="337" y="304"/>
                  <a:pt x="177" y="154"/>
                  <a:pt x="80" y="67"/>
                </a:cubicBezTo>
                <a:cubicBezTo>
                  <a:pt x="75" y="62"/>
                  <a:pt x="70" y="58"/>
                  <a:pt x="66" y="54"/>
                </a:cubicBezTo>
                <a:cubicBezTo>
                  <a:pt x="65" y="53"/>
                  <a:pt x="64" y="52"/>
                  <a:pt x="62" y="51"/>
                </a:cubicBezTo>
                <a:cubicBezTo>
                  <a:pt x="54" y="43"/>
                  <a:pt x="46" y="36"/>
                  <a:pt x="39" y="30"/>
                </a:cubicBezTo>
                <a:cubicBezTo>
                  <a:pt x="22" y="15"/>
                  <a:pt x="4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1" y="1"/>
                  <a:pt x="1" y="2"/>
                </a:cubicBezTo>
                <a:cubicBezTo>
                  <a:pt x="3" y="9"/>
                  <a:pt x="31" y="40"/>
                  <a:pt x="57" y="69"/>
                </a:cubicBezTo>
                <a:cubicBezTo>
                  <a:pt x="61" y="73"/>
                  <a:pt x="65" y="78"/>
                  <a:pt x="70" y="84"/>
                </a:cubicBezTo>
                <a:cubicBezTo>
                  <a:pt x="71" y="84"/>
                  <a:pt x="71" y="85"/>
                  <a:pt x="71" y="85"/>
                </a:cubicBezTo>
                <a:cubicBezTo>
                  <a:pt x="162" y="186"/>
                  <a:pt x="312" y="347"/>
                  <a:pt x="347" y="384"/>
                </a:cubicBezTo>
                <a:cubicBezTo>
                  <a:pt x="352" y="389"/>
                  <a:pt x="355" y="392"/>
                  <a:pt x="355" y="392"/>
                </a:cubicBezTo>
                <a:cubicBezTo>
                  <a:pt x="355" y="392"/>
                  <a:pt x="356" y="392"/>
                  <a:pt x="358" y="391"/>
                </a:cubicBezTo>
                <a:cubicBezTo>
                  <a:pt x="362" y="390"/>
                  <a:pt x="367" y="386"/>
                  <a:pt x="374" y="376"/>
                </a:cubicBezTo>
                <a:cubicBezTo>
                  <a:pt x="380" y="365"/>
                  <a:pt x="381" y="356"/>
                  <a:pt x="381" y="351"/>
                </a:cubicBezTo>
                <a:cubicBezTo>
                  <a:pt x="382" y="348"/>
                  <a:pt x="381" y="346"/>
                  <a:pt x="381" y="346"/>
                </a:cubicBezTo>
                <a:close/>
              </a:path>
            </a:pathLst>
          </a:custGeom>
          <a:solidFill>
            <a:srgbClr val="7FBC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2" name="矩形 36"/>
          <p:cNvSpPr>
            <a:spLocks noChangeArrowheads="1"/>
          </p:cNvSpPr>
          <p:nvPr/>
        </p:nvSpPr>
        <p:spPr bwMode="auto">
          <a:xfrm>
            <a:off x="735806" y="1578768"/>
            <a:ext cx="6452394" cy="3979070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33" name="矩形 37"/>
          <p:cNvSpPr>
            <a:spLocks noChangeArrowheads="1"/>
          </p:cNvSpPr>
          <p:nvPr/>
        </p:nvSpPr>
        <p:spPr bwMode="auto">
          <a:xfrm>
            <a:off x="800100" y="1028699"/>
            <a:ext cx="3552092" cy="850901"/>
          </a:xfrm>
          <a:prstGeom prst="rect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34" name="文本框 38"/>
          <p:cNvSpPr txBox="1">
            <a:spLocks noChangeArrowheads="1"/>
          </p:cNvSpPr>
          <p:nvPr/>
        </p:nvSpPr>
        <p:spPr bwMode="auto">
          <a:xfrm>
            <a:off x="800100" y="1142712"/>
            <a:ext cx="35520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国内外研究现状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3"/>
          <p:cNvSpPr txBox="1">
            <a:spLocks noChangeArrowheads="1"/>
          </p:cNvSpPr>
          <p:nvPr/>
        </p:nvSpPr>
        <p:spPr bwMode="auto">
          <a:xfrm>
            <a:off x="1146357" y="2065257"/>
            <a:ext cx="5894206" cy="94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、国内研究现状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、国外研究现状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19679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研究基础</a:t>
            </a:r>
            <a:endParaRPr lang="zh-CN" altLang="en-US" sz="3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2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"/>
          <p:cNvSpPr>
            <a:spLocks noChangeArrowheads="1"/>
          </p:cNvSpPr>
          <p:nvPr/>
        </p:nvSpPr>
        <p:spPr bwMode="auto">
          <a:xfrm>
            <a:off x="6035675" y="1665288"/>
            <a:ext cx="893763" cy="893762"/>
          </a:xfrm>
          <a:prstGeom prst="rect">
            <a:avLst/>
          </a:prstGeom>
          <a:solidFill>
            <a:srgbClr val="00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80" name="Rectangle 17"/>
          <p:cNvSpPr>
            <a:spLocks noChangeArrowheads="1"/>
          </p:cNvSpPr>
          <p:nvPr/>
        </p:nvSpPr>
        <p:spPr bwMode="auto">
          <a:xfrm>
            <a:off x="1317625" y="1665288"/>
            <a:ext cx="4779963" cy="893762"/>
          </a:xfrm>
          <a:prstGeom prst="rect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81" name="AutoShape 112"/>
          <p:cNvSpPr>
            <a:spLocks/>
          </p:cNvSpPr>
          <p:nvPr/>
        </p:nvSpPr>
        <p:spPr bwMode="auto">
          <a:xfrm>
            <a:off x="6313488" y="1887538"/>
            <a:ext cx="444500" cy="444500"/>
          </a:xfrm>
          <a:custGeom>
            <a:avLst/>
            <a:gdLst>
              <a:gd name="T0" fmla="*/ 2147483646 w 21020"/>
              <a:gd name="T1" fmla="*/ 1630360601 h 21600"/>
              <a:gd name="T2" fmla="*/ 2147483646 w 21020"/>
              <a:gd name="T3" fmla="*/ 911038228 h 21600"/>
              <a:gd name="T4" fmla="*/ 2147483646 w 21020"/>
              <a:gd name="T5" fmla="*/ 397775086 h 21600"/>
              <a:gd name="T6" fmla="*/ 2147483646 w 21020"/>
              <a:gd name="T7" fmla="*/ 483493125 h 21600"/>
              <a:gd name="T8" fmla="*/ 2147483646 w 21020"/>
              <a:gd name="T9" fmla="*/ 1425015800 h 21600"/>
              <a:gd name="T10" fmla="*/ 945838566 w 21020"/>
              <a:gd name="T11" fmla="*/ 2147483646 h 21600"/>
              <a:gd name="T12" fmla="*/ 582105485 w 21020"/>
              <a:gd name="T13" fmla="*/ 2147483646 h 21600"/>
              <a:gd name="T14" fmla="*/ 1583726073 w 21020"/>
              <a:gd name="T15" fmla="*/ 2147483646 h 21600"/>
              <a:gd name="T16" fmla="*/ 1650922271 w 21020"/>
              <a:gd name="T17" fmla="*/ 2147483646 h 21600"/>
              <a:gd name="T18" fmla="*/ 547306718 w 21020"/>
              <a:gd name="T19" fmla="*/ 2147483646 h 21600"/>
              <a:gd name="T20" fmla="*/ 262551559 w 21020"/>
              <a:gd name="T21" fmla="*/ 2147483646 h 21600"/>
              <a:gd name="T22" fmla="*/ 414125298 w 21020"/>
              <a:gd name="T23" fmla="*/ 2147483646 h 21600"/>
              <a:gd name="T24" fmla="*/ 1036022266 w 21020"/>
              <a:gd name="T25" fmla="*/ 2147483646 h 21600"/>
              <a:gd name="T26" fmla="*/ 1377363480 w 21020"/>
              <a:gd name="T27" fmla="*/ 2004815324 h 21600"/>
              <a:gd name="T28" fmla="*/ 2012262517 w 21020"/>
              <a:gd name="T29" fmla="*/ 992817050 h 21600"/>
              <a:gd name="T30" fmla="*/ 1377363480 w 21020"/>
              <a:gd name="T31" fmla="*/ 2004815324 h 21600"/>
              <a:gd name="T32" fmla="*/ 1769295011 w 21020"/>
              <a:gd name="T33" fmla="*/ 2147483646 h 21600"/>
              <a:gd name="T34" fmla="*/ 2147483646 w 21020"/>
              <a:gd name="T35" fmla="*/ 908170832 h 21600"/>
              <a:gd name="T36" fmla="*/ 2147483646 w 21020"/>
              <a:gd name="T37" fmla="*/ 1296429832 h 21600"/>
              <a:gd name="T38" fmla="*/ 2103439385 w 21020"/>
              <a:gd name="T39" fmla="*/ 2147483646 h 21600"/>
              <a:gd name="T40" fmla="*/ 2147483646 w 21020"/>
              <a:gd name="T41" fmla="*/ 1417843258 h 21600"/>
              <a:gd name="T42" fmla="*/ 2147483646 w 21020"/>
              <a:gd name="T43" fmla="*/ 2026157600 h 21600"/>
              <a:gd name="T44" fmla="*/ 2104640508 w 21020"/>
              <a:gd name="T45" fmla="*/ 2147483646 h 21600"/>
              <a:gd name="T46" fmla="*/ 2147483646 w 21020"/>
              <a:gd name="T47" fmla="*/ 312231514 h 21600"/>
              <a:gd name="T48" fmla="*/ 2147483646 w 21020"/>
              <a:gd name="T49" fmla="*/ 227044920 h 21600"/>
              <a:gd name="T50" fmla="*/ 1821294385 w 21020"/>
              <a:gd name="T51" fmla="*/ 825311279 h 21600"/>
              <a:gd name="T52" fmla="*/ 1818892604 w 21020"/>
              <a:gd name="T53" fmla="*/ 828718639 h 21600"/>
              <a:gd name="T54" fmla="*/ 328943724 w 21020"/>
              <a:gd name="T55" fmla="*/ 2147483646 h 21600"/>
              <a:gd name="T56" fmla="*/ 0 w 21020"/>
              <a:gd name="T57" fmla="*/ 2147483646 h 21600"/>
              <a:gd name="T58" fmla="*/ 612299236 w 21020"/>
              <a:gd name="T59" fmla="*/ 2147483646 h 21600"/>
              <a:gd name="T60" fmla="*/ 1949672244 w 21020"/>
              <a:gd name="T61" fmla="*/ 2147483646 h 21600"/>
              <a:gd name="T62" fmla="*/ 2147483646 w 21020"/>
              <a:gd name="T63" fmla="*/ 312231514 h 216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020"/>
              <a:gd name="T97" fmla="*/ 0 h 21600"/>
              <a:gd name="T98" fmla="*/ 21020 w 21020"/>
              <a:gd name="T99" fmla="*/ 21600 h 2160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01" tIns="50701" rIns="50701" bIns="50701" anchor="ctr"/>
          <a:lstStyle/>
          <a:p>
            <a:endParaRPr lang="zh-CN" altLang="en-US"/>
          </a:p>
        </p:txBody>
      </p:sp>
      <p:sp>
        <p:nvSpPr>
          <p:cNvPr id="24582" name="Rectangle 21"/>
          <p:cNvSpPr>
            <a:spLocks noChangeArrowheads="1"/>
          </p:cNvSpPr>
          <p:nvPr/>
        </p:nvSpPr>
        <p:spPr bwMode="auto">
          <a:xfrm>
            <a:off x="1317625" y="3792538"/>
            <a:ext cx="4779963" cy="893762"/>
          </a:xfrm>
          <a:prstGeom prst="rect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6035675" y="3792538"/>
            <a:ext cx="893763" cy="893762"/>
          </a:xfrm>
          <a:prstGeom prst="rect">
            <a:avLst/>
          </a:prstGeom>
          <a:solidFill>
            <a:srgbClr val="00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84" name="AutoShape 29"/>
          <p:cNvSpPr>
            <a:spLocks/>
          </p:cNvSpPr>
          <p:nvPr/>
        </p:nvSpPr>
        <p:spPr bwMode="auto">
          <a:xfrm>
            <a:off x="6261100" y="4014788"/>
            <a:ext cx="444500" cy="403225"/>
          </a:xfrm>
          <a:custGeom>
            <a:avLst/>
            <a:gdLst>
              <a:gd name="T0" fmla="*/ 2147483646 w 20595"/>
              <a:gd name="T1" fmla="*/ 279026428 h 20497"/>
              <a:gd name="T2" fmla="*/ 2147483646 w 20595"/>
              <a:gd name="T3" fmla="*/ 279026428 h 20497"/>
              <a:gd name="T4" fmla="*/ 285778967 w 20595"/>
              <a:gd name="T5" fmla="*/ 1805190836 h 20497"/>
              <a:gd name="T6" fmla="*/ 285778967 w 20595"/>
              <a:gd name="T7" fmla="*/ 2147483646 h 20497"/>
              <a:gd name="T8" fmla="*/ 1668004477 w 20595"/>
              <a:gd name="T9" fmla="*/ 2147483646 h 20497"/>
              <a:gd name="T10" fmla="*/ 2147483646 w 20595"/>
              <a:gd name="T11" fmla="*/ 1326970884 h 20497"/>
              <a:gd name="T12" fmla="*/ 2147483646 w 20595"/>
              <a:gd name="T13" fmla="*/ 578418502 h 20497"/>
              <a:gd name="T14" fmla="*/ 2147483646 w 20595"/>
              <a:gd name="T15" fmla="*/ 578418502 h 20497"/>
              <a:gd name="T16" fmla="*/ 1186286845 w 20595"/>
              <a:gd name="T17" fmla="*/ 1739442518 h 20497"/>
              <a:gd name="T18" fmla="*/ 1186286845 w 20595"/>
              <a:gd name="T19" fmla="*/ 1889218464 h 20497"/>
              <a:gd name="T20" fmla="*/ 1383964898 w 20595"/>
              <a:gd name="T21" fmla="*/ 1889218464 h 20497"/>
              <a:gd name="T22" fmla="*/ 2147483646 w 20595"/>
              <a:gd name="T23" fmla="*/ 728034629 h 20497"/>
              <a:gd name="T24" fmla="*/ 2147483646 w 20595"/>
              <a:gd name="T25" fmla="*/ 728034629 h 20497"/>
              <a:gd name="T26" fmla="*/ 2147483646 w 20595"/>
              <a:gd name="T27" fmla="*/ 1177202669 h 20497"/>
              <a:gd name="T28" fmla="*/ 1470537915 w 20595"/>
              <a:gd name="T29" fmla="*/ 2147483646 h 20497"/>
              <a:gd name="T30" fmla="*/ 483235299 w 20595"/>
              <a:gd name="T31" fmla="*/ 2147483646 h 20497"/>
              <a:gd name="T32" fmla="*/ 483235299 w 20595"/>
              <a:gd name="T33" fmla="*/ 1954966802 h 20497"/>
              <a:gd name="T34" fmla="*/ 2147483646 w 20595"/>
              <a:gd name="T35" fmla="*/ 443770113 h 20497"/>
              <a:gd name="T36" fmla="*/ 2147483646 w 20595"/>
              <a:gd name="T37" fmla="*/ 443770113 h 20497"/>
              <a:gd name="T38" fmla="*/ 2147483646 w 20595"/>
              <a:gd name="T39" fmla="*/ 1491569820 h 20497"/>
              <a:gd name="T40" fmla="*/ 2147483646 w 20595"/>
              <a:gd name="T41" fmla="*/ 2147483646 h 20497"/>
              <a:gd name="T42" fmla="*/ 2147483646 w 20595"/>
              <a:gd name="T43" fmla="*/ 2147483646 h 20497"/>
              <a:gd name="T44" fmla="*/ 2147483646 w 20595"/>
              <a:gd name="T45" fmla="*/ 2147483646 h 20497"/>
              <a:gd name="T46" fmla="*/ 2147483646 w 20595"/>
              <a:gd name="T47" fmla="*/ 1626362565 h 20497"/>
              <a:gd name="T48" fmla="*/ 2147483646 w 20595"/>
              <a:gd name="T49" fmla="*/ 279026428 h 204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0595"/>
              <a:gd name="T76" fmla="*/ 0 h 20497"/>
              <a:gd name="T77" fmla="*/ 20595 w 20595"/>
              <a:gd name="T78" fmla="*/ 20497 h 2049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01" tIns="50701" rIns="50701" bIns="50701" anchor="ctr"/>
          <a:lstStyle/>
          <a:p>
            <a:endParaRPr lang="zh-CN" altLang="en-US"/>
          </a:p>
        </p:txBody>
      </p:sp>
      <p:sp>
        <p:nvSpPr>
          <p:cNvPr id="24585" name="Rectangle 19"/>
          <p:cNvSpPr>
            <a:spLocks noChangeArrowheads="1"/>
          </p:cNvSpPr>
          <p:nvPr/>
        </p:nvSpPr>
        <p:spPr bwMode="auto">
          <a:xfrm>
            <a:off x="5975350" y="2774950"/>
            <a:ext cx="4779963" cy="893763"/>
          </a:xfrm>
          <a:prstGeom prst="rect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110163" y="2774950"/>
            <a:ext cx="895350" cy="893763"/>
          </a:xfrm>
          <a:prstGeom prst="rect">
            <a:avLst/>
          </a:prstGeom>
          <a:solidFill>
            <a:srgbClr val="00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87" name="AutoShape 59"/>
          <p:cNvSpPr>
            <a:spLocks/>
          </p:cNvSpPr>
          <p:nvPr/>
        </p:nvSpPr>
        <p:spPr bwMode="auto">
          <a:xfrm>
            <a:off x="5332413" y="2995613"/>
            <a:ext cx="444500" cy="444500"/>
          </a:xfrm>
          <a:custGeom>
            <a:avLst/>
            <a:gdLst>
              <a:gd name="T0" fmla="*/ 2147483646 w 21543"/>
              <a:gd name="T1" fmla="*/ 2147483646 h 21600"/>
              <a:gd name="T2" fmla="*/ 2034640740 w 21543"/>
              <a:gd name="T3" fmla="*/ 2147483646 h 21600"/>
              <a:gd name="T4" fmla="*/ 1958518211 w 21543"/>
              <a:gd name="T5" fmla="*/ 2147483646 h 21600"/>
              <a:gd name="T6" fmla="*/ 2147483646 w 21543"/>
              <a:gd name="T7" fmla="*/ 688115057 h 21600"/>
              <a:gd name="T8" fmla="*/ 2147483646 w 21543"/>
              <a:gd name="T9" fmla="*/ 2147483646 h 21600"/>
              <a:gd name="T10" fmla="*/ 1243150872 w 21543"/>
              <a:gd name="T11" fmla="*/ 2147483646 h 21600"/>
              <a:gd name="T12" fmla="*/ 1242246191 w 21543"/>
              <a:gd name="T13" fmla="*/ 2147483646 h 21600"/>
              <a:gd name="T14" fmla="*/ 2147483646 w 21543"/>
              <a:gd name="T15" fmla="*/ 457671687 h 21600"/>
              <a:gd name="T16" fmla="*/ 1583165373 w 21543"/>
              <a:gd name="T17" fmla="*/ 2147483646 h 21600"/>
              <a:gd name="T18" fmla="*/ 1243150872 w 21543"/>
              <a:gd name="T19" fmla="*/ 2147483646 h 21600"/>
              <a:gd name="T20" fmla="*/ 382608487 w 21543"/>
              <a:gd name="T21" fmla="*/ 2147483646 h 21600"/>
              <a:gd name="T22" fmla="*/ 2147483646 w 21543"/>
              <a:gd name="T23" fmla="*/ 644716094 h 21600"/>
              <a:gd name="T24" fmla="*/ 1154343783 w 21543"/>
              <a:gd name="T25" fmla="*/ 2147483646 h 21600"/>
              <a:gd name="T26" fmla="*/ 1121894870 w 21543"/>
              <a:gd name="T27" fmla="*/ 2147483646 h 21600"/>
              <a:gd name="T28" fmla="*/ 382608487 w 21543"/>
              <a:gd name="T29" fmla="*/ 2147483646 h 21600"/>
              <a:gd name="T30" fmla="*/ 2147483646 w 21543"/>
              <a:gd name="T31" fmla="*/ 19372648 h 21600"/>
              <a:gd name="T32" fmla="*/ 2147483646 w 21543"/>
              <a:gd name="T33" fmla="*/ 0 h 21600"/>
              <a:gd name="T34" fmla="*/ 2147483646 w 21543"/>
              <a:gd name="T35" fmla="*/ 20261545 h 21600"/>
              <a:gd name="T36" fmla="*/ 54189075 w 21543"/>
              <a:gd name="T37" fmla="*/ 2147483646 h 21600"/>
              <a:gd name="T38" fmla="*/ 544509 w 21543"/>
              <a:gd name="T39" fmla="*/ 2147483646 h 21600"/>
              <a:gd name="T40" fmla="*/ 76483134 w 21543"/>
              <a:gd name="T41" fmla="*/ 2147483646 h 21600"/>
              <a:gd name="T42" fmla="*/ 1031093711 w 21543"/>
              <a:gd name="T43" fmla="*/ 2147483646 h 21600"/>
              <a:gd name="T44" fmla="*/ 1480031304 w 21543"/>
              <a:gd name="T45" fmla="*/ 2147483646 h 21600"/>
              <a:gd name="T46" fmla="*/ 1584614542 w 21543"/>
              <a:gd name="T47" fmla="*/ 2147483646 h 21600"/>
              <a:gd name="T48" fmla="*/ 1586064145 w 21543"/>
              <a:gd name="T49" fmla="*/ 2147483646 h 21600"/>
              <a:gd name="T50" fmla="*/ 1690638449 w 21543"/>
              <a:gd name="T51" fmla="*/ 2147483646 h 21600"/>
              <a:gd name="T52" fmla="*/ 1944015396 w 21543"/>
              <a:gd name="T53" fmla="*/ 2147483646 h 21600"/>
              <a:gd name="T54" fmla="*/ 2147483646 w 21543"/>
              <a:gd name="T55" fmla="*/ 2147483646 h 21600"/>
              <a:gd name="T56" fmla="*/ 2147483646 w 21543"/>
              <a:gd name="T57" fmla="*/ 2147483646 h 21600"/>
              <a:gd name="T58" fmla="*/ 2147483646 w 21543"/>
              <a:gd name="T59" fmla="*/ 2147483646 h 21600"/>
              <a:gd name="T60" fmla="*/ 2147483646 w 21543"/>
              <a:gd name="T61" fmla="*/ 2147483646 h 21600"/>
              <a:gd name="T62" fmla="*/ 2147483646 w 21543"/>
              <a:gd name="T63" fmla="*/ 140777616 h 21600"/>
              <a:gd name="T64" fmla="*/ 2147483646 w 21543"/>
              <a:gd name="T65" fmla="*/ 19372648 h 216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1543"/>
              <a:gd name="T100" fmla="*/ 0 h 21600"/>
              <a:gd name="T101" fmla="*/ 21543 w 21543"/>
              <a:gd name="T102" fmla="*/ 21600 h 216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01" tIns="50701" rIns="50701" bIns="50701" anchor="ctr"/>
          <a:lstStyle/>
          <a:p>
            <a:endParaRPr lang="zh-CN" altLang="en-US"/>
          </a:p>
        </p:txBody>
      </p:sp>
      <p:sp>
        <p:nvSpPr>
          <p:cNvPr id="24588" name="Rectangle 20"/>
          <p:cNvSpPr>
            <a:spLocks noChangeArrowheads="1"/>
          </p:cNvSpPr>
          <p:nvPr/>
        </p:nvSpPr>
        <p:spPr bwMode="auto">
          <a:xfrm>
            <a:off x="5975350" y="4903788"/>
            <a:ext cx="4779963" cy="893762"/>
          </a:xfrm>
          <a:prstGeom prst="rect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89" name="Rectangle 11"/>
          <p:cNvSpPr>
            <a:spLocks noChangeArrowheads="1"/>
          </p:cNvSpPr>
          <p:nvPr/>
        </p:nvSpPr>
        <p:spPr bwMode="auto">
          <a:xfrm>
            <a:off x="5110163" y="4903788"/>
            <a:ext cx="895350" cy="893762"/>
          </a:xfrm>
          <a:prstGeom prst="rect">
            <a:avLst/>
          </a:prstGeom>
          <a:solidFill>
            <a:srgbClr val="0075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590" name="Group 2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5181600"/>
            <a:ext cx="425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1" name="矩形 63"/>
          <p:cNvSpPr>
            <a:spLocks noChangeArrowheads="1"/>
          </p:cNvSpPr>
          <p:nvPr/>
        </p:nvSpPr>
        <p:spPr bwMode="auto">
          <a:xfrm>
            <a:off x="7142163" y="1755775"/>
            <a:ext cx="361315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92" name="矩形 64"/>
          <p:cNvSpPr>
            <a:spLocks noChangeArrowheads="1"/>
          </p:cNvSpPr>
          <p:nvPr/>
        </p:nvSpPr>
        <p:spPr bwMode="auto">
          <a:xfrm>
            <a:off x="7142163" y="3892550"/>
            <a:ext cx="361315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sz="14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93" name="矩形 65"/>
          <p:cNvSpPr>
            <a:spLocks noChangeArrowheads="1"/>
          </p:cNvSpPr>
          <p:nvPr/>
        </p:nvSpPr>
        <p:spPr bwMode="auto">
          <a:xfrm>
            <a:off x="1382713" y="2844800"/>
            <a:ext cx="361315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sz="14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94" name="矩形 66"/>
          <p:cNvSpPr>
            <a:spLocks noChangeArrowheads="1"/>
          </p:cNvSpPr>
          <p:nvPr/>
        </p:nvSpPr>
        <p:spPr bwMode="auto">
          <a:xfrm>
            <a:off x="1382713" y="4981575"/>
            <a:ext cx="361315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sz="14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95" name="TextBox 13"/>
          <p:cNvSpPr txBox="1">
            <a:spLocks noChangeArrowheads="1"/>
          </p:cNvSpPr>
          <p:nvPr/>
        </p:nvSpPr>
        <p:spPr bwMode="auto">
          <a:xfrm>
            <a:off x="4225925" y="1968500"/>
            <a:ext cx="170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96" name="TextBox 13"/>
          <p:cNvSpPr txBox="1">
            <a:spLocks noChangeArrowheads="1"/>
          </p:cNvSpPr>
          <p:nvPr/>
        </p:nvSpPr>
        <p:spPr bwMode="auto">
          <a:xfrm>
            <a:off x="6078538" y="3076575"/>
            <a:ext cx="1703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97" name="TextBox 13"/>
          <p:cNvSpPr txBox="1">
            <a:spLocks noChangeArrowheads="1"/>
          </p:cNvSpPr>
          <p:nvPr/>
        </p:nvSpPr>
        <p:spPr bwMode="auto">
          <a:xfrm>
            <a:off x="4016375" y="4105275"/>
            <a:ext cx="170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98" name="TextBox 13"/>
          <p:cNvSpPr txBox="1">
            <a:spLocks noChangeArrowheads="1"/>
          </p:cNvSpPr>
          <p:nvPr/>
        </p:nvSpPr>
        <p:spPr bwMode="auto">
          <a:xfrm>
            <a:off x="6208713" y="5248275"/>
            <a:ext cx="1703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19679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研究基础</a:t>
            </a:r>
            <a:endParaRPr lang="zh-CN" altLang="en-US" sz="3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燕尾形 23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燕尾形 24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55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435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6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7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8" name="平行四边形 7"/>
          <p:cNvSpPr>
            <a:spLocks noChangeArrowheads="1"/>
          </p:cNvSpPr>
          <p:nvPr/>
        </p:nvSpPr>
        <p:spPr bwMode="auto">
          <a:xfrm>
            <a:off x="3233738" y="4379913"/>
            <a:ext cx="7459662" cy="503237"/>
          </a:xfrm>
          <a:prstGeom prst="parallelogram">
            <a:avLst>
              <a:gd name="adj" fmla="val 96077"/>
            </a:avLst>
          </a:pr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9" name="文本框 8"/>
          <p:cNvSpPr txBox="1">
            <a:spLocks noChangeArrowheads="1"/>
          </p:cNvSpPr>
          <p:nvPr/>
        </p:nvSpPr>
        <p:spPr bwMode="auto">
          <a:xfrm>
            <a:off x="5237163" y="2984559"/>
            <a:ext cx="38716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项目进展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3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0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19679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项目进展</a:t>
            </a:r>
            <a:endParaRPr lang="zh-CN" altLang="en-US" sz="3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56036" y="1608270"/>
            <a:ext cx="2266040" cy="2566441"/>
            <a:chOff x="7195866" y="1579465"/>
            <a:chExt cx="2266040" cy="2566441"/>
          </a:xfrm>
        </p:grpSpPr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7195866" y="1579465"/>
              <a:ext cx="2083605" cy="2083604"/>
            </a:xfrm>
            <a:prstGeom prst="ellipse">
              <a:avLst/>
            </a:pr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5429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10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8776058" y="1597297"/>
              <a:ext cx="685848" cy="685848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outerShdw dist="114299" dir="5400000" algn="ctr" rotWithShape="0">
                <a:schemeClr val="bg2">
                  <a:alpha val="6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45714" anchor="ctr"/>
            <a:lstStyle>
              <a:lvl1pPr defTabSz="5429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7394761" y="3830416"/>
              <a:ext cx="1685814" cy="315490"/>
            </a:xfrm>
            <a:prstGeom prst="rect">
              <a:avLst/>
            </a:pr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0" tIns="60955" rIns="121910" bIns="109714" anchor="ctr"/>
            <a:lstStyle>
              <a:lvl1pPr defTabSz="5429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JM" altLang="en-US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TextBox 13"/>
            <p:cNvSpPr txBox="1">
              <a:spLocks noChangeArrowheads="1"/>
            </p:cNvSpPr>
            <p:nvPr/>
          </p:nvSpPr>
          <p:spPr bwMode="auto">
            <a:xfrm>
              <a:off x="7880341" y="3893514"/>
              <a:ext cx="8545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插入文字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KSO_Shape"/>
            <p:cNvSpPr>
              <a:spLocks/>
            </p:cNvSpPr>
            <p:nvPr/>
          </p:nvSpPr>
          <p:spPr bwMode="auto">
            <a:xfrm>
              <a:off x="7954887" y="2322923"/>
              <a:ext cx="705473" cy="669024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22400" y="1579465"/>
            <a:ext cx="2226262" cy="3197376"/>
            <a:chOff x="1422400" y="1579465"/>
            <a:chExt cx="2226262" cy="3197376"/>
          </a:xfrm>
        </p:grpSpPr>
        <p:sp>
          <p:nvSpPr>
            <p:cNvPr id="22" name="Oval 1"/>
            <p:cNvSpPr>
              <a:spLocks noChangeArrowheads="1"/>
            </p:cNvSpPr>
            <p:nvPr/>
          </p:nvSpPr>
          <p:spPr bwMode="auto">
            <a:xfrm>
              <a:off x="1422400" y="1579465"/>
              <a:ext cx="2084977" cy="2083604"/>
            </a:xfrm>
            <a:prstGeom prst="ellipse">
              <a:avLst/>
            </a:pr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5429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10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2962814" y="1594553"/>
              <a:ext cx="685848" cy="685848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outerShdw dist="114299" dir="5400000" algn="ctr" rotWithShape="0">
                <a:schemeClr val="bg2">
                  <a:alpha val="6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45714" anchor="ctr"/>
            <a:lstStyle>
              <a:lvl1pPr defTabSz="5429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656960" y="3830416"/>
              <a:ext cx="1685813" cy="315490"/>
            </a:xfrm>
            <a:prstGeom prst="rect">
              <a:avLst/>
            </a:pr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0" tIns="60955" rIns="121910" bIns="109714" anchor="ctr"/>
            <a:lstStyle>
              <a:lvl1pPr defTabSz="5429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JM" altLang="en-US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1656960" y="3855132"/>
              <a:ext cx="168581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插入文字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422400" y="4313253"/>
              <a:ext cx="2077476" cy="463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b="1" dirty="0"/>
            </a:p>
          </p:txBody>
        </p:sp>
        <p:sp>
          <p:nvSpPr>
            <p:cNvPr id="51" name="Freeform 61"/>
            <p:cNvSpPr>
              <a:spLocks noEditPoints="1"/>
            </p:cNvSpPr>
            <p:nvPr/>
          </p:nvSpPr>
          <p:spPr bwMode="auto">
            <a:xfrm>
              <a:off x="2133735" y="2394453"/>
              <a:ext cx="665503" cy="597494"/>
            </a:xfrm>
            <a:custGeom>
              <a:avLst/>
              <a:gdLst>
                <a:gd name="T0" fmla="*/ 0 w 192"/>
                <a:gd name="T1" fmla="*/ 164 h 194"/>
                <a:gd name="T2" fmla="*/ 28 w 192"/>
                <a:gd name="T3" fmla="*/ 192 h 194"/>
                <a:gd name="T4" fmla="*/ 48 w 192"/>
                <a:gd name="T5" fmla="*/ 184 h 194"/>
                <a:gd name="T6" fmla="*/ 99 w 192"/>
                <a:gd name="T7" fmla="*/ 133 h 194"/>
                <a:gd name="T8" fmla="*/ 113 w 192"/>
                <a:gd name="T9" fmla="*/ 147 h 194"/>
                <a:gd name="T10" fmla="*/ 118 w 192"/>
                <a:gd name="T11" fmla="*/ 166 h 194"/>
                <a:gd name="T12" fmla="*/ 138 w 192"/>
                <a:gd name="T13" fmla="*/ 186 h 194"/>
                <a:gd name="T14" fmla="*/ 166 w 192"/>
                <a:gd name="T15" fmla="*/ 186 h 194"/>
                <a:gd name="T16" fmla="*/ 166 w 192"/>
                <a:gd name="T17" fmla="*/ 158 h 194"/>
                <a:gd name="T18" fmla="*/ 146 w 192"/>
                <a:gd name="T19" fmla="*/ 138 h 194"/>
                <a:gd name="T20" fmla="*/ 127 w 192"/>
                <a:gd name="T21" fmla="*/ 133 h 194"/>
                <a:gd name="T22" fmla="*/ 113 w 192"/>
                <a:gd name="T23" fmla="*/ 119 h 194"/>
                <a:gd name="T24" fmla="*/ 122 w 192"/>
                <a:gd name="T25" fmla="*/ 110 h 194"/>
                <a:gd name="T26" fmla="*/ 176 w 192"/>
                <a:gd name="T27" fmla="*/ 96 h 194"/>
                <a:gd name="T28" fmla="*/ 192 w 192"/>
                <a:gd name="T29" fmla="*/ 61 h 194"/>
                <a:gd name="T30" fmla="*/ 192 w 192"/>
                <a:gd name="T31" fmla="*/ 60 h 194"/>
                <a:gd name="T32" fmla="*/ 184 w 192"/>
                <a:gd name="T33" fmla="*/ 52 h 194"/>
                <a:gd name="T34" fmla="*/ 178 w 192"/>
                <a:gd name="T35" fmla="*/ 54 h 194"/>
                <a:gd name="T36" fmla="*/ 176 w 192"/>
                <a:gd name="T37" fmla="*/ 57 h 194"/>
                <a:gd name="T38" fmla="*/ 168 w 192"/>
                <a:gd name="T39" fmla="*/ 65 h 194"/>
                <a:gd name="T40" fmla="*/ 148 w 192"/>
                <a:gd name="T41" fmla="*/ 72 h 194"/>
                <a:gd name="T42" fmla="*/ 128 w 192"/>
                <a:gd name="T43" fmla="*/ 64 h 194"/>
                <a:gd name="T44" fmla="*/ 120 w 192"/>
                <a:gd name="T45" fmla="*/ 44 h 194"/>
                <a:gd name="T46" fmla="*/ 127 w 192"/>
                <a:gd name="T47" fmla="*/ 24 h 194"/>
                <a:gd name="T48" fmla="*/ 135 w 192"/>
                <a:gd name="T49" fmla="*/ 16 h 194"/>
                <a:gd name="T50" fmla="*/ 138 w 192"/>
                <a:gd name="T51" fmla="*/ 14 h 194"/>
                <a:gd name="T52" fmla="*/ 140 w 192"/>
                <a:gd name="T53" fmla="*/ 8 h 194"/>
                <a:gd name="T54" fmla="*/ 132 w 192"/>
                <a:gd name="T55" fmla="*/ 0 h 194"/>
                <a:gd name="T56" fmla="*/ 131 w 192"/>
                <a:gd name="T57" fmla="*/ 0 h 194"/>
                <a:gd name="T58" fmla="*/ 96 w 192"/>
                <a:gd name="T59" fmla="*/ 16 h 194"/>
                <a:gd name="T60" fmla="*/ 82 w 192"/>
                <a:gd name="T61" fmla="*/ 70 h 194"/>
                <a:gd name="T62" fmla="*/ 73 w 192"/>
                <a:gd name="T63" fmla="*/ 79 h 194"/>
                <a:gd name="T64" fmla="*/ 36 w 192"/>
                <a:gd name="T65" fmla="*/ 42 h 194"/>
                <a:gd name="T66" fmla="*/ 36 w 192"/>
                <a:gd name="T67" fmla="*/ 32 h 194"/>
                <a:gd name="T68" fmla="*/ 12 w 192"/>
                <a:gd name="T69" fmla="*/ 20 h 194"/>
                <a:gd name="T70" fmla="*/ 0 w 192"/>
                <a:gd name="T71" fmla="*/ 32 h 194"/>
                <a:gd name="T72" fmla="*/ 12 w 192"/>
                <a:gd name="T73" fmla="*/ 56 h 194"/>
                <a:gd name="T74" fmla="*/ 22 w 192"/>
                <a:gd name="T75" fmla="*/ 56 h 194"/>
                <a:gd name="T76" fmla="*/ 59 w 192"/>
                <a:gd name="T77" fmla="*/ 93 h 194"/>
                <a:gd name="T78" fmla="*/ 8 w 192"/>
                <a:gd name="T79" fmla="*/ 144 h 194"/>
                <a:gd name="T80" fmla="*/ 0 w 192"/>
                <a:gd name="T81" fmla="*/ 164 h 194"/>
                <a:gd name="T82" fmla="*/ 20 w 192"/>
                <a:gd name="T83" fmla="*/ 162 h 194"/>
                <a:gd name="T84" fmla="*/ 30 w 192"/>
                <a:gd name="T85" fmla="*/ 152 h 194"/>
                <a:gd name="T86" fmla="*/ 40 w 192"/>
                <a:gd name="T87" fmla="*/ 162 h 194"/>
                <a:gd name="T88" fmla="*/ 30 w 192"/>
                <a:gd name="T89" fmla="*/ 172 h 194"/>
                <a:gd name="T90" fmla="*/ 20 w 192"/>
                <a:gd name="T91" fmla="*/ 16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94">
                  <a:moveTo>
                    <a:pt x="0" y="164"/>
                  </a:moveTo>
                  <a:cubicBezTo>
                    <a:pt x="0" y="179"/>
                    <a:pt x="13" y="192"/>
                    <a:pt x="28" y="192"/>
                  </a:cubicBezTo>
                  <a:cubicBezTo>
                    <a:pt x="36" y="192"/>
                    <a:pt x="43" y="189"/>
                    <a:pt x="48" y="184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13" y="147"/>
                    <a:pt x="113" y="147"/>
                    <a:pt x="113" y="147"/>
                  </a:cubicBezTo>
                  <a:cubicBezTo>
                    <a:pt x="111" y="153"/>
                    <a:pt x="113" y="161"/>
                    <a:pt x="118" y="166"/>
                  </a:cubicBezTo>
                  <a:cubicBezTo>
                    <a:pt x="138" y="186"/>
                    <a:pt x="138" y="186"/>
                    <a:pt x="138" y="186"/>
                  </a:cubicBezTo>
                  <a:cubicBezTo>
                    <a:pt x="146" y="194"/>
                    <a:pt x="158" y="194"/>
                    <a:pt x="166" y="186"/>
                  </a:cubicBezTo>
                  <a:cubicBezTo>
                    <a:pt x="174" y="178"/>
                    <a:pt x="174" y="166"/>
                    <a:pt x="166" y="15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1" y="133"/>
                    <a:pt x="133" y="131"/>
                    <a:pt x="127" y="133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40" y="115"/>
                    <a:pt x="161" y="110"/>
                    <a:pt x="176" y="96"/>
                  </a:cubicBezTo>
                  <a:cubicBezTo>
                    <a:pt x="186" y="86"/>
                    <a:pt x="191" y="73"/>
                    <a:pt x="192" y="61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2" y="56"/>
                    <a:pt x="188" y="52"/>
                    <a:pt x="184" y="52"/>
                  </a:cubicBezTo>
                  <a:cubicBezTo>
                    <a:pt x="182" y="52"/>
                    <a:pt x="180" y="53"/>
                    <a:pt x="178" y="54"/>
                  </a:cubicBezTo>
                  <a:cubicBezTo>
                    <a:pt x="176" y="57"/>
                    <a:pt x="176" y="57"/>
                    <a:pt x="176" y="57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3" y="69"/>
                    <a:pt x="156" y="72"/>
                    <a:pt x="148" y="72"/>
                  </a:cubicBezTo>
                  <a:cubicBezTo>
                    <a:pt x="140" y="72"/>
                    <a:pt x="133" y="69"/>
                    <a:pt x="128" y="64"/>
                  </a:cubicBezTo>
                  <a:cubicBezTo>
                    <a:pt x="123" y="59"/>
                    <a:pt x="120" y="52"/>
                    <a:pt x="120" y="44"/>
                  </a:cubicBezTo>
                  <a:cubicBezTo>
                    <a:pt x="120" y="36"/>
                    <a:pt x="123" y="29"/>
                    <a:pt x="127" y="24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39" y="12"/>
                    <a:pt x="140" y="10"/>
                    <a:pt x="140" y="8"/>
                  </a:cubicBezTo>
                  <a:cubicBezTo>
                    <a:pt x="140" y="4"/>
                    <a:pt x="136" y="0"/>
                    <a:pt x="13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19" y="1"/>
                    <a:pt x="106" y="6"/>
                    <a:pt x="96" y="16"/>
                  </a:cubicBezTo>
                  <a:cubicBezTo>
                    <a:pt x="82" y="31"/>
                    <a:pt x="77" y="52"/>
                    <a:pt x="82" y="7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3" y="149"/>
                    <a:pt x="0" y="156"/>
                    <a:pt x="0" y="164"/>
                  </a:cubicBezTo>
                  <a:close/>
                  <a:moveTo>
                    <a:pt x="20" y="162"/>
                  </a:moveTo>
                  <a:cubicBezTo>
                    <a:pt x="20" y="156"/>
                    <a:pt x="24" y="152"/>
                    <a:pt x="30" y="152"/>
                  </a:cubicBezTo>
                  <a:cubicBezTo>
                    <a:pt x="36" y="152"/>
                    <a:pt x="40" y="156"/>
                    <a:pt x="40" y="162"/>
                  </a:cubicBezTo>
                  <a:cubicBezTo>
                    <a:pt x="40" y="168"/>
                    <a:pt x="36" y="172"/>
                    <a:pt x="30" y="172"/>
                  </a:cubicBezTo>
                  <a:cubicBezTo>
                    <a:pt x="24" y="172"/>
                    <a:pt x="20" y="168"/>
                    <a:pt x="20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98135" y="1579465"/>
            <a:ext cx="2208429" cy="2566441"/>
            <a:chOff x="4322164" y="1579465"/>
            <a:chExt cx="2208429" cy="2566441"/>
          </a:xfrm>
        </p:grpSpPr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4322164" y="1579465"/>
              <a:ext cx="2084977" cy="2083604"/>
            </a:xfrm>
            <a:prstGeom prst="ellipse">
              <a:avLst/>
            </a:pr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5429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10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5844745" y="1608270"/>
              <a:ext cx="685848" cy="685848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outerShdw dist="114299" dir="5400000" algn="ctr" rotWithShape="0">
                <a:schemeClr val="bg2">
                  <a:alpha val="6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45714" anchor="ctr"/>
            <a:lstStyle>
              <a:lvl1pPr defTabSz="5429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4532033" y="3830416"/>
              <a:ext cx="1684442" cy="315490"/>
            </a:xfrm>
            <a:prstGeom prst="rect">
              <a:avLst/>
            </a:pr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0" tIns="60955" rIns="121910" bIns="109714" anchor="ctr"/>
            <a:lstStyle>
              <a:lvl1pPr defTabSz="5429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429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429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JM" altLang="en-US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TextBox 13"/>
            <p:cNvSpPr txBox="1">
              <a:spLocks noChangeArrowheads="1"/>
            </p:cNvSpPr>
            <p:nvPr/>
          </p:nvSpPr>
          <p:spPr bwMode="auto">
            <a:xfrm>
              <a:off x="4998288" y="3865050"/>
              <a:ext cx="99555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插入文字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KSO_Shape"/>
            <p:cNvSpPr>
              <a:spLocks/>
            </p:cNvSpPr>
            <p:nvPr/>
          </p:nvSpPr>
          <p:spPr bwMode="auto">
            <a:xfrm>
              <a:off x="5028940" y="2322923"/>
              <a:ext cx="848312" cy="661683"/>
            </a:xfrm>
            <a:custGeom>
              <a:avLst/>
              <a:gdLst/>
              <a:ahLst/>
              <a:cxnLst/>
              <a:rect l="0" t="0" r="r" b="b"/>
              <a:pathLst>
                <a:path w="1978026" h="1543050">
                  <a:moveTo>
                    <a:pt x="617079" y="488950"/>
                  </a:moveTo>
                  <a:lnTo>
                    <a:pt x="622366" y="496097"/>
                  </a:lnTo>
                  <a:lnTo>
                    <a:pt x="627653" y="502980"/>
                  </a:lnTo>
                  <a:lnTo>
                    <a:pt x="633468" y="509598"/>
                  </a:lnTo>
                  <a:lnTo>
                    <a:pt x="639548" y="515422"/>
                  </a:lnTo>
                  <a:lnTo>
                    <a:pt x="646157" y="521246"/>
                  </a:lnTo>
                  <a:lnTo>
                    <a:pt x="653030" y="526540"/>
                  </a:lnTo>
                  <a:lnTo>
                    <a:pt x="660431" y="531569"/>
                  </a:lnTo>
                  <a:lnTo>
                    <a:pt x="667833" y="536070"/>
                  </a:lnTo>
                  <a:lnTo>
                    <a:pt x="675763" y="540040"/>
                  </a:lnTo>
                  <a:lnTo>
                    <a:pt x="683694" y="543482"/>
                  </a:lnTo>
                  <a:lnTo>
                    <a:pt x="691888" y="546394"/>
                  </a:lnTo>
                  <a:lnTo>
                    <a:pt x="700612" y="549041"/>
                  </a:lnTo>
                  <a:lnTo>
                    <a:pt x="709071" y="551158"/>
                  </a:lnTo>
                  <a:lnTo>
                    <a:pt x="718059" y="552482"/>
                  </a:lnTo>
                  <a:lnTo>
                    <a:pt x="727311" y="553541"/>
                  </a:lnTo>
                  <a:lnTo>
                    <a:pt x="736563" y="553806"/>
                  </a:lnTo>
                  <a:lnTo>
                    <a:pt x="745815" y="553541"/>
                  </a:lnTo>
                  <a:lnTo>
                    <a:pt x="755067" y="552482"/>
                  </a:lnTo>
                  <a:lnTo>
                    <a:pt x="764055" y="551158"/>
                  </a:lnTo>
                  <a:lnTo>
                    <a:pt x="772778" y="549041"/>
                  </a:lnTo>
                  <a:lnTo>
                    <a:pt x="781237" y="546394"/>
                  </a:lnTo>
                  <a:lnTo>
                    <a:pt x="789432" y="543482"/>
                  </a:lnTo>
                  <a:lnTo>
                    <a:pt x="797626" y="540040"/>
                  </a:lnTo>
                  <a:lnTo>
                    <a:pt x="805292" y="536070"/>
                  </a:lnTo>
                  <a:lnTo>
                    <a:pt x="812958" y="531569"/>
                  </a:lnTo>
                  <a:lnTo>
                    <a:pt x="820096" y="526540"/>
                  </a:lnTo>
                  <a:lnTo>
                    <a:pt x="826969" y="521246"/>
                  </a:lnTo>
                  <a:lnTo>
                    <a:pt x="833577" y="515422"/>
                  </a:lnTo>
                  <a:lnTo>
                    <a:pt x="839657" y="509598"/>
                  </a:lnTo>
                  <a:lnTo>
                    <a:pt x="845473" y="502980"/>
                  </a:lnTo>
                  <a:lnTo>
                    <a:pt x="851024" y="496097"/>
                  </a:lnTo>
                  <a:lnTo>
                    <a:pt x="855782" y="488950"/>
                  </a:lnTo>
                  <a:lnTo>
                    <a:pt x="861598" y="497156"/>
                  </a:lnTo>
                  <a:lnTo>
                    <a:pt x="867678" y="504568"/>
                  </a:lnTo>
                  <a:lnTo>
                    <a:pt x="874286" y="511716"/>
                  </a:lnTo>
                  <a:lnTo>
                    <a:pt x="881424" y="518334"/>
                  </a:lnTo>
                  <a:lnTo>
                    <a:pt x="889090" y="524422"/>
                  </a:lnTo>
                  <a:lnTo>
                    <a:pt x="897020" y="529981"/>
                  </a:lnTo>
                  <a:lnTo>
                    <a:pt x="905215" y="535275"/>
                  </a:lnTo>
                  <a:lnTo>
                    <a:pt x="914202" y="539776"/>
                  </a:lnTo>
                  <a:lnTo>
                    <a:pt x="911823" y="549570"/>
                  </a:lnTo>
                  <a:lnTo>
                    <a:pt x="910502" y="560159"/>
                  </a:lnTo>
                  <a:lnTo>
                    <a:pt x="909180" y="570483"/>
                  </a:lnTo>
                  <a:lnTo>
                    <a:pt x="908915" y="581071"/>
                  </a:lnTo>
                  <a:lnTo>
                    <a:pt x="909180" y="590072"/>
                  </a:lnTo>
                  <a:lnTo>
                    <a:pt x="909973" y="599337"/>
                  </a:lnTo>
                  <a:lnTo>
                    <a:pt x="911030" y="608337"/>
                  </a:lnTo>
                  <a:lnTo>
                    <a:pt x="912616" y="617073"/>
                  </a:lnTo>
                  <a:lnTo>
                    <a:pt x="914731" y="625808"/>
                  </a:lnTo>
                  <a:lnTo>
                    <a:pt x="917110" y="634015"/>
                  </a:lnTo>
                  <a:lnTo>
                    <a:pt x="920018" y="642486"/>
                  </a:lnTo>
                  <a:lnTo>
                    <a:pt x="923190" y="650692"/>
                  </a:lnTo>
                  <a:lnTo>
                    <a:pt x="926627" y="658369"/>
                  </a:lnTo>
                  <a:lnTo>
                    <a:pt x="930592" y="666310"/>
                  </a:lnTo>
                  <a:lnTo>
                    <a:pt x="935086" y="673722"/>
                  </a:lnTo>
                  <a:lnTo>
                    <a:pt x="939579" y="680869"/>
                  </a:lnTo>
                  <a:lnTo>
                    <a:pt x="944602" y="688017"/>
                  </a:lnTo>
                  <a:lnTo>
                    <a:pt x="949625" y="694635"/>
                  </a:lnTo>
                  <a:lnTo>
                    <a:pt x="955440" y="701253"/>
                  </a:lnTo>
                  <a:lnTo>
                    <a:pt x="961256" y="707341"/>
                  </a:lnTo>
                  <a:lnTo>
                    <a:pt x="967600" y="713429"/>
                  </a:lnTo>
                  <a:lnTo>
                    <a:pt x="973945" y="718724"/>
                  </a:lnTo>
                  <a:lnTo>
                    <a:pt x="980818" y="724018"/>
                  </a:lnTo>
                  <a:lnTo>
                    <a:pt x="987690" y="729312"/>
                  </a:lnTo>
                  <a:lnTo>
                    <a:pt x="995092" y="733813"/>
                  </a:lnTo>
                  <a:lnTo>
                    <a:pt x="1002494" y="738048"/>
                  </a:lnTo>
                  <a:lnTo>
                    <a:pt x="1010160" y="742019"/>
                  </a:lnTo>
                  <a:lnTo>
                    <a:pt x="1018090" y="745460"/>
                  </a:lnTo>
                  <a:lnTo>
                    <a:pt x="1026285" y="748901"/>
                  </a:lnTo>
                  <a:lnTo>
                    <a:pt x="1034215" y="751549"/>
                  </a:lnTo>
                  <a:lnTo>
                    <a:pt x="1042939" y="754196"/>
                  </a:lnTo>
                  <a:lnTo>
                    <a:pt x="1051398" y="756049"/>
                  </a:lnTo>
                  <a:lnTo>
                    <a:pt x="1060385" y="757637"/>
                  </a:lnTo>
                  <a:lnTo>
                    <a:pt x="1069109" y="758696"/>
                  </a:lnTo>
                  <a:lnTo>
                    <a:pt x="1078096" y="759225"/>
                  </a:lnTo>
                  <a:lnTo>
                    <a:pt x="1087348" y="759490"/>
                  </a:lnTo>
                  <a:lnTo>
                    <a:pt x="1281113" y="759490"/>
                  </a:lnTo>
                  <a:lnTo>
                    <a:pt x="1280056" y="772196"/>
                  </a:lnTo>
                  <a:lnTo>
                    <a:pt x="1278205" y="785697"/>
                  </a:lnTo>
                  <a:lnTo>
                    <a:pt x="1276355" y="799727"/>
                  </a:lnTo>
                  <a:lnTo>
                    <a:pt x="1273447" y="814551"/>
                  </a:lnTo>
                  <a:lnTo>
                    <a:pt x="1270011" y="829905"/>
                  </a:lnTo>
                  <a:lnTo>
                    <a:pt x="1267632" y="837317"/>
                  </a:lnTo>
                  <a:lnTo>
                    <a:pt x="1265252" y="845258"/>
                  </a:lnTo>
                  <a:lnTo>
                    <a:pt x="1262873" y="852935"/>
                  </a:lnTo>
                  <a:lnTo>
                    <a:pt x="1259966" y="861141"/>
                  </a:lnTo>
                  <a:lnTo>
                    <a:pt x="1257322" y="868818"/>
                  </a:lnTo>
                  <a:lnTo>
                    <a:pt x="1254150" y="877024"/>
                  </a:lnTo>
                  <a:lnTo>
                    <a:pt x="1250449" y="884701"/>
                  </a:lnTo>
                  <a:lnTo>
                    <a:pt x="1246748" y="892642"/>
                  </a:lnTo>
                  <a:lnTo>
                    <a:pt x="1243048" y="900849"/>
                  </a:lnTo>
                  <a:lnTo>
                    <a:pt x="1238818" y="908525"/>
                  </a:lnTo>
                  <a:lnTo>
                    <a:pt x="1234060" y="916467"/>
                  </a:lnTo>
                  <a:lnTo>
                    <a:pt x="1229566" y="924144"/>
                  </a:lnTo>
                  <a:lnTo>
                    <a:pt x="1224279" y="931820"/>
                  </a:lnTo>
                  <a:lnTo>
                    <a:pt x="1218728" y="939497"/>
                  </a:lnTo>
                  <a:lnTo>
                    <a:pt x="1212912" y="946909"/>
                  </a:lnTo>
                  <a:lnTo>
                    <a:pt x="1207097" y="954321"/>
                  </a:lnTo>
                  <a:lnTo>
                    <a:pt x="1200488" y="961469"/>
                  </a:lnTo>
                  <a:lnTo>
                    <a:pt x="1193615" y="968616"/>
                  </a:lnTo>
                  <a:lnTo>
                    <a:pt x="1186478" y="975499"/>
                  </a:lnTo>
                  <a:lnTo>
                    <a:pt x="1179076" y="982381"/>
                  </a:lnTo>
                  <a:lnTo>
                    <a:pt x="1171146" y="988999"/>
                  </a:lnTo>
                  <a:lnTo>
                    <a:pt x="1162687" y="995352"/>
                  </a:lnTo>
                  <a:lnTo>
                    <a:pt x="1266574" y="1543050"/>
                  </a:lnTo>
                  <a:lnTo>
                    <a:pt x="417763" y="1543050"/>
                  </a:lnTo>
                  <a:lnTo>
                    <a:pt x="521122" y="995352"/>
                  </a:lnTo>
                  <a:lnTo>
                    <a:pt x="514513" y="990323"/>
                  </a:lnTo>
                  <a:lnTo>
                    <a:pt x="508433" y="985558"/>
                  </a:lnTo>
                  <a:lnTo>
                    <a:pt x="502353" y="980263"/>
                  </a:lnTo>
                  <a:lnTo>
                    <a:pt x="496538" y="974704"/>
                  </a:lnTo>
                  <a:lnTo>
                    <a:pt x="491251" y="969675"/>
                  </a:lnTo>
                  <a:lnTo>
                    <a:pt x="485700" y="964116"/>
                  </a:lnTo>
                  <a:lnTo>
                    <a:pt x="480677" y="958557"/>
                  </a:lnTo>
                  <a:lnTo>
                    <a:pt x="475919" y="952733"/>
                  </a:lnTo>
                  <a:lnTo>
                    <a:pt x="470896" y="946909"/>
                  </a:lnTo>
                  <a:lnTo>
                    <a:pt x="466667" y="941085"/>
                  </a:lnTo>
                  <a:lnTo>
                    <a:pt x="462173" y="935526"/>
                  </a:lnTo>
                  <a:lnTo>
                    <a:pt x="457943" y="929438"/>
                  </a:lnTo>
                  <a:lnTo>
                    <a:pt x="454242" y="923614"/>
                  </a:lnTo>
                  <a:lnTo>
                    <a:pt x="450542" y="917526"/>
                  </a:lnTo>
                  <a:lnTo>
                    <a:pt x="443404" y="905349"/>
                  </a:lnTo>
                  <a:lnTo>
                    <a:pt x="437060" y="892907"/>
                  </a:lnTo>
                  <a:lnTo>
                    <a:pt x="431509" y="880730"/>
                  </a:lnTo>
                  <a:lnTo>
                    <a:pt x="426486" y="868288"/>
                  </a:lnTo>
                  <a:lnTo>
                    <a:pt x="421992" y="855847"/>
                  </a:lnTo>
                  <a:lnTo>
                    <a:pt x="418027" y="843670"/>
                  </a:lnTo>
                  <a:lnTo>
                    <a:pt x="414591" y="832022"/>
                  </a:lnTo>
                  <a:lnTo>
                    <a:pt x="411683" y="820110"/>
                  </a:lnTo>
                  <a:lnTo>
                    <a:pt x="409568" y="808463"/>
                  </a:lnTo>
                  <a:lnTo>
                    <a:pt x="407454" y="797080"/>
                  </a:lnTo>
                  <a:lnTo>
                    <a:pt x="405603" y="786226"/>
                  </a:lnTo>
                  <a:lnTo>
                    <a:pt x="404281" y="775638"/>
                  </a:lnTo>
                  <a:lnTo>
                    <a:pt x="403488" y="765314"/>
                  </a:lnTo>
                  <a:lnTo>
                    <a:pt x="402431" y="755784"/>
                  </a:lnTo>
                  <a:lnTo>
                    <a:pt x="401902" y="746784"/>
                  </a:lnTo>
                  <a:lnTo>
                    <a:pt x="401638" y="730901"/>
                  </a:lnTo>
                  <a:lnTo>
                    <a:pt x="401638" y="717665"/>
                  </a:lnTo>
                  <a:lnTo>
                    <a:pt x="402167" y="707606"/>
                  </a:lnTo>
                  <a:lnTo>
                    <a:pt x="402695" y="699135"/>
                  </a:lnTo>
                  <a:lnTo>
                    <a:pt x="402695" y="517275"/>
                  </a:lnTo>
                  <a:lnTo>
                    <a:pt x="407718" y="521246"/>
                  </a:lnTo>
                  <a:lnTo>
                    <a:pt x="412740" y="525481"/>
                  </a:lnTo>
                  <a:lnTo>
                    <a:pt x="417763" y="529187"/>
                  </a:lnTo>
                  <a:lnTo>
                    <a:pt x="423314" y="532628"/>
                  </a:lnTo>
                  <a:lnTo>
                    <a:pt x="428865" y="535805"/>
                  </a:lnTo>
                  <a:lnTo>
                    <a:pt x="434417" y="538717"/>
                  </a:lnTo>
                  <a:lnTo>
                    <a:pt x="439968" y="541629"/>
                  </a:lnTo>
                  <a:lnTo>
                    <a:pt x="446048" y="544276"/>
                  </a:lnTo>
                  <a:lnTo>
                    <a:pt x="452128" y="546129"/>
                  </a:lnTo>
                  <a:lnTo>
                    <a:pt x="458208" y="548247"/>
                  </a:lnTo>
                  <a:lnTo>
                    <a:pt x="464552" y="549835"/>
                  </a:lnTo>
                  <a:lnTo>
                    <a:pt x="471161" y="551423"/>
                  </a:lnTo>
                  <a:lnTo>
                    <a:pt x="477505" y="552217"/>
                  </a:lnTo>
                  <a:lnTo>
                    <a:pt x="484113" y="553011"/>
                  </a:lnTo>
                  <a:lnTo>
                    <a:pt x="490986" y="553806"/>
                  </a:lnTo>
                  <a:lnTo>
                    <a:pt x="497859" y="553806"/>
                  </a:lnTo>
                  <a:lnTo>
                    <a:pt x="507111" y="553541"/>
                  </a:lnTo>
                  <a:lnTo>
                    <a:pt x="516363" y="552482"/>
                  </a:lnTo>
                  <a:lnTo>
                    <a:pt x="525351" y="551158"/>
                  </a:lnTo>
                  <a:lnTo>
                    <a:pt x="533810" y="549041"/>
                  </a:lnTo>
                  <a:lnTo>
                    <a:pt x="542534" y="546394"/>
                  </a:lnTo>
                  <a:lnTo>
                    <a:pt x="550728" y="543482"/>
                  </a:lnTo>
                  <a:lnTo>
                    <a:pt x="558659" y="540040"/>
                  </a:lnTo>
                  <a:lnTo>
                    <a:pt x="566589" y="536070"/>
                  </a:lnTo>
                  <a:lnTo>
                    <a:pt x="573991" y="531569"/>
                  </a:lnTo>
                  <a:lnTo>
                    <a:pt x="581392" y="526540"/>
                  </a:lnTo>
                  <a:lnTo>
                    <a:pt x="588265" y="521246"/>
                  </a:lnTo>
                  <a:lnTo>
                    <a:pt x="594874" y="515422"/>
                  </a:lnTo>
                  <a:lnTo>
                    <a:pt x="600954" y="509598"/>
                  </a:lnTo>
                  <a:lnTo>
                    <a:pt x="606769" y="502980"/>
                  </a:lnTo>
                  <a:lnTo>
                    <a:pt x="612056" y="496097"/>
                  </a:lnTo>
                  <a:lnTo>
                    <a:pt x="617079" y="488950"/>
                  </a:lnTo>
                  <a:close/>
                  <a:moveTo>
                    <a:pt x="1087362" y="449263"/>
                  </a:moveTo>
                  <a:lnTo>
                    <a:pt x="1284628" y="449263"/>
                  </a:lnTo>
                  <a:lnTo>
                    <a:pt x="1291239" y="449528"/>
                  </a:lnTo>
                  <a:lnTo>
                    <a:pt x="1298378" y="449793"/>
                  </a:lnTo>
                  <a:lnTo>
                    <a:pt x="1304725" y="450852"/>
                  </a:lnTo>
                  <a:lnTo>
                    <a:pt x="1311335" y="451912"/>
                  </a:lnTo>
                  <a:lnTo>
                    <a:pt x="1317682" y="453766"/>
                  </a:lnTo>
                  <a:lnTo>
                    <a:pt x="1323764" y="455355"/>
                  </a:lnTo>
                  <a:lnTo>
                    <a:pt x="1329846" y="457473"/>
                  </a:lnTo>
                  <a:lnTo>
                    <a:pt x="1335927" y="459857"/>
                  </a:lnTo>
                  <a:lnTo>
                    <a:pt x="1341745" y="462241"/>
                  </a:lnTo>
                  <a:lnTo>
                    <a:pt x="1347298" y="465154"/>
                  </a:lnTo>
                  <a:lnTo>
                    <a:pt x="1352851" y="468332"/>
                  </a:lnTo>
                  <a:lnTo>
                    <a:pt x="1358140" y="472040"/>
                  </a:lnTo>
                  <a:lnTo>
                    <a:pt x="1363164" y="475748"/>
                  </a:lnTo>
                  <a:lnTo>
                    <a:pt x="1368452" y="479456"/>
                  </a:lnTo>
                  <a:lnTo>
                    <a:pt x="1373212" y="483694"/>
                  </a:lnTo>
                  <a:lnTo>
                    <a:pt x="1377708" y="488196"/>
                  </a:lnTo>
                  <a:lnTo>
                    <a:pt x="1381938" y="492698"/>
                  </a:lnTo>
                  <a:lnTo>
                    <a:pt x="1386169" y="497466"/>
                  </a:lnTo>
                  <a:lnTo>
                    <a:pt x="1390136" y="502233"/>
                  </a:lnTo>
                  <a:lnTo>
                    <a:pt x="1393573" y="507530"/>
                  </a:lnTo>
                  <a:lnTo>
                    <a:pt x="1397011" y="513092"/>
                  </a:lnTo>
                  <a:lnTo>
                    <a:pt x="1400184" y="518389"/>
                  </a:lnTo>
                  <a:lnTo>
                    <a:pt x="1403093" y="523951"/>
                  </a:lnTo>
                  <a:lnTo>
                    <a:pt x="1406002" y="530042"/>
                  </a:lnTo>
                  <a:lnTo>
                    <a:pt x="1408382" y="535869"/>
                  </a:lnTo>
                  <a:lnTo>
                    <a:pt x="1410233" y="541960"/>
                  </a:lnTo>
                  <a:lnTo>
                    <a:pt x="1412084" y="548317"/>
                  </a:lnTo>
                  <a:lnTo>
                    <a:pt x="1413406" y="554673"/>
                  </a:lnTo>
                  <a:lnTo>
                    <a:pt x="1414728" y="561030"/>
                  </a:lnTo>
                  <a:lnTo>
                    <a:pt x="1415521" y="567651"/>
                  </a:lnTo>
                  <a:lnTo>
                    <a:pt x="1416050" y="574272"/>
                  </a:lnTo>
                  <a:lnTo>
                    <a:pt x="1416050" y="581158"/>
                  </a:lnTo>
                  <a:lnTo>
                    <a:pt x="1416050" y="588044"/>
                  </a:lnTo>
                  <a:lnTo>
                    <a:pt x="1415521" y="594665"/>
                  </a:lnTo>
                  <a:lnTo>
                    <a:pt x="1414728" y="601287"/>
                  </a:lnTo>
                  <a:lnTo>
                    <a:pt x="1413406" y="607643"/>
                  </a:lnTo>
                  <a:lnTo>
                    <a:pt x="1412084" y="613999"/>
                  </a:lnTo>
                  <a:lnTo>
                    <a:pt x="1410233" y="620356"/>
                  </a:lnTo>
                  <a:lnTo>
                    <a:pt x="1408382" y="626447"/>
                  </a:lnTo>
                  <a:lnTo>
                    <a:pt x="1406002" y="632539"/>
                  </a:lnTo>
                  <a:lnTo>
                    <a:pt x="1403093" y="638365"/>
                  </a:lnTo>
                  <a:lnTo>
                    <a:pt x="1400184" y="643662"/>
                  </a:lnTo>
                  <a:lnTo>
                    <a:pt x="1397011" y="649489"/>
                  </a:lnTo>
                  <a:lnTo>
                    <a:pt x="1393573" y="654786"/>
                  </a:lnTo>
                  <a:lnTo>
                    <a:pt x="1390136" y="660083"/>
                  </a:lnTo>
                  <a:lnTo>
                    <a:pt x="1386169" y="664850"/>
                  </a:lnTo>
                  <a:lnTo>
                    <a:pt x="1381938" y="669883"/>
                  </a:lnTo>
                  <a:lnTo>
                    <a:pt x="1377708" y="674120"/>
                  </a:lnTo>
                  <a:lnTo>
                    <a:pt x="1373212" y="678887"/>
                  </a:lnTo>
                  <a:lnTo>
                    <a:pt x="1368452" y="682860"/>
                  </a:lnTo>
                  <a:lnTo>
                    <a:pt x="1363164" y="686568"/>
                  </a:lnTo>
                  <a:lnTo>
                    <a:pt x="1358140" y="690276"/>
                  </a:lnTo>
                  <a:lnTo>
                    <a:pt x="1352851" y="693719"/>
                  </a:lnTo>
                  <a:lnTo>
                    <a:pt x="1347298" y="696897"/>
                  </a:lnTo>
                  <a:lnTo>
                    <a:pt x="1341745" y="699811"/>
                  </a:lnTo>
                  <a:lnTo>
                    <a:pt x="1335927" y="702459"/>
                  </a:lnTo>
                  <a:lnTo>
                    <a:pt x="1329846" y="704843"/>
                  </a:lnTo>
                  <a:lnTo>
                    <a:pt x="1323764" y="706961"/>
                  </a:lnTo>
                  <a:lnTo>
                    <a:pt x="1317682" y="708815"/>
                  </a:lnTo>
                  <a:lnTo>
                    <a:pt x="1311335" y="710404"/>
                  </a:lnTo>
                  <a:lnTo>
                    <a:pt x="1304725" y="711464"/>
                  </a:lnTo>
                  <a:lnTo>
                    <a:pt x="1298378" y="712258"/>
                  </a:lnTo>
                  <a:lnTo>
                    <a:pt x="1291239" y="712523"/>
                  </a:lnTo>
                  <a:lnTo>
                    <a:pt x="1284628" y="712788"/>
                  </a:lnTo>
                  <a:lnTo>
                    <a:pt x="1087362" y="712788"/>
                  </a:lnTo>
                  <a:lnTo>
                    <a:pt x="1080487" y="712523"/>
                  </a:lnTo>
                  <a:lnTo>
                    <a:pt x="1073876" y="712258"/>
                  </a:lnTo>
                  <a:lnTo>
                    <a:pt x="1067530" y="711464"/>
                  </a:lnTo>
                  <a:lnTo>
                    <a:pt x="1060919" y="710404"/>
                  </a:lnTo>
                  <a:lnTo>
                    <a:pt x="1054572" y="708815"/>
                  </a:lnTo>
                  <a:lnTo>
                    <a:pt x="1048491" y="706961"/>
                  </a:lnTo>
                  <a:lnTo>
                    <a:pt x="1042144" y="704843"/>
                  </a:lnTo>
                  <a:lnTo>
                    <a:pt x="1036327" y="702459"/>
                  </a:lnTo>
                  <a:lnTo>
                    <a:pt x="1030509" y="699811"/>
                  </a:lnTo>
                  <a:lnTo>
                    <a:pt x="1024692" y="696897"/>
                  </a:lnTo>
                  <a:lnTo>
                    <a:pt x="1019403" y="693719"/>
                  </a:lnTo>
                  <a:lnTo>
                    <a:pt x="1013850" y="690276"/>
                  </a:lnTo>
                  <a:lnTo>
                    <a:pt x="1008561" y="686568"/>
                  </a:lnTo>
                  <a:lnTo>
                    <a:pt x="1003802" y="682860"/>
                  </a:lnTo>
                  <a:lnTo>
                    <a:pt x="999042" y="678887"/>
                  </a:lnTo>
                  <a:lnTo>
                    <a:pt x="994547" y="674120"/>
                  </a:lnTo>
                  <a:lnTo>
                    <a:pt x="990051" y="669883"/>
                  </a:lnTo>
                  <a:lnTo>
                    <a:pt x="986085" y="664850"/>
                  </a:lnTo>
                  <a:lnTo>
                    <a:pt x="982118" y="660083"/>
                  </a:lnTo>
                  <a:lnTo>
                    <a:pt x="978152" y="654786"/>
                  </a:lnTo>
                  <a:lnTo>
                    <a:pt x="974714" y="649489"/>
                  </a:lnTo>
                  <a:lnTo>
                    <a:pt x="971541" y="643662"/>
                  </a:lnTo>
                  <a:lnTo>
                    <a:pt x="968632" y="638365"/>
                  </a:lnTo>
                  <a:lnTo>
                    <a:pt x="966252" y="632539"/>
                  </a:lnTo>
                  <a:lnTo>
                    <a:pt x="963872" y="626447"/>
                  </a:lnTo>
                  <a:lnTo>
                    <a:pt x="961757" y="620356"/>
                  </a:lnTo>
                  <a:lnTo>
                    <a:pt x="960170" y="613999"/>
                  </a:lnTo>
                  <a:lnTo>
                    <a:pt x="958584" y="607643"/>
                  </a:lnTo>
                  <a:lnTo>
                    <a:pt x="957526" y="601287"/>
                  </a:lnTo>
                  <a:lnTo>
                    <a:pt x="956468" y="594665"/>
                  </a:lnTo>
                  <a:lnTo>
                    <a:pt x="955940" y="588044"/>
                  </a:lnTo>
                  <a:lnTo>
                    <a:pt x="955675" y="581158"/>
                  </a:lnTo>
                  <a:lnTo>
                    <a:pt x="955940" y="574272"/>
                  </a:lnTo>
                  <a:lnTo>
                    <a:pt x="956468" y="567651"/>
                  </a:lnTo>
                  <a:lnTo>
                    <a:pt x="957526" y="561030"/>
                  </a:lnTo>
                  <a:lnTo>
                    <a:pt x="958584" y="554673"/>
                  </a:lnTo>
                  <a:lnTo>
                    <a:pt x="960170" y="548317"/>
                  </a:lnTo>
                  <a:lnTo>
                    <a:pt x="961757" y="541960"/>
                  </a:lnTo>
                  <a:lnTo>
                    <a:pt x="963872" y="535869"/>
                  </a:lnTo>
                  <a:lnTo>
                    <a:pt x="966252" y="530042"/>
                  </a:lnTo>
                  <a:lnTo>
                    <a:pt x="968632" y="523951"/>
                  </a:lnTo>
                  <a:lnTo>
                    <a:pt x="971541" y="518389"/>
                  </a:lnTo>
                  <a:lnTo>
                    <a:pt x="974714" y="513092"/>
                  </a:lnTo>
                  <a:lnTo>
                    <a:pt x="978152" y="507530"/>
                  </a:lnTo>
                  <a:lnTo>
                    <a:pt x="982118" y="502233"/>
                  </a:lnTo>
                  <a:lnTo>
                    <a:pt x="986085" y="497466"/>
                  </a:lnTo>
                  <a:lnTo>
                    <a:pt x="990051" y="492698"/>
                  </a:lnTo>
                  <a:lnTo>
                    <a:pt x="994547" y="488196"/>
                  </a:lnTo>
                  <a:lnTo>
                    <a:pt x="999042" y="483694"/>
                  </a:lnTo>
                  <a:lnTo>
                    <a:pt x="1003802" y="479456"/>
                  </a:lnTo>
                  <a:lnTo>
                    <a:pt x="1008561" y="475748"/>
                  </a:lnTo>
                  <a:lnTo>
                    <a:pt x="1013850" y="472040"/>
                  </a:lnTo>
                  <a:lnTo>
                    <a:pt x="1019403" y="468332"/>
                  </a:lnTo>
                  <a:lnTo>
                    <a:pt x="1024692" y="465154"/>
                  </a:lnTo>
                  <a:lnTo>
                    <a:pt x="1030509" y="462241"/>
                  </a:lnTo>
                  <a:lnTo>
                    <a:pt x="1036327" y="459857"/>
                  </a:lnTo>
                  <a:lnTo>
                    <a:pt x="1042144" y="457473"/>
                  </a:lnTo>
                  <a:lnTo>
                    <a:pt x="1048491" y="455355"/>
                  </a:lnTo>
                  <a:lnTo>
                    <a:pt x="1054572" y="453766"/>
                  </a:lnTo>
                  <a:lnTo>
                    <a:pt x="1060919" y="451912"/>
                  </a:lnTo>
                  <a:lnTo>
                    <a:pt x="1067530" y="450852"/>
                  </a:lnTo>
                  <a:lnTo>
                    <a:pt x="1073876" y="449793"/>
                  </a:lnTo>
                  <a:lnTo>
                    <a:pt x="1080487" y="449528"/>
                  </a:lnTo>
                  <a:lnTo>
                    <a:pt x="1087362" y="449263"/>
                  </a:lnTo>
                  <a:close/>
                  <a:moveTo>
                    <a:pt x="1514740" y="425450"/>
                  </a:moveTo>
                  <a:lnTo>
                    <a:pt x="1519238" y="425450"/>
                  </a:lnTo>
                  <a:lnTo>
                    <a:pt x="1525058" y="425450"/>
                  </a:lnTo>
                  <a:lnTo>
                    <a:pt x="1532467" y="425981"/>
                  </a:lnTo>
                  <a:lnTo>
                    <a:pt x="1541727" y="426779"/>
                  </a:lnTo>
                  <a:lnTo>
                    <a:pt x="1552575" y="428107"/>
                  </a:lnTo>
                  <a:lnTo>
                    <a:pt x="1564217" y="429968"/>
                  </a:lnTo>
                  <a:lnTo>
                    <a:pt x="1577182" y="432625"/>
                  </a:lnTo>
                  <a:lnTo>
                    <a:pt x="1590675" y="435814"/>
                  </a:lnTo>
                  <a:lnTo>
                    <a:pt x="1597554" y="437940"/>
                  </a:lnTo>
                  <a:lnTo>
                    <a:pt x="1604434" y="439801"/>
                  </a:lnTo>
                  <a:lnTo>
                    <a:pt x="1611842" y="442458"/>
                  </a:lnTo>
                  <a:lnTo>
                    <a:pt x="1618986" y="445116"/>
                  </a:lnTo>
                  <a:lnTo>
                    <a:pt x="1625865" y="448305"/>
                  </a:lnTo>
                  <a:lnTo>
                    <a:pt x="1633009" y="451494"/>
                  </a:lnTo>
                  <a:lnTo>
                    <a:pt x="1640417" y="454949"/>
                  </a:lnTo>
                  <a:lnTo>
                    <a:pt x="1647296" y="458670"/>
                  </a:lnTo>
                  <a:lnTo>
                    <a:pt x="1654175" y="463188"/>
                  </a:lnTo>
                  <a:lnTo>
                    <a:pt x="1661055" y="467706"/>
                  </a:lnTo>
                  <a:lnTo>
                    <a:pt x="1667934" y="472489"/>
                  </a:lnTo>
                  <a:lnTo>
                    <a:pt x="1674284" y="477804"/>
                  </a:lnTo>
                  <a:lnTo>
                    <a:pt x="1680634" y="483385"/>
                  </a:lnTo>
                  <a:lnTo>
                    <a:pt x="1686190" y="489498"/>
                  </a:lnTo>
                  <a:lnTo>
                    <a:pt x="1692011" y="495610"/>
                  </a:lnTo>
                  <a:lnTo>
                    <a:pt x="1697303" y="502254"/>
                  </a:lnTo>
                  <a:lnTo>
                    <a:pt x="1702330" y="508898"/>
                  </a:lnTo>
                  <a:lnTo>
                    <a:pt x="1706828" y="516073"/>
                  </a:lnTo>
                  <a:lnTo>
                    <a:pt x="1710796" y="523249"/>
                  </a:lnTo>
                  <a:lnTo>
                    <a:pt x="1714501" y="530158"/>
                  </a:lnTo>
                  <a:lnTo>
                    <a:pt x="1718205" y="537334"/>
                  </a:lnTo>
                  <a:lnTo>
                    <a:pt x="1721380" y="545041"/>
                  </a:lnTo>
                  <a:lnTo>
                    <a:pt x="1724290" y="552216"/>
                  </a:lnTo>
                  <a:lnTo>
                    <a:pt x="1726671" y="559392"/>
                  </a:lnTo>
                  <a:lnTo>
                    <a:pt x="1729053" y="566833"/>
                  </a:lnTo>
                  <a:lnTo>
                    <a:pt x="1731169" y="574274"/>
                  </a:lnTo>
                  <a:lnTo>
                    <a:pt x="1733021" y="581184"/>
                  </a:lnTo>
                  <a:lnTo>
                    <a:pt x="1734609" y="588625"/>
                  </a:lnTo>
                  <a:lnTo>
                    <a:pt x="1737255" y="602179"/>
                  </a:lnTo>
                  <a:lnTo>
                    <a:pt x="1739107" y="615201"/>
                  </a:lnTo>
                  <a:lnTo>
                    <a:pt x="1740430" y="627160"/>
                  </a:lnTo>
                  <a:lnTo>
                    <a:pt x="1740959" y="637790"/>
                  </a:lnTo>
                  <a:lnTo>
                    <a:pt x="1741224" y="647092"/>
                  </a:lnTo>
                  <a:lnTo>
                    <a:pt x="1741488" y="654799"/>
                  </a:lnTo>
                  <a:lnTo>
                    <a:pt x="1741224" y="660645"/>
                  </a:lnTo>
                  <a:lnTo>
                    <a:pt x="1741224" y="665163"/>
                  </a:lnTo>
                  <a:lnTo>
                    <a:pt x="1736196" y="665163"/>
                  </a:lnTo>
                  <a:lnTo>
                    <a:pt x="1730640" y="665163"/>
                  </a:lnTo>
                  <a:lnTo>
                    <a:pt x="1722967" y="664632"/>
                  </a:lnTo>
                  <a:lnTo>
                    <a:pt x="1713707" y="663834"/>
                  </a:lnTo>
                  <a:lnTo>
                    <a:pt x="1703123" y="662506"/>
                  </a:lnTo>
                  <a:lnTo>
                    <a:pt x="1691217" y="660645"/>
                  </a:lnTo>
                  <a:lnTo>
                    <a:pt x="1678517" y="658253"/>
                  </a:lnTo>
                  <a:lnTo>
                    <a:pt x="1665023" y="654799"/>
                  </a:lnTo>
                  <a:lnTo>
                    <a:pt x="1657880" y="652673"/>
                  </a:lnTo>
                  <a:lnTo>
                    <a:pt x="1651000" y="650546"/>
                  </a:lnTo>
                  <a:lnTo>
                    <a:pt x="1643857" y="648155"/>
                  </a:lnTo>
                  <a:lnTo>
                    <a:pt x="1636713" y="645497"/>
                  </a:lnTo>
                  <a:lnTo>
                    <a:pt x="1629569" y="642574"/>
                  </a:lnTo>
                  <a:lnTo>
                    <a:pt x="1622425" y="639119"/>
                  </a:lnTo>
                  <a:lnTo>
                    <a:pt x="1615282" y="635664"/>
                  </a:lnTo>
                  <a:lnTo>
                    <a:pt x="1608402" y="631678"/>
                  </a:lnTo>
                  <a:lnTo>
                    <a:pt x="1601259" y="627426"/>
                  </a:lnTo>
                  <a:lnTo>
                    <a:pt x="1594379" y="623173"/>
                  </a:lnTo>
                  <a:lnTo>
                    <a:pt x="1587765" y="618124"/>
                  </a:lnTo>
                  <a:lnTo>
                    <a:pt x="1581415" y="612809"/>
                  </a:lnTo>
                  <a:lnTo>
                    <a:pt x="1575065" y="607228"/>
                  </a:lnTo>
                  <a:lnTo>
                    <a:pt x="1568979" y="601381"/>
                  </a:lnTo>
                  <a:lnTo>
                    <a:pt x="1563423" y="595003"/>
                  </a:lnTo>
                  <a:lnTo>
                    <a:pt x="1558396" y="588359"/>
                  </a:lnTo>
                  <a:lnTo>
                    <a:pt x="1553369" y="581450"/>
                  </a:lnTo>
                  <a:lnTo>
                    <a:pt x="1548606" y="574540"/>
                  </a:lnTo>
                  <a:lnTo>
                    <a:pt x="1544638" y="567630"/>
                  </a:lnTo>
                  <a:lnTo>
                    <a:pt x="1540934" y="560455"/>
                  </a:lnTo>
                  <a:lnTo>
                    <a:pt x="1537494" y="553014"/>
                  </a:lnTo>
                  <a:lnTo>
                    <a:pt x="1534319" y="545838"/>
                  </a:lnTo>
                  <a:lnTo>
                    <a:pt x="1531408" y="538397"/>
                  </a:lnTo>
                  <a:lnTo>
                    <a:pt x="1528763" y="530956"/>
                  </a:lnTo>
                  <a:lnTo>
                    <a:pt x="1526381" y="523780"/>
                  </a:lnTo>
                  <a:lnTo>
                    <a:pt x="1524529" y="516605"/>
                  </a:lnTo>
                  <a:lnTo>
                    <a:pt x="1522413" y="509164"/>
                  </a:lnTo>
                  <a:lnTo>
                    <a:pt x="1521090" y="501988"/>
                  </a:lnTo>
                  <a:lnTo>
                    <a:pt x="1518444" y="488435"/>
                  </a:lnTo>
                  <a:lnTo>
                    <a:pt x="1516592" y="475412"/>
                  </a:lnTo>
                  <a:lnTo>
                    <a:pt x="1515269" y="463453"/>
                  </a:lnTo>
                  <a:lnTo>
                    <a:pt x="1514740" y="452557"/>
                  </a:lnTo>
                  <a:lnTo>
                    <a:pt x="1514475" y="443256"/>
                  </a:lnTo>
                  <a:lnTo>
                    <a:pt x="1514475" y="435814"/>
                  </a:lnTo>
                  <a:lnTo>
                    <a:pt x="1514475" y="429968"/>
                  </a:lnTo>
                  <a:lnTo>
                    <a:pt x="1514740" y="425450"/>
                  </a:lnTo>
                  <a:close/>
                  <a:moveTo>
                    <a:pt x="1751277" y="388938"/>
                  </a:moveTo>
                  <a:lnTo>
                    <a:pt x="1756299" y="389203"/>
                  </a:lnTo>
                  <a:lnTo>
                    <a:pt x="1761848" y="389203"/>
                  </a:lnTo>
                  <a:lnTo>
                    <a:pt x="1769512" y="389734"/>
                  </a:lnTo>
                  <a:lnTo>
                    <a:pt x="1778498" y="390796"/>
                  </a:lnTo>
                  <a:lnTo>
                    <a:pt x="1789069" y="391858"/>
                  </a:lnTo>
                  <a:lnTo>
                    <a:pt x="1800961" y="393982"/>
                  </a:lnTo>
                  <a:lnTo>
                    <a:pt x="1813647" y="396105"/>
                  </a:lnTo>
                  <a:lnTo>
                    <a:pt x="1827389" y="399556"/>
                  </a:lnTo>
                  <a:lnTo>
                    <a:pt x="1834260" y="401680"/>
                  </a:lnTo>
                  <a:lnTo>
                    <a:pt x="1841395" y="403804"/>
                  </a:lnTo>
                  <a:lnTo>
                    <a:pt x="1848267" y="406458"/>
                  </a:lnTo>
                  <a:lnTo>
                    <a:pt x="1855666" y="408848"/>
                  </a:lnTo>
                  <a:lnTo>
                    <a:pt x="1862802" y="411768"/>
                  </a:lnTo>
                  <a:lnTo>
                    <a:pt x="1869937" y="415219"/>
                  </a:lnTo>
                  <a:lnTo>
                    <a:pt x="1876808" y="418935"/>
                  </a:lnTo>
                  <a:lnTo>
                    <a:pt x="1884208" y="422652"/>
                  </a:lnTo>
                  <a:lnTo>
                    <a:pt x="1891079" y="426899"/>
                  </a:lnTo>
                  <a:lnTo>
                    <a:pt x="1897686" y="431146"/>
                  </a:lnTo>
                  <a:lnTo>
                    <a:pt x="1904293" y="436190"/>
                  </a:lnTo>
                  <a:lnTo>
                    <a:pt x="1910900" y="441500"/>
                  </a:lnTo>
                  <a:lnTo>
                    <a:pt x="1916978" y="447340"/>
                  </a:lnTo>
                  <a:lnTo>
                    <a:pt x="1923057" y="452915"/>
                  </a:lnTo>
                  <a:lnTo>
                    <a:pt x="1928607" y="459286"/>
                  </a:lnTo>
                  <a:lnTo>
                    <a:pt x="1934156" y="466188"/>
                  </a:lnTo>
                  <a:lnTo>
                    <a:pt x="1938913" y="472824"/>
                  </a:lnTo>
                  <a:lnTo>
                    <a:pt x="1943406" y="479726"/>
                  </a:lnTo>
                  <a:lnTo>
                    <a:pt x="1947370" y="486628"/>
                  </a:lnTo>
                  <a:lnTo>
                    <a:pt x="1951334" y="493796"/>
                  </a:lnTo>
                  <a:lnTo>
                    <a:pt x="1954770" y="501229"/>
                  </a:lnTo>
                  <a:lnTo>
                    <a:pt x="1957941" y="508396"/>
                  </a:lnTo>
                  <a:lnTo>
                    <a:pt x="1960848" y="515829"/>
                  </a:lnTo>
                  <a:lnTo>
                    <a:pt x="1963491" y="523262"/>
                  </a:lnTo>
                  <a:lnTo>
                    <a:pt x="1965869" y="530430"/>
                  </a:lnTo>
                  <a:lnTo>
                    <a:pt x="1967984" y="537597"/>
                  </a:lnTo>
                  <a:lnTo>
                    <a:pt x="1969569" y="545030"/>
                  </a:lnTo>
                  <a:lnTo>
                    <a:pt x="1971419" y="551932"/>
                  </a:lnTo>
                  <a:lnTo>
                    <a:pt x="1973798" y="565736"/>
                  </a:lnTo>
                  <a:lnTo>
                    <a:pt x="1975648" y="578479"/>
                  </a:lnTo>
                  <a:lnTo>
                    <a:pt x="1976705" y="590690"/>
                  </a:lnTo>
                  <a:lnTo>
                    <a:pt x="1977762" y="601308"/>
                  </a:lnTo>
                  <a:lnTo>
                    <a:pt x="1978026" y="610600"/>
                  </a:lnTo>
                  <a:lnTo>
                    <a:pt x="1978026" y="618298"/>
                  </a:lnTo>
                  <a:lnTo>
                    <a:pt x="1978026" y="623873"/>
                  </a:lnTo>
                  <a:lnTo>
                    <a:pt x="1977762" y="628651"/>
                  </a:lnTo>
                  <a:lnTo>
                    <a:pt x="1972741" y="628651"/>
                  </a:lnTo>
                  <a:lnTo>
                    <a:pt x="1966927" y="628386"/>
                  </a:lnTo>
                  <a:lnTo>
                    <a:pt x="1959527" y="628120"/>
                  </a:lnTo>
                  <a:lnTo>
                    <a:pt x="1950277" y="627324"/>
                  </a:lnTo>
                  <a:lnTo>
                    <a:pt x="1939970" y="625731"/>
                  </a:lnTo>
                  <a:lnTo>
                    <a:pt x="1928078" y="624138"/>
                  </a:lnTo>
                  <a:lnTo>
                    <a:pt x="1915393" y="621484"/>
                  </a:lnTo>
                  <a:lnTo>
                    <a:pt x="1901650" y="618298"/>
                  </a:lnTo>
                  <a:lnTo>
                    <a:pt x="1894779" y="616174"/>
                  </a:lnTo>
                  <a:lnTo>
                    <a:pt x="1887644" y="614051"/>
                  </a:lnTo>
                  <a:lnTo>
                    <a:pt x="1880773" y="611662"/>
                  </a:lnTo>
                  <a:lnTo>
                    <a:pt x="1873373" y="609007"/>
                  </a:lnTo>
                  <a:lnTo>
                    <a:pt x="1866237" y="605821"/>
                  </a:lnTo>
                  <a:lnTo>
                    <a:pt x="1859102" y="602636"/>
                  </a:lnTo>
                  <a:lnTo>
                    <a:pt x="1851967" y="599185"/>
                  </a:lnTo>
                  <a:lnTo>
                    <a:pt x="1844831" y="595203"/>
                  </a:lnTo>
                  <a:lnTo>
                    <a:pt x="1837960" y="590955"/>
                  </a:lnTo>
                  <a:lnTo>
                    <a:pt x="1831353" y="586443"/>
                  </a:lnTo>
                  <a:lnTo>
                    <a:pt x="1824746" y="581399"/>
                  </a:lnTo>
                  <a:lnTo>
                    <a:pt x="1818139" y="576355"/>
                  </a:lnTo>
                  <a:lnTo>
                    <a:pt x="1812061" y="570780"/>
                  </a:lnTo>
                  <a:lnTo>
                    <a:pt x="1805983" y="564675"/>
                  </a:lnTo>
                  <a:lnTo>
                    <a:pt x="1800168" y="558303"/>
                  </a:lnTo>
                  <a:lnTo>
                    <a:pt x="1794883" y="551932"/>
                  </a:lnTo>
                  <a:lnTo>
                    <a:pt x="1790126" y="545296"/>
                  </a:lnTo>
                  <a:lnTo>
                    <a:pt x="1785633" y="538394"/>
                  </a:lnTo>
                  <a:lnTo>
                    <a:pt x="1781405" y="530961"/>
                  </a:lnTo>
                  <a:lnTo>
                    <a:pt x="1777705" y="524059"/>
                  </a:lnTo>
                  <a:lnTo>
                    <a:pt x="1774269" y="516891"/>
                  </a:lnTo>
                  <a:lnTo>
                    <a:pt x="1771098" y="509193"/>
                  </a:lnTo>
                  <a:lnTo>
                    <a:pt x="1768191" y="502025"/>
                  </a:lnTo>
                  <a:lnTo>
                    <a:pt x="1765548" y="494858"/>
                  </a:lnTo>
                  <a:lnTo>
                    <a:pt x="1763170" y="487159"/>
                  </a:lnTo>
                  <a:lnTo>
                    <a:pt x="1761056" y="479992"/>
                  </a:lnTo>
                  <a:lnTo>
                    <a:pt x="1759470" y="472824"/>
                  </a:lnTo>
                  <a:lnTo>
                    <a:pt x="1757620" y="465657"/>
                  </a:lnTo>
                  <a:lnTo>
                    <a:pt x="1754977" y="452118"/>
                  </a:lnTo>
                  <a:lnTo>
                    <a:pt x="1753392" y="439110"/>
                  </a:lnTo>
                  <a:lnTo>
                    <a:pt x="1752335" y="427165"/>
                  </a:lnTo>
                  <a:lnTo>
                    <a:pt x="1751277" y="416546"/>
                  </a:lnTo>
                  <a:lnTo>
                    <a:pt x="1751013" y="407255"/>
                  </a:lnTo>
                  <a:lnTo>
                    <a:pt x="1751013" y="399556"/>
                  </a:lnTo>
                  <a:lnTo>
                    <a:pt x="1751013" y="393982"/>
                  </a:lnTo>
                  <a:lnTo>
                    <a:pt x="1751277" y="388938"/>
                  </a:lnTo>
                  <a:close/>
                  <a:moveTo>
                    <a:pt x="1336675" y="350838"/>
                  </a:moveTo>
                  <a:lnTo>
                    <a:pt x="1356533" y="350838"/>
                  </a:lnTo>
                  <a:lnTo>
                    <a:pt x="1701800" y="350838"/>
                  </a:lnTo>
                  <a:lnTo>
                    <a:pt x="1701800" y="398463"/>
                  </a:lnTo>
                  <a:lnTo>
                    <a:pt x="1356533" y="398463"/>
                  </a:lnTo>
                  <a:lnTo>
                    <a:pt x="1336675" y="398463"/>
                  </a:lnTo>
                  <a:lnTo>
                    <a:pt x="1336675" y="350838"/>
                  </a:lnTo>
                  <a:close/>
                  <a:moveTo>
                    <a:pt x="0" y="350838"/>
                  </a:moveTo>
                  <a:lnTo>
                    <a:pt x="342900" y="350838"/>
                  </a:lnTo>
                  <a:lnTo>
                    <a:pt x="342900" y="398463"/>
                  </a:lnTo>
                  <a:lnTo>
                    <a:pt x="0" y="398463"/>
                  </a:lnTo>
                  <a:lnTo>
                    <a:pt x="0" y="350838"/>
                  </a:lnTo>
                  <a:close/>
                  <a:moveTo>
                    <a:pt x="1972741" y="120650"/>
                  </a:moveTo>
                  <a:lnTo>
                    <a:pt x="1977762" y="120650"/>
                  </a:lnTo>
                  <a:lnTo>
                    <a:pt x="1978026" y="125688"/>
                  </a:lnTo>
                  <a:lnTo>
                    <a:pt x="1978026" y="131257"/>
                  </a:lnTo>
                  <a:lnTo>
                    <a:pt x="1978026" y="138947"/>
                  </a:lnTo>
                  <a:lnTo>
                    <a:pt x="1977762" y="148227"/>
                  </a:lnTo>
                  <a:lnTo>
                    <a:pt x="1976705" y="158834"/>
                  </a:lnTo>
                  <a:lnTo>
                    <a:pt x="1975648" y="170767"/>
                  </a:lnTo>
                  <a:lnTo>
                    <a:pt x="1973798" y="183495"/>
                  </a:lnTo>
                  <a:lnTo>
                    <a:pt x="1971419" y="197549"/>
                  </a:lnTo>
                  <a:lnTo>
                    <a:pt x="1969569" y="204443"/>
                  </a:lnTo>
                  <a:lnTo>
                    <a:pt x="1967984" y="211603"/>
                  </a:lnTo>
                  <a:lnTo>
                    <a:pt x="1965869" y="219028"/>
                  </a:lnTo>
                  <a:lnTo>
                    <a:pt x="1963491" y="226187"/>
                  </a:lnTo>
                  <a:lnTo>
                    <a:pt x="1960848" y="233612"/>
                  </a:lnTo>
                  <a:lnTo>
                    <a:pt x="1957941" y="241037"/>
                  </a:lnTo>
                  <a:lnTo>
                    <a:pt x="1954770" y="248196"/>
                  </a:lnTo>
                  <a:lnTo>
                    <a:pt x="1951334" y="255356"/>
                  </a:lnTo>
                  <a:lnTo>
                    <a:pt x="1947370" y="262781"/>
                  </a:lnTo>
                  <a:lnTo>
                    <a:pt x="1943406" y="269675"/>
                  </a:lnTo>
                  <a:lnTo>
                    <a:pt x="1938913" y="276569"/>
                  </a:lnTo>
                  <a:lnTo>
                    <a:pt x="1934156" y="283464"/>
                  </a:lnTo>
                  <a:lnTo>
                    <a:pt x="1928607" y="289828"/>
                  </a:lnTo>
                  <a:lnTo>
                    <a:pt x="1923057" y="296192"/>
                  </a:lnTo>
                  <a:lnTo>
                    <a:pt x="1916978" y="302291"/>
                  </a:lnTo>
                  <a:lnTo>
                    <a:pt x="1910900" y="307859"/>
                  </a:lnTo>
                  <a:lnTo>
                    <a:pt x="1904293" y="313163"/>
                  </a:lnTo>
                  <a:lnTo>
                    <a:pt x="1897686" y="317936"/>
                  </a:lnTo>
                  <a:lnTo>
                    <a:pt x="1891079" y="322709"/>
                  </a:lnTo>
                  <a:lnTo>
                    <a:pt x="1884208" y="326686"/>
                  </a:lnTo>
                  <a:lnTo>
                    <a:pt x="1876808" y="330399"/>
                  </a:lnTo>
                  <a:lnTo>
                    <a:pt x="1869937" y="334111"/>
                  </a:lnTo>
                  <a:lnTo>
                    <a:pt x="1862802" y="337293"/>
                  </a:lnTo>
                  <a:lnTo>
                    <a:pt x="1855666" y="340210"/>
                  </a:lnTo>
                  <a:lnTo>
                    <a:pt x="1848267" y="343127"/>
                  </a:lnTo>
                  <a:lnTo>
                    <a:pt x="1841395" y="345513"/>
                  </a:lnTo>
                  <a:lnTo>
                    <a:pt x="1834260" y="347900"/>
                  </a:lnTo>
                  <a:lnTo>
                    <a:pt x="1827389" y="349491"/>
                  </a:lnTo>
                  <a:lnTo>
                    <a:pt x="1813647" y="352938"/>
                  </a:lnTo>
                  <a:lnTo>
                    <a:pt x="1800961" y="355590"/>
                  </a:lnTo>
                  <a:lnTo>
                    <a:pt x="1789069" y="357446"/>
                  </a:lnTo>
                  <a:lnTo>
                    <a:pt x="1778498" y="358507"/>
                  </a:lnTo>
                  <a:lnTo>
                    <a:pt x="1769512" y="359302"/>
                  </a:lnTo>
                  <a:lnTo>
                    <a:pt x="1761848" y="360098"/>
                  </a:lnTo>
                  <a:lnTo>
                    <a:pt x="1756299" y="360363"/>
                  </a:lnTo>
                  <a:lnTo>
                    <a:pt x="1751277" y="360363"/>
                  </a:lnTo>
                  <a:lnTo>
                    <a:pt x="1751013" y="355325"/>
                  </a:lnTo>
                  <a:lnTo>
                    <a:pt x="1751013" y="349491"/>
                  </a:lnTo>
                  <a:lnTo>
                    <a:pt x="1751013" y="342066"/>
                  </a:lnTo>
                  <a:lnTo>
                    <a:pt x="1751277" y="332785"/>
                  </a:lnTo>
                  <a:lnTo>
                    <a:pt x="1752335" y="321913"/>
                  </a:lnTo>
                  <a:lnTo>
                    <a:pt x="1753392" y="310246"/>
                  </a:lnTo>
                  <a:lnTo>
                    <a:pt x="1754977" y="297253"/>
                  </a:lnTo>
                  <a:lnTo>
                    <a:pt x="1757620" y="283464"/>
                  </a:lnTo>
                  <a:lnTo>
                    <a:pt x="1759470" y="276569"/>
                  </a:lnTo>
                  <a:lnTo>
                    <a:pt x="1761056" y="269410"/>
                  </a:lnTo>
                  <a:lnTo>
                    <a:pt x="1763170" y="261985"/>
                  </a:lnTo>
                  <a:lnTo>
                    <a:pt x="1765548" y="254826"/>
                  </a:lnTo>
                  <a:lnTo>
                    <a:pt x="1768191" y="247401"/>
                  </a:lnTo>
                  <a:lnTo>
                    <a:pt x="1771098" y="239976"/>
                  </a:lnTo>
                  <a:lnTo>
                    <a:pt x="1774269" y="232816"/>
                  </a:lnTo>
                  <a:lnTo>
                    <a:pt x="1777705" y="225657"/>
                  </a:lnTo>
                  <a:lnTo>
                    <a:pt x="1781405" y="218232"/>
                  </a:lnTo>
                  <a:lnTo>
                    <a:pt x="1785633" y="211338"/>
                  </a:lnTo>
                  <a:lnTo>
                    <a:pt x="1790126" y="204443"/>
                  </a:lnTo>
                  <a:lnTo>
                    <a:pt x="1794883" y="197549"/>
                  </a:lnTo>
                  <a:lnTo>
                    <a:pt x="1800168" y="191185"/>
                  </a:lnTo>
                  <a:lnTo>
                    <a:pt x="1805983" y="184821"/>
                  </a:lnTo>
                  <a:lnTo>
                    <a:pt x="1812061" y="178722"/>
                  </a:lnTo>
                  <a:lnTo>
                    <a:pt x="1818139" y="173153"/>
                  </a:lnTo>
                  <a:lnTo>
                    <a:pt x="1824746" y="167850"/>
                  </a:lnTo>
                  <a:lnTo>
                    <a:pt x="1831353" y="163077"/>
                  </a:lnTo>
                  <a:lnTo>
                    <a:pt x="1837960" y="158304"/>
                  </a:lnTo>
                  <a:lnTo>
                    <a:pt x="1844831" y="154326"/>
                  </a:lnTo>
                  <a:lnTo>
                    <a:pt x="1851967" y="150349"/>
                  </a:lnTo>
                  <a:lnTo>
                    <a:pt x="1859102" y="146902"/>
                  </a:lnTo>
                  <a:lnTo>
                    <a:pt x="1866237" y="143720"/>
                  </a:lnTo>
                  <a:lnTo>
                    <a:pt x="1873373" y="140803"/>
                  </a:lnTo>
                  <a:lnTo>
                    <a:pt x="1880773" y="137886"/>
                  </a:lnTo>
                  <a:lnTo>
                    <a:pt x="1887644" y="135499"/>
                  </a:lnTo>
                  <a:lnTo>
                    <a:pt x="1894779" y="133113"/>
                  </a:lnTo>
                  <a:lnTo>
                    <a:pt x="1901650" y="131257"/>
                  </a:lnTo>
                  <a:lnTo>
                    <a:pt x="1915393" y="128075"/>
                  </a:lnTo>
                  <a:lnTo>
                    <a:pt x="1928078" y="125423"/>
                  </a:lnTo>
                  <a:lnTo>
                    <a:pt x="1939970" y="123567"/>
                  </a:lnTo>
                  <a:lnTo>
                    <a:pt x="1950277" y="122241"/>
                  </a:lnTo>
                  <a:lnTo>
                    <a:pt x="1959527" y="121180"/>
                  </a:lnTo>
                  <a:lnTo>
                    <a:pt x="1966927" y="120915"/>
                  </a:lnTo>
                  <a:lnTo>
                    <a:pt x="1972741" y="120650"/>
                  </a:lnTo>
                  <a:close/>
                  <a:moveTo>
                    <a:pt x="492780" y="103188"/>
                  </a:moveTo>
                  <a:lnTo>
                    <a:pt x="497814" y="103188"/>
                  </a:lnTo>
                  <a:lnTo>
                    <a:pt x="502583" y="103188"/>
                  </a:lnTo>
                  <a:lnTo>
                    <a:pt x="507617" y="103452"/>
                  </a:lnTo>
                  <a:lnTo>
                    <a:pt x="512122" y="104246"/>
                  </a:lnTo>
                  <a:lnTo>
                    <a:pt x="517156" y="105039"/>
                  </a:lnTo>
                  <a:lnTo>
                    <a:pt x="521660" y="106096"/>
                  </a:lnTo>
                  <a:lnTo>
                    <a:pt x="526429" y="107683"/>
                  </a:lnTo>
                  <a:lnTo>
                    <a:pt x="530668" y="109005"/>
                  </a:lnTo>
                  <a:lnTo>
                    <a:pt x="535172" y="110856"/>
                  </a:lnTo>
                  <a:lnTo>
                    <a:pt x="539411" y="112442"/>
                  </a:lnTo>
                  <a:lnTo>
                    <a:pt x="543386" y="114822"/>
                  </a:lnTo>
                  <a:lnTo>
                    <a:pt x="547625" y="117202"/>
                  </a:lnTo>
                  <a:lnTo>
                    <a:pt x="551599" y="119317"/>
                  </a:lnTo>
                  <a:lnTo>
                    <a:pt x="555308" y="122225"/>
                  </a:lnTo>
                  <a:lnTo>
                    <a:pt x="558753" y="125134"/>
                  </a:lnTo>
                  <a:lnTo>
                    <a:pt x="562197" y="128042"/>
                  </a:lnTo>
                  <a:lnTo>
                    <a:pt x="565906" y="131215"/>
                  </a:lnTo>
                  <a:lnTo>
                    <a:pt x="569086" y="134653"/>
                  </a:lnTo>
                  <a:lnTo>
                    <a:pt x="571735" y="138090"/>
                  </a:lnTo>
                  <a:lnTo>
                    <a:pt x="574650" y="141792"/>
                  </a:lnTo>
                  <a:lnTo>
                    <a:pt x="577299" y="145494"/>
                  </a:lnTo>
                  <a:lnTo>
                    <a:pt x="579949" y="149460"/>
                  </a:lnTo>
                  <a:lnTo>
                    <a:pt x="582333" y="153426"/>
                  </a:lnTo>
                  <a:lnTo>
                    <a:pt x="584188" y="157657"/>
                  </a:lnTo>
                  <a:lnTo>
                    <a:pt x="586307" y="161887"/>
                  </a:lnTo>
                  <a:lnTo>
                    <a:pt x="588162" y="166118"/>
                  </a:lnTo>
                  <a:lnTo>
                    <a:pt x="589487" y="170613"/>
                  </a:lnTo>
                  <a:lnTo>
                    <a:pt x="591076" y="175108"/>
                  </a:lnTo>
                  <a:lnTo>
                    <a:pt x="592136" y="179867"/>
                  </a:lnTo>
                  <a:lnTo>
                    <a:pt x="592666" y="184626"/>
                  </a:lnTo>
                  <a:lnTo>
                    <a:pt x="593461" y="189386"/>
                  </a:lnTo>
                  <a:lnTo>
                    <a:pt x="593726" y="194145"/>
                  </a:lnTo>
                  <a:lnTo>
                    <a:pt x="593726" y="199169"/>
                  </a:lnTo>
                  <a:lnTo>
                    <a:pt x="593726" y="412020"/>
                  </a:lnTo>
                  <a:lnTo>
                    <a:pt x="593726" y="417044"/>
                  </a:lnTo>
                  <a:lnTo>
                    <a:pt x="593461" y="421803"/>
                  </a:lnTo>
                  <a:lnTo>
                    <a:pt x="592666" y="426562"/>
                  </a:lnTo>
                  <a:lnTo>
                    <a:pt x="592136" y="431322"/>
                  </a:lnTo>
                  <a:lnTo>
                    <a:pt x="591076" y="436081"/>
                  </a:lnTo>
                  <a:lnTo>
                    <a:pt x="589487" y="440312"/>
                  </a:lnTo>
                  <a:lnTo>
                    <a:pt x="588162" y="445071"/>
                  </a:lnTo>
                  <a:lnTo>
                    <a:pt x="586307" y="449302"/>
                  </a:lnTo>
                  <a:lnTo>
                    <a:pt x="584188" y="453533"/>
                  </a:lnTo>
                  <a:lnTo>
                    <a:pt x="582333" y="457763"/>
                  </a:lnTo>
                  <a:lnTo>
                    <a:pt x="579949" y="461729"/>
                  </a:lnTo>
                  <a:lnTo>
                    <a:pt x="577299" y="465431"/>
                  </a:lnTo>
                  <a:lnTo>
                    <a:pt x="574650" y="469133"/>
                  </a:lnTo>
                  <a:lnTo>
                    <a:pt x="571735" y="473099"/>
                  </a:lnTo>
                  <a:lnTo>
                    <a:pt x="569086" y="476536"/>
                  </a:lnTo>
                  <a:lnTo>
                    <a:pt x="565906" y="479974"/>
                  </a:lnTo>
                  <a:lnTo>
                    <a:pt x="562197" y="483147"/>
                  </a:lnTo>
                  <a:lnTo>
                    <a:pt x="558753" y="486055"/>
                  </a:lnTo>
                  <a:lnTo>
                    <a:pt x="555308" y="488964"/>
                  </a:lnTo>
                  <a:lnTo>
                    <a:pt x="551599" y="491343"/>
                  </a:lnTo>
                  <a:lnTo>
                    <a:pt x="547625" y="493987"/>
                  </a:lnTo>
                  <a:lnTo>
                    <a:pt x="543386" y="496367"/>
                  </a:lnTo>
                  <a:lnTo>
                    <a:pt x="539411" y="498482"/>
                  </a:lnTo>
                  <a:lnTo>
                    <a:pt x="535172" y="500333"/>
                  </a:lnTo>
                  <a:lnTo>
                    <a:pt x="530668" y="502184"/>
                  </a:lnTo>
                  <a:lnTo>
                    <a:pt x="526429" y="503506"/>
                  </a:lnTo>
                  <a:lnTo>
                    <a:pt x="521660" y="504828"/>
                  </a:lnTo>
                  <a:lnTo>
                    <a:pt x="517156" y="505886"/>
                  </a:lnTo>
                  <a:lnTo>
                    <a:pt x="512122" y="506679"/>
                  </a:lnTo>
                  <a:lnTo>
                    <a:pt x="507617" y="507472"/>
                  </a:lnTo>
                  <a:lnTo>
                    <a:pt x="502583" y="508001"/>
                  </a:lnTo>
                  <a:lnTo>
                    <a:pt x="497814" y="508001"/>
                  </a:lnTo>
                  <a:lnTo>
                    <a:pt x="492780" y="508001"/>
                  </a:lnTo>
                  <a:lnTo>
                    <a:pt x="488011" y="507472"/>
                  </a:lnTo>
                  <a:lnTo>
                    <a:pt x="482977" y="506679"/>
                  </a:lnTo>
                  <a:lnTo>
                    <a:pt x="478473" y="505886"/>
                  </a:lnTo>
                  <a:lnTo>
                    <a:pt x="473704" y="504828"/>
                  </a:lnTo>
                  <a:lnTo>
                    <a:pt x="469200" y="503506"/>
                  </a:lnTo>
                  <a:lnTo>
                    <a:pt x="464696" y="502184"/>
                  </a:lnTo>
                  <a:lnTo>
                    <a:pt x="460457" y="500333"/>
                  </a:lnTo>
                  <a:lnTo>
                    <a:pt x="456217" y="498482"/>
                  </a:lnTo>
                  <a:lnTo>
                    <a:pt x="451978" y="496367"/>
                  </a:lnTo>
                  <a:lnTo>
                    <a:pt x="448004" y="493987"/>
                  </a:lnTo>
                  <a:lnTo>
                    <a:pt x="444030" y="491343"/>
                  </a:lnTo>
                  <a:lnTo>
                    <a:pt x="440056" y="488964"/>
                  </a:lnTo>
                  <a:lnTo>
                    <a:pt x="436611" y="486055"/>
                  </a:lnTo>
                  <a:lnTo>
                    <a:pt x="433167" y="483147"/>
                  </a:lnTo>
                  <a:lnTo>
                    <a:pt x="429723" y="479974"/>
                  </a:lnTo>
                  <a:lnTo>
                    <a:pt x="426543" y="476536"/>
                  </a:lnTo>
                  <a:lnTo>
                    <a:pt x="423629" y="473099"/>
                  </a:lnTo>
                  <a:lnTo>
                    <a:pt x="420714" y="469133"/>
                  </a:lnTo>
                  <a:lnTo>
                    <a:pt x="417800" y="465431"/>
                  </a:lnTo>
                  <a:lnTo>
                    <a:pt x="415680" y="461729"/>
                  </a:lnTo>
                  <a:lnTo>
                    <a:pt x="413296" y="457763"/>
                  </a:lnTo>
                  <a:lnTo>
                    <a:pt x="410911" y="453533"/>
                  </a:lnTo>
                  <a:lnTo>
                    <a:pt x="409321" y="449302"/>
                  </a:lnTo>
                  <a:lnTo>
                    <a:pt x="407467" y="445071"/>
                  </a:lnTo>
                  <a:lnTo>
                    <a:pt x="406142" y="440312"/>
                  </a:lnTo>
                  <a:lnTo>
                    <a:pt x="404552" y="436081"/>
                  </a:lnTo>
                  <a:lnTo>
                    <a:pt x="403493" y="431322"/>
                  </a:lnTo>
                  <a:lnTo>
                    <a:pt x="402433" y="426562"/>
                  </a:lnTo>
                  <a:lnTo>
                    <a:pt x="401903" y="421803"/>
                  </a:lnTo>
                  <a:lnTo>
                    <a:pt x="401638" y="417044"/>
                  </a:lnTo>
                  <a:lnTo>
                    <a:pt x="401638" y="412020"/>
                  </a:lnTo>
                  <a:lnTo>
                    <a:pt x="401638" y="199169"/>
                  </a:lnTo>
                  <a:lnTo>
                    <a:pt x="401638" y="194145"/>
                  </a:lnTo>
                  <a:lnTo>
                    <a:pt x="401903" y="189386"/>
                  </a:lnTo>
                  <a:lnTo>
                    <a:pt x="402433" y="184626"/>
                  </a:lnTo>
                  <a:lnTo>
                    <a:pt x="403493" y="179867"/>
                  </a:lnTo>
                  <a:lnTo>
                    <a:pt x="404552" y="175108"/>
                  </a:lnTo>
                  <a:lnTo>
                    <a:pt x="406142" y="170613"/>
                  </a:lnTo>
                  <a:lnTo>
                    <a:pt x="407467" y="166118"/>
                  </a:lnTo>
                  <a:lnTo>
                    <a:pt x="409321" y="161887"/>
                  </a:lnTo>
                  <a:lnTo>
                    <a:pt x="410911" y="157657"/>
                  </a:lnTo>
                  <a:lnTo>
                    <a:pt x="413296" y="153426"/>
                  </a:lnTo>
                  <a:lnTo>
                    <a:pt x="415680" y="149460"/>
                  </a:lnTo>
                  <a:lnTo>
                    <a:pt x="417800" y="145494"/>
                  </a:lnTo>
                  <a:lnTo>
                    <a:pt x="420714" y="141792"/>
                  </a:lnTo>
                  <a:lnTo>
                    <a:pt x="423629" y="138090"/>
                  </a:lnTo>
                  <a:lnTo>
                    <a:pt x="426543" y="134653"/>
                  </a:lnTo>
                  <a:lnTo>
                    <a:pt x="429723" y="131215"/>
                  </a:lnTo>
                  <a:lnTo>
                    <a:pt x="433167" y="128042"/>
                  </a:lnTo>
                  <a:lnTo>
                    <a:pt x="436611" y="125134"/>
                  </a:lnTo>
                  <a:lnTo>
                    <a:pt x="440056" y="122225"/>
                  </a:lnTo>
                  <a:lnTo>
                    <a:pt x="444030" y="119317"/>
                  </a:lnTo>
                  <a:lnTo>
                    <a:pt x="448004" y="117202"/>
                  </a:lnTo>
                  <a:lnTo>
                    <a:pt x="451978" y="114822"/>
                  </a:lnTo>
                  <a:lnTo>
                    <a:pt x="456217" y="112442"/>
                  </a:lnTo>
                  <a:lnTo>
                    <a:pt x="460457" y="110856"/>
                  </a:lnTo>
                  <a:lnTo>
                    <a:pt x="464696" y="109005"/>
                  </a:lnTo>
                  <a:lnTo>
                    <a:pt x="469200" y="107683"/>
                  </a:lnTo>
                  <a:lnTo>
                    <a:pt x="473704" y="106096"/>
                  </a:lnTo>
                  <a:lnTo>
                    <a:pt x="478473" y="105039"/>
                  </a:lnTo>
                  <a:lnTo>
                    <a:pt x="482977" y="104246"/>
                  </a:lnTo>
                  <a:lnTo>
                    <a:pt x="488011" y="103452"/>
                  </a:lnTo>
                  <a:lnTo>
                    <a:pt x="492780" y="103188"/>
                  </a:lnTo>
                  <a:close/>
                  <a:moveTo>
                    <a:pt x="1736196" y="84138"/>
                  </a:moveTo>
                  <a:lnTo>
                    <a:pt x="1741224" y="84138"/>
                  </a:lnTo>
                  <a:lnTo>
                    <a:pt x="1741224" y="88916"/>
                  </a:lnTo>
                  <a:lnTo>
                    <a:pt x="1741488" y="94491"/>
                  </a:lnTo>
                  <a:lnTo>
                    <a:pt x="1741224" y="102189"/>
                  </a:lnTo>
                  <a:lnTo>
                    <a:pt x="1740959" y="111481"/>
                  </a:lnTo>
                  <a:lnTo>
                    <a:pt x="1740430" y="122099"/>
                  </a:lnTo>
                  <a:lnTo>
                    <a:pt x="1739107" y="134310"/>
                  </a:lnTo>
                  <a:lnTo>
                    <a:pt x="1737255" y="147053"/>
                  </a:lnTo>
                  <a:lnTo>
                    <a:pt x="1734609" y="160857"/>
                  </a:lnTo>
                  <a:lnTo>
                    <a:pt x="1733021" y="167759"/>
                  </a:lnTo>
                  <a:lnTo>
                    <a:pt x="1731169" y="175192"/>
                  </a:lnTo>
                  <a:lnTo>
                    <a:pt x="1729053" y="182359"/>
                  </a:lnTo>
                  <a:lnTo>
                    <a:pt x="1726671" y="189527"/>
                  </a:lnTo>
                  <a:lnTo>
                    <a:pt x="1724290" y="197225"/>
                  </a:lnTo>
                  <a:lnTo>
                    <a:pt x="1721380" y="204393"/>
                  </a:lnTo>
                  <a:lnTo>
                    <a:pt x="1718205" y="211560"/>
                  </a:lnTo>
                  <a:lnTo>
                    <a:pt x="1714501" y="218993"/>
                  </a:lnTo>
                  <a:lnTo>
                    <a:pt x="1710796" y="226161"/>
                  </a:lnTo>
                  <a:lnTo>
                    <a:pt x="1706828" y="233063"/>
                  </a:lnTo>
                  <a:lnTo>
                    <a:pt x="1702330" y="239965"/>
                  </a:lnTo>
                  <a:lnTo>
                    <a:pt x="1697303" y="246601"/>
                  </a:lnTo>
                  <a:lnTo>
                    <a:pt x="1692011" y="253503"/>
                  </a:lnTo>
                  <a:lnTo>
                    <a:pt x="1686190" y="259874"/>
                  </a:lnTo>
                  <a:lnTo>
                    <a:pt x="1680634" y="265449"/>
                  </a:lnTo>
                  <a:lnTo>
                    <a:pt x="1674284" y="271289"/>
                  </a:lnTo>
                  <a:lnTo>
                    <a:pt x="1667934" y="276598"/>
                  </a:lnTo>
                  <a:lnTo>
                    <a:pt x="1661055" y="281642"/>
                  </a:lnTo>
                  <a:lnTo>
                    <a:pt x="1654175" y="285890"/>
                  </a:lnTo>
                  <a:lnTo>
                    <a:pt x="1647296" y="290137"/>
                  </a:lnTo>
                  <a:lnTo>
                    <a:pt x="1640417" y="294119"/>
                  </a:lnTo>
                  <a:lnTo>
                    <a:pt x="1633009" y="297836"/>
                  </a:lnTo>
                  <a:lnTo>
                    <a:pt x="1625865" y="301021"/>
                  </a:lnTo>
                  <a:lnTo>
                    <a:pt x="1618986" y="303941"/>
                  </a:lnTo>
                  <a:lnTo>
                    <a:pt x="1611842" y="306330"/>
                  </a:lnTo>
                  <a:lnTo>
                    <a:pt x="1604434" y="308985"/>
                  </a:lnTo>
                  <a:lnTo>
                    <a:pt x="1597554" y="311374"/>
                  </a:lnTo>
                  <a:lnTo>
                    <a:pt x="1590675" y="313232"/>
                  </a:lnTo>
                  <a:lnTo>
                    <a:pt x="1577182" y="316683"/>
                  </a:lnTo>
                  <a:lnTo>
                    <a:pt x="1564217" y="318807"/>
                  </a:lnTo>
                  <a:lnTo>
                    <a:pt x="1552575" y="320931"/>
                  </a:lnTo>
                  <a:lnTo>
                    <a:pt x="1541727" y="321993"/>
                  </a:lnTo>
                  <a:lnTo>
                    <a:pt x="1532467" y="323054"/>
                  </a:lnTo>
                  <a:lnTo>
                    <a:pt x="1525058" y="323585"/>
                  </a:lnTo>
                  <a:lnTo>
                    <a:pt x="1519238" y="323585"/>
                  </a:lnTo>
                  <a:lnTo>
                    <a:pt x="1514740" y="323851"/>
                  </a:lnTo>
                  <a:lnTo>
                    <a:pt x="1514475" y="318807"/>
                  </a:lnTo>
                  <a:lnTo>
                    <a:pt x="1514475" y="313232"/>
                  </a:lnTo>
                  <a:lnTo>
                    <a:pt x="1514475" y="305534"/>
                  </a:lnTo>
                  <a:lnTo>
                    <a:pt x="1514740" y="296243"/>
                  </a:lnTo>
                  <a:lnTo>
                    <a:pt x="1515269" y="285624"/>
                  </a:lnTo>
                  <a:lnTo>
                    <a:pt x="1516592" y="273678"/>
                  </a:lnTo>
                  <a:lnTo>
                    <a:pt x="1518444" y="260671"/>
                  </a:lnTo>
                  <a:lnTo>
                    <a:pt x="1521090" y="247132"/>
                  </a:lnTo>
                  <a:lnTo>
                    <a:pt x="1522413" y="239965"/>
                  </a:lnTo>
                  <a:lnTo>
                    <a:pt x="1524529" y="232797"/>
                  </a:lnTo>
                  <a:lnTo>
                    <a:pt x="1526381" y="225630"/>
                  </a:lnTo>
                  <a:lnTo>
                    <a:pt x="1528763" y="217931"/>
                  </a:lnTo>
                  <a:lnTo>
                    <a:pt x="1531408" y="210764"/>
                  </a:lnTo>
                  <a:lnTo>
                    <a:pt x="1534319" y="203596"/>
                  </a:lnTo>
                  <a:lnTo>
                    <a:pt x="1537494" y="195898"/>
                  </a:lnTo>
                  <a:lnTo>
                    <a:pt x="1540934" y="188730"/>
                  </a:lnTo>
                  <a:lnTo>
                    <a:pt x="1544638" y="181828"/>
                  </a:lnTo>
                  <a:lnTo>
                    <a:pt x="1548606" y="174395"/>
                  </a:lnTo>
                  <a:lnTo>
                    <a:pt x="1553369" y="167493"/>
                  </a:lnTo>
                  <a:lnTo>
                    <a:pt x="1558396" y="160857"/>
                  </a:lnTo>
                  <a:lnTo>
                    <a:pt x="1563423" y="154486"/>
                  </a:lnTo>
                  <a:lnTo>
                    <a:pt x="1568979" y="148114"/>
                  </a:lnTo>
                  <a:lnTo>
                    <a:pt x="1575065" y="142009"/>
                  </a:lnTo>
                  <a:lnTo>
                    <a:pt x="1581415" y="136434"/>
                  </a:lnTo>
                  <a:lnTo>
                    <a:pt x="1587765" y="131390"/>
                  </a:lnTo>
                  <a:lnTo>
                    <a:pt x="1594379" y="126346"/>
                  </a:lnTo>
                  <a:lnTo>
                    <a:pt x="1601259" y="121834"/>
                  </a:lnTo>
                  <a:lnTo>
                    <a:pt x="1608402" y="117586"/>
                  </a:lnTo>
                  <a:lnTo>
                    <a:pt x="1615282" y="113604"/>
                  </a:lnTo>
                  <a:lnTo>
                    <a:pt x="1622425" y="110153"/>
                  </a:lnTo>
                  <a:lnTo>
                    <a:pt x="1629569" y="106968"/>
                  </a:lnTo>
                  <a:lnTo>
                    <a:pt x="1636713" y="103782"/>
                  </a:lnTo>
                  <a:lnTo>
                    <a:pt x="1643857" y="101127"/>
                  </a:lnTo>
                  <a:lnTo>
                    <a:pt x="1651000" y="98738"/>
                  </a:lnTo>
                  <a:lnTo>
                    <a:pt x="1657880" y="96615"/>
                  </a:lnTo>
                  <a:lnTo>
                    <a:pt x="1665023" y="94491"/>
                  </a:lnTo>
                  <a:lnTo>
                    <a:pt x="1678517" y="91305"/>
                  </a:lnTo>
                  <a:lnTo>
                    <a:pt x="1691217" y="88651"/>
                  </a:lnTo>
                  <a:lnTo>
                    <a:pt x="1703123" y="87058"/>
                  </a:lnTo>
                  <a:lnTo>
                    <a:pt x="1713707" y="85465"/>
                  </a:lnTo>
                  <a:lnTo>
                    <a:pt x="1722967" y="84669"/>
                  </a:lnTo>
                  <a:lnTo>
                    <a:pt x="1730640" y="84403"/>
                  </a:lnTo>
                  <a:lnTo>
                    <a:pt x="1736196" y="84138"/>
                  </a:lnTo>
                  <a:close/>
                  <a:moveTo>
                    <a:pt x="1213909" y="0"/>
                  </a:moveTo>
                  <a:lnTo>
                    <a:pt x="1218671" y="528"/>
                  </a:lnTo>
                  <a:lnTo>
                    <a:pt x="1223698" y="793"/>
                  </a:lnTo>
                  <a:lnTo>
                    <a:pt x="1228196" y="1321"/>
                  </a:lnTo>
                  <a:lnTo>
                    <a:pt x="1233223" y="2114"/>
                  </a:lnTo>
                  <a:lnTo>
                    <a:pt x="1237721" y="3171"/>
                  </a:lnTo>
                  <a:lnTo>
                    <a:pt x="1242219" y="4492"/>
                  </a:lnTo>
                  <a:lnTo>
                    <a:pt x="1246717" y="5813"/>
                  </a:lnTo>
                  <a:lnTo>
                    <a:pt x="1251215" y="7663"/>
                  </a:lnTo>
                  <a:lnTo>
                    <a:pt x="1255448" y="9777"/>
                  </a:lnTo>
                  <a:lnTo>
                    <a:pt x="1259417" y="11626"/>
                  </a:lnTo>
                  <a:lnTo>
                    <a:pt x="1263651" y="14005"/>
                  </a:lnTo>
                  <a:lnTo>
                    <a:pt x="1267355" y="16647"/>
                  </a:lnTo>
                  <a:lnTo>
                    <a:pt x="1271059" y="19289"/>
                  </a:lnTo>
                  <a:lnTo>
                    <a:pt x="1274763" y="21932"/>
                  </a:lnTo>
                  <a:lnTo>
                    <a:pt x="1278203" y="25367"/>
                  </a:lnTo>
                  <a:lnTo>
                    <a:pt x="1281642" y="28538"/>
                  </a:lnTo>
                  <a:lnTo>
                    <a:pt x="1285082" y="31708"/>
                  </a:lnTo>
                  <a:lnTo>
                    <a:pt x="1287728" y="35144"/>
                  </a:lnTo>
                  <a:lnTo>
                    <a:pt x="1290638" y="38843"/>
                  </a:lnTo>
                  <a:lnTo>
                    <a:pt x="1293284" y="42542"/>
                  </a:lnTo>
                  <a:lnTo>
                    <a:pt x="1295930" y="46242"/>
                  </a:lnTo>
                  <a:lnTo>
                    <a:pt x="1298311" y="50469"/>
                  </a:lnTo>
                  <a:lnTo>
                    <a:pt x="1300163" y="54697"/>
                  </a:lnTo>
                  <a:lnTo>
                    <a:pt x="1302280" y="58661"/>
                  </a:lnTo>
                  <a:lnTo>
                    <a:pt x="1304132" y="63153"/>
                  </a:lnTo>
                  <a:lnTo>
                    <a:pt x="1305455" y="67645"/>
                  </a:lnTo>
                  <a:lnTo>
                    <a:pt x="1307042" y="72401"/>
                  </a:lnTo>
                  <a:lnTo>
                    <a:pt x="1307836" y="76893"/>
                  </a:lnTo>
                  <a:lnTo>
                    <a:pt x="1308630" y="81649"/>
                  </a:lnTo>
                  <a:lnTo>
                    <a:pt x="1309159" y="86406"/>
                  </a:lnTo>
                  <a:lnTo>
                    <a:pt x="1309688" y="91162"/>
                  </a:lnTo>
                  <a:lnTo>
                    <a:pt x="1309688" y="95918"/>
                  </a:lnTo>
                  <a:lnTo>
                    <a:pt x="1309688" y="404813"/>
                  </a:lnTo>
                  <a:lnTo>
                    <a:pt x="1303338" y="404020"/>
                  </a:lnTo>
                  <a:lnTo>
                    <a:pt x="1297253" y="403492"/>
                  </a:lnTo>
                  <a:lnTo>
                    <a:pt x="1290638" y="402699"/>
                  </a:lnTo>
                  <a:lnTo>
                    <a:pt x="1284288" y="402699"/>
                  </a:lnTo>
                  <a:lnTo>
                    <a:pt x="1117600" y="402699"/>
                  </a:lnTo>
                  <a:lnTo>
                    <a:pt x="1117600" y="95918"/>
                  </a:lnTo>
                  <a:lnTo>
                    <a:pt x="1117865" y="91162"/>
                  </a:lnTo>
                  <a:lnTo>
                    <a:pt x="1118129" y="86406"/>
                  </a:lnTo>
                  <a:lnTo>
                    <a:pt x="1118658" y="81649"/>
                  </a:lnTo>
                  <a:lnTo>
                    <a:pt x="1119717" y="76893"/>
                  </a:lnTo>
                  <a:lnTo>
                    <a:pt x="1120775" y="72401"/>
                  </a:lnTo>
                  <a:lnTo>
                    <a:pt x="1121833" y="67645"/>
                  </a:lnTo>
                  <a:lnTo>
                    <a:pt x="1123686" y="63153"/>
                  </a:lnTo>
                  <a:lnTo>
                    <a:pt x="1125008" y="58661"/>
                  </a:lnTo>
                  <a:lnTo>
                    <a:pt x="1127125" y="54697"/>
                  </a:lnTo>
                  <a:lnTo>
                    <a:pt x="1129242" y="50469"/>
                  </a:lnTo>
                  <a:lnTo>
                    <a:pt x="1131623" y="46242"/>
                  </a:lnTo>
                  <a:lnTo>
                    <a:pt x="1134004" y="42542"/>
                  </a:lnTo>
                  <a:lnTo>
                    <a:pt x="1136650" y="38843"/>
                  </a:lnTo>
                  <a:lnTo>
                    <a:pt x="1139561" y="35144"/>
                  </a:lnTo>
                  <a:lnTo>
                    <a:pt x="1142736" y="31708"/>
                  </a:lnTo>
                  <a:lnTo>
                    <a:pt x="1145911" y="28538"/>
                  </a:lnTo>
                  <a:lnTo>
                    <a:pt x="1149086" y="25367"/>
                  </a:lnTo>
                  <a:lnTo>
                    <a:pt x="1152525" y="21932"/>
                  </a:lnTo>
                  <a:lnTo>
                    <a:pt x="1156229" y="19289"/>
                  </a:lnTo>
                  <a:lnTo>
                    <a:pt x="1160198" y="16647"/>
                  </a:lnTo>
                  <a:lnTo>
                    <a:pt x="1163902" y="14005"/>
                  </a:lnTo>
                  <a:lnTo>
                    <a:pt x="1167871" y="11626"/>
                  </a:lnTo>
                  <a:lnTo>
                    <a:pt x="1172369" y="9777"/>
                  </a:lnTo>
                  <a:lnTo>
                    <a:pt x="1176338" y="7663"/>
                  </a:lnTo>
                  <a:lnTo>
                    <a:pt x="1180571" y="5813"/>
                  </a:lnTo>
                  <a:lnTo>
                    <a:pt x="1185334" y="4492"/>
                  </a:lnTo>
                  <a:lnTo>
                    <a:pt x="1189832" y="3171"/>
                  </a:lnTo>
                  <a:lnTo>
                    <a:pt x="1194594" y="2114"/>
                  </a:lnTo>
                  <a:lnTo>
                    <a:pt x="1199092" y="1321"/>
                  </a:lnTo>
                  <a:lnTo>
                    <a:pt x="1204119" y="793"/>
                  </a:lnTo>
                  <a:lnTo>
                    <a:pt x="1208882" y="528"/>
                  </a:lnTo>
                  <a:lnTo>
                    <a:pt x="1213909" y="0"/>
                  </a:lnTo>
                  <a:close/>
                  <a:moveTo>
                    <a:pt x="975519" y="0"/>
                  </a:moveTo>
                  <a:lnTo>
                    <a:pt x="980546" y="529"/>
                  </a:lnTo>
                  <a:lnTo>
                    <a:pt x="985573" y="794"/>
                  </a:lnTo>
                  <a:lnTo>
                    <a:pt x="990071" y="1323"/>
                  </a:lnTo>
                  <a:lnTo>
                    <a:pt x="995098" y="2118"/>
                  </a:lnTo>
                  <a:lnTo>
                    <a:pt x="999596" y="3177"/>
                  </a:lnTo>
                  <a:lnTo>
                    <a:pt x="1004094" y="4500"/>
                  </a:lnTo>
                  <a:lnTo>
                    <a:pt x="1008592" y="5824"/>
                  </a:lnTo>
                  <a:lnTo>
                    <a:pt x="1012825" y="7677"/>
                  </a:lnTo>
                  <a:lnTo>
                    <a:pt x="1017323" y="9795"/>
                  </a:lnTo>
                  <a:lnTo>
                    <a:pt x="1021292" y="11648"/>
                  </a:lnTo>
                  <a:lnTo>
                    <a:pt x="1025261" y="14030"/>
                  </a:lnTo>
                  <a:lnTo>
                    <a:pt x="1029230" y="16678"/>
                  </a:lnTo>
                  <a:lnTo>
                    <a:pt x="1032934" y="19325"/>
                  </a:lnTo>
                  <a:lnTo>
                    <a:pt x="1036638" y="21972"/>
                  </a:lnTo>
                  <a:lnTo>
                    <a:pt x="1040078" y="25413"/>
                  </a:lnTo>
                  <a:lnTo>
                    <a:pt x="1043517" y="28590"/>
                  </a:lnTo>
                  <a:lnTo>
                    <a:pt x="1046692" y="31767"/>
                  </a:lnTo>
                  <a:lnTo>
                    <a:pt x="1049603" y="35208"/>
                  </a:lnTo>
                  <a:lnTo>
                    <a:pt x="1052513" y="38914"/>
                  </a:lnTo>
                  <a:lnTo>
                    <a:pt x="1055159" y="42621"/>
                  </a:lnTo>
                  <a:lnTo>
                    <a:pt x="1057805" y="46327"/>
                  </a:lnTo>
                  <a:lnTo>
                    <a:pt x="1059921" y="50562"/>
                  </a:lnTo>
                  <a:lnTo>
                    <a:pt x="1062038" y="54798"/>
                  </a:lnTo>
                  <a:lnTo>
                    <a:pt x="1064155" y="58769"/>
                  </a:lnTo>
                  <a:lnTo>
                    <a:pt x="1065742" y="63269"/>
                  </a:lnTo>
                  <a:lnTo>
                    <a:pt x="1067330" y="67769"/>
                  </a:lnTo>
                  <a:lnTo>
                    <a:pt x="1068653" y="72534"/>
                  </a:lnTo>
                  <a:lnTo>
                    <a:pt x="1069446" y="77035"/>
                  </a:lnTo>
                  <a:lnTo>
                    <a:pt x="1070505" y="81800"/>
                  </a:lnTo>
                  <a:lnTo>
                    <a:pt x="1071034" y="86565"/>
                  </a:lnTo>
                  <a:lnTo>
                    <a:pt x="1071563" y="91330"/>
                  </a:lnTo>
                  <a:lnTo>
                    <a:pt x="1071563" y="96095"/>
                  </a:lnTo>
                  <a:lnTo>
                    <a:pt x="1071563" y="404499"/>
                  </a:lnTo>
                  <a:lnTo>
                    <a:pt x="1065742" y="405028"/>
                  </a:lnTo>
                  <a:lnTo>
                    <a:pt x="1060451" y="405823"/>
                  </a:lnTo>
                  <a:lnTo>
                    <a:pt x="1054894" y="406617"/>
                  </a:lnTo>
                  <a:lnTo>
                    <a:pt x="1049338" y="407940"/>
                  </a:lnTo>
                  <a:lnTo>
                    <a:pt x="1043782" y="408999"/>
                  </a:lnTo>
                  <a:lnTo>
                    <a:pt x="1038490" y="410588"/>
                  </a:lnTo>
                  <a:lnTo>
                    <a:pt x="1033198" y="412176"/>
                  </a:lnTo>
                  <a:lnTo>
                    <a:pt x="1027907" y="414029"/>
                  </a:lnTo>
                  <a:lnTo>
                    <a:pt x="1017588" y="418000"/>
                  </a:lnTo>
                  <a:lnTo>
                    <a:pt x="1007798" y="422500"/>
                  </a:lnTo>
                  <a:lnTo>
                    <a:pt x="998273" y="427795"/>
                  </a:lnTo>
                  <a:lnTo>
                    <a:pt x="989013" y="433619"/>
                  </a:lnTo>
                  <a:lnTo>
                    <a:pt x="980017" y="439707"/>
                  </a:lnTo>
                  <a:lnTo>
                    <a:pt x="971550" y="446590"/>
                  </a:lnTo>
                  <a:lnTo>
                    <a:pt x="963877" y="453738"/>
                  </a:lnTo>
                  <a:lnTo>
                    <a:pt x="956204" y="461680"/>
                  </a:lnTo>
                  <a:lnTo>
                    <a:pt x="949060" y="469622"/>
                  </a:lnTo>
                  <a:lnTo>
                    <a:pt x="942446" y="478357"/>
                  </a:lnTo>
                  <a:lnTo>
                    <a:pt x="936360" y="487358"/>
                  </a:lnTo>
                  <a:lnTo>
                    <a:pt x="930804" y="496888"/>
                  </a:lnTo>
                  <a:lnTo>
                    <a:pt x="925248" y="493447"/>
                  </a:lnTo>
                  <a:lnTo>
                    <a:pt x="919956" y="490005"/>
                  </a:lnTo>
                  <a:lnTo>
                    <a:pt x="914929" y="486299"/>
                  </a:lnTo>
                  <a:lnTo>
                    <a:pt x="910167" y="481799"/>
                  </a:lnTo>
                  <a:lnTo>
                    <a:pt x="905404" y="477299"/>
                  </a:lnTo>
                  <a:lnTo>
                    <a:pt x="901435" y="472533"/>
                  </a:lnTo>
                  <a:lnTo>
                    <a:pt x="897202" y="467504"/>
                  </a:lnTo>
                  <a:lnTo>
                    <a:pt x="893762" y="462209"/>
                  </a:lnTo>
                  <a:lnTo>
                    <a:pt x="890587" y="456385"/>
                  </a:lnTo>
                  <a:lnTo>
                    <a:pt x="887677" y="450561"/>
                  </a:lnTo>
                  <a:lnTo>
                    <a:pt x="885296" y="444472"/>
                  </a:lnTo>
                  <a:lnTo>
                    <a:pt x="883179" y="438648"/>
                  </a:lnTo>
                  <a:lnTo>
                    <a:pt x="881592" y="431766"/>
                  </a:lnTo>
                  <a:lnTo>
                    <a:pt x="880533" y="425412"/>
                  </a:lnTo>
                  <a:lnTo>
                    <a:pt x="879739" y="418529"/>
                  </a:lnTo>
                  <a:lnTo>
                    <a:pt x="879475" y="411911"/>
                  </a:lnTo>
                  <a:lnTo>
                    <a:pt x="879475" y="96095"/>
                  </a:lnTo>
                  <a:lnTo>
                    <a:pt x="879739" y="91330"/>
                  </a:lnTo>
                  <a:lnTo>
                    <a:pt x="880004" y="86565"/>
                  </a:lnTo>
                  <a:lnTo>
                    <a:pt x="880533" y="81800"/>
                  </a:lnTo>
                  <a:lnTo>
                    <a:pt x="881327" y="77035"/>
                  </a:lnTo>
                  <a:lnTo>
                    <a:pt x="882650" y="72534"/>
                  </a:lnTo>
                  <a:lnTo>
                    <a:pt x="883708" y="67769"/>
                  </a:lnTo>
                  <a:lnTo>
                    <a:pt x="885560" y="63269"/>
                  </a:lnTo>
                  <a:lnTo>
                    <a:pt x="887148" y="58769"/>
                  </a:lnTo>
                  <a:lnTo>
                    <a:pt x="889000" y="54798"/>
                  </a:lnTo>
                  <a:lnTo>
                    <a:pt x="891381" y="50562"/>
                  </a:lnTo>
                  <a:lnTo>
                    <a:pt x="893498" y="46327"/>
                  </a:lnTo>
                  <a:lnTo>
                    <a:pt x="895879" y="42621"/>
                  </a:lnTo>
                  <a:lnTo>
                    <a:pt x="898790" y="38914"/>
                  </a:lnTo>
                  <a:lnTo>
                    <a:pt x="901435" y="35208"/>
                  </a:lnTo>
                  <a:lnTo>
                    <a:pt x="904610" y="31767"/>
                  </a:lnTo>
                  <a:lnTo>
                    <a:pt x="907785" y="28590"/>
                  </a:lnTo>
                  <a:lnTo>
                    <a:pt x="910960" y="25413"/>
                  </a:lnTo>
                  <a:lnTo>
                    <a:pt x="914400" y="21972"/>
                  </a:lnTo>
                  <a:lnTo>
                    <a:pt x="918104" y="19325"/>
                  </a:lnTo>
                  <a:lnTo>
                    <a:pt x="921808" y="16678"/>
                  </a:lnTo>
                  <a:lnTo>
                    <a:pt x="926042" y="14030"/>
                  </a:lnTo>
                  <a:lnTo>
                    <a:pt x="929746" y="11648"/>
                  </a:lnTo>
                  <a:lnTo>
                    <a:pt x="933979" y="9795"/>
                  </a:lnTo>
                  <a:lnTo>
                    <a:pt x="937948" y="7677"/>
                  </a:lnTo>
                  <a:lnTo>
                    <a:pt x="942710" y="5824"/>
                  </a:lnTo>
                  <a:lnTo>
                    <a:pt x="946944" y="4500"/>
                  </a:lnTo>
                  <a:lnTo>
                    <a:pt x="951706" y="3177"/>
                  </a:lnTo>
                  <a:lnTo>
                    <a:pt x="956204" y="2118"/>
                  </a:lnTo>
                  <a:lnTo>
                    <a:pt x="960967" y="1323"/>
                  </a:lnTo>
                  <a:lnTo>
                    <a:pt x="965730" y="794"/>
                  </a:lnTo>
                  <a:lnTo>
                    <a:pt x="970757" y="529"/>
                  </a:lnTo>
                  <a:lnTo>
                    <a:pt x="975519" y="0"/>
                  </a:lnTo>
                  <a:close/>
                  <a:moveTo>
                    <a:pt x="735674" y="0"/>
                  </a:moveTo>
                  <a:lnTo>
                    <a:pt x="740708" y="529"/>
                  </a:lnTo>
                  <a:lnTo>
                    <a:pt x="745478" y="794"/>
                  </a:lnTo>
                  <a:lnTo>
                    <a:pt x="750512" y="1323"/>
                  </a:lnTo>
                  <a:lnTo>
                    <a:pt x="755016" y="2118"/>
                  </a:lnTo>
                  <a:lnTo>
                    <a:pt x="759785" y="3177"/>
                  </a:lnTo>
                  <a:lnTo>
                    <a:pt x="764289" y="4500"/>
                  </a:lnTo>
                  <a:lnTo>
                    <a:pt x="768793" y="5824"/>
                  </a:lnTo>
                  <a:lnTo>
                    <a:pt x="773032" y="7677"/>
                  </a:lnTo>
                  <a:lnTo>
                    <a:pt x="777271" y="9795"/>
                  </a:lnTo>
                  <a:lnTo>
                    <a:pt x="781511" y="11648"/>
                  </a:lnTo>
                  <a:lnTo>
                    <a:pt x="785485" y="14030"/>
                  </a:lnTo>
                  <a:lnTo>
                    <a:pt x="789459" y="16677"/>
                  </a:lnTo>
                  <a:lnTo>
                    <a:pt x="793433" y="19325"/>
                  </a:lnTo>
                  <a:lnTo>
                    <a:pt x="796878" y="21972"/>
                  </a:lnTo>
                  <a:lnTo>
                    <a:pt x="800322" y="25413"/>
                  </a:lnTo>
                  <a:lnTo>
                    <a:pt x="803766" y="28590"/>
                  </a:lnTo>
                  <a:lnTo>
                    <a:pt x="806946" y="31766"/>
                  </a:lnTo>
                  <a:lnTo>
                    <a:pt x="809860" y="35208"/>
                  </a:lnTo>
                  <a:lnTo>
                    <a:pt x="812775" y="38914"/>
                  </a:lnTo>
                  <a:lnTo>
                    <a:pt x="815424" y="42620"/>
                  </a:lnTo>
                  <a:lnTo>
                    <a:pt x="817809" y="46326"/>
                  </a:lnTo>
                  <a:lnTo>
                    <a:pt x="820193" y="50562"/>
                  </a:lnTo>
                  <a:lnTo>
                    <a:pt x="822313" y="54797"/>
                  </a:lnTo>
                  <a:lnTo>
                    <a:pt x="824167" y="58768"/>
                  </a:lnTo>
                  <a:lnTo>
                    <a:pt x="826022" y="63268"/>
                  </a:lnTo>
                  <a:lnTo>
                    <a:pt x="827347" y="67769"/>
                  </a:lnTo>
                  <a:lnTo>
                    <a:pt x="828936" y="72533"/>
                  </a:lnTo>
                  <a:lnTo>
                    <a:pt x="829731" y="77034"/>
                  </a:lnTo>
                  <a:lnTo>
                    <a:pt x="830526" y="81799"/>
                  </a:lnTo>
                  <a:lnTo>
                    <a:pt x="831586" y="86564"/>
                  </a:lnTo>
                  <a:lnTo>
                    <a:pt x="831851" y="91329"/>
                  </a:lnTo>
                  <a:lnTo>
                    <a:pt x="831851" y="96094"/>
                  </a:lnTo>
                  <a:lnTo>
                    <a:pt x="831851" y="411906"/>
                  </a:lnTo>
                  <a:lnTo>
                    <a:pt x="831851" y="416936"/>
                  </a:lnTo>
                  <a:lnTo>
                    <a:pt x="831586" y="421701"/>
                  </a:lnTo>
                  <a:lnTo>
                    <a:pt x="830526" y="426466"/>
                  </a:lnTo>
                  <a:lnTo>
                    <a:pt x="829731" y="431231"/>
                  </a:lnTo>
                  <a:lnTo>
                    <a:pt x="828936" y="435996"/>
                  </a:lnTo>
                  <a:lnTo>
                    <a:pt x="827347" y="440231"/>
                  </a:lnTo>
                  <a:lnTo>
                    <a:pt x="826022" y="444996"/>
                  </a:lnTo>
                  <a:lnTo>
                    <a:pt x="824167" y="449232"/>
                  </a:lnTo>
                  <a:lnTo>
                    <a:pt x="822313" y="453468"/>
                  </a:lnTo>
                  <a:lnTo>
                    <a:pt x="820193" y="457703"/>
                  </a:lnTo>
                  <a:lnTo>
                    <a:pt x="817809" y="461674"/>
                  </a:lnTo>
                  <a:lnTo>
                    <a:pt x="815424" y="465380"/>
                  </a:lnTo>
                  <a:lnTo>
                    <a:pt x="812775" y="469086"/>
                  </a:lnTo>
                  <a:lnTo>
                    <a:pt x="809860" y="473057"/>
                  </a:lnTo>
                  <a:lnTo>
                    <a:pt x="806946" y="476498"/>
                  </a:lnTo>
                  <a:lnTo>
                    <a:pt x="803766" y="479940"/>
                  </a:lnTo>
                  <a:lnTo>
                    <a:pt x="800322" y="483116"/>
                  </a:lnTo>
                  <a:lnTo>
                    <a:pt x="796878" y="486028"/>
                  </a:lnTo>
                  <a:lnTo>
                    <a:pt x="793433" y="488940"/>
                  </a:lnTo>
                  <a:lnTo>
                    <a:pt x="789459" y="491323"/>
                  </a:lnTo>
                  <a:lnTo>
                    <a:pt x="785485" y="493970"/>
                  </a:lnTo>
                  <a:lnTo>
                    <a:pt x="781511" y="496352"/>
                  </a:lnTo>
                  <a:lnTo>
                    <a:pt x="777271" y="498470"/>
                  </a:lnTo>
                  <a:lnTo>
                    <a:pt x="773032" y="500323"/>
                  </a:lnTo>
                  <a:lnTo>
                    <a:pt x="768793" y="502176"/>
                  </a:lnTo>
                  <a:lnTo>
                    <a:pt x="764289" y="503500"/>
                  </a:lnTo>
                  <a:lnTo>
                    <a:pt x="759785" y="504823"/>
                  </a:lnTo>
                  <a:lnTo>
                    <a:pt x="755016" y="505882"/>
                  </a:lnTo>
                  <a:lnTo>
                    <a:pt x="750512" y="506677"/>
                  </a:lnTo>
                  <a:lnTo>
                    <a:pt x="745478" y="507471"/>
                  </a:lnTo>
                  <a:lnTo>
                    <a:pt x="740708" y="508000"/>
                  </a:lnTo>
                  <a:lnTo>
                    <a:pt x="735674" y="508000"/>
                  </a:lnTo>
                  <a:lnTo>
                    <a:pt x="730905" y="508000"/>
                  </a:lnTo>
                  <a:lnTo>
                    <a:pt x="725871" y="507471"/>
                  </a:lnTo>
                  <a:lnTo>
                    <a:pt x="721367" y="506677"/>
                  </a:lnTo>
                  <a:lnTo>
                    <a:pt x="716333" y="505882"/>
                  </a:lnTo>
                  <a:lnTo>
                    <a:pt x="711564" y="504823"/>
                  </a:lnTo>
                  <a:lnTo>
                    <a:pt x="707060" y="503500"/>
                  </a:lnTo>
                  <a:lnTo>
                    <a:pt x="702821" y="502176"/>
                  </a:lnTo>
                  <a:lnTo>
                    <a:pt x="698317" y="500323"/>
                  </a:lnTo>
                  <a:lnTo>
                    <a:pt x="694077" y="498470"/>
                  </a:lnTo>
                  <a:lnTo>
                    <a:pt x="690103" y="496352"/>
                  </a:lnTo>
                  <a:lnTo>
                    <a:pt x="685864" y="493970"/>
                  </a:lnTo>
                  <a:lnTo>
                    <a:pt x="681890" y="491323"/>
                  </a:lnTo>
                  <a:lnTo>
                    <a:pt x="678180" y="488940"/>
                  </a:lnTo>
                  <a:lnTo>
                    <a:pt x="674736" y="486028"/>
                  </a:lnTo>
                  <a:lnTo>
                    <a:pt x="671292" y="483116"/>
                  </a:lnTo>
                  <a:lnTo>
                    <a:pt x="667583" y="479940"/>
                  </a:lnTo>
                  <a:lnTo>
                    <a:pt x="664403" y="476498"/>
                  </a:lnTo>
                  <a:lnTo>
                    <a:pt x="661754" y="473057"/>
                  </a:lnTo>
                  <a:lnTo>
                    <a:pt x="658839" y="469086"/>
                  </a:lnTo>
                  <a:lnTo>
                    <a:pt x="655925" y="465380"/>
                  </a:lnTo>
                  <a:lnTo>
                    <a:pt x="653540" y="461674"/>
                  </a:lnTo>
                  <a:lnTo>
                    <a:pt x="651156" y="457703"/>
                  </a:lnTo>
                  <a:lnTo>
                    <a:pt x="648771" y="453468"/>
                  </a:lnTo>
                  <a:lnTo>
                    <a:pt x="647181" y="449232"/>
                  </a:lnTo>
                  <a:lnTo>
                    <a:pt x="645327" y="444996"/>
                  </a:lnTo>
                  <a:lnTo>
                    <a:pt x="643737" y="440231"/>
                  </a:lnTo>
                  <a:lnTo>
                    <a:pt x="642412" y="435996"/>
                  </a:lnTo>
                  <a:lnTo>
                    <a:pt x="641353" y="431231"/>
                  </a:lnTo>
                  <a:lnTo>
                    <a:pt x="640558" y="426466"/>
                  </a:lnTo>
                  <a:lnTo>
                    <a:pt x="640028" y="421701"/>
                  </a:lnTo>
                  <a:lnTo>
                    <a:pt x="639763" y="416936"/>
                  </a:lnTo>
                  <a:lnTo>
                    <a:pt x="639763" y="411906"/>
                  </a:lnTo>
                  <a:lnTo>
                    <a:pt x="639763" y="198805"/>
                  </a:lnTo>
                  <a:lnTo>
                    <a:pt x="639763" y="96094"/>
                  </a:lnTo>
                  <a:lnTo>
                    <a:pt x="639763" y="91329"/>
                  </a:lnTo>
                  <a:lnTo>
                    <a:pt x="640028" y="86564"/>
                  </a:lnTo>
                  <a:lnTo>
                    <a:pt x="640558" y="81799"/>
                  </a:lnTo>
                  <a:lnTo>
                    <a:pt x="641353" y="77034"/>
                  </a:lnTo>
                  <a:lnTo>
                    <a:pt x="642412" y="72533"/>
                  </a:lnTo>
                  <a:lnTo>
                    <a:pt x="643737" y="67769"/>
                  </a:lnTo>
                  <a:lnTo>
                    <a:pt x="645327" y="63268"/>
                  </a:lnTo>
                  <a:lnTo>
                    <a:pt x="647181" y="58768"/>
                  </a:lnTo>
                  <a:lnTo>
                    <a:pt x="648771" y="54797"/>
                  </a:lnTo>
                  <a:lnTo>
                    <a:pt x="651156" y="50562"/>
                  </a:lnTo>
                  <a:lnTo>
                    <a:pt x="653540" y="46326"/>
                  </a:lnTo>
                  <a:lnTo>
                    <a:pt x="655925" y="42620"/>
                  </a:lnTo>
                  <a:lnTo>
                    <a:pt x="658839" y="38914"/>
                  </a:lnTo>
                  <a:lnTo>
                    <a:pt x="661754" y="35208"/>
                  </a:lnTo>
                  <a:lnTo>
                    <a:pt x="664403" y="31766"/>
                  </a:lnTo>
                  <a:lnTo>
                    <a:pt x="667583" y="28590"/>
                  </a:lnTo>
                  <a:lnTo>
                    <a:pt x="671292" y="25413"/>
                  </a:lnTo>
                  <a:lnTo>
                    <a:pt x="674736" y="21972"/>
                  </a:lnTo>
                  <a:lnTo>
                    <a:pt x="678180" y="19325"/>
                  </a:lnTo>
                  <a:lnTo>
                    <a:pt x="681890" y="16677"/>
                  </a:lnTo>
                  <a:lnTo>
                    <a:pt x="685864" y="14030"/>
                  </a:lnTo>
                  <a:lnTo>
                    <a:pt x="690103" y="11648"/>
                  </a:lnTo>
                  <a:lnTo>
                    <a:pt x="694077" y="9795"/>
                  </a:lnTo>
                  <a:lnTo>
                    <a:pt x="698317" y="7677"/>
                  </a:lnTo>
                  <a:lnTo>
                    <a:pt x="702821" y="5824"/>
                  </a:lnTo>
                  <a:lnTo>
                    <a:pt x="707060" y="4500"/>
                  </a:lnTo>
                  <a:lnTo>
                    <a:pt x="711564" y="3177"/>
                  </a:lnTo>
                  <a:lnTo>
                    <a:pt x="716333" y="2118"/>
                  </a:lnTo>
                  <a:lnTo>
                    <a:pt x="721367" y="1323"/>
                  </a:lnTo>
                  <a:lnTo>
                    <a:pt x="725871" y="794"/>
                  </a:lnTo>
                  <a:lnTo>
                    <a:pt x="730905" y="529"/>
                  </a:lnTo>
                  <a:lnTo>
                    <a:pt x="73567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22400" y="4283566"/>
            <a:ext cx="2360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单击此处编辑您要的内容，建议您在展示时采用微软雅黑字体，本模版所有图形线条及其相应素材均可自由编辑、改色、替换。</a:t>
            </a:r>
          </a:p>
        </p:txBody>
      </p:sp>
      <p:sp>
        <p:nvSpPr>
          <p:cNvPr id="53" name="矩形 52"/>
          <p:cNvSpPr/>
          <p:nvPr/>
        </p:nvSpPr>
        <p:spPr>
          <a:xfrm>
            <a:off x="4948626" y="4313253"/>
            <a:ext cx="2360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单击此处编辑您要的内容，建议您在展示时采用微软雅黑字体，本模版所有图形线条及其相应素材均可自由编辑、改色、替换。</a:t>
            </a:r>
          </a:p>
        </p:txBody>
      </p:sp>
      <p:sp>
        <p:nvSpPr>
          <p:cNvPr id="54" name="矩形 53"/>
          <p:cNvSpPr/>
          <p:nvPr/>
        </p:nvSpPr>
        <p:spPr>
          <a:xfrm>
            <a:off x="8487352" y="4342058"/>
            <a:ext cx="2360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单击此处编辑您要的内容，建议您在展示时采用微软雅黑字体，本模版所有图形线条及其相应素材均可自由编辑、改色、替换。</a:t>
            </a:r>
          </a:p>
        </p:txBody>
      </p:sp>
    </p:spTree>
    <p:extLst>
      <p:ext uri="{BB962C8B-B14F-4D97-AF65-F5344CB8AC3E}">
        <p14:creationId xmlns:p14="http://schemas.microsoft.com/office/powerpoint/2010/main" val="34791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19679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项目进展</a:t>
            </a:r>
            <a:endParaRPr lang="zh-CN" altLang="en-US" sz="3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88938" y="1917700"/>
            <a:ext cx="10140950" cy="4468813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5"/>
              <a:gd name="T49" fmla="*/ 0 h 784"/>
              <a:gd name="T50" fmla="*/ 1735 w 1735"/>
              <a:gd name="T51" fmla="*/ 784 h 7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43" name="Group 6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3943350"/>
            <a:ext cx="1481137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oup 6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3249613"/>
            <a:ext cx="115728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oup 6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1616075"/>
            <a:ext cx="1114425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oup 7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1109663"/>
            <a:ext cx="99377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oup 7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4248150"/>
            <a:ext cx="1481138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Freeform 116"/>
          <p:cNvSpPr>
            <a:spLocks noEditPoints="1"/>
          </p:cNvSpPr>
          <p:nvPr/>
        </p:nvSpPr>
        <p:spPr bwMode="auto">
          <a:xfrm>
            <a:off x="1357313" y="1263650"/>
            <a:ext cx="384175" cy="309563"/>
          </a:xfrm>
          <a:custGeom>
            <a:avLst/>
            <a:gdLst>
              <a:gd name="T0" fmla="*/ 2147483646 w 57"/>
              <a:gd name="T1" fmla="*/ 2147483646 h 46"/>
              <a:gd name="T2" fmla="*/ 2147483646 w 57"/>
              <a:gd name="T3" fmla="*/ 2147483646 h 46"/>
              <a:gd name="T4" fmla="*/ 2147483646 w 57"/>
              <a:gd name="T5" fmla="*/ 2147483646 h 46"/>
              <a:gd name="T6" fmla="*/ 2147483646 w 57"/>
              <a:gd name="T7" fmla="*/ 2147483646 h 46"/>
              <a:gd name="T8" fmla="*/ 2147483646 w 57"/>
              <a:gd name="T9" fmla="*/ 2147483646 h 46"/>
              <a:gd name="T10" fmla="*/ 2147483646 w 57"/>
              <a:gd name="T11" fmla="*/ 2147483646 h 46"/>
              <a:gd name="T12" fmla="*/ 2147483646 w 57"/>
              <a:gd name="T13" fmla="*/ 2147483646 h 46"/>
              <a:gd name="T14" fmla="*/ 2147483646 w 57"/>
              <a:gd name="T15" fmla="*/ 2147483646 h 46"/>
              <a:gd name="T16" fmla="*/ 0 w 57"/>
              <a:gd name="T17" fmla="*/ 2147483646 h 46"/>
              <a:gd name="T18" fmla="*/ 0 w 57"/>
              <a:gd name="T19" fmla="*/ 2147483646 h 46"/>
              <a:gd name="T20" fmla="*/ 2147483646 w 57"/>
              <a:gd name="T21" fmla="*/ 2147483646 h 46"/>
              <a:gd name="T22" fmla="*/ 2147483646 w 57"/>
              <a:gd name="T23" fmla="*/ 2147483646 h 46"/>
              <a:gd name="T24" fmla="*/ 2147483646 w 57"/>
              <a:gd name="T25" fmla="*/ 2147483646 h 46"/>
              <a:gd name="T26" fmla="*/ 2147483646 w 57"/>
              <a:gd name="T27" fmla="*/ 2147483646 h 46"/>
              <a:gd name="T28" fmla="*/ 2147483646 w 57"/>
              <a:gd name="T29" fmla="*/ 0 h 46"/>
              <a:gd name="T30" fmla="*/ 2147483646 w 57"/>
              <a:gd name="T31" fmla="*/ 0 h 46"/>
              <a:gd name="T32" fmla="*/ 2147483646 w 57"/>
              <a:gd name="T33" fmla="*/ 2147483646 h 46"/>
              <a:gd name="T34" fmla="*/ 2147483646 w 57"/>
              <a:gd name="T35" fmla="*/ 2147483646 h 46"/>
              <a:gd name="T36" fmla="*/ 2147483646 w 57"/>
              <a:gd name="T37" fmla="*/ 2147483646 h 46"/>
              <a:gd name="T38" fmla="*/ 2147483646 w 57"/>
              <a:gd name="T39" fmla="*/ 2147483646 h 46"/>
              <a:gd name="T40" fmla="*/ 2147483646 w 57"/>
              <a:gd name="T41" fmla="*/ 2147483646 h 46"/>
              <a:gd name="T42" fmla="*/ 2147483646 w 57"/>
              <a:gd name="T43" fmla="*/ 2147483646 h 46"/>
              <a:gd name="T44" fmla="*/ 2147483646 w 57"/>
              <a:gd name="T45" fmla="*/ 2147483646 h 46"/>
              <a:gd name="T46" fmla="*/ 2147483646 w 57"/>
              <a:gd name="T47" fmla="*/ 2147483646 h 46"/>
              <a:gd name="T48" fmla="*/ 2147483646 w 57"/>
              <a:gd name="T49" fmla="*/ 2147483646 h 46"/>
              <a:gd name="T50" fmla="*/ 2147483646 w 57"/>
              <a:gd name="T51" fmla="*/ 2147483646 h 46"/>
              <a:gd name="T52" fmla="*/ 2147483646 w 57"/>
              <a:gd name="T53" fmla="*/ 2147483646 h 46"/>
              <a:gd name="T54" fmla="*/ 2147483646 w 57"/>
              <a:gd name="T55" fmla="*/ 2147483646 h 46"/>
              <a:gd name="T56" fmla="*/ 2147483646 w 57"/>
              <a:gd name="T57" fmla="*/ 2147483646 h 46"/>
              <a:gd name="T58" fmla="*/ 2147483646 w 57"/>
              <a:gd name="T59" fmla="*/ 2147483646 h 46"/>
              <a:gd name="T60" fmla="*/ 2147483646 w 57"/>
              <a:gd name="T61" fmla="*/ 2147483646 h 46"/>
              <a:gd name="T62" fmla="*/ 2147483646 w 57"/>
              <a:gd name="T63" fmla="*/ 2147483646 h 46"/>
              <a:gd name="T64" fmla="*/ 2147483646 w 57"/>
              <a:gd name="T65" fmla="*/ 2147483646 h 46"/>
              <a:gd name="T66" fmla="*/ 2147483646 w 57"/>
              <a:gd name="T67" fmla="*/ 2147483646 h 46"/>
              <a:gd name="T68" fmla="*/ 2147483646 w 57"/>
              <a:gd name="T69" fmla="*/ 2147483646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7"/>
              <a:gd name="T106" fmla="*/ 0 h 46"/>
              <a:gd name="T107" fmla="*/ 57 w 57"/>
              <a:gd name="T108" fmla="*/ 46 h 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65" name="Freeform 105"/>
          <p:cNvSpPr>
            <a:spLocks noEditPoints="1"/>
          </p:cNvSpPr>
          <p:nvPr/>
        </p:nvSpPr>
        <p:spPr bwMode="auto">
          <a:xfrm>
            <a:off x="5508625" y="1770063"/>
            <a:ext cx="417513" cy="412750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2147483646 w 64"/>
              <a:gd name="T5" fmla="*/ 2147483646 h 63"/>
              <a:gd name="T6" fmla="*/ 2147483646 w 64"/>
              <a:gd name="T7" fmla="*/ 2147483646 h 63"/>
              <a:gd name="T8" fmla="*/ 0 w 64"/>
              <a:gd name="T9" fmla="*/ 2147483646 h 63"/>
              <a:gd name="T10" fmla="*/ 2147483646 w 64"/>
              <a:gd name="T11" fmla="*/ 0 h 63"/>
              <a:gd name="T12" fmla="*/ 2147483646 w 64"/>
              <a:gd name="T13" fmla="*/ 2147483646 h 63"/>
              <a:gd name="T14" fmla="*/ 2147483646 w 64"/>
              <a:gd name="T15" fmla="*/ 2147483646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2147483646 w 64"/>
              <a:gd name="T23" fmla="*/ 2147483646 h 63"/>
              <a:gd name="T24" fmla="*/ 2147483646 w 64"/>
              <a:gd name="T25" fmla="*/ 2147483646 h 63"/>
              <a:gd name="T26" fmla="*/ 2147483646 w 64"/>
              <a:gd name="T27" fmla="*/ 2147483646 h 63"/>
              <a:gd name="T28" fmla="*/ 2147483646 w 64"/>
              <a:gd name="T29" fmla="*/ 2147483646 h 63"/>
              <a:gd name="T30" fmla="*/ 2147483646 w 64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4"/>
              <a:gd name="T49" fmla="*/ 0 h 63"/>
              <a:gd name="T50" fmla="*/ 64 w 64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66" name="Freeform 178"/>
          <p:cNvSpPr>
            <a:spLocks noEditPoints="1"/>
          </p:cNvSpPr>
          <p:nvPr/>
        </p:nvSpPr>
        <p:spPr bwMode="auto">
          <a:xfrm>
            <a:off x="3467100" y="3429000"/>
            <a:ext cx="496888" cy="374650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67" name="Freeform 62"/>
          <p:cNvSpPr>
            <a:spLocks noChangeAspect="1" noEditPoints="1"/>
          </p:cNvSpPr>
          <p:nvPr/>
        </p:nvSpPr>
        <p:spPr bwMode="auto">
          <a:xfrm>
            <a:off x="4983163" y="4230688"/>
            <a:ext cx="409575" cy="412750"/>
          </a:xfrm>
          <a:custGeom>
            <a:avLst/>
            <a:gdLst>
              <a:gd name="T0" fmla="*/ 2147483646 w 58"/>
              <a:gd name="T1" fmla="*/ 2147483646 h 58"/>
              <a:gd name="T2" fmla="*/ 2147483646 w 58"/>
              <a:gd name="T3" fmla="*/ 2147483646 h 58"/>
              <a:gd name="T4" fmla="*/ 2147483646 w 58"/>
              <a:gd name="T5" fmla="*/ 2147483646 h 58"/>
              <a:gd name="T6" fmla="*/ 2147483646 w 58"/>
              <a:gd name="T7" fmla="*/ 2147483646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2147483646 w 58"/>
              <a:gd name="T19" fmla="*/ 2147483646 h 58"/>
              <a:gd name="T20" fmla="*/ 2147483646 w 58"/>
              <a:gd name="T21" fmla="*/ 2147483646 h 58"/>
              <a:gd name="T22" fmla="*/ 2147483646 w 58"/>
              <a:gd name="T23" fmla="*/ 2147483646 h 58"/>
              <a:gd name="T24" fmla="*/ 2147483646 w 58"/>
              <a:gd name="T25" fmla="*/ 2147483646 h 58"/>
              <a:gd name="T26" fmla="*/ 2147483646 w 58"/>
              <a:gd name="T27" fmla="*/ 2147483646 h 58"/>
              <a:gd name="T28" fmla="*/ 2147483646 w 58"/>
              <a:gd name="T29" fmla="*/ 2147483646 h 58"/>
              <a:gd name="T30" fmla="*/ 2147483646 w 58"/>
              <a:gd name="T31" fmla="*/ 2147483646 h 58"/>
              <a:gd name="T32" fmla="*/ 2147483646 w 58"/>
              <a:gd name="T33" fmla="*/ 2147483646 h 58"/>
              <a:gd name="T34" fmla="*/ 2147483646 w 58"/>
              <a:gd name="T35" fmla="*/ 2147483646 h 58"/>
              <a:gd name="T36" fmla="*/ 2147483646 w 58"/>
              <a:gd name="T37" fmla="*/ 2147483646 h 58"/>
              <a:gd name="T38" fmla="*/ 2147483646 w 58"/>
              <a:gd name="T39" fmla="*/ 2147483646 h 58"/>
              <a:gd name="T40" fmla="*/ 2147483646 w 58"/>
              <a:gd name="T41" fmla="*/ 2147483646 h 58"/>
              <a:gd name="T42" fmla="*/ 2147483646 w 58"/>
              <a:gd name="T43" fmla="*/ 2147483646 h 58"/>
              <a:gd name="T44" fmla="*/ 2147483646 w 58"/>
              <a:gd name="T45" fmla="*/ 2147483646 h 58"/>
              <a:gd name="T46" fmla="*/ 2147483646 w 58"/>
              <a:gd name="T47" fmla="*/ 2147483646 h 58"/>
              <a:gd name="T48" fmla="*/ 2147483646 w 58"/>
              <a:gd name="T49" fmla="*/ 2147483646 h 58"/>
              <a:gd name="T50" fmla="*/ 2147483646 w 58"/>
              <a:gd name="T51" fmla="*/ 2147483646 h 58"/>
              <a:gd name="T52" fmla="*/ 0 w 58"/>
              <a:gd name="T53" fmla="*/ 2147483646 h 58"/>
              <a:gd name="T54" fmla="*/ 0 w 58"/>
              <a:gd name="T55" fmla="*/ 2147483646 h 58"/>
              <a:gd name="T56" fmla="*/ 2147483646 w 58"/>
              <a:gd name="T57" fmla="*/ 2147483646 h 58"/>
              <a:gd name="T58" fmla="*/ 2147483646 w 58"/>
              <a:gd name="T59" fmla="*/ 2147483646 h 58"/>
              <a:gd name="T60" fmla="*/ 2147483646 w 58"/>
              <a:gd name="T61" fmla="*/ 2147483646 h 58"/>
              <a:gd name="T62" fmla="*/ 2147483646 w 58"/>
              <a:gd name="T63" fmla="*/ 2147483646 h 58"/>
              <a:gd name="T64" fmla="*/ 2147483646 w 58"/>
              <a:gd name="T65" fmla="*/ 2147483646 h 58"/>
              <a:gd name="T66" fmla="*/ 2147483646 w 58"/>
              <a:gd name="T67" fmla="*/ 2147483646 h 58"/>
              <a:gd name="T68" fmla="*/ 2147483646 w 58"/>
              <a:gd name="T69" fmla="*/ 2147483646 h 58"/>
              <a:gd name="T70" fmla="*/ 2147483646 w 58"/>
              <a:gd name="T71" fmla="*/ 2147483646 h 58"/>
              <a:gd name="T72" fmla="*/ 2147483646 w 58"/>
              <a:gd name="T73" fmla="*/ 2147483646 h 58"/>
              <a:gd name="T74" fmla="*/ 2147483646 w 58"/>
              <a:gd name="T75" fmla="*/ 2147483646 h 58"/>
              <a:gd name="T76" fmla="*/ 2147483646 w 58"/>
              <a:gd name="T77" fmla="*/ 2147483646 h 58"/>
              <a:gd name="T78" fmla="*/ 2147483646 w 58"/>
              <a:gd name="T79" fmla="*/ 0 h 58"/>
              <a:gd name="T80" fmla="*/ 2147483646 w 58"/>
              <a:gd name="T81" fmla="*/ 0 h 58"/>
              <a:gd name="T82" fmla="*/ 2147483646 w 58"/>
              <a:gd name="T83" fmla="*/ 2147483646 h 58"/>
              <a:gd name="T84" fmla="*/ 2147483646 w 58"/>
              <a:gd name="T85" fmla="*/ 2147483646 h 58"/>
              <a:gd name="T86" fmla="*/ 2147483646 w 58"/>
              <a:gd name="T87" fmla="*/ 2147483646 h 58"/>
              <a:gd name="T88" fmla="*/ 2147483646 w 58"/>
              <a:gd name="T89" fmla="*/ 2147483646 h 58"/>
              <a:gd name="T90" fmla="*/ 2147483646 w 58"/>
              <a:gd name="T91" fmla="*/ 2147483646 h 58"/>
              <a:gd name="T92" fmla="*/ 2147483646 w 58"/>
              <a:gd name="T93" fmla="*/ 2147483646 h 58"/>
              <a:gd name="T94" fmla="*/ 2147483646 w 58"/>
              <a:gd name="T95" fmla="*/ 2147483646 h 58"/>
              <a:gd name="T96" fmla="*/ 2147483646 w 58"/>
              <a:gd name="T97" fmla="*/ 2147483646 h 58"/>
              <a:gd name="T98" fmla="*/ 2147483646 w 58"/>
              <a:gd name="T99" fmla="*/ 2147483646 h 58"/>
              <a:gd name="T100" fmla="*/ 2147483646 w 58"/>
              <a:gd name="T101" fmla="*/ 2147483646 h 58"/>
              <a:gd name="T102" fmla="*/ 2147483646 w 58"/>
              <a:gd name="T103" fmla="*/ 2147483646 h 58"/>
              <a:gd name="T104" fmla="*/ 2147483646 w 58"/>
              <a:gd name="T105" fmla="*/ 2147483646 h 58"/>
              <a:gd name="T106" fmla="*/ 2147483646 w 58"/>
              <a:gd name="T107" fmla="*/ 2147483646 h 58"/>
              <a:gd name="T108" fmla="*/ 2147483646 w 58"/>
              <a:gd name="T109" fmla="*/ 2147483646 h 58"/>
              <a:gd name="T110" fmla="*/ 2147483646 w 58"/>
              <a:gd name="T111" fmla="*/ 2147483646 h 58"/>
              <a:gd name="T112" fmla="*/ 2147483646 w 58"/>
              <a:gd name="T113" fmla="*/ 2147483646 h 58"/>
              <a:gd name="T114" fmla="*/ 2147483646 w 58"/>
              <a:gd name="T115" fmla="*/ 2147483646 h 58"/>
              <a:gd name="T116" fmla="*/ 2147483646 w 58"/>
              <a:gd name="T117" fmla="*/ 2147483646 h 58"/>
              <a:gd name="T118" fmla="*/ 2147483646 w 58"/>
              <a:gd name="T119" fmla="*/ 2147483646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8"/>
              <a:gd name="T181" fmla="*/ 0 h 58"/>
              <a:gd name="T182" fmla="*/ 58 w 58"/>
              <a:gd name="T183" fmla="*/ 58 h 5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68" name="Freeform 45"/>
          <p:cNvSpPr>
            <a:spLocks noEditPoints="1"/>
          </p:cNvSpPr>
          <p:nvPr/>
        </p:nvSpPr>
        <p:spPr bwMode="auto">
          <a:xfrm>
            <a:off x="8870950" y="4533900"/>
            <a:ext cx="376238" cy="376238"/>
          </a:xfrm>
          <a:custGeom>
            <a:avLst/>
            <a:gdLst>
              <a:gd name="T0" fmla="*/ 2147483646 w 55"/>
              <a:gd name="T1" fmla="*/ 2147483646 h 55"/>
              <a:gd name="T2" fmla="*/ 0 w 55"/>
              <a:gd name="T3" fmla="*/ 2147483646 h 55"/>
              <a:gd name="T4" fmla="*/ 2147483646 w 55"/>
              <a:gd name="T5" fmla="*/ 0 h 55"/>
              <a:gd name="T6" fmla="*/ 2147483646 w 55"/>
              <a:gd name="T7" fmla="*/ 2147483646 h 55"/>
              <a:gd name="T8" fmla="*/ 2147483646 w 55"/>
              <a:gd name="T9" fmla="*/ 2147483646 h 55"/>
              <a:gd name="T10" fmla="*/ 2147483646 w 55"/>
              <a:gd name="T11" fmla="*/ 2147483646 h 55"/>
              <a:gd name="T12" fmla="*/ 2147483646 w 55"/>
              <a:gd name="T13" fmla="*/ 2147483646 h 55"/>
              <a:gd name="T14" fmla="*/ 2147483646 w 55"/>
              <a:gd name="T15" fmla="*/ 2147483646 h 55"/>
              <a:gd name="T16" fmla="*/ 2147483646 w 55"/>
              <a:gd name="T17" fmla="*/ 2147483646 h 55"/>
              <a:gd name="T18" fmla="*/ 2147483646 w 55"/>
              <a:gd name="T19" fmla="*/ 2147483646 h 55"/>
              <a:gd name="T20" fmla="*/ 2147483646 w 55"/>
              <a:gd name="T21" fmla="*/ 2147483646 h 55"/>
              <a:gd name="T22" fmla="*/ 2147483646 w 55"/>
              <a:gd name="T23" fmla="*/ 2147483646 h 55"/>
              <a:gd name="T24" fmla="*/ 2147483646 w 55"/>
              <a:gd name="T25" fmla="*/ 2147483646 h 55"/>
              <a:gd name="T26" fmla="*/ 2147483646 w 55"/>
              <a:gd name="T27" fmla="*/ 2147483646 h 55"/>
              <a:gd name="T28" fmla="*/ 2147483646 w 55"/>
              <a:gd name="T29" fmla="*/ 2147483646 h 55"/>
              <a:gd name="T30" fmla="*/ 2147483646 w 55"/>
              <a:gd name="T31" fmla="*/ 2147483646 h 55"/>
              <a:gd name="T32" fmla="*/ 2147483646 w 55"/>
              <a:gd name="T33" fmla="*/ 2147483646 h 55"/>
              <a:gd name="T34" fmla="*/ 2147483646 w 55"/>
              <a:gd name="T35" fmla="*/ 2147483646 h 55"/>
              <a:gd name="T36" fmla="*/ 2147483646 w 55"/>
              <a:gd name="T37" fmla="*/ 2147483646 h 55"/>
              <a:gd name="T38" fmla="*/ 2147483646 w 55"/>
              <a:gd name="T39" fmla="*/ 2147483646 h 55"/>
              <a:gd name="T40" fmla="*/ 2147483646 w 55"/>
              <a:gd name="T41" fmla="*/ 2147483646 h 55"/>
              <a:gd name="T42" fmla="*/ 2147483646 w 55"/>
              <a:gd name="T43" fmla="*/ 214748364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5"/>
              <a:gd name="T67" fmla="*/ 0 h 55"/>
              <a:gd name="T68" fmla="*/ 55 w 55"/>
              <a:gd name="T69" fmla="*/ 55 h 5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69" name="TextBox 13"/>
          <p:cNvSpPr txBox="1">
            <a:spLocks noChangeArrowheads="1"/>
          </p:cNvSpPr>
          <p:nvPr/>
        </p:nvSpPr>
        <p:spPr bwMode="auto">
          <a:xfrm>
            <a:off x="2090738" y="1235075"/>
            <a:ext cx="13763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TextBox 13"/>
          <p:cNvSpPr txBox="1">
            <a:spLocks noChangeArrowheads="1"/>
          </p:cNvSpPr>
          <p:nvPr/>
        </p:nvSpPr>
        <p:spPr bwMode="auto">
          <a:xfrm>
            <a:off x="2184400" y="1520825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sz="12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TextBox 13"/>
          <p:cNvSpPr txBox="1">
            <a:spLocks noChangeArrowheads="1"/>
          </p:cNvSpPr>
          <p:nvPr/>
        </p:nvSpPr>
        <p:spPr bwMode="auto">
          <a:xfrm>
            <a:off x="6340475" y="1779588"/>
            <a:ext cx="1377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TextBox 13"/>
          <p:cNvSpPr txBox="1">
            <a:spLocks noChangeArrowheads="1"/>
          </p:cNvSpPr>
          <p:nvPr/>
        </p:nvSpPr>
        <p:spPr bwMode="auto">
          <a:xfrm>
            <a:off x="6340475" y="2065338"/>
            <a:ext cx="2335213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sz="12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TextBox 13"/>
          <p:cNvSpPr txBox="1">
            <a:spLocks noChangeArrowheads="1"/>
          </p:cNvSpPr>
          <p:nvPr/>
        </p:nvSpPr>
        <p:spPr bwMode="auto">
          <a:xfrm>
            <a:off x="1322388" y="3378200"/>
            <a:ext cx="13779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13"/>
          <p:cNvSpPr txBox="1">
            <a:spLocks noChangeArrowheads="1"/>
          </p:cNvSpPr>
          <p:nvPr/>
        </p:nvSpPr>
        <p:spPr bwMode="auto">
          <a:xfrm>
            <a:off x="1322388" y="3663950"/>
            <a:ext cx="153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sz="12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TextBox 13"/>
          <p:cNvSpPr txBox="1">
            <a:spLocks noChangeArrowheads="1"/>
          </p:cNvSpPr>
          <p:nvPr/>
        </p:nvSpPr>
        <p:spPr bwMode="auto">
          <a:xfrm>
            <a:off x="6051550" y="4271963"/>
            <a:ext cx="13763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13"/>
          <p:cNvSpPr txBox="1">
            <a:spLocks noChangeArrowheads="1"/>
          </p:cNvSpPr>
          <p:nvPr/>
        </p:nvSpPr>
        <p:spPr bwMode="auto">
          <a:xfrm>
            <a:off x="6051550" y="4557713"/>
            <a:ext cx="15367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sz="12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13"/>
          <p:cNvSpPr txBox="1">
            <a:spLocks noChangeArrowheads="1"/>
          </p:cNvSpPr>
          <p:nvPr/>
        </p:nvSpPr>
        <p:spPr bwMode="auto">
          <a:xfrm>
            <a:off x="9926638" y="4527550"/>
            <a:ext cx="13779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13"/>
          <p:cNvSpPr txBox="1">
            <a:spLocks noChangeArrowheads="1"/>
          </p:cNvSpPr>
          <p:nvPr/>
        </p:nvSpPr>
        <p:spPr bwMode="auto">
          <a:xfrm>
            <a:off x="9926638" y="4813300"/>
            <a:ext cx="153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sz="12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58"/>
          <p:cNvGrpSpPr/>
          <p:nvPr/>
        </p:nvGrpSpPr>
        <p:grpSpPr>
          <a:xfrm>
            <a:off x="711496" y="1902110"/>
            <a:ext cx="1574714" cy="1393015"/>
            <a:chOff x="533400" y="1426519"/>
            <a:chExt cx="1181100" cy="1044819"/>
          </a:xfrm>
          <a:solidFill>
            <a:srgbClr val="00A5E0"/>
          </a:solidFill>
        </p:grpSpPr>
        <p:sp>
          <p:nvSpPr>
            <p:cNvPr id="45" name="Freeform 4"/>
            <p:cNvSpPr/>
            <p:nvPr/>
          </p:nvSpPr>
          <p:spPr bwMode="auto">
            <a:xfrm>
              <a:off x="533400" y="1426519"/>
              <a:ext cx="1181100" cy="317989"/>
            </a:xfrm>
            <a:custGeom>
              <a:avLst/>
              <a:gdLst>
                <a:gd name="connsiteX0" fmla="*/ 0 w 1981200"/>
                <a:gd name="connsiteY0" fmla="*/ 0 h 533400"/>
                <a:gd name="connsiteX1" fmla="*/ 19812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  <a:gd name="connsiteX0" fmla="*/ 0 w 1981200"/>
                <a:gd name="connsiteY0" fmla="*/ 0 h 533400"/>
                <a:gd name="connsiteX1" fmla="*/ 16764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  <a:gd name="connsiteX0" fmla="*/ 0 w 1981200"/>
                <a:gd name="connsiteY0" fmla="*/ 0 h 533400"/>
                <a:gd name="connsiteX1" fmla="*/ 16002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533400">
                  <a:moveTo>
                    <a:pt x="0" y="0"/>
                  </a:moveTo>
                  <a:lnTo>
                    <a:pt x="1600200" y="0"/>
                  </a:lnTo>
                  <a:lnTo>
                    <a:pt x="1981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8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8"/>
            <p:cNvSpPr/>
            <p:nvPr/>
          </p:nvSpPr>
          <p:spPr bwMode="auto">
            <a:xfrm rot="16200000" flipH="1">
              <a:off x="1192090" y="1948929"/>
              <a:ext cx="726831" cy="317988"/>
            </a:xfrm>
            <a:custGeom>
              <a:avLst/>
              <a:gdLst>
                <a:gd name="connsiteX0" fmla="*/ 0 w 1981200"/>
                <a:gd name="connsiteY0" fmla="*/ 0 h 533400"/>
                <a:gd name="connsiteX1" fmla="*/ 19812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  <a:gd name="connsiteX0" fmla="*/ 0 w 1981200"/>
                <a:gd name="connsiteY0" fmla="*/ 0 h 533400"/>
                <a:gd name="connsiteX1" fmla="*/ 16764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  <a:gd name="connsiteX0" fmla="*/ 0 w 1981200"/>
                <a:gd name="connsiteY0" fmla="*/ 0 h 533400"/>
                <a:gd name="connsiteX1" fmla="*/ 16002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533400">
                  <a:moveTo>
                    <a:pt x="0" y="0"/>
                  </a:moveTo>
                  <a:lnTo>
                    <a:pt x="1600200" y="0"/>
                  </a:lnTo>
                  <a:lnTo>
                    <a:pt x="1981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8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Group 59"/>
          <p:cNvGrpSpPr/>
          <p:nvPr/>
        </p:nvGrpSpPr>
        <p:grpSpPr>
          <a:xfrm>
            <a:off x="2286209" y="2871165"/>
            <a:ext cx="1574714" cy="1393015"/>
            <a:chOff x="1714500" y="2153350"/>
            <a:chExt cx="1181100" cy="1044819"/>
          </a:xfrm>
        </p:grpSpPr>
        <p:sp>
          <p:nvSpPr>
            <p:cNvPr id="48" name="Freeform 9"/>
            <p:cNvSpPr/>
            <p:nvPr/>
          </p:nvSpPr>
          <p:spPr bwMode="auto">
            <a:xfrm>
              <a:off x="1714500" y="2153350"/>
              <a:ext cx="1181100" cy="317989"/>
            </a:xfrm>
            <a:custGeom>
              <a:avLst/>
              <a:gdLst>
                <a:gd name="connsiteX0" fmla="*/ 0 w 1981200"/>
                <a:gd name="connsiteY0" fmla="*/ 0 h 533400"/>
                <a:gd name="connsiteX1" fmla="*/ 19812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  <a:gd name="connsiteX0" fmla="*/ 0 w 1981200"/>
                <a:gd name="connsiteY0" fmla="*/ 0 h 533400"/>
                <a:gd name="connsiteX1" fmla="*/ 16764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  <a:gd name="connsiteX0" fmla="*/ 0 w 1981200"/>
                <a:gd name="connsiteY0" fmla="*/ 0 h 533400"/>
                <a:gd name="connsiteX1" fmla="*/ 16002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533400">
                  <a:moveTo>
                    <a:pt x="0" y="0"/>
                  </a:moveTo>
                  <a:lnTo>
                    <a:pt x="1600200" y="0"/>
                  </a:lnTo>
                  <a:lnTo>
                    <a:pt x="1981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8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" name="Freeform 10"/>
            <p:cNvSpPr/>
            <p:nvPr/>
          </p:nvSpPr>
          <p:spPr bwMode="auto">
            <a:xfrm rot="16200000" flipH="1">
              <a:off x="2373190" y="2675760"/>
              <a:ext cx="726831" cy="317988"/>
            </a:xfrm>
            <a:custGeom>
              <a:avLst/>
              <a:gdLst>
                <a:gd name="connsiteX0" fmla="*/ 0 w 1981200"/>
                <a:gd name="connsiteY0" fmla="*/ 0 h 533400"/>
                <a:gd name="connsiteX1" fmla="*/ 19812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  <a:gd name="connsiteX0" fmla="*/ 0 w 1981200"/>
                <a:gd name="connsiteY0" fmla="*/ 0 h 533400"/>
                <a:gd name="connsiteX1" fmla="*/ 16764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  <a:gd name="connsiteX0" fmla="*/ 0 w 1981200"/>
                <a:gd name="connsiteY0" fmla="*/ 0 h 533400"/>
                <a:gd name="connsiteX1" fmla="*/ 16002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533400">
                  <a:moveTo>
                    <a:pt x="0" y="0"/>
                  </a:moveTo>
                  <a:lnTo>
                    <a:pt x="1600200" y="0"/>
                  </a:lnTo>
                  <a:lnTo>
                    <a:pt x="1981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8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Group 60"/>
          <p:cNvGrpSpPr/>
          <p:nvPr/>
        </p:nvGrpSpPr>
        <p:grpSpPr>
          <a:xfrm>
            <a:off x="3860923" y="3840219"/>
            <a:ext cx="1574714" cy="1393015"/>
            <a:chOff x="2895600" y="2880181"/>
            <a:chExt cx="1181100" cy="1044818"/>
          </a:xfrm>
          <a:solidFill>
            <a:srgbClr val="00A5E0"/>
          </a:solidFill>
        </p:grpSpPr>
        <p:sp>
          <p:nvSpPr>
            <p:cNvPr id="51" name="Freeform 11"/>
            <p:cNvSpPr/>
            <p:nvPr/>
          </p:nvSpPr>
          <p:spPr bwMode="auto">
            <a:xfrm>
              <a:off x="2895600" y="2880181"/>
              <a:ext cx="1181100" cy="317989"/>
            </a:xfrm>
            <a:custGeom>
              <a:avLst/>
              <a:gdLst>
                <a:gd name="connsiteX0" fmla="*/ 0 w 1981200"/>
                <a:gd name="connsiteY0" fmla="*/ 0 h 533400"/>
                <a:gd name="connsiteX1" fmla="*/ 19812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  <a:gd name="connsiteX0" fmla="*/ 0 w 1981200"/>
                <a:gd name="connsiteY0" fmla="*/ 0 h 533400"/>
                <a:gd name="connsiteX1" fmla="*/ 16764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  <a:gd name="connsiteX0" fmla="*/ 0 w 1981200"/>
                <a:gd name="connsiteY0" fmla="*/ 0 h 533400"/>
                <a:gd name="connsiteX1" fmla="*/ 16002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533400">
                  <a:moveTo>
                    <a:pt x="0" y="0"/>
                  </a:moveTo>
                  <a:lnTo>
                    <a:pt x="1600200" y="0"/>
                  </a:lnTo>
                  <a:lnTo>
                    <a:pt x="1981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8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Freeform 12"/>
            <p:cNvSpPr/>
            <p:nvPr/>
          </p:nvSpPr>
          <p:spPr bwMode="auto">
            <a:xfrm rot="16200000" flipH="1">
              <a:off x="3554290" y="3402590"/>
              <a:ext cx="726831" cy="317988"/>
            </a:xfrm>
            <a:custGeom>
              <a:avLst/>
              <a:gdLst>
                <a:gd name="connsiteX0" fmla="*/ 0 w 1981200"/>
                <a:gd name="connsiteY0" fmla="*/ 0 h 533400"/>
                <a:gd name="connsiteX1" fmla="*/ 19812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  <a:gd name="connsiteX0" fmla="*/ 0 w 1981200"/>
                <a:gd name="connsiteY0" fmla="*/ 0 h 533400"/>
                <a:gd name="connsiteX1" fmla="*/ 16764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  <a:gd name="connsiteX0" fmla="*/ 0 w 1981200"/>
                <a:gd name="connsiteY0" fmla="*/ 0 h 533400"/>
                <a:gd name="connsiteX1" fmla="*/ 16002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533400">
                  <a:moveTo>
                    <a:pt x="0" y="0"/>
                  </a:moveTo>
                  <a:lnTo>
                    <a:pt x="1600200" y="0"/>
                  </a:lnTo>
                  <a:lnTo>
                    <a:pt x="1981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8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Group 61"/>
          <p:cNvGrpSpPr/>
          <p:nvPr/>
        </p:nvGrpSpPr>
        <p:grpSpPr>
          <a:xfrm>
            <a:off x="5435636" y="4809271"/>
            <a:ext cx="1574714" cy="1393014"/>
            <a:chOff x="4076700" y="3607012"/>
            <a:chExt cx="1181100" cy="1044818"/>
          </a:xfrm>
        </p:grpSpPr>
        <p:sp>
          <p:nvSpPr>
            <p:cNvPr id="54" name="Freeform 13"/>
            <p:cNvSpPr/>
            <p:nvPr/>
          </p:nvSpPr>
          <p:spPr bwMode="auto">
            <a:xfrm>
              <a:off x="4076700" y="3607012"/>
              <a:ext cx="1181100" cy="317989"/>
            </a:xfrm>
            <a:custGeom>
              <a:avLst/>
              <a:gdLst>
                <a:gd name="connsiteX0" fmla="*/ 0 w 1981200"/>
                <a:gd name="connsiteY0" fmla="*/ 0 h 533400"/>
                <a:gd name="connsiteX1" fmla="*/ 19812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  <a:gd name="connsiteX0" fmla="*/ 0 w 1981200"/>
                <a:gd name="connsiteY0" fmla="*/ 0 h 533400"/>
                <a:gd name="connsiteX1" fmla="*/ 16764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  <a:gd name="connsiteX0" fmla="*/ 0 w 1981200"/>
                <a:gd name="connsiteY0" fmla="*/ 0 h 533400"/>
                <a:gd name="connsiteX1" fmla="*/ 16002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533400">
                  <a:moveTo>
                    <a:pt x="0" y="0"/>
                  </a:moveTo>
                  <a:lnTo>
                    <a:pt x="1600200" y="0"/>
                  </a:lnTo>
                  <a:lnTo>
                    <a:pt x="1981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8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5" name="Freeform 14"/>
            <p:cNvSpPr/>
            <p:nvPr/>
          </p:nvSpPr>
          <p:spPr bwMode="auto">
            <a:xfrm rot="16200000" flipH="1">
              <a:off x="4735390" y="4129421"/>
              <a:ext cx="726831" cy="317988"/>
            </a:xfrm>
            <a:custGeom>
              <a:avLst/>
              <a:gdLst>
                <a:gd name="connsiteX0" fmla="*/ 0 w 1981200"/>
                <a:gd name="connsiteY0" fmla="*/ 0 h 533400"/>
                <a:gd name="connsiteX1" fmla="*/ 19812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  <a:gd name="connsiteX0" fmla="*/ 0 w 1981200"/>
                <a:gd name="connsiteY0" fmla="*/ 0 h 533400"/>
                <a:gd name="connsiteX1" fmla="*/ 16764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  <a:gd name="connsiteX0" fmla="*/ 0 w 1981200"/>
                <a:gd name="connsiteY0" fmla="*/ 0 h 533400"/>
                <a:gd name="connsiteX1" fmla="*/ 1600200 w 1981200"/>
                <a:gd name="connsiteY1" fmla="*/ 0 h 533400"/>
                <a:gd name="connsiteX2" fmla="*/ 1981200 w 1981200"/>
                <a:gd name="connsiteY2" fmla="*/ 533400 h 533400"/>
                <a:gd name="connsiteX3" fmla="*/ 0 w 1981200"/>
                <a:gd name="connsiteY3" fmla="*/ 533400 h 533400"/>
                <a:gd name="connsiteX4" fmla="*/ 0 w 19812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533400">
                  <a:moveTo>
                    <a:pt x="0" y="0"/>
                  </a:moveTo>
                  <a:lnTo>
                    <a:pt x="1600200" y="0"/>
                  </a:lnTo>
                  <a:lnTo>
                    <a:pt x="1981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8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6" name="Rectangle 18"/>
          <p:cNvSpPr/>
          <p:nvPr/>
        </p:nvSpPr>
        <p:spPr bwMode="auto">
          <a:xfrm>
            <a:off x="7010349" y="5778328"/>
            <a:ext cx="1625511" cy="423962"/>
          </a:xfrm>
          <a:prstGeom prst="rect">
            <a:avLst/>
          </a:prstGeom>
          <a:solidFill>
            <a:srgbClr val="00A5E0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8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Freeform 245"/>
          <p:cNvSpPr>
            <a:spLocks/>
          </p:cNvSpPr>
          <p:nvPr/>
        </p:nvSpPr>
        <p:spPr bwMode="auto">
          <a:xfrm>
            <a:off x="7467526" y="5103823"/>
            <a:ext cx="542540" cy="54254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00A5E0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8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Freeform 63"/>
          <p:cNvSpPr>
            <a:spLocks noEditPoints="1"/>
          </p:cNvSpPr>
          <p:nvPr/>
        </p:nvSpPr>
        <p:spPr bwMode="auto">
          <a:xfrm>
            <a:off x="2584854" y="2306554"/>
            <a:ext cx="615705" cy="448116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A6A6A6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8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Freeform 103"/>
          <p:cNvSpPr>
            <a:spLocks noEditPoints="1"/>
          </p:cNvSpPr>
          <p:nvPr/>
        </p:nvSpPr>
        <p:spPr bwMode="auto">
          <a:xfrm>
            <a:off x="1153735" y="1190949"/>
            <a:ext cx="409842" cy="603500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00A5E0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8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Freeform 56"/>
          <p:cNvSpPr>
            <a:spLocks noEditPoints="1"/>
          </p:cNvSpPr>
          <p:nvPr/>
        </p:nvSpPr>
        <p:spPr bwMode="auto">
          <a:xfrm>
            <a:off x="4119418" y="3142164"/>
            <a:ext cx="638271" cy="638271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rgbClr val="00A5E0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8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Freeform 66"/>
          <p:cNvSpPr>
            <a:spLocks noEditPoints="1"/>
          </p:cNvSpPr>
          <p:nvPr/>
        </p:nvSpPr>
        <p:spPr bwMode="auto">
          <a:xfrm>
            <a:off x="5739950" y="4215482"/>
            <a:ext cx="618842" cy="480000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rgbClr val="A6A6A6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8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7" name="Straight Connector 30"/>
          <p:cNvCxnSpPr/>
          <p:nvPr/>
        </p:nvCxnSpPr>
        <p:spPr>
          <a:xfrm>
            <a:off x="2184615" y="1910903"/>
            <a:ext cx="1676308" cy="2117"/>
          </a:xfrm>
          <a:prstGeom prst="line">
            <a:avLst/>
          </a:prstGeom>
          <a:noFill/>
          <a:ln w="19050" cap="rnd" cmpd="sng" algn="ctr">
            <a:solidFill>
              <a:srgbClr val="0170C1"/>
            </a:solidFill>
            <a:prstDash val="sysDot"/>
            <a:miter lim="800000"/>
            <a:headEnd type="oval"/>
            <a:tailEnd type="triangle"/>
          </a:ln>
          <a:effectLst/>
        </p:spPr>
      </p:cxnSp>
      <p:cxnSp>
        <p:nvCxnSpPr>
          <p:cNvPr id="68" name="Straight Connector 39"/>
          <p:cNvCxnSpPr/>
          <p:nvPr/>
        </p:nvCxnSpPr>
        <p:spPr>
          <a:xfrm>
            <a:off x="3759329" y="2871164"/>
            <a:ext cx="1676308" cy="2117"/>
          </a:xfrm>
          <a:prstGeom prst="line">
            <a:avLst/>
          </a:prstGeom>
          <a:noFill/>
          <a:ln w="19050" cap="rnd" cmpd="sng" algn="ctr">
            <a:solidFill>
              <a:srgbClr val="A6A6A6"/>
            </a:solidFill>
            <a:prstDash val="sysDot"/>
            <a:miter lim="800000"/>
            <a:headEnd type="oval"/>
            <a:tailEnd type="triangle"/>
          </a:ln>
          <a:effectLst/>
        </p:spPr>
      </p:cxnSp>
      <p:cxnSp>
        <p:nvCxnSpPr>
          <p:cNvPr id="69" name="Straight Connector 40"/>
          <p:cNvCxnSpPr/>
          <p:nvPr/>
        </p:nvCxnSpPr>
        <p:spPr>
          <a:xfrm>
            <a:off x="5334042" y="3838102"/>
            <a:ext cx="1676308" cy="2117"/>
          </a:xfrm>
          <a:prstGeom prst="line">
            <a:avLst/>
          </a:prstGeom>
          <a:noFill/>
          <a:ln w="19050" cap="rnd" cmpd="sng" algn="ctr">
            <a:solidFill>
              <a:srgbClr val="0170C1"/>
            </a:solidFill>
            <a:prstDash val="sysDot"/>
            <a:miter lim="800000"/>
            <a:headEnd type="oval"/>
            <a:tailEnd type="triangle"/>
          </a:ln>
          <a:effectLst/>
        </p:spPr>
      </p:cxnSp>
      <p:cxnSp>
        <p:nvCxnSpPr>
          <p:cNvPr id="70" name="Straight Connector 41"/>
          <p:cNvCxnSpPr/>
          <p:nvPr/>
        </p:nvCxnSpPr>
        <p:spPr>
          <a:xfrm>
            <a:off x="6959553" y="4809274"/>
            <a:ext cx="1676308" cy="2117"/>
          </a:xfrm>
          <a:prstGeom prst="line">
            <a:avLst/>
          </a:prstGeom>
          <a:noFill/>
          <a:ln w="19050" cap="rnd" cmpd="sng" algn="ctr">
            <a:solidFill>
              <a:srgbClr val="A6A6A6"/>
            </a:solidFill>
            <a:prstDash val="sysDot"/>
            <a:miter lim="800000"/>
            <a:headEnd type="oval"/>
            <a:tailEnd type="triangle"/>
          </a:ln>
          <a:effectLst/>
        </p:spPr>
      </p:cxnSp>
      <p:grpSp>
        <p:nvGrpSpPr>
          <p:cNvPr id="71" name="Group 66"/>
          <p:cNvGrpSpPr/>
          <p:nvPr/>
        </p:nvGrpSpPr>
        <p:grpSpPr>
          <a:xfrm>
            <a:off x="3989718" y="1561846"/>
            <a:ext cx="3670896" cy="883336"/>
            <a:chOff x="5603652" y="1698212"/>
            <a:chExt cx="3415917" cy="662540"/>
          </a:xfrm>
        </p:grpSpPr>
        <p:sp>
          <p:nvSpPr>
            <p:cNvPr id="72" name="Text Placeholder 3"/>
            <p:cNvSpPr txBox="1">
              <a:spLocks/>
            </p:cNvSpPr>
            <p:nvPr/>
          </p:nvSpPr>
          <p:spPr>
            <a:xfrm>
              <a:off x="5603652" y="1698212"/>
              <a:ext cx="1336527" cy="18467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A5E0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600" b="1" dirty="0">
                <a:solidFill>
                  <a:srgbClr val="00A5E0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 Placeholder 3"/>
            <p:cNvSpPr txBox="1">
              <a:spLocks/>
            </p:cNvSpPr>
            <p:nvPr/>
          </p:nvSpPr>
          <p:spPr>
            <a:xfrm>
              <a:off x="5603652" y="1875976"/>
              <a:ext cx="3415917" cy="48477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>
                      <a:lumMod val="65000"/>
                    </a:prst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lang="en-US" sz="14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Group 66"/>
          <p:cNvGrpSpPr/>
          <p:nvPr/>
        </p:nvGrpSpPr>
        <p:grpSpPr>
          <a:xfrm>
            <a:off x="5551027" y="2520638"/>
            <a:ext cx="4600274" cy="936291"/>
            <a:chOff x="5588321" y="1698214"/>
            <a:chExt cx="4280740" cy="702256"/>
          </a:xfrm>
        </p:grpSpPr>
        <p:sp>
          <p:nvSpPr>
            <p:cNvPr id="75" name="Text Placeholder 3"/>
            <p:cNvSpPr txBox="1">
              <a:spLocks/>
            </p:cNvSpPr>
            <p:nvPr/>
          </p:nvSpPr>
          <p:spPr>
            <a:xfrm>
              <a:off x="5603652" y="1698214"/>
              <a:ext cx="1336527" cy="18467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467F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600" b="1" dirty="0">
                <a:solidFill>
                  <a:srgbClr val="00467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6" name="Text Placeholder 3"/>
            <p:cNvSpPr txBox="1">
              <a:spLocks/>
            </p:cNvSpPr>
            <p:nvPr/>
          </p:nvSpPr>
          <p:spPr>
            <a:xfrm>
              <a:off x="5588321" y="1915696"/>
              <a:ext cx="4280740" cy="48477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>
                      <a:lumMod val="65000"/>
                    </a:prst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lang="en-US" altLang="zh-CN" sz="14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7" name="Group 66"/>
          <p:cNvGrpSpPr/>
          <p:nvPr/>
        </p:nvGrpSpPr>
        <p:grpSpPr>
          <a:xfrm>
            <a:off x="7089253" y="3477490"/>
            <a:ext cx="3616847" cy="918202"/>
            <a:chOff x="5603652" y="1698214"/>
            <a:chExt cx="3365622" cy="688690"/>
          </a:xfrm>
        </p:grpSpPr>
        <p:sp>
          <p:nvSpPr>
            <p:cNvPr id="78" name="Text Placeholder 3"/>
            <p:cNvSpPr txBox="1">
              <a:spLocks/>
            </p:cNvSpPr>
            <p:nvPr/>
          </p:nvSpPr>
          <p:spPr>
            <a:xfrm>
              <a:off x="5603652" y="1698214"/>
              <a:ext cx="1336527" cy="18467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A5E0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600" b="1" dirty="0">
                <a:solidFill>
                  <a:srgbClr val="00A5E0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9" name="Text Placeholder 3"/>
            <p:cNvSpPr txBox="1">
              <a:spLocks/>
            </p:cNvSpPr>
            <p:nvPr/>
          </p:nvSpPr>
          <p:spPr>
            <a:xfrm>
              <a:off x="5603652" y="1902129"/>
              <a:ext cx="3365622" cy="48477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>
                      <a:lumMod val="65000"/>
                    </a:prst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lang="en-US" altLang="zh-CN" sz="14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Group 66"/>
          <p:cNvGrpSpPr/>
          <p:nvPr/>
        </p:nvGrpSpPr>
        <p:grpSpPr>
          <a:xfrm>
            <a:off x="8782084" y="4583246"/>
            <a:ext cx="3038439" cy="909077"/>
            <a:chOff x="5603652" y="1698214"/>
            <a:chExt cx="2827390" cy="681845"/>
          </a:xfrm>
        </p:grpSpPr>
        <p:sp>
          <p:nvSpPr>
            <p:cNvPr id="81" name="Text Placeholder 3"/>
            <p:cNvSpPr txBox="1">
              <a:spLocks/>
            </p:cNvSpPr>
            <p:nvPr/>
          </p:nvSpPr>
          <p:spPr>
            <a:xfrm>
              <a:off x="5603652" y="1698214"/>
              <a:ext cx="1336527" cy="18467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467F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600" b="1" dirty="0">
                <a:solidFill>
                  <a:srgbClr val="00467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2" name="Text Placeholder 3"/>
            <p:cNvSpPr txBox="1">
              <a:spLocks/>
            </p:cNvSpPr>
            <p:nvPr/>
          </p:nvSpPr>
          <p:spPr>
            <a:xfrm>
              <a:off x="5603652" y="1895284"/>
              <a:ext cx="2827390" cy="48477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>
                      <a:lumMod val="65000"/>
                    </a:prst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请替换文字内容，点击添加相关标题文字，修改文字内容</a:t>
              </a:r>
              <a:r>
                <a:rPr lang="zh-CN" altLang="en-US" sz="1400" dirty="0" smtClean="0">
                  <a:solidFill>
                    <a:prstClr val="white">
                      <a:lumMod val="65000"/>
                    </a:prst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，</a:t>
              </a:r>
              <a:endParaRPr lang="en-US" altLang="zh-CN" sz="758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4" name="Text Placeholder 3"/>
          <p:cNvSpPr txBox="1">
            <a:spLocks/>
          </p:cNvSpPr>
          <p:nvPr/>
        </p:nvSpPr>
        <p:spPr>
          <a:xfrm>
            <a:off x="9583159" y="5893039"/>
            <a:ext cx="1436291" cy="24622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094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A5E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600" b="1" dirty="0">
              <a:solidFill>
                <a:srgbClr val="00A5E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6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19679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项目进展</a:t>
            </a:r>
            <a:endParaRPr lang="zh-CN" altLang="en-US" sz="3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燕尾形 86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8" name="燕尾形 87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89" name="Straight Connector 41"/>
          <p:cNvCxnSpPr/>
          <p:nvPr/>
        </p:nvCxnSpPr>
        <p:spPr>
          <a:xfrm>
            <a:off x="8870479" y="5988192"/>
            <a:ext cx="473546" cy="0"/>
          </a:xfrm>
          <a:prstGeom prst="line">
            <a:avLst/>
          </a:prstGeom>
          <a:noFill/>
          <a:ln w="19050" cap="rnd" cmpd="sng" algn="ctr">
            <a:solidFill>
              <a:srgbClr val="A6A6A6"/>
            </a:solidFill>
            <a:prstDash val="sysDot"/>
            <a:miter lim="800000"/>
            <a:headEnd type="oval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952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8_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4_自定义设计方案">
  <a:themeElements>
    <a:clrScheme name="自定义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70C1"/>
      </a:accent1>
      <a:accent2>
        <a:srgbClr val="A6A6A6"/>
      </a:accent2>
      <a:accent3>
        <a:srgbClr val="0170C1"/>
      </a:accent3>
      <a:accent4>
        <a:srgbClr val="A6A6A6"/>
      </a:accent4>
      <a:accent5>
        <a:srgbClr val="0170C1"/>
      </a:accent5>
      <a:accent6>
        <a:srgbClr val="A6A6A6"/>
      </a:accent6>
      <a:hlink>
        <a:srgbClr val="0170C1"/>
      </a:hlink>
      <a:folHlink>
        <a:srgbClr val="A6A6A6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3eb49c193c7573ac1da22f686a6640598885d3bb</Template>
  <TotalTime>672</TotalTime>
  <Words>1208</Words>
  <Application>Microsoft Office PowerPoint</Application>
  <PresentationFormat>宽屏</PresentationFormat>
  <Paragraphs>157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Clear Sans</vt:lpstr>
      <vt:lpstr>Open Sans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</vt:lpstr>
      <vt:lpstr>18_Office 主题</vt:lpstr>
      <vt:lpstr>24_自定义设计方案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xjtuoa.test0</dc:creator>
  <cp:lastModifiedBy>xjtuoa.test0</cp:lastModifiedBy>
  <cp:revision>39</cp:revision>
  <dcterms:created xsi:type="dcterms:W3CDTF">2017-01-02T10:35:04Z</dcterms:created>
  <dcterms:modified xsi:type="dcterms:W3CDTF">2017-01-13T03:43:19Z</dcterms:modified>
</cp:coreProperties>
</file>