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B45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44A4-B45D-4105-B7A2-23C4BDE34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9BD06-989E-4EA5-B4B6-A6B5BF18D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1A98-2E2C-4080-A046-776EE4BB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3135-726B-4848-839E-480E4586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B734-8F95-414C-8B38-93DED8F7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B010-F475-4157-BB56-29B4D4FC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77FB-14B8-4F19-A63C-A60A88D11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5342-29E7-4667-B047-8CE3BB7B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AA85D-FF15-40AA-B298-EB33F550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DD05-7F82-4DFE-A0B1-503BC75E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AF1AD-B05A-4D63-AC0A-4528380CB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0DA1A-1D91-4A64-BCD3-84FE0F0CB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99D1-910F-4418-9445-EB922D88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2E18-57AA-4CB2-AC25-5A0E8FE0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DE28-3867-4A3A-B730-497BCD77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6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C280-57B5-44D4-AFA5-A691E744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64CD-C942-42DB-815F-8EF07B67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B13F-6A02-4471-8E88-310E1B0E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42F0-C287-45CB-B58D-AB9F6572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73DF-C85F-4AC2-AFDB-EE09161A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DF63-73F5-4B1B-A98D-25DA36A1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B6BE0-E1C7-4FC3-A10A-08AFE6C7D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FBAE-4C1A-4038-BC6F-CFE663FB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F7C8-8E74-4841-A424-1B9BC6F9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5294-6A69-4A3C-A222-EA504998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7E16-4614-409F-B706-19B4AA94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9C33-5F79-43E0-B77E-706566FF9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E9E29-362F-43B2-B860-AAE46D707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2EBF2-16D8-43FE-956E-BF71FA63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71003-A33F-4D7D-B2FB-E864B88A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B6E2-0525-454E-8210-DB70C0D2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C81B-21BF-4890-BFDE-816BAAF1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315FB-F36D-43B3-A650-BC047B965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C5B0B-1452-4056-8371-52E26175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02CD0-5130-4D41-9676-574BAB1AC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FD2BC-38E0-43C6-ADCE-B61641DD2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2F2CF-EB66-4162-864E-2338E91E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E89B3-1308-4024-A712-AF9EDB8A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132D2-3BBF-40F3-A689-4E7DA647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BDBD-8FFD-41CD-96E9-B8749715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843D0-08C1-41A1-A47D-A3363EBC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AAAAB-34F6-4F38-8DF6-CCDBCE56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95631-ADD0-4A54-B89D-9BD59BA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1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4F49E-D639-4B39-B423-68099E25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D1C3B-563C-487B-A860-1228EC1E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4E317-B32A-4966-A929-112AAA6C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14DF-466E-43D2-9521-284282EA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39BD6-3FB6-43FC-8270-2173CAE5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18BB-F370-4DB5-8703-B68F2481D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314D-BF29-47F2-AF7D-781DE6E2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0E6C5-F797-4879-90E3-2111662E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20BA-5E99-447A-B703-7AB9A8C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508B-E4EB-4210-A289-BCAA788D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BD630-55C8-4695-85D3-1140470DC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A41CC-BF89-4512-BA81-396E25B85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3E6C-37BA-4D07-A93A-4E3A3FF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690A-AF70-47E0-B79B-6A3B0DAD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1CCF6-E15F-4B44-9387-AC71F6D2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1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61ACD-FC08-4649-9483-27DE9AC5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A04CC-B27A-457C-B4CA-2B3AD4E4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2062-426F-48D0-BA42-EE546EB4E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553C-076C-4A15-A952-9C1211A38BA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CC36-9D2F-48A4-AE7E-0F241FF60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CB71-7A2D-4DC5-B4B1-C649BAAE3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9607-097D-4B46-B93C-D6FC3990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C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17E3-DF99-452B-A036-583362F8E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RecipEZ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50BDC-BFC1-4BFA-94E2-904962930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Rebecca, Yuriy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391C-3B2D-4B8F-8CDD-6A79FD0F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55CB45"/>
                </a:solidFill>
              </a:rPr>
              <a:t>RecipEZ</a:t>
            </a:r>
            <a:r>
              <a:rPr lang="en-US" dirty="0">
                <a:solidFill>
                  <a:srgbClr val="55CB45"/>
                </a:solidFill>
              </a:rPr>
              <a:t> Vision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C336FE-E304-43B6-8C57-E98ABAC56ECC}"/>
              </a:ext>
            </a:extLst>
          </p:cNvPr>
          <p:cNvSpPr txBox="1">
            <a:spLocks/>
          </p:cNvSpPr>
          <p:nvPr/>
        </p:nvSpPr>
        <p:spPr>
          <a:xfrm>
            <a:off x="937591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 users time to focus on cooking, not grocery management</a:t>
            </a:r>
          </a:p>
          <a:p>
            <a:r>
              <a:rPr lang="en-US" dirty="0"/>
              <a:t>Easily keep track of what is in your Pantry</a:t>
            </a:r>
          </a:p>
          <a:p>
            <a:r>
              <a:rPr lang="en-US" dirty="0"/>
              <a:t>Reduce waste</a:t>
            </a:r>
          </a:p>
        </p:txBody>
      </p:sp>
    </p:spTree>
    <p:extLst>
      <p:ext uri="{BB962C8B-B14F-4D97-AF65-F5344CB8AC3E}">
        <p14:creationId xmlns:p14="http://schemas.microsoft.com/office/powerpoint/2010/main" val="3988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391C-3B2D-4B8F-8CDD-6A79FD0F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CB45"/>
                </a:solidFill>
              </a:rPr>
              <a:t>Concrete Problems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C336FE-E304-43B6-8C57-E98ABAC56ECC}"/>
              </a:ext>
            </a:extLst>
          </p:cNvPr>
          <p:cNvSpPr txBox="1">
            <a:spLocks/>
          </p:cNvSpPr>
          <p:nvPr/>
        </p:nvSpPr>
        <p:spPr>
          <a:xfrm>
            <a:off x="937591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often do you wonder what to make for lunch or dinner?</a:t>
            </a:r>
          </a:p>
          <a:p>
            <a:r>
              <a:rPr lang="en-US" dirty="0"/>
              <a:t>Moreover, how often do you want a quick meal without going to the grocery store?</a:t>
            </a:r>
          </a:p>
          <a:p>
            <a:r>
              <a:rPr lang="en-US" dirty="0"/>
              <a:t>What about easily finding recipes for specific diets, such as keto, low-carb, Atkins, vegan, vegetarian, </a:t>
            </a:r>
            <a:r>
              <a:rPr lang="en-US" dirty="0" err="1"/>
              <a:t>etc</a:t>
            </a:r>
            <a:r>
              <a:rPr lang="en-US" dirty="0"/>
              <a:t> based on what you already have?</a:t>
            </a:r>
          </a:p>
        </p:txBody>
      </p:sp>
    </p:spTree>
    <p:extLst>
      <p:ext uri="{BB962C8B-B14F-4D97-AF65-F5344CB8AC3E}">
        <p14:creationId xmlns:p14="http://schemas.microsoft.com/office/powerpoint/2010/main" val="33388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391C-3B2D-4B8F-8CDD-6A79FD0F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5CB45"/>
                </a:solidFill>
              </a:rPr>
              <a:t>Demo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C336FE-E304-43B6-8C57-E98ABAC56ECC}"/>
              </a:ext>
            </a:extLst>
          </p:cNvPr>
          <p:cNvSpPr txBox="1">
            <a:spLocks/>
          </p:cNvSpPr>
          <p:nvPr/>
        </p:nvSpPr>
        <p:spPr>
          <a:xfrm>
            <a:off x="937591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Prototype created using Adobe XD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391C-3B2D-4B8F-8CDD-6A79FD0F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55CB45"/>
                </a:solidFill>
              </a:rPr>
              <a:t>RecipEZ</a:t>
            </a:r>
            <a:r>
              <a:rPr lang="en-US" dirty="0">
                <a:solidFill>
                  <a:srgbClr val="55CB45"/>
                </a:solidFill>
              </a:rPr>
              <a:t>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C051-1E2F-47EC-9A0B-DFD429D4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If you need to buy ingredients to make a meal, </a:t>
            </a:r>
            <a:r>
              <a:rPr lang="en-US" dirty="0" err="1"/>
              <a:t>RecipEZ</a:t>
            </a:r>
            <a:r>
              <a:rPr lang="en-US" dirty="0"/>
              <a:t> will create a list for you, and crawl the web for the best coupon codes and rebates</a:t>
            </a:r>
          </a:p>
          <a:p>
            <a:pPr lvl="1"/>
            <a:r>
              <a:rPr lang="en-US" dirty="0" err="1"/>
              <a:t>RecipEZ</a:t>
            </a:r>
            <a:r>
              <a:rPr lang="en-US" dirty="0"/>
              <a:t> takes a commission on each sale</a:t>
            </a:r>
          </a:p>
          <a:p>
            <a:pPr lvl="1"/>
            <a:r>
              <a:rPr lang="en-US" dirty="0"/>
              <a:t>A unique ID (or UPC), which is scanned at the grocery store to apply discounts and refer </a:t>
            </a:r>
            <a:r>
              <a:rPr lang="en-US" dirty="0" err="1"/>
              <a:t>RecipEZ</a:t>
            </a:r>
            <a:r>
              <a:rPr lang="en-US" dirty="0"/>
              <a:t> as the influencer</a:t>
            </a:r>
          </a:p>
          <a:p>
            <a:r>
              <a:rPr lang="en-US" dirty="0"/>
              <a:t>Partnerships with grocers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Chicken sandwiches</a:t>
            </a:r>
          </a:p>
          <a:p>
            <a:r>
              <a:rPr lang="en-US" dirty="0"/>
              <a:t>Advertising revenue</a:t>
            </a:r>
          </a:p>
          <a:p>
            <a:pPr lvl="1"/>
            <a:r>
              <a:rPr lang="en-US" dirty="0"/>
              <a:t>How much information can your grocery list tell about you?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2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RecipEZ</vt:lpstr>
      <vt:lpstr>RecipEZ Vision</vt:lpstr>
      <vt:lpstr>Concrete Problems</vt:lpstr>
      <vt:lpstr>Demo</vt:lpstr>
      <vt:lpstr>RecipEZ Revenue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RecipEZ</dc:title>
  <dc:creator>Yuriy V Fedas</dc:creator>
  <cp:lastModifiedBy>Yuriy V Fedas</cp:lastModifiedBy>
  <cp:revision>7</cp:revision>
  <dcterms:created xsi:type="dcterms:W3CDTF">2020-03-01T07:47:05Z</dcterms:created>
  <dcterms:modified xsi:type="dcterms:W3CDTF">2020-03-02T00:51:33Z</dcterms:modified>
</cp:coreProperties>
</file>