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9.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0.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1.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 id="2147483780" r:id="rId12"/>
    <p:sldMasterId id="2147483788" r:id="rId13"/>
    <p:sldMasterId id="2147483796" r:id="rId14"/>
    <p:sldMasterId id="2147483804" r:id="rId15"/>
  </p:sldMasterIdLst>
  <p:notesMasterIdLst>
    <p:notesMasterId r:id="rId30"/>
  </p:notesMasterIdLst>
  <p:handoutMasterIdLst>
    <p:handoutMasterId r:id="rId31"/>
  </p:handoutMasterIdLst>
  <p:sldIdLst>
    <p:sldId id="257" r:id="rId16"/>
    <p:sldId id="323" r:id="rId17"/>
    <p:sldId id="351" r:id="rId18"/>
    <p:sldId id="341" r:id="rId19"/>
    <p:sldId id="343" r:id="rId20"/>
    <p:sldId id="332" r:id="rId21"/>
    <p:sldId id="345" r:id="rId22"/>
    <p:sldId id="325" r:id="rId23"/>
    <p:sldId id="346" r:id="rId24"/>
    <p:sldId id="330" r:id="rId25"/>
    <p:sldId id="348" r:id="rId26"/>
    <p:sldId id="352" r:id="rId27"/>
    <p:sldId id="347" r:id="rId28"/>
    <p:sldId id="271" r:id="rId2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8F57B"/>
    <a:srgbClr val="260859"/>
    <a:srgbClr val="000000"/>
    <a:srgbClr val="FFFFFF"/>
    <a:srgbClr val="056CB6"/>
    <a:srgbClr val="333333"/>
    <a:srgbClr val="292929"/>
    <a:srgbClr val="F6AE1E"/>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70" d="100"/>
          <a:sy n="70" d="100"/>
        </p:scale>
        <p:origin x="-972" y="-306"/>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10/3/2011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10/3/2011 2:00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10/3/2011 2:00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6746CCC-F6DF-439D-9D7E-297A962FAE37}"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1251219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96632872-2FB7-4D0A-B0EA-0CFA2D9DB60C}"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1294934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5BB0C1A8-80EF-451E-8AB3-199C5536CF2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73494459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7ABE4F85-595B-4ECE-A91A-A4735610D76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3047082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44B237EB-7777-4505-B761-7B50C2B26C5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58160827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627E3278-5DFE-4C55-9510-6E1A95AC9EC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1861279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39F33A12-FCC7-4E25-B1E4-768030D88A4E}"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428942897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6746CCC-F6DF-439D-9D7E-297A962FAE37}"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3020115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96632872-2FB7-4D0A-B0EA-0CFA2D9DB60C}"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419553740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5BB0C1A8-80EF-451E-8AB3-199C5536CF2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56428370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7ABE4F85-595B-4ECE-A91A-A4735610D76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62510166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44B237EB-7777-4505-B761-7B50C2B26C5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46983380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627E3278-5DFE-4C55-9510-6E1A95AC9EC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58430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39F33A12-FCC7-4E25-B1E4-768030D88A4E}"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7521822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6746CCC-F6DF-439D-9D7E-297A962FAE37}"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91586460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96632872-2FB7-4D0A-B0EA-0CFA2D9DB60C}"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56181770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5BB0C1A8-80EF-451E-8AB3-199C5536CF2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65822891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7ABE4F85-595B-4ECE-A91A-A4735610D76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11719174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44B237EB-7777-4505-B761-7B50C2B26C5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96141766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627E3278-5DFE-4C55-9510-6E1A95AC9EC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3997451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39F33A12-FCC7-4E25-B1E4-768030D88A4E}"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6416679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6746CCC-F6DF-439D-9D7E-297A962FAE37}"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47277925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96632872-2FB7-4D0A-B0EA-0CFA2D9DB60C}"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72092076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5BB0C1A8-80EF-451E-8AB3-199C5536CF2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9720522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7ABE4F85-595B-4ECE-A91A-A4735610D76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77912006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44B237EB-7777-4505-B761-7B50C2B26C5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9144678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627E3278-5DFE-4C55-9510-6E1A95AC9EC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79230910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39F33A12-FCC7-4E25-B1E4-768030D88A4E}"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871270314"/>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6746CCC-F6DF-439D-9D7E-297A962FAE37}"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90255724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96632872-2FB7-4D0A-B0EA-0CFA2D9DB60C}"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05102970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5BB0C1A8-80EF-451E-8AB3-199C5536CF2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908267124"/>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7ABE4F85-595B-4ECE-A91A-A4735610D76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54791887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44B237EB-7777-4505-B761-7B50C2B26C5B}"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5009325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627E3278-5DFE-4C55-9510-6E1A95AC9EC4}"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395327085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39F33A12-FCC7-4E25-B1E4-768030D88A4E}"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6860341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9" Type="http://schemas.openxmlformats.org/officeDocument/2006/relationships/image" Target="../media/image9.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9" Type="http://schemas.openxmlformats.org/officeDocument/2006/relationships/image" Target="../media/image9.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4.xml"/><Relationship Id="rId7" Type="http://schemas.openxmlformats.org/officeDocument/2006/relationships/slideLayout" Target="../slideLayouts/slideLayout8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9" Type="http://schemas.openxmlformats.org/officeDocument/2006/relationships/image" Target="../media/image9.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381000" y="1447800"/>
            <a:ext cx="8382000" cy="2000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lide Number Placeholder 4"/>
          <p:cNvSpPr>
            <a:spLocks noGrp="1"/>
          </p:cNvSpPr>
          <p:nvPr>
            <p:ph type="sldNum" sz="quarter" idx="4"/>
          </p:nvPr>
        </p:nvSpPr>
        <p:spPr>
          <a:xfrm>
            <a:off x="8588375" y="6286500"/>
            <a:ext cx="349250" cy="365125"/>
          </a:xfrm>
          <a:prstGeom prst="rect">
            <a:avLst/>
          </a:prstGeom>
        </p:spPr>
        <p:txBody>
          <a:bodyPr vert="horz" lIns="0" tIns="0" rIns="0" bIns="0" rtlCol="0" anchor="b" anchorCtr="0"/>
          <a:lstStyle>
            <a:lvl1pPr algn="l" defTabSz="914363" fontAlgn="auto">
              <a:spcBef>
                <a:spcPts val="0"/>
              </a:spcBef>
              <a:spcAft>
                <a:spcPts val="0"/>
              </a:spcAft>
              <a:defRPr sz="900" smtClean="0">
                <a:solidFill>
                  <a:schemeClr val="tx1">
                    <a:tint val="75000"/>
                  </a:schemeClr>
                </a:solidFill>
                <a:latin typeface="+mn-lt"/>
                <a:cs typeface="+mn-cs"/>
              </a:defRPr>
            </a:lvl1pPr>
          </a:lstStyle>
          <a:p>
            <a:pPr>
              <a:defRPr/>
            </a:pPr>
            <a:fld id="{AC235DC9-3028-4479-9D21-CB936889B341}"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038985446"/>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Lst>
  <p:transition>
    <p:fade/>
  </p:transition>
  <p:hf hdr="0" dt="0"/>
  <p:txStyles>
    <p:titleStyle>
      <a:lvl1pPr algn="l" defTabSz="912813" rtl="0" fontAlgn="base">
        <a:lnSpc>
          <a:spcPct val="90000"/>
        </a:lnSpc>
        <a:spcBef>
          <a:spcPct val="0"/>
        </a:spcBef>
        <a:spcAft>
          <a:spcPct val="0"/>
        </a:spcAft>
        <a:defRPr lang="en-US" sz="4800" kern="1200" spc="-150" dirty="0">
          <a:ln w="3175">
            <a:noFill/>
          </a:ln>
          <a:solidFill>
            <a:srgbClr val="260859"/>
          </a:solidFill>
          <a:latin typeface="Segoe UI" pitchFamily="34" charset="0"/>
          <a:ea typeface="+mn-ea"/>
          <a:cs typeface="Arial" charset="0"/>
        </a:defRPr>
      </a:lvl1pPr>
      <a:lvl2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Font typeface="Segoe UI" pitchFamily="34" charset="0"/>
        <a:buChar char="−"/>
        <a:defRPr sz="3200" kern="1200">
          <a:solidFill>
            <a:srgbClr val="525051"/>
          </a:solidFill>
          <a:latin typeface="Segoe UI" pitchFamily="34" charset="0"/>
          <a:ea typeface="+mn-ea"/>
          <a:cs typeface="+mn-cs"/>
        </a:defRPr>
      </a:lvl1pPr>
      <a:lvl2pPr marL="855663" indent="-395288" algn="l" defTabSz="912813" rtl="0" fontAlgn="base">
        <a:lnSpc>
          <a:spcPct val="90000"/>
        </a:lnSpc>
        <a:spcBef>
          <a:spcPct val="20000"/>
        </a:spcBef>
        <a:spcAft>
          <a:spcPct val="0"/>
        </a:spcAft>
        <a:buFont typeface="Segoe UI" pitchFamily="34" charset="0"/>
        <a:buChar char="−"/>
        <a:defRPr sz="2800" kern="1200">
          <a:solidFill>
            <a:srgbClr val="525051"/>
          </a:solidFill>
          <a:latin typeface="Segoe UI" pitchFamily="34" charset="0"/>
          <a:ea typeface="+mn-ea"/>
          <a:cs typeface="+mn-cs"/>
        </a:defRPr>
      </a:lvl2pPr>
      <a:lvl3pPr marL="1258888" indent="-403225" algn="l" defTabSz="912813" rtl="0" fontAlgn="base">
        <a:lnSpc>
          <a:spcPct val="90000"/>
        </a:lnSpc>
        <a:spcBef>
          <a:spcPct val="20000"/>
        </a:spcBef>
        <a:spcAft>
          <a:spcPct val="0"/>
        </a:spcAft>
        <a:buFont typeface="Segoe UI" pitchFamily="34" charset="0"/>
        <a:buChar char="−"/>
        <a:defRPr sz="2400" kern="1200">
          <a:solidFill>
            <a:srgbClr val="525051"/>
          </a:solidFill>
          <a:latin typeface="Segoe UI" pitchFamily="34" charset="0"/>
          <a:ea typeface="+mn-ea"/>
          <a:cs typeface="+mn-cs"/>
        </a:defRPr>
      </a:lvl3pPr>
      <a:lvl4pPr marL="1604963" indent="-346075"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4pPr>
      <a:lvl5pPr marL="1941513" indent="-336550"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381000" y="1447800"/>
            <a:ext cx="8382000" cy="2000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lide Number Placeholder 4"/>
          <p:cNvSpPr>
            <a:spLocks noGrp="1"/>
          </p:cNvSpPr>
          <p:nvPr>
            <p:ph type="sldNum" sz="quarter" idx="4"/>
          </p:nvPr>
        </p:nvSpPr>
        <p:spPr>
          <a:xfrm>
            <a:off x="8588375" y="6286500"/>
            <a:ext cx="349250" cy="365125"/>
          </a:xfrm>
          <a:prstGeom prst="rect">
            <a:avLst/>
          </a:prstGeom>
        </p:spPr>
        <p:txBody>
          <a:bodyPr vert="horz" lIns="0" tIns="0" rIns="0" bIns="0" rtlCol="0" anchor="b" anchorCtr="0"/>
          <a:lstStyle>
            <a:lvl1pPr algn="l" defTabSz="914363" fontAlgn="auto">
              <a:spcBef>
                <a:spcPts val="0"/>
              </a:spcBef>
              <a:spcAft>
                <a:spcPts val="0"/>
              </a:spcAft>
              <a:defRPr sz="900" smtClean="0">
                <a:solidFill>
                  <a:schemeClr val="tx1">
                    <a:tint val="75000"/>
                  </a:schemeClr>
                </a:solidFill>
                <a:latin typeface="+mn-lt"/>
                <a:cs typeface="+mn-cs"/>
              </a:defRPr>
            </a:lvl1pPr>
          </a:lstStyle>
          <a:p>
            <a:pPr>
              <a:defRPr/>
            </a:pPr>
            <a:fld id="{AC235DC9-3028-4479-9D21-CB936889B341}"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2866446041"/>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Lst>
  <p:transition>
    <p:fade/>
  </p:transition>
  <p:hf hdr="0" dt="0"/>
  <p:txStyles>
    <p:titleStyle>
      <a:lvl1pPr algn="l" defTabSz="912813" rtl="0" fontAlgn="base">
        <a:lnSpc>
          <a:spcPct val="90000"/>
        </a:lnSpc>
        <a:spcBef>
          <a:spcPct val="0"/>
        </a:spcBef>
        <a:spcAft>
          <a:spcPct val="0"/>
        </a:spcAft>
        <a:defRPr lang="en-US" sz="4800" kern="1200" spc="-150" dirty="0">
          <a:ln w="3175">
            <a:noFill/>
          </a:ln>
          <a:solidFill>
            <a:srgbClr val="260859"/>
          </a:solidFill>
          <a:latin typeface="Segoe UI" pitchFamily="34" charset="0"/>
          <a:ea typeface="+mn-ea"/>
          <a:cs typeface="Arial" charset="0"/>
        </a:defRPr>
      </a:lvl1pPr>
      <a:lvl2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Font typeface="Segoe UI" pitchFamily="34" charset="0"/>
        <a:buChar char="−"/>
        <a:defRPr sz="3200" kern="1200">
          <a:solidFill>
            <a:srgbClr val="525051"/>
          </a:solidFill>
          <a:latin typeface="Segoe UI" pitchFamily="34" charset="0"/>
          <a:ea typeface="+mn-ea"/>
          <a:cs typeface="+mn-cs"/>
        </a:defRPr>
      </a:lvl1pPr>
      <a:lvl2pPr marL="855663" indent="-395288" algn="l" defTabSz="912813" rtl="0" fontAlgn="base">
        <a:lnSpc>
          <a:spcPct val="90000"/>
        </a:lnSpc>
        <a:spcBef>
          <a:spcPct val="20000"/>
        </a:spcBef>
        <a:spcAft>
          <a:spcPct val="0"/>
        </a:spcAft>
        <a:buFont typeface="Segoe UI" pitchFamily="34" charset="0"/>
        <a:buChar char="−"/>
        <a:defRPr sz="2800" kern="1200">
          <a:solidFill>
            <a:srgbClr val="525051"/>
          </a:solidFill>
          <a:latin typeface="Segoe UI" pitchFamily="34" charset="0"/>
          <a:ea typeface="+mn-ea"/>
          <a:cs typeface="+mn-cs"/>
        </a:defRPr>
      </a:lvl2pPr>
      <a:lvl3pPr marL="1258888" indent="-403225" algn="l" defTabSz="912813" rtl="0" fontAlgn="base">
        <a:lnSpc>
          <a:spcPct val="90000"/>
        </a:lnSpc>
        <a:spcBef>
          <a:spcPct val="20000"/>
        </a:spcBef>
        <a:spcAft>
          <a:spcPct val="0"/>
        </a:spcAft>
        <a:buFont typeface="Segoe UI" pitchFamily="34" charset="0"/>
        <a:buChar char="−"/>
        <a:defRPr sz="2400" kern="1200">
          <a:solidFill>
            <a:srgbClr val="525051"/>
          </a:solidFill>
          <a:latin typeface="Segoe UI" pitchFamily="34" charset="0"/>
          <a:ea typeface="+mn-ea"/>
          <a:cs typeface="+mn-cs"/>
        </a:defRPr>
      </a:lvl3pPr>
      <a:lvl4pPr marL="1604963" indent="-346075"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4pPr>
      <a:lvl5pPr marL="1941513" indent="-336550"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381000" y="1447800"/>
            <a:ext cx="8382000" cy="2000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lide Number Placeholder 4"/>
          <p:cNvSpPr>
            <a:spLocks noGrp="1"/>
          </p:cNvSpPr>
          <p:nvPr>
            <p:ph type="sldNum" sz="quarter" idx="4"/>
          </p:nvPr>
        </p:nvSpPr>
        <p:spPr>
          <a:xfrm>
            <a:off x="8588375" y="6286500"/>
            <a:ext cx="349250" cy="365125"/>
          </a:xfrm>
          <a:prstGeom prst="rect">
            <a:avLst/>
          </a:prstGeom>
        </p:spPr>
        <p:txBody>
          <a:bodyPr vert="horz" lIns="0" tIns="0" rIns="0" bIns="0" rtlCol="0" anchor="b" anchorCtr="0"/>
          <a:lstStyle>
            <a:lvl1pPr algn="l" defTabSz="914363" fontAlgn="auto">
              <a:spcBef>
                <a:spcPts val="0"/>
              </a:spcBef>
              <a:spcAft>
                <a:spcPts val="0"/>
              </a:spcAft>
              <a:defRPr sz="900" smtClean="0">
                <a:solidFill>
                  <a:schemeClr val="tx1">
                    <a:tint val="75000"/>
                  </a:schemeClr>
                </a:solidFill>
                <a:latin typeface="+mn-lt"/>
                <a:cs typeface="+mn-cs"/>
              </a:defRPr>
            </a:lvl1pPr>
          </a:lstStyle>
          <a:p>
            <a:pPr>
              <a:defRPr/>
            </a:pPr>
            <a:fld id="{AC235DC9-3028-4479-9D21-CB936889B341}"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42840144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Lst>
  <p:transition>
    <p:fade/>
  </p:transition>
  <p:hf hdr="0" dt="0"/>
  <p:txStyles>
    <p:titleStyle>
      <a:lvl1pPr algn="l" defTabSz="912813" rtl="0" fontAlgn="base">
        <a:lnSpc>
          <a:spcPct val="90000"/>
        </a:lnSpc>
        <a:spcBef>
          <a:spcPct val="0"/>
        </a:spcBef>
        <a:spcAft>
          <a:spcPct val="0"/>
        </a:spcAft>
        <a:defRPr lang="en-US" sz="4800" kern="1200" spc="-150" dirty="0">
          <a:ln w="3175">
            <a:noFill/>
          </a:ln>
          <a:solidFill>
            <a:srgbClr val="260859"/>
          </a:solidFill>
          <a:latin typeface="Segoe UI" pitchFamily="34" charset="0"/>
          <a:ea typeface="+mn-ea"/>
          <a:cs typeface="Arial" charset="0"/>
        </a:defRPr>
      </a:lvl1pPr>
      <a:lvl2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Font typeface="Segoe UI" pitchFamily="34" charset="0"/>
        <a:buChar char="−"/>
        <a:defRPr sz="3200" kern="1200">
          <a:solidFill>
            <a:srgbClr val="525051"/>
          </a:solidFill>
          <a:latin typeface="Segoe UI" pitchFamily="34" charset="0"/>
          <a:ea typeface="+mn-ea"/>
          <a:cs typeface="+mn-cs"/>
        </a:defRPr>
      </a:lvl1pPr>
      <a:lvl2pPr marL="855663" indent="-395288" algn="l" defTabSz="912813" rtl="0" fontAlgn="base">
        <a:lnSpc>
          <a:spcPct val="90000"/>
        </a:lnSpc>
        <a:spcBef>
          <a:spcPct val="20000"/>
        </a:spcBef>
        <a:spcAft>
          <a:spcPct val="0"/>
        </a:spcAft>
        <a:buFont typeface="Segoe UI" pitchFamily="34" charset="0"/>
        <a:buChar char="−"/>
        <a:defRPr sz="2800" kern="1200">
          <a:solidFill>
            <a:srgbClr val="525051"/>
          </a:solidFill>
          <a:latin typeface="Segoe UI" pitchFamily="34" charset="0"/>
          <a:ea typeface="+mn-ea"/>
          <a:cs typeface="+mn-cs"/>
        </a:defRPr>
      </a:lvl2pPr>
      <a:lvl3pPr marL="1258888" indent="-403225" algn="l" defTabSz="912813" rtl="0" fontAlgn="base">
        <a:lnSpc>
          <a:spcPct val="90000"/>
        </a:lnSpc>
        <a:spcBef>
          <a:spcPct val="20000"/>
        </a:spcBef>
        <a:spcAft>
          <a:spcPct val="0"/>
        </a:spcAft>
        <a:buFont typeface="Segoe UI" pitchFamily="34" charset="0"/>
        <a:buChar char="−"/>
        <a:defRPr sz="2400" kern="1200">
          <a:solidFill>
            <a:srgbClr val="525051"/>
          </a:solidFill>
          <a:latin typeface="Segoe UI" pitchFamily="34" charset="0"/>
          <a:ea typeface="+mn-ea"/>
          <a:cs typeface="+mn-cs"/>
        </a:defRPr>
      </a:lvl3pPr>
      <a:lvl4pPr marL="1604963" indent="-346075"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4pPr>
      <a:lvl5pPr marL="1941513" indent="-336550"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381000" y="1447800"/>
            <a:ext cx="8382000" cy="2000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lide Number Placeholder 4"/>
          <p:cNvSpPr>
            <a:spLocks noGrp="1"/>
          </p:cNvSpPr>
          <p:nvPr>
            <p:ph type="sldNum" sz="quarter" idx="4"/>
          </p:nvPr>
        </p:nvSpPr>
        <p:spPr>
          <a:xfrm>
            <a:off x="8588375" y="6286500"/>
            <a:ext cx="349250" cy="365125"/>
          </a:xfrm>
          <a:prstGeom prst="rect">
            <a:avLst/>
          </a:prstGeom>
        </p:spPr>
        <p:txBody>
          <a:bodyPr vert="horz" lIns="0" tIns="0" rIns="0" bIns="0" rtlCol="0" anchor="b" anchorCtr="0"/>
          <a:lstStyle>
            <a:lvl1pPr algn="l" defTabSz="914363" fontAlgn="auto">
              <a:spcBef>
                <a:spcPts val="0"/>
              </a:spcBef>
              <a:spcAft>
                <a:spcPts val="0"/>
              </a:spcAft>
              <a:defRPr sz="900" smtClean="0">
                <a:solidFill>
                  <a:schemeClr val="tx1">
                    <a:tint val="75000"/>
                  </a:schemeClr>
                </a:solidFill>
                <a:latin typeface="+mn-lt"/>
                <a:cs typeface="+mn-cs"/>
              </a:defRPr>
            </a:lvl1pPr>
          </a:lstStyle>
          <a:p>
            <a:pPr>
              <a:defRPr/>
            </a:pPr>
            <a:fld id="{AC235DC9-3028-4479-9D21-CB936889B341}"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316835113"/>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2813" rtl="0" fontAlgn="base">
        <a:lnSpc>
          <a:spcPct val="90000"/>
        </a:lnSpc>
        <a:spcBef>
          <a:spcPct val="0"/>
        </a:spcBef>
        <a:spcAft>
          <a:spcPct val="0"/>
        </a:spcAft>
        <a:defRPr lang="en-US" sz="4800" kern="1200" spc="-150" dirty="0">
          <a:ln w="3175">
            <a:noFill/>
          </a:ln>
          <a:solidFill>
            <a:srgbClr val="260859"/>
          </a:solidFill>
          <a:latin typeface="Segoe UI" pitchFamily="34" charset="0"/>
          <a:ea typeface="+mn-ea"/>
          <a:cs typeface="Arial" charset="0"/>
        </a:defRPr>
      </a:lvl1pPr>
      <a:lvl2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Font typeface="Segoe UI" pitchFamily="34" charset="0"/>
        <a:buChar char="−"/>
        <a:defRPr sz="3200" kern="1200">
          <a:solidFill>
            <a:srgbClr val="525051"/>
          </a:solidFill>
          <a:latin typeface="Segoe UI" pitchFamily="34" charset="0"/>
          <a:ea typeface="+mn-ea"/>
          <a:cs typeface="+mn-cs"/>
        </a:defRPr>
      </a:lvl1pPr>
      <a:lvl2pPr marL="855663" indent="-395288" algn="l" defTabSz="912813" rtl="0" fontAlgn="base">
        <a:lnSpc>
          <a:spcPct val="90000"/>
        </a:lnSpc>
        <a:spcBef>
          <a:spcPct val="20000"/>
        </a:spcBef>
        <a:spcAft>
          <a:spcPct val="0"/>
        </a:spcAft>
        <a:buFont typeface="Segoe UI" pitchFamily="34" charset="0"/>
        <a:buChar char="−"/>
        <a:defRPr sz="2800" kern="1200">
          <a:solidFill>
            <a:srgbClr val="525051"/>
          </a:solidFill>
          <a:latin typeface="Segoe UI" pitchFamily="34" charset="0"/>
          <a:ea typeface="+mn-ea"/>
          <a:cs typeface="+mn-cs"/>
        </a:defRPr>
      </a:lvl2pPr>
      <a:lvl3pPr marL="1258888" indent="-403225" algn="l" defTabSz="912813" rtl="0" fontAlgn="base">
        <a:lnSpc>
          <a:spcPct val="90000"/>
        </a:lnSpc>
        <a:spcBef>
          <a:spcPct val="20000"/>
        </a:spcBef>
        <a:spcAft>
          <a:spcPct val="0"/>
        </a:spcAft>
        <a:buFont typeface="Segoe UI" pitchFamily="34" charset="0"/>
        <a:buChar char="−"/>
        <a:defRPr sz="2400" kern="1200">
          <a:solidFill>
            <a:srgbClr val="525051"/>
          </a:solidFill>
          <a:latin typeface="Segoe UI" pitchFamily="34" charset="0"/>
          <a:ea typeface="+mn-ea"/>
          <a:cs typeface="+mn-cs"/>
        </a:defRPr>
      </a:lvl3pPr>
      <a:lvl4pPr marL="1604963" indent="-346075"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4pPr>
      <a:lvl5pPr marL="1941513" indent="-336550"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381000" y="1447800"/>
            <a:ext cx="8382000" cy="2000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lide Number Placeholder 4"/>
          <p:cNvSpPr>
            <a:spLocks noGrp="1"/>
          </p:cNvSpPr>
          <p:nvPr>
            <p:ph type="sldNum" sz="quarter" idx="4"/>
          </p:nvPr>
        </p:nvSpPr>
        <p:spPr>
          <a:xfrm>
            <a:off x="8588375" y="6286500"/>
            <a:ext cx="349250" cy="365125"/>
          </a:xfrm>
          <a:prstGeom prst="rect">
            <a:avLst/>
          </a:prstGeom>
        </p:spPr>
        <p:txBody>
          <a:bodyPr vert="horz" lIns="0" tIns="0" rIns="0" bIns="0" rtlCol="0" anchor="b" anchorCtr="0"/>
          <a:lstStyle>
            <a:lvl1pPr algn="l" defTabSz="914363" fontAlgn="auto">
              <a:spcBef>
                <a:spcPts val="0"/>
              </a:spcBef>
              <a:spcAft>
                <a:spcPts val="0"/>
              </a:spcAft>
              <a:defRPr sz="900" smtClean="0">
                <a:solidFill>
                  <a:schemeClr val="tx1">
                    <a:tint val="75000"/>
                  </a:schemeClr>
                </a:solidFill>
                <a:latin typeface="+mn-lt"/>
                <a:cs typeface="+mn-cs"/>
              </a:defRPr>
            </a:lvl1pPr>
          </a:lstStyle>
          <a:p>
            <a:pPr>
              <a:defRPr/>
            </a:pPr>
            <a:fld id="{AC235DC9-3028-4479-9D21-CB936889B341}" type="slidenum">
              <a:rPr lang="en-US">
                <a:solidFill>
                  <a:srgbClr val="FFFFFF">
                    <a:tint val="75000"/>
                  </a:srgbClr>
                </a:solidFill>
              </a:rPr>
              <a:pPr>
                <a:defRPr/>
              </a:pPr>
              <a:t>‹nº›</a:t>
            </a:fld>
            <a:endParaRPr lang="en-US" dirty="0">
              <a:solidFill>
                <a:srgbClr val="FFFFFF">
                  <a:tint val="75000"/>
                </a:srgbClr>
              </a:solidFill>
            </a:endParaRPr>
          </a:p>
        </p:txBody>
      </p:sp>
    </p:spTree>
    <p:extLst>
      <p:ext uri="{BB962C8B-B14F-4D97-AF65-F5344CB8AC3E}">
        <p14:creationId xmlns:p14="http://schemas.microsoft.com/office/powerpoint/2010/main" val="122284815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Lst>
  <p:transition>
    <p:fade/>
  </p:transition>
  <p:hf hdr="0" dt="0"/>
  <p:txStyles>
    <p:titleStyle>
      <a:lvl1pPr algn="l" defTabSz="912813" rtl="0" fontAlgn="base">
        <a:lnSpc>
          <a:spcPct val="90000"/>
        </a:lnSpc>
        <a:spcBef>
          <a:spcPct val="0"/>
        </a:spcBef>
        <a:spcAft>
          <a:spcPct val="0"/>
        </a:spcAft>
        <a:defRPr lang="en-US" sz="4800" kern="1200" spc="-150" dirty="0">
          <a:ln w="3175">
            <a:noFill/>
          </a:ln>
          <a:solidFill>
            <a:srgbClr val="260859"/>
          </a:solidFill>
          <a:latin typeface="Segoe UI" pitchFamily="34" charset="0"/>
          <a:ea typeface="+mn-ea"/>
          <a:cs typeface="Arial" charset="0"/>
        </a:defRPr>
      </a:lvl1pPr>
      <a:lvl2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rgbClr val="260859"/>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Font typeface="Segoe UI" pitchFamily="34" charset="0"/>
        <a:buChar char="−"/>
        <a:defRPr sz="3200" kern="1200">
          <a:solidFill>
            <a:srgbClr val="525051"/>
          </a:solidFill>
          <a:latin typeface="Segoe UI" pitchFamily="34" charset="0"/>
          <a:ea typeface="+mn-ea"/>
          <a:cs typeface="+mn-cs"/>
        </a:defRPr>
      </a:lvl1pPr>
      <a:lvl2pPr marL="855663" indent="-395288" algn="l" defTabSz="912813" rtl="0" fontAlgn="base">
        <a:lnSpc>
          <a:spcPct val="90000"/>
        </a:lnSpc>
        <a:spcBef>
          <a:spcPct val="20000"/>
        </a:spcBef>
        <a:spcAft>
          <a:spcPct val="0"/>
        </a:spcAft>
        <a:buFont typeface="Segoe UI" pitchFamily="34" charset="0"/>
        <a:buChar char="−"/>
        <a:defRPr sz="2800" kern="1200">
          <a:solidFill>
            <a:srgbClr val="525051"/>
          </a:solidFill>
          <a:latin typeface="Segoe UI" pitchFamily="34" charset="0"/>
          <a:ea typeface="+mn-ea"/>
          <a:cs typeface="+mn-cs"/>
        </a:defRPr>
      </a:lvl2pPr>
      <a:lvl3pPr marL="1258888" indent="-403225" algn="l" defTabSz="912813" rtl="0" fontAlgn="base">
        <a:lnSpc>
          <a:spcPct val="90000"/>
        </a:lnSpc>
        <a:spcBef>
          <a:spcPct val="20000"/>
        </a:spcBef>
        <a:spcAft>
          <a:spcPct val="0"/>
        </a:spcAft>
        <a:buFont typeface="Segoe UI" pitchFamily="34" charset="0"/>
        <a:buChar char="−"/>
        <a:defRPr sz="2400" kern="1200">
          <a:solidFill>
            <a:srgbClr val="525051"/>
          </a:solidFill>
          <a:latin typeface="Segoe UI" pitchFamily="34" charset="0"/>
          <a:ea typeface="+mn-ea"/>
          <a:cs typeface="+mn-cs"/>
        </a:defRPr>
      </a:lvl3pPr>
      <a:lvl4pPr marL="1604963" indent="-346075"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4pPr>
      <a:lvl5pPr marL="1941513" indent="-336550" algn="l" defTabSz="912813" rtl="0" fontAlgn="base">
        <a:lnSpc>
          <a:spcPct val="90000"/>
        </a:lnSpc>
        <a:spcBef>
          <a:spcPct val="20000"/>
        </a:spcBef>
        <a:spcAft>
          <a:spcPct val="0"/>
        </a:spcAft>
        <a:buFont typeface="Segoe UI" pitchFamily="34" charset="0"/>
        <a:buChar char="−"/>
        <a:defRPr sz="2000" kern="1200">
          <a:solidFill>
            <a:srgbClr val="52505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3635834"/>
            <a:ext cx="7029203" cy="533400"/>
          </a:xfrm>
        </p:spPr>
        <p:txBody>
          <a:bodyPr/>
          <a:lstStyle/>
          <a:p>
            <a:r>
              <a:rPr lang="pt-BR" dirty="0" smtClean="0"/>
              <a:t>ADO.NET</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Classe </a:t>
            </a:r>
            <a:r>
              <a:rPr lang="pt-BR" sz="4000" dirty="0" err="1" smtClean="0"/>
              <a:t>SqlDataAdapter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14"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5" name="Group 13"/>
          <p:cNvGrpSpPr>
            <a:grpSpLocks/>
          </p:cNvGrpSpPr>
          <p:nvPr/>
        </p:nvGrpSpPr>
        <p:grpSpPr bwMode="auto">
          <a:xfrm>
            <a:off x="557853" y="2215724"/>
            <a:ext cx="7918450" cy="787400"/>
            <a:chOff x="314" y="1184"/>
            <a:chExt cx="4988" cy="496"/>
          </a:xfrm>
        </p:grpSpPr>
        <p:sp>
          <p:nvSpPr>
            <p:cNvPr id="16"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Utilizada</a:t>
              </a:r>
              <a:r>
                <a:rPr lang="en-US" kern="0" dirty="0" smtClean="0">
                  <a:solidFill>
                    <a:sysClr val="windowText" lastClr="000000"/>
                  </a:solidFill>
                </a:rPr>
                <a:t> </a:t>
              </a:r>
              <a:r>
                <a:rPr lang="en-US" kern="0" dirty="0" err="1" smtClean="0">
                  <a:solidFill>
                    <a:sysClr val="windowText" lastClr="000000"/>
                  </a:solidFill>
                </a:rPr>
                <a:t>para</a:t>
              </a:r>
              <a:r>
                <a:rPr lang="en-US" kern="0" dirty="0" smtClean="0">
                  <a:solidFill>
                    <a:sysClr val="windowText" lastClr="000000"/>
                  </a:solidFill>
                </a:rPr>
                <a:t> </a:t>
              </a:r>
              <a:r>
                <a:rPr lang="en-US" kern="0" dirty="0" err="1" smtClean="0">
                  <a:solidFill>
                    <a:sysClr val="windowText" lastClr="000000"/>
                  </a:solidFill>
                </a:rPr>
                <a:t>preencher</a:t>
              </a:r>
              <a:r>
                <a:rPr lang="en-US" kern="0" dirty="0" smtClean="0">
                  <a:solidFill>
                    <a:sysClr val="windowText" lastClr="000000"/>
                  </a:solidFill>
                </a:rPr>
                <a:t> </a:t>
              </a:r>
              <a:r>
                <a:rPr lang="en-US" kern="0" dirty="0" err="1" smtClean="0">
                  <a:solidFill>
                    <a:sysClr val="windowText" lastClr="000000"/>
                  </a:solidFill>
                </a:rPr>
                <a:t>objetos</a:t>
              </a:r>
              <a:r>
                <a:rPr lang="en-US" kern="0" dirty="0" smtClean="0">
                  <a:solidFill>
                    <a:sysClr val="windowText" lastClr="000000"/>
                  </a:solidFill>
                </a:rPr>
                <a:t> </a:t>
              </a:r>
              <a:r>
                <a:rPr lang="en-US" b="1" kern="0" dirty="0" smtClean="0">
                  <a:solidFill>
                    <a:sysClr val="windowText" lastClr="000000"/>
                  </a:solidFill>
                </a:rPr>
                <a:t>(</a:t>
              </a:r>
              <a:r>
                <a:rPr lang="en-US" b="1" kern="0" dirty="0" err="1" smtClean="0">
                  <a:solidFill>
                    <a:sysClr val="windowText" lastClr="000000"/>
                  </a:solidFill>
                </a:rPr>
                <a:t>DataSet</a:t>
              </a:r>
              <a:r>
                <a:rPr lang="en-US" b="1" kern="0" dirty="0" smtClean="0">
                  <a:solidFill>
                    <a:sysClr val="windowText" lastClr="000000"/>
                  </a:solidFill>
                </a:rPr>
                <a:t> e </a:t>
              </a:r>
              <a:r>
                <a:rPr lang="en-US" b="1" kern="0" dirty="0" err="1" smtClean="0">
                  <a:solidFill>
                    <a:sysClr val="windowText" lastClr="000000"/>
                  </a:solidFill>
                </a:rPr>
                <a:t>DataTable</a:t>
              </a:r>
              <a:r>
                <a:rPr lang="en-US" b="1" kern="0" dirty="0" smtClean="0">
                  <a:solidFill>
                    <a:sysClr val="windowText" lastClr="000000"/>
                  </a:solidFill>
                </a:rPr>
                <a:t>)</a:t>
              </a:r>
              <a:endParaRPr lang="en-US" b="1" kern="0" dirty="0">
                <a:solidFill>
                  <a:sysClr val="windowText" lastClr="000000"/>
                </a:solidFill>
              </a:endParaRPr>
            </a:p>
          </p:txBody>
        </p:sp>
        <p:sp>
          <p:nvSpPr>
            <p:cNvPr id="27"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8" name="Group 16"/>
          <p:cNvGrpSpPr>
            <a:grpSpLocks/>
          </p:cNvGrpSpPr>
          <p:nvPr/>
        </p:nvGrpSpPr>
        <p:grpSpPr bwMode="auto">
          <a:xfrm>
            <a:off x="557853" y="3092024"/>
            <a:ext cx="7918450" cy="787400"/>
            <a:chOff x="410" y="1280"/>
            <a:chExt cx="4988" cy="496"/>
          </a:xfrm>
        </p:grpSpPr>
        <p:sp>
          <p:nvSpPr>
            <p:cNvPr id="2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Responsável</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a:t>
              </a:r>
              <a:r>
                <a:rPr lang="en-US" kern="0" dirty="0" err="1" smtClean="0">
                  <a:solidFill>
                    <a:sysClr val="windowText" lastClr="000000"/>
                  </a:solidFill>
                </a:rPr>
                <a:t>enviar</a:t>
              </a:r>
              <a:r>
                <a:rPr lang="en-US" kern="0" dirty="0" smtClean="0">
                  <a:solidFill>
                    <a:sysClr val="windowText" lastClr="000000"/>
                  </a:solidFill>
                </a:rPr>
                <a:t> as </a:t>
              </a:r>
              <a:r>
                <a:rPr lang="en-US" kern="0" dirty="0" err="1" smtClean="0">
                  <a:solidFill>
                    <a:sysClr val="windowText" lastClr="000000"/>
                  </a:solidFill>
                </a:rPr>
                <a:t>alterações</a:t>
              </a:r>
              <a:r>
                <a:rPr lang="en-US" kern="0" dirty="0" smtClean="0">
                  <a:solidFill>
                    <a:sysClr val="windowText" lastClr="000000"/>
                  </a:solidFill>
                </a:rPr>
                <a:t> dos </a:t>
              </a:r>
              <a:r>
                <a:rPr lang="en-US" kern="0" dirty="0" err="1" smtClean="0">
                  <a:solidFill>
                    <a:sysClr val="windowText" lastClr="000000"/>
                  </a:solidFill>
                </a:rPr>
                <a:t>objetos</a:t>
              </a:r>
              <a:r>
                <a:rPr lang="en-US" kern="0" dirty="0" smtClean="0">
                  <a:solidFill>
                    <a:sysClr val="windowText" lastClr="000000"/>
                  </a:solidFill>
                </a:rPr>
                <a:t> </a:t>
              </a:r>
              <a:r>
                <a:rPr lang="en-US" kern="0" dirty="0" err="1" smtClean="0">
                  <a:solidFill>
                    <a:sysClr val="windowText" lastClr="000000"/>
                  </a:solidFill>
                </a:rPr>
                <a:t>para</a:t>
              </a:r>
              <a:r>
                <a:rPr lang="en-US" kern="0" dirty="0" smtClean="0">
                  <a:solidFill>
                    <a:sysClr val="windowText" lastClr="000000"/>
                  </a:solidFill>
                </a:rPr>
                <a:t> a base</a:t>
              </a:r>
              <a:endParaRPr lang="en-US" b="1" kern="0" dirty="0">
                <a:solidFill>
                  <a:sysClr val="windowText" lastClr="000000"/>
                </a:solidFill>
              </a:endParaRPr>
            </a:p>
          </p:txBody>
        </p:sp>
        <p:sp>
          <p:nvSpPr>
            <p:cNvPr id="3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31" name="Group 16"/>
          <p:cNvGrpSpPr>
            <a:grpSpLocks/>
          </p:cNvGrpSpPr>
          <p:nvPr/>
        </p:nvGrpSpPr>
        <p:grpSpPr bwMode="auto">
          <a:xfrm>
            <a:off x="553397" y="3979062"/>
            <a:ext cx="7918450" cy="787400"/>
            <a:chOff x="410" y="1280"/>
            <a:chExt cx="4988" cy="496"/>
          </a:xfrm>
        </p:grpSpPr>
        <p:sp>
          <p:nvSpPr>
            <p:cNvPr id="3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Principais</a:t>
              </a:r>
              <a:r>
                <a:rPr lang="en-US" kern="0" dirty="0" smtClean="0">
                  <a:solidFill>
                    <a:sysClr val="windowText" lastClr="000000"/>
                  </a:solidFill>
                </a:rPr>
                <a:t> </a:t>
              </a:r>
              <a:r>
                <a:rPr lang="en-US" kern="0" dirty="0" err="1" smtClean="0">
                  <a:solidFill>
                    <a:sysClr val="windowText" lastClr="000000"/>
                  </a:solidFill>
                </a:rPr>
                <a:t>métodos</a:t>
              </a:r>
              <a:r>
                <a:rPr lang="en-US" kern="0" dirty="0" smtClean="0">
                  <a:solidFill>
                    <a:sysClr val="windowText" lastClr="000000"/>
                  </a:solidFill>
                </a:rPr>
                <a:t>: </a:t>
              </a:r>
              <a:r>
                <a:rPr lang="en-US" b="1" kern="0" dirty="0" smtClean="0">
                  <a:solidFill>
                    <a:sysClr val="windowText" lastClr="000000"/>
                  </a:solidFill>
                </a:rPr>
                <a:t>Fill</a:t>
              </a:r>
              <a:r>
                <a:rPr lang="en-US" kern="0" dirty="0" smtClean="0">
                  <a:solidFill>
                    <a:sysClr val="windowText" lastClr="000000"/>
                  </a:solidFill>
                </a:rPr>
                <a:t> e </a:t>
              </a:r>
              <a:r>
                <a:rPr lang="en-US" b="1" kern="0" dirty="0" smtClean="0">
                  <a:solidFill>
                    <a:sysClr val="windowText" lastClr="000000"/>
                  </a:solidFill>
                </a:rPr>
                <a:t>Update</a:t>
              </a:r>
              <a:endParaRPr lang="en-US" b="1" kern="0" dirty="0">
                <a:solidFill>
                  <a:sysClr val="windowText" lastClr="000000"/>
                </a:solidFill>
              </a:endParaRPr>
            </a:p>
          </p:txBody>
        </p:sp>
        <p:sp>
          <p:nvSpPr>
            <p:cNvPr id="3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21370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 </a:t>
            </a:r>
            <a:r>
              <a:rPr kumimoji="0" lang="en-US" sz="1600" b="1" i="0" u="none" strike="noStrike" kern="0" cap="none" spc="0" normalizeH="0" baseline="0" noProof="0" dirty="0" err="1" smtClean="0">
                <a:ln>
                  <a:noFill/>
                </a:ln>
                <a:solidFill>
                  <a:sysClr val="windowText" lastClr="000000"/>
                </a:solidFill>
                <a:effectLst/>
                <a:uLnTx/>
                <a:uFillTx/>
              </a:rPr>
              <a:t>classe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SqlDataAdapter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Preenchendo</a:t>
            </a:r>
            <a:r>
              <a:rPr lang="en-US" sz="1600" b="1" kern="0" noProof="0" dirty="0" smtClean="0">
                <a:solidFill>
                  <a:sysClr val="windowText" lastClr="000000"/>
                </a:solidFill>
              </a:rPr>
              <a:t> um </a:t>
            </a:r>
            <a:r>
              <a:rPr lang="en-US" sz="1600" b="1" kern="0" noProof="0" dirty="0" err="1" smtClean="0">
                <a:solidFill>
                  <a:sysClr val="windowText" lastClr="000000"/>
                </a:solidFill>
              </a:rPr>
              <a:t>DataTable</a:t>
            </a:r>
            <a:r>
              <a:rPr lang="en-US" sz="1600" b="1" kern="0" noProof="0" dirty="0" smtClean="0">
                <a:solidFill>
                  <a:sysClr val="windowText" lastClr="000000"/>
                </a:solidFill>
              </a:rPr>
              <a:t> e </a:t>
            </a:r>
            <a:r>
              <a:rPr lang="en-US" sz="1600" b="1" kern="0" noProof="0" dirty="0" err="1" smtClean="0">
                <a:solidFill>
                  <a:sysClr val="windowText" lastClr="000000"/>
                </a:solidFill>
              </a:rPr>
              <a:t>DataSet</a:t>
            </a:r>
            <a:r>
              <a:rPr lang="en-US" sz="1600" b="1" kern="0" noProof="0" dirty="0" smtClean="0">
                <a:solidFill>
                  <a:sysClr val="windowText" lastClr="000000"/>
                </a:solidFill>
              </a:rPr>
              <a:t> com o </a:t>
            </a:r>
            <a:r>
              <a:rPr lang="en-US" sz="1600" b="1" kern="0" noProof="0" dirty="0" err="1" smtClean="0">
                <a:solidFill>
                  <a:sysClr val="windowText" lastClr="000000"/>
                </a:solidFill>
              </a:rPr>
              <a:t>método</a:t>
            </a:r>
            <a:r>
              <a:rPr lang="en-US" sz="1600" b="1" kern="0" noProof="0" dirty="0" smtClean="0">
                <a:solidFill>
                  <a:sysClr val="windowText" lastClr="000000"/>
                </a:solidFill>
              </a:rPr>
              <a:t> Fill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Tree>
    <p:extLst>
      <p:ext uri="{BB962C8B-B14F-4D97-AF65-F5344CB8AC3E}">
        <p14:creationId xmlns:p14="http://schemas.microsoft.com/office/powerpoint/2010/main" val="9251413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4037"/>
          </a:xfrm>
        </p:spPr>
        <p:txBody>
          <a:bodyPr/>
          <a:lstStyle/>
          <a:p>
            <a:pPr defTabSz="914363" fontAlgn="auto">
              <a:spcAft>
                <a:spcPts val="0"/>
              </a:spcAft>
              <a:defRPr/>
            </a:pPr>
            <a:r>
              <a:rPr lang="pt-BR" sz="4000" dirty="0"/>
              <a:t>Classe </a:t>
            </a:r>
            <a:r>
              <a:rPr lang="pt-BR" sz="4000" dirty="0" err="1"/>
              <a:t>DataSet</a:t>
            </a:r>
            <a:endParaRPr lang="pt-BR" sz="4000" dirty="0"/>
          </a:p>
        </p:txBody>
      </p:sp>
      <p:sp>
        <p:nvSpPr>
          <p:cNvPr id="3" name="Espaço Reservado para Número de Slide 2"/>
          <p:cNvSpPr>
            <a:spLocks noGrp="1"/>
          </p:cNvSpPr>
          <p:nvPr>
            <p:ph type="sldNum" sz="quarter" idx="10"/>
          </p:nvPr>
        </p:nvSpPr>
        <p:spPr/>
        <p:txBody>
          <a:bodyPr/>
          <a:lstStyle/>
          <a:p>
            <a:pPr>
              <a:defRPr/>
            </a:pPr>
            <a:fld id="{0404C2D7-7754-4091-868E-28CBB5404425}" type="slidenum">
              <a:rPr lang="en-US">
                <a:solidFill>
                  <a:srgbClr val="FFFFFF">
                    <a:tint val="75000"/>
                  </a:srgbClr>
                </a:solidFill>
              </a:rPr>
              <a:pPr>
                <a:defRPr/>
              </a:pPr>
              <a:t>12</a:t>
            </a:fld>
            <a:endParaRPr lang="en-US" dirty="0">
              <a:solidFill>
                <a:srgbClr val="FFFFFF">
                  <a:tint val="75000"/>
                </a:srgbClr>
              </a:solidFill>
            </a:endParaRPr>
          </a:p>
        </p:txBody>
      </p:sp>
      <p:sp>
        <p:nvSpPr>
          <p:cNvPr id="16" name="AutoShape 12"/>
          <p:cNvSpPr>
            <a:spLocks noChangeArrowheads="1"/>
          </p:cNvSpPr>
          <p:nvPr/>
        </p:nvSpPr>
        <p:spPr bwMode="auto">
          <a:xfrm>
            <a:off x="329253" y="1123272"/>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20" name="Group 13"/>
          <p:cNvGrpSpPr>
            <a:grpSpLocks/>
          </p:cNvGrpSpPr>
          <p:nvPr/>
        </p:nvGrpSpPr>
        <p:grpSpPr bwMode="auto">
          <a:xfrm>
            <a:off x="443553" y="1582061"/>
            <a:ext cx="7918450" cy="787400"/>
            <a:chOff x="314" y="1184"/>
            <a:chExt cx="4988" cy="496"/>
          </a:xfrm>
        </p:grpSpPr>
        <p:sp>
          <p:nvSpPr>
            <p:cNvPr id="24"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pt-BR" kern="0" dirty="0">
                  <a:solidFill>
                    <a:sysClr val="windowText" lastClr="000000"/>
                  </a:solidFill>
                </a:rPr>
                <a:t>Trabalha desconectado da base de dados</a:t>
              </a:r>
              <a:endParaRPr lang="en-US" b="1" kern="0" dirty="0">
                <a:solidFill>
                  <a:sysClr val="windowText" lastClr="000000"/>
                </a:solidFill>
              </a:endParaRPr>
            </a:p>
          </p:txBody>
        </p:sp>
        <p:sp>
          <p:nvSpPr>
            <p:cNvPr id="25"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6" name="Group 16"/>
          <p:cNvGrpSpPr>
            <a:grpSpLocks/>
          </p:cNvGrpSpPr>
          <p:nvPr/>
        </p:nvGrpSpPr>
        <p:grpSpPr bwMode="auto">
          <a:xfrm>
            <a:off x="443553" y="2458361"/>
            <a:ext cx="7918450" cy="787400"/>
            <a:chOff x="410" y="1280"/>
            <a:chExt cx="4988" cy="496"/>
          </a:xfrm>
        </p:grpSpPr>
        <p:sp>
          <p:nvSpPr>
            <p:cNvPr id="27"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cs typeface="Arial" pitchFamily="34" charset="0"/>
                </a:rPr>
                <a:t>Contém</a:t>
              </a:r>
              <a:r>
                <a:rPr lang="en-US" kern="0" dirty="0">
                  <a:solidFill>
                    <a:sysClr val="windowText" lastClr="000000"/>
                  </a:solidFill>
                  <a:cs typeface="Arial" pitchFamily="34" charset="0"/>
                </a:rPr>
                <a:t> um </a:t>
              </a:r>
              <a:r>
                <a:rPr lang="en-US" kern="0" dirty="0" err="1">
                  <a:solidFill>
                    <a:sysClr val="windowText" lastClr="000000"/>
                  </a:solidFill>
                  <a:cs typeface="Arial" pitchFamily="34" charset="0"/>
                </a:rPr>
                <a:t>coleção</a:t>
              </a:r>
              <a:r>
                <a:rPr lang="en-US" kern="0" dirty="0">
                  <a:solidFill>
                    <a:sysClr val="windowText" lastClr="000000"/>
                  </a:solidFill>
                  <a:cs typeface="Arial" pitchFamily="34" charset="0"/>
                </a:rPr>
                <a:t> de </a:t>
              </a:r>
              <a:r>
                <a:rPr lang="en-US" b="1" kern="0" dirty="0" err="1" smtClean="0">
                  <a:solidFill>
                    <a:sysClr val="windowText" lastClr="000000"/>
                  </a:solidFill>
                  <a:cs typeface="Arial" pitchFamily="34" charset="0"/>
                </a:rPr>
                <a:t>DataTables</a:t>
              </a:r>
              <a:endParaRPr lang="en-US" b="1" kern="0" dirty="0">
                <a:solidFill>
                  <a:sysClr val="windowText" lastClr="000000"/>
                </a:solidFill>
                <a:cs typeface="Arial" pitchFamily="34" charset="0"/>
              </a:endParaRPr>
            </a:p>
          </p:txBody>
        </p:sp>
        <p:sp>
          <p:nvSpPr>
            <p:cNvPr id="28"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29" name="Group 16"/>
          <p:cNvGrpSpPr>
            <a:grpSpLocks/>
          </p:cNvGrpSpPr>
          <p:nvPr/>
        </p:nvGrpSpPr>
        <p:grpSpPr bwMode="auto">
          <a:xfrm>
            <a:off x="439097" y="3345399"/>
            <a:ext cx="7918450" cy="787400"/>
            <a:chOff x="410" y="1280"/>
            <a:chExt cx="4988" cy="496"/>
          </a:xfrm>
        </p:grpSpPr>
        <p:sp>
          <p:nvSpPr>
            <p:cNvPr id="3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cs typeface="Arial" pitchFamily="34" charset="0"/>
                </a:rPr>
                <a:t>Relacionado</a:t>
              </a:r>
              <a:r>
                <a:rPr lang="en-US" kern="0" dirty="0">
                  <a:solidFill>
                    <a:sysClr val="windowText" lastClr="000000"/>
                  </a:solidFill>
                  <a:cs typeface="Arial" pitchFamily="34" charset="0"/>
                </a:rPr>
                <a:t> </a:t>
              </a:r>
              <a:r>
                <a:rPr lang="en-US" kern="0" dirty="0" err="1">
                  <a:solidFill>
                    <a:sysClr val="windowText" lastClr="000000"/>
                  </a:solidFill>
                  <a:cs typeface="Arial" pitchFamily="34" charset="0"/>
                </a:rPr>
                <a:t>por</a:t>
              </a:r>
              <a:r>
                <a:rPr lang="en-US" kern="0" dirty="0">
                  <a:solidFill>
                    <a:sysClr val="windowText" lastClr="000000"/>
                  </a:solidFill>
                  <a:cs typeface="Arial" pitchFamily="34" charset="0"/>
                </a:rPr>
                <a:t> </a:t>
              </a:r>
              <a:r>
                <a:rPr lang="en-US" kern="0" dirty="0" err="1">
                  <a:solidFill>
                    <a:sysClr val="windowText" lastClr="000000"/>
                  </a:solidFill>
                  <a:cs typeface="Arial" pitchFamily="34" charset="0"/>
                </a:rPr>
                <a:t>meio</a:t>
              </a:r>
              <a:r>
                <a:rPr lang="en-US" kern="0" dirty="0">
                  <a:solidFill>
                    <a:sysClr val="windowText" lastClr="000000"/>
                  </a:solidFill>
                  <a:cs typeface="Arial" pitchFamily="34" charset="0"/>
                </a:rPr>
                <a:t> de </a:t>
              </a:r>
              <a:r>
                <a:rPr lang="en-US" kern="0" dirty="0" err="1">
                  <a:solidFill>
                    <a:sysClr val="windowText" lastClr="000000"/>
                  </a:solidFill>
                  <a:cs typeface="Arial" pitchFamily="34" charset="0"/>
                </a:rPr>
                <a:t>objetos</a:t>
              </a:r>
              <a:r>
                <a:rPr lang="en-US" kern="0" dirty="0">
                  <a:solidFill>
                    <a:sysClr val="windowText" lastClr="000000"/>
                  </a:solidFill>
                  <a:cs typeface="Arial" pitchFamily="34" charset="0"/>
                </a:rPr>
                <a:t> </a:t>
              </a:r>
              <a:r>
                <a:rPr lang="en-US" b="1" kern="0" dirty="0" err="1" smtClean="0">
                  <a:solidFill>
                    <a:sysClr val="windowText" lastClr="000000"/>
                  </a:solidFill>
                  <a:cs typeface="Arial" pitchFamily="34" charset="0"/>
                </a:rPr>
                <a:t>DataRelation</a:t>
              </a:r>
              <a:endParaRPr lang="en-US" b="1" kern="0" dirty="0">
                <a:solidFill>
                  <a:sysClr val="windowText" lastClr="000000"/>
                </a:solidFill>
                <a:cs typeface="Arial" pitchFamily="34" charset="0"/>
              </a:endParaRPr>
            </a:p>
          </p:txBody>
        </p:sp>
        <p:sp>
          <p:nvSpPr>
            <p:cNvPr id="3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3408509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 </a:t>
            </a:r>
            <a:r>
              <a:rPr kumimoji="0" lang="en-US" sz="1600" b="1" i="0" u="none" strike="noStrike" kern="0" cap="none" spc="0" normalizeH="0" baseline="0" noProof="0" dirty="0" err="1" smtClean="0">
                <a:ln>
                  <a:noFill/>
                </a:ln>
                <a:solidFill>
                  <a:sysClr val="windowText" lastClr="000000"/>
                </a:solidFill>
                <a:effectLst/>
                <a:uLnTx/>
                <a:uFillTx/>
              </a:rPr>
              <a:t>classe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DataSet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Carregando</a:t>
            </a:r>
            <a:r>
              <a:rPr lang="en-US" sz="1600" b="1" kern="0" dirty="0">
                <a:solidFill>
                  <a:sysClr val="windowText" lastClr="000000"/>
                </a:solidFill>
              </a:rPr>
              <a:t> um </a:t>
            </a:r>
            <a:r>
              <a:rPr lang="en-US" sz="1600" b="1" kern="0" dirty="0" err="1">
                <a:solidFill>
                  <a:sysClr val="windowText" lastClr="000000"/>
                </a:solidFill>
              </a:rPr>
              <a:t>DataTable</a:t>
            </a:r>
            <a:r>
              <a:rPr lang="en-US" sz="1600" b="1" kern="0" dirty="0">
                <a:solidFill>
                  <a:sysClr val="windowText" lastClr="000000"/>
                </a:solidFill>
              </a:rPr>
              <a:t> a </a:t>
            </a:r>
            <a:r>
              <a:rPr lang="en-US" sz="1600" b="1" kern="0" dirty="0" err="1">
                <a:solidFill>
                  <a:sysClr val="windowText" lastClr="000000"/>
                </a:solidFill>
              </a:rPr>
              <a:t>partir</a:t>
            </a:r>
            <a:r>
              <a:rPr lang="en-US" sz="1600" b="1" kern="0" dirty="0">
                <a:solidFill>
                  <a:sysClr val="windowText" lastClr="000000"/>
                </a:solidFill>
              </a:rPr>
              <a:t> do </a:t>
            </a:r>
            <a:r>
              <a:rPr lang="en-US" sz="1600" b="1" kern="0" dirty="0" err="1">
                <a:solidFill>
                  <a:sysClr val="windowText" lastClr="000000"/>
                </a:solidFill>
              </a:rPr>
              <a:t>banco</a:t>
            </a:r>
            <a:r>
              <a:rPr lang="en-US" sz="1600" b="1" kern="0" dirty="0">
                <a:solidFill>
                  <a:sysClr val="windowText" lastClr="000000"/>
                </a:solidFill>
              </a:rPr>
              <a:t> de dados</a:t>
            </a: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Tree>
    <p:extLst>
      <p:ext uri="{BB962C8B-B14F-4D97-AF65-F5344CB8AC3E}">
        <p14:creationId xmlns:p14="http://schemas.microsoft.com/office/powerpoint/2010/main" val="30688729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fld id="{1AD4D6FE-0D95-422C-A401-E733BBF8EB07}" type="slidenum">
              <a:rPr lang="en-US" smtClean="0"/>
              <a:pPr/>
              <a:t>2</a:t>
            </a:fld>
            <a:endParaRPr lang="en-US" dirty="0"/>
          </a:p>
        </p:txBody>
      </p:sp>
      <p:sp>
        <p:nvSpPr>
          <p:cNvPr id="29" name="Título 1"/>
          <p:cNvSpPr>
            <a:spLocks noGrp="1"/>
          </p:cNvSpPr>
          <p:nvPr>
            <p:ph type="title"/>
          </p:nvPr>
        </p:nvSpPr>
        <p:spPr>
          <a:xfrm>
            <a:off x="381000" y="230188"/>
            <a:ext cx="8382000" cy="553998"/>
          </a:xfrm>
        </p:spPr>
        <p:txBody>
          <a:bodyPr/>
          <a:lstStyle/>
          <a:p>
            <a:r>
              <a:rPr lang="pt-BR" sz="4000" dirty="0" smtClean="0"/>
              <a:t>ADO.NET</a:t>
            </a:r>
            <a:endParaRPr lang="pt-BR" sz="4000" dirty="0"/>
          </a:p>
        </p:txBody>
      </p:sp>
      <p:sp>
        <p:nvSpPr>
          <p:cNvPr id="30" name="AutoShape 12"/>
          <p:cNvSpPr>
            <a:spLocks noChangeArrowheads="1"/>
          </p:cNvSpPr>
          <p:nvPr/>
        </p:nvSpPr>
        <p:spPr bwMode="auto">
          <a:xfrm>
            <a:off x="443553" y="1073298"/>
            <a:ext cx="8147050" cy="323939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31" name="Group 13"/>
          <p:cNvGrpSpPr>
            <a:grpSpLocks/>
          </p:cNvGrpSpPr>
          <p:nvPr/>
        </p:nvGrpSpPr>
        <p:grpSpPr bwMode="auto">
          <a:xfrm>
            <a:off x="557853" y="1545735"/>
            <a:ext cx="7918450" cy="787400"/>
            <a:chOff x="314" y="1184"/>
            <a:chExt cx="4988" cy="496"/>
          </a:xfrm>
        </p:grpSpPr>
        <p:sp>
          <p:nvSpPr>
            <p:cNvPr id="3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Tecnologia</a:t>
              </a:r>
              <a:r>
                <a:rPr lang="en-US" b="1" kern="0" noProof="0" dirty="0" smtClean="0">
                  <a:solidFill>
                    <a:sysClr val="windowText" lastClr="000000"/>
                  </a:solidFill>
                </a:rPr>
                <a:t> de </a:t>
              </a:r>
              <a:r>
                <a:rPr lang="en-US" b="1" kern="0" noProof="0" dirty="0" err="1" smtClean="0">
                  <a:solidFill>
                    <a:sysClr val="windowText" lastClr="000000"/>
                  </a:solidFill>
                </a:rPr>
                <a:t>acesso</a:t>
              </a:r>
              <a:r>
                <a:rPr lang="en-US" b="1" kern="0" noProof="0" dirty="0" smtClean="0">
                  <a:solidFill>
                    <a:sysClr val="windowText" lastClr="000000"/>
                  </a:solidFill>
                </a:rPr>
                <a:t> a dados da </a:t>
              </a:r>
              <a:r>
                <a:rPr lang="en-US" b="1" kern="0" noProof="0" dirty="0" err="1" smtClean="0">
                  <a:solidFill>
                    <a:sysClr val="windowText" lastClr="000000"/>
                  </a:solidFill>
                </a:rPr>
                <a:t>plataforma</a:t>
              </a:r>
              <a:r>
                <a:rPr lang="en-US" b="1" kern="0" noProof="0" dirty="0" smtClean="0">
                  <a:solidFill>
                    <a:sysClr val="windowText" lastClr="000000"/>
                  </a:solidFill>
                </a:rPr>
                <a:t> .NET</a:t>
              </a:r>
              <a:endParaRPr lang="en-US" b="1" kern="0" dirty="0">
                <a:solidFill>
                  <a:sysClr val="windowText" lastClr="000000"/>
                </a:solidFill>
              </a:endParaRPr>
            </a:p>
          </p:txBody>
        </p:sp>
        <p:sp>
          <p:nvSpPr>
            <p:cNvPr id="33"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34" name="Group 16"/>
          <p:cNvGrpSpPr>
            <a:grpSpLocks/>
          </p:cNvGrpSpPr>
          <p:nvPr/>
        </p:nvGrpSpPr>
        <p:grpSpPr bwMode="auto">
          <a:xfrm>
            <a:off x="557853" y="2422035"/>
            <a:ext cx="7918450" cy="787400"/>
            <a:chOff x="410" y="1280"/>
            <a:chExt cx="4988" cy="496"/>
          </a:xfrm>
        </p:grpSpPr>
        <p:sp>
          <p:nvSpPr>
            <p:cNvPr id="35"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Evolução</a:t>
              </a:r>
              <a:r>
                <a:rPr lang="en-US" b="1" kern="0" dirty="0" smtClean="0">
                  <a:solidFill>
                    <a:sysClr val="windowText" lastClr="000000"/>
                  </a:solidFill>
                </a:rPr>
                <a:t> do ADO (Active Data Objects)</a:t>
              </a:r>
              <a:endParaRPr lang="en-US" kern="0" dirty="0">
                <a:solidFill>
                  <a:sysClr val="windowText" lastClr="000000"/>
                </a:solidFill>
              </a:endParaRPr>
            </a:p>
          </p:txBody>
        </p:sp>
        <p:sp>
          <p:nvSpPr>
            <p:cNvPr id="36"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1" name="Group 16"/>
          <p:cNvGrpSpPr>
            <a:grpSpLocks/>
          </p:cNvGrpSpPr>
          <p:nvPr/>
        </p:nvGrpSpPr>
        <p:grpSpPr bwMode="auto">
          <a:xfrm>
            <a:off x="557853" y="3304971"/>
            <a:ext cx="7918450" cy="787400"/>
            <a:chOff x="410" y="1280"/>
            <a:chExt cx="4988" cy="496"/>
          </a:xfrm>
        </p:grpSpPr>
        <p:sp>
          <p:nvSpPr>
            <p:cNvPr id="1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Possui</a:t>
              </a:r>
              <a:r>
                <a:rPr lang="en-US" b="1" kern="0" dirty="0" smtClean="0">
                  <a:solidFill>
                    <a:sysClr val="windowText" lastClr="000000"/>
                  </a:solidFill>
                </a:rPr>
                <a:t> </a:t>
              </a:r>
              <a:r>
                <a:rPr lang="en-US" b="1" kern="0" dirty="0" err="1" smtClean="0">
                  <a:solidFill>
                    <a:sysClr val="windowText" lastClr="000000"/>
                  </a:solidFill>
                </a:rPr>
                <a:t>objetos</a:t>
              </a:r>
              <a:r>
                <a:rPr lang="en-US" b="1" kern="0" dirty="0" smtClean="0">
                  <a:solidFill>
                    <a:sysClr val="windowText" lastClr="000000"/>
                  </a:solidFill>
                </a:rPr>
                <a:t> (</a:t>
              </a:r>
              <a:r>
                <a:rPr lang="en-US" b="1" kern="0" dirty="0" err="1" smtClean="0">
                  <a:solidFill>
                    <a:sysClr val="windowText" lastClr="000000"/>
                  </a:solidFill>
                </a:rPr>
                <a:t>conectados</a:t>
              </a:r>
              <a:r>
                <a:rPr lang="en-US" b="1" kern="0" dirty="0" smtClean="0">
                  <a:solidFill>
                    <a:sysClr val="windowText" lastClr="000000"/>
                  </a:solidFill>
                </a:rPr>
                <a:t>, </a:t>
              </a:r>
              <a:r>
                <a:rPr lang="en-US" b="1" kern="0" dirty="0" err="1" smtClean="0">
                  <a:solidFill>
                    <a:sysClr val="windowText" lastClr="000000"/>
                  </a:solidFill>
                </a:rPr>
                <a:t>desconectados</a:t>
              </a:r>
              <a:r>
                <a:rPr lang="en-US" b="1" kern="0" dirty="0" smtClean="0">
                  <a:solidFill>
                    <a:sysClr val="windowText" lastClr="000000"/>
                  </a:solidFill>
                </a:rPr>
                <a:t>) e </a:t>
              </a:r>
              <a:r>
                <a:rPr lang="en-US" b="1" kern="0" dirty="0" err="1" smtClean="0">
                  <a:solidFill>
                    <a:sysClr val="windowText" lastClr="000000"/>
                  </a:solidFill>
                </a:rPr>
                <a:t>ferramentas</a:t>
              </a:r>
              <a:r>
                <a:rPr lang="en-US" b="1" kern="0" dirty="0" smtClean="0">
                  <a:solidFill>
                    <a:sysClr val="windowText" lastClr="000000"/>
                  </a:solidFill>
                </a:rPr>
                <a:t> ORM</a:t>
              </a:r>
              <a:endParaRPr lang="en-US" kern="0" dirty="0">
                <a:solidFill>
                  <a:sysClr val="windowText" lastClr="000000"/>
                </a:solidFill>
              </a:endParaRPr>
            </a:p>
          </p:txBody>
        </p:sp>
        <p:sp>
          <p:nvSpPr>
            <p:cNvPr id="1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378512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4037"/>
          </a:xfrm>
        </p:spPr>
        <p:txBody>
          <a:bodyPr/>
          <a:lstStyle/>
          <a:p>
            <a:pPr defTabSz="914363" fontAlgn="auto">
              <a:spcAft>
                <a:spcPts val="0"/>
              </a:spcAft>
              <a:defRPr/>
            </a:pPr>
            <a:r>
              <a:rPr lang="pt-BR" sz="4000" dirty="0" smtClean="0"/>
              <a:t>Principais </a:t>
            </a:r>
            <a:r>
              <a:rPr lang="pt-BR" sz="4000" dirty="0" err="1" smtClean="0"/>
              <a:t>Namespaces</a:t>
            </a:r>
            <a:endParaRPr lang="pt-BR" sz="4000" dirty="0"/>
          </a:p>
        </p:txBody>
      </p:sp>
      <p:sp>
        <p:nvSpPr>
          <p:cNvPr id="3" name="Espaço Reservado para Número de Slide 2"/>
          <p:cNvSpPr>
            <a:spLocks noGrp="1"/>
          </p:cNvSpPr>
          <p:nvPr>
            <p:ph type="sldNum" sz="quarter" idx="4294967295"/>
          </p:nvPr>
        </p:nvSpPr>
        <p:spPr>
          <a:xfrm>
            <a:off x="8588375" y="6286500"/>
            <a:ext cx="349250" cy="365125"/>
          </a:xfrm>
          <a:prstGeom prst="rect">
            <a:avLst/>
          </a:prstGeom>
        </p:spPr>
        <p:txBody>
          <a:bodyPr/>
          <a:lstStyle/>
          <a:p>
            <a:pPr>
              <a:defRPr/>
            </a:pPr>
            <a:fld id="{803AB2DE-A11D-48DD-A82B-DECD98D8A58B}" type="slidenum">
              <a:rPr lang="en-US"/>
              <a:pPr>
                <a:defRPr/>
              </a:pPr>
              <a:t>3</a:t>
            </a:fld>
            <a:endParaRPr lang="en-US" dirty="0"/>
          </a:p>
        </p:txBody>
      </p:sp>
      <p:sp>
        <p:nvSpPr>
          <p:cNvPr id="13" name="AutoShape 12"/>
          <p:cNvSpPr>
            <a:spLocks noChangeArrowheads="1"/>
          </p:cNvSpPr>
          <p:nvPr/>
        </p:nvSpPr>
        <p:spPr bwMode="auto">
          <a:xfrm>
            <a:off x="407480" y="1473952"/>
            <a:ext cx="8480488" cy="4420783"/>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fontAlgn="auto">
              <a:lnSpc>
                <a:spcPct val="90000"/>
              </a:lnSpc>
              <a:spcBef>
                <a:spcPct val="70000"/>
              </a:spcBef>
              <a:spcAft>
                <a:spcPts val="0"/>
              </a:spcAft>
              <a:buClr>
                <a:srgbClr val="006699"/>
              </a:buClr>
              <a:buSzPct val="90000"/>
              <a:defRPr/>
            </a:pPr>
            <a:r>
              <a:rPr lang="en-US" sz="2000" b="1" kern="0" dirty="0" smtClean="0">
                <a:solidFill>
                  <a:sysClr val="windowText" lastClr="000000"/>
                </a:solidFill>
                <a:latin typeface="+mn-lt"/>
                <a:cs typeface="+mn-cs"/>
              </a:rPr>
              <a:t>Namespaces </a:t>
            </a:r>
            <a:r>
              <a:rPr lang="en-US" sz="2000" b="1" kern="0" dirty="0" err="1" smtClean="0">
                <a:solidFill>
                  <a:sysClr val="windowText" lastClr="000000"/>
                </a:solidFill>
                <a:latin typeface="+mn-lt"/>
                <a:cs typeface="+mn-cs"/>
              </a:rPr>
              <a:t>comuns</a:t>
            </a:r>
            <a:r>
              <a:rPr lang="en-US" sz="2000" b="1" kern="0" dirty="0" smtClean="0">
                <a:solidFill>
                  <a:sysClr val="windowText" lastClr="000000"/>
                </a:solidFill>
                <a:latin typeface="+mn-lt"/>
                <a:cs typeface="+mn-cs"/>
              </a:rPr>
              <a:t>:</a:t>
            </a:r>
            <a:endParaRPr lang="en-US" sz="2000" b="1" kern="0" dirty="0">
              <a:solidFill>
                <a:sysClr val="windowText" lastClr="000000"/>
              </a:solidFill>
              <a:latin typeface="+mn-lt"/>
              <a:cs typeface="+mn-cs"/>
            </a:endParaRPr>
          </a:p>
          <a:p>
            <a:pPr defTabSz="914400" fontAlgn="auto">
              <a:lnSpc>
                <a:spcPct val="90000"/>
              </a:lnSpc>
              <a:spcBef>
                <a:spcPct val="70000"/>
              </a:spcBef>
              <a:spcAft>
                <a:spcPts val="0"/>
              </a:spcAft>
              <a:buClr>
                <a:srgbClr val="006699"/>
              </a:buClr>
              <a:buSzPct val="90000"/>
              <a:defRPr/>
            </a:pPr>
            <a:endParaRPr lang="en-GB" sz="2000" b="1" kern="0" dirty="0">
              <a:solidFill>
                <a:sysClr val="windowText" lastClr="000000"/>
              </a:solidFill>
              <a:latin typeface="Lucida Sans Typewriter" pitchFamily="49" charset="0"/>
              <a:cs typeface="+mn-cs"/>
            </a:endParaRPr>
          </a:p>
          <a:p>
            <a:pPr defTabSz="914400" fontAlgn="auto">
              <a:lnSpc>
                <a:spcPct val="90000"/>
              </a:lnSpc>
              <a:spcBef>
                <a:spcPct val="70000"/>
              </a:spcBef>
              <a:spcAft>
                <a:spcPts val="0"/>
              </a:spcAft>
              <a:buClr>
                <a:srgbClr val="006699"/>
              </a:buClr>
              <a:buSzPct val="90000"/>
              <a:defRPr/>
            </a:pPr>
            <a:endParaRPr lang="en-US" sz="2000" kern="0" dirty="0">
              <a:solidFill>
                <a:sysClr val="windowText" lastClr="000000"/>
              </a:solidFill>
              <a:latin typeface="+mn-lt"/>
              <a:cs typeface="+mn-cs"/>
            </a:endParaRPr>
          </a:p>
        </p:txBody>
      </p:sp>
      <p:grpSp>
        <p:nvGrpSpPr>
          <p:cNvPr id="48133" name="Group 13"/>
          <p:cNvGrpSpPr>
            <a:grpSpLocks/>
          </p:cNvGrpSpPr>
          <p:nvPr/>
        </p:nvGrpSpPr>
        <p:grpSpPr bwMode="auto">
          <a:xfrm>
            <a:off x="546164" y="2250563"/>
            <a:ext cx="8043100" cy="665245"/>
            <a:chOff x="314" y="1184"/>
            <a:chExt cx="4988" cy="496"/>
          </a:xfrm>
        </p:grpSpPr>
        <p:sp>
          <p:nvSpPr>
            <p:cNvPr id="15"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fontAlgn="auto">
                <a:lnSpc>
                  <a:spcPct val="90000"/>
                </a:lnSpc>
                <a:spcBef>
                  <a:spcPct val="40000"/>
                </a:spcBef>
                <a:spcAft>
                  <a:spcPts val="0"/>
                </a:spcAft>
                <a:defRPr/>
              </a:pPr>
              <a:r>
                <a:rPr lang="en-US" sz="1700" b="1" kern="0" dirty="0" err="1" smtClean="0">
                  <a:solidFill>
                    <a:sysClr val="windowText" lastClr="000000"/>
                  </a:solidFill>
                  <a:latin typeface="+mn-lt"/>
                  <a:cs typeface="+mn-cs"/>
                </a:rPr>
                <a:t>System.Data</a:t>
              </a:r>
              <a:r>
                <a:rPr lang="en-US" sz="1700" b="1" kern="0" dirty="0" smtClean="0">
                  <a:solidFill>
                    <a:sysClr val="windowText" lastClr="000000"/>
                  </a:solidFill>
                  <a:latin typeface="+mn-lt"/>
                  <a:cs typeface="+mn-cs"/>
                </a:rPr>
                <a:t>:  </a:t>
              </a:r>
              <a:r>
                <a:rPr lang="en-US" sz="1700" kern="0" dirty="0" smtClean="0">
                  <a:solidFill>
                    <a:sysClr val="windowText" lastClr="000000"/>
                  </a:solidFill>
                  <a:latin typeface="+mn-lt"/>
                  <a:cs typeface="+mn-cs"/>
                </a:rPr>
                <a:t>Classes </a:t>
              </a:r>
              <a:r>
                <a:rPr lang="en-US" sz="1700" kern="0" dirty="0" err="1" smtClean="0">
                  <a:solidFill>
                    <a:sysClr val="windowText" lastClr="000000"/>
                  </a:solidFill>
                  <a:latin typeface="+mn-lt"/>
                  <a:cs typeface="+mn-cs"/>
                </a:rPr>
                <a:t>para</a:t>
              </a:r>
              <a:r>
                <a:rPr lang="en-US" sz="1700" kern="0" dirty="0" smtClean="0">
                  <a:solidFill>
                    <a:sysClr val="windowText" lastClr="000000"/>
                  </a:solidFill>
                  <a:latin typeface="+mn-lt"/>
                  <a:cs typeface="+mn-cs"/>
                </a:rPr>
                <a:t> </a:t>
              </a:r>
              <a:r>
                <a:rPr lang="en-US" sz="1700" kern="0" dirty="0" err="1" smtClean="0">
                  <a:solidFill>
                    <a:sysClr val="windowText" lastClr="000000"/>
                  </a:solidFill>
                  <a:latin typeface="+mn-lt"/>
                  <a:cs typeface="+mn-cs"/>
                </a:rPr>
                <a:t>todos</a:t>
              </a:r>
              <a:r>
                <a:rPr lang="en-US" sz="1700" kern="0" dirty="0" smtClean="0">
                  <a:solidFill>
                    <a:sysClr val="windowText" lastClr="000000"/>
                  </a:solidFill>
                  <a:latin typeface="+mn-lt"/>
                  <a:cs typeface="+mn-cs"/>
                </a:rPr>
                <a:t> </a:t>
              </a:r>
              <a:r>
                <a:rPr lang="en-US" sz="1700" kern="0" dirty="0" err="1" smtClean="0">
                  <a:solidFill>
                    <a:sysClr val="windowText" lastClr="000000"/>
                  </a:solidFill>
                  <a:latin typeface="+mn-lt"/>
                  <a:cs typeface="+mn-cs"/>
                </a:rPr>
                <a:t>os</a:t>
              </a:r>
              <a:r>
                <a:rPr lang="en-US" sz="1700" kern="0" dirty="0" smtClean="0">
                  <a:solidFill>
                    <a:sysClr val="windowText" lastClr="000000"/>
                  </a:solidFill>
                  <a:latin typeface="+mn-lt"/>
                  <a:cs typeface="+mn-cs"/>
                </a:rPr>
                <a:t> SGBD. Ex: </a:t>
              </a:r>
              <a:r>
                <a:rPr lang="en-US" sz="1700" kern="0" dirty="0" err="1" smtClean="0">
                  <a:solidFill>
                    <a:sysClr val="windowText" lastClr="000000"/>
                  </a:solidFill>
                  <a:latin typeface="+mn-lt"/>
                  <a:cs typeface="+mn-cs"/>
                </a:rPr>
                <a:t>DataSet</a:t>
              </a:r>
              <a:r>
                <a:rPr lang="en-US" sz="1700" kern="0" dirty="0" smtClean="0">
                  <a:solidFill>
                    <a:sysClr val="windowText" lastClr="000000"/>
                  </a:solidFill>
                </a:rPr>
                <a:t>, </a:t>
              </a:r>
              <a:r>
                <a:rPr lang="en-US" sz="1700" kern="0" dirty="0" err="1" smtClean="0">
                  <a:solidFill>
                    <a:sysClr val="windowText" lastClr="000000"/>
                  </a:solidFill>
                  <a:latin typeface="+mn-lt"/>
                  <a:cs typeface="+mn-cs"/>
                </a:rPr>
                <a:t>DataTable</a:t>
              </a:r>
              <a:endParaRPr lang="en-US" sz="1700" b="1" kern="0" dirty="0">
                <a:solidFill>
                  <a:sysClr val="windowText" lastClr="000000"/>
                </a:solidFill>
                <a:latin typeface="+mn-lt"/>
                <a:cs typeface="+mn-cs"/>
              </a:endParaRPr>
            </a:p>
          </p:txBody>
        </p:sp>
        <p:sp>
          <p:nvSpPr>
            <p:cNvPr id="16"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fontAlgn="auto">
                <a:lnSpc>
                  <a:spcPct val="90000"/>
                </a:lnSpc>
                <a:spcBef>
                  <a:spcPts val="0"/>
                </a:spcBef>
                <a:spcAft>
                  <a:spcPts val="0"/>
                </a:spcAft>
                <a:defRPr/>
              </a:pPr>
              <a:r>
                <a:rPr lang="en-US" sz="1700" kern="0" dirty="0">
                  <a:solidFill>
                    <a:sysClr val="windowText" lastClr="000000"/>
                  </a:solidFill>
                  <a:latin typeface="+mn-lt"/>
                  <a:cs typeface="+mn-cs"/>
                </a:rPr>
                <a:t>1</a:t>
              </a:r>
            </a:p>
          </p:txBody>
        </p:sp>
      </p:grpSp>
      <p:grpSp>
        <p:nvGrpSpPr>
          <p:cNvPr id="22" name="Group 16"/>
          <p:cNvGrpSpPr>
            <a:grpSpLocks/>
          </p:cNvGrpSpPr>
          <p:nvPr/>
        </p:nvGrpSpPr>
        <p:grpSpPr bwMode="auto">
          <a:xfrm>
            <a:off x="540068" y="3092883"/>
            <a:ext cx="8043100" cy="707872"/>
            <a:chOff x="410" y="1280"/>
            <a:chExt cx="4988" cy="496"/>
          </a:xfrm>
        </p:grpSpPr>
        <p:sp>
          <p:nvSpPr>
            <p:cNvPr id="2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fontAlgn="auto">
                <a:lnSpc>
                  <a:spcPct val="90000"/>
                </a:lnSpc>
                <a:spcBef>
                  <a:spcPct val="40000"/>
                </a:spcBef>
                <a:spcAft>
                  <a:spcPts val="0"/>
                </a:spcAft>
                <a:defRPr/>
              </a:pPr>
              <a:r>
                <a:rPr lang="en-US" sz="1700" b="1" kern="0" dirty="0" err="1" smtClean="0">
                  <a:solidFill>
                    <a:sysClr val="windowText" lastClr="000000"/>
                  </a:solidFill>
                </a:rPr>
                <a:t>System.Data.SqlClient</a:t>
              </a:r>
              <a:r>
                <a:rPr lang="en-US" sz="1700" b="1" kern="0" dirty="0" smtClean="0">
                  <a:solidFill>
                    <a:sysClr val="windowText" lastClr="000000"/>
                  </a:solidFill>
                </a:rPr>
                <a:t>: </a:t>
              </a:r>
              <a:r>
                <a:rPr lang="en-US" sz="1700" b="1" kern="0" dirty="0">
                  <a:solidFill>
                    <a:sysClr val="windowText" lastClr="000000"/>
                  </a:solidFill>
                </a:rPr>
                <a:t> </a:t>
              </a:r>
              <a:r>
                <a:rPr lang="en-US" sz="1700" kern="0" dirty="0" smtClean="0">
                  <a:solidFill>
                    <a:sysClr val="windowText" lastClr="000000"/>
                  </a:solidFill>
                </a:rPr>
                <a:t>Classes </a:t>
              </a:r>
              <a:r>
                <a:rPr lang="en-US" sz="1700" kern="0" dirty="0" err="1" smtClean="0">
                  <a:solidFill>
                    <a:sysClr val="windowText" lastClr="000000"/>
                  </a:solidFill>
                </a:rPr>
                <a:t>específicas</a:t>
              </a:r>
              <a:r>
                <a:rPr lang="en-US" sz="1700" kern="0" dirty="0" smtClean="0">
                  <a:solidFill>
                    <a:sysClr val="windowText" lastClr="000000"/>
                  </a:solidFill>
                </a:rPr>
                <a:t> </a:t>
              </a:r>
              <a:r>
                <a:rPr lang="en-US" sz="1700" kern="0" dirty="0" err="1" smtClean="0">
                  <a:solidFill>
                    <a:sysClr val="windowText" lastClr="000000"/>
                  </a:solidFill>
                </a:rPr>
                <a:t>para</a:t>
              </a:r>
              <a:r>
                <a:rPr lang="en-US" sz="1700" kern="0" dirty="0" smtClean="0">
                  <a:solidFill>
                    <a:sysClr val="windowText" lastClr="000000"/>
                  </a:solidFill>
                </a:rPr>
                <a:t> o SQL Server</a:t>
              </a:r>
              <a:endParaRPr lang="en-US" sz="1700" b="1" kern="0" dirty="0">
                <a:solidFill>
                  <a:sysClr val="windowText" lastClr="000000"/>
                </a:solidFill>
              </a:endParaRPr>
            </a:p>
          </p:txBody>
        </p:sp>
        <p:sp>
          <p:nvSpPr>
            <p:cNvPr id="25"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fontAlgn="auto">
                <a:lnSpc>
                  <a:spcPct val="90000"/>
                </a:lnSpc>
                <a:spcBef>
                  <a:spcPts val="0"/>
                </a:spcBef>
                <a:spcAft>
                  <a:spcPts val="0"/>
                </a:spcAft>
                <a:defRPr/>
              </a:pPr>
              <a:r>
                <a:rPr lang="en-US" sz="1700" kern="0" dirty="0" smtClean="0">
                  <a:solidFill>
                    <a:sysClr val="windowText" lastClr="000000"/>
                  </a:solidFill>
                  <a:latin typeface="+mn-lt"/>
                  <a:cs typeface="+mn-cs"/>
                </a:rPr>
                <a:t>2</a:t>
              </a:r>
              <a:endParaRPr lang="en-US" sz="1700" kern="0" dirty="0">
                <a:solidFill>
                  <a:sysClr val="windowText" lastClr="000000"/>
                </a:solidFill>
                <a:latin typeface="+mn-lt"/>
                <a:cs typeface="+mn-cs"/>
              </a:endParaRPr>
            </a:p>
          </p:txBody>
        </p:sp>
      </p:grpSp>
      <p:grpSp>
        <p:nvGrpSpPr>
          <p:cNvPr id="26" name="Group 19"/>
          <p:cNvGrpSpPr>
            <a:grpSpLocks/>
          </p:cNvGrpSpPr>
          <p:nvPr/>
        </p:nvGrpSpPr>
        <p:grpSpPr bwMode="auto">
          <a:xfrm>
            <a:off x="540068" y="4039791"/>
            <a:ext cx="8043100" cy="662305"/>
            <a:chOff x="336" y="2144"/>
            <a:chExt cx="4988" cy="496"/>
          </a:xfrm>
        </p:grpSpPr>
        <p:sp>
          <p:nvSpPr>
            <p:cNvPr id="27"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fontAlgn="auto">
                <a:lnSpc>
                  <a:spcPct val="90000"/>
                </a:lnSpc>
                <a:spcBef>
                  <a:spcPct val="40000"/>
                </a:spcBef>
                <a:spcAft>
                  <a:spcPts val="0"/>
                </a:spcAft>
                <a:buClr>
                  <a:srgbClr val="006699"/>
                </a:buClr>
                <a:defRPr/>
              </a:pPr>
              <a:r>
                <a:rPr lang="en-US" sz="1700" b="1" kern="0" dirty="0" err="1" smtClean="0">
                  <a:solidFill>
                    <a:sysClr val="windowText" lastClr="000000"/>
                  </a:solidFill>
                </a:rPr>
                <a:t>System.Data.SqlTypes</a:t>
              </a:r>
              <a:r>
                <a:rPr lang="en-US" sz="1700" b="1" kern="0" dirty="0" smtClean="0">
                  <a:solidFill>
                    <a:sysClr val="windowText" lastClr="000000"/>
                  </a:solidFill>
                </a:rPr>
                <a:t>:  </a:t>
              </a:r>
              <a:r>
                <a:rPr lang="en-US" sz="1700" kern="0" dirty="0" err="1" smtClean="0">
                  <a:solidFill>
                    <a:sysClr val="windowText" lastClr="000000"/>
                  </a:solidFill>
                </a:rPr>
                <a:t>Estruturas</a:t>
              </a:r>
              <a:r>
                <a:rPr lang="en-US" sz="1700" kern="0" dirty="0" smtClean="0">
                  <a:solidFill>
                    <a:sysClr val="windowText" lastClr="000000"/>
                  </a:solidFill>
                </a:rPr>
                <a:t> </a:t>
              </a:r>
              <a:r>
                <a:rPr lang="en-US" sz="1700" kern="0" dirty="0" err="1" smtClean="0">
                  <a:solidFill>
                    <a:sysClr val="windowText" lastClr="000000"/>
                  </a:solidFill>
                </a:rPr>
                <a:t>para</a:t>
              </a:r>
              <a:r>
                <a:rPr lang="en-US" sz="1700" kern="0" dirty="0" smtClean="0">
                  <a:solidFill>
                    <a:sysClr val="windowText" lastClr="000000"/>
                  </a:solidFill>
                </a:rPr>
                <a:t> </a:t>
              </a:r>
              <a:r>
                <a:rPr lang="en-US" sz="1700" kern="0" dirty="0" err="1" smtClean="0">
                  <a:solidFill>
                    <a:sysClr val="windowText" lastClr="000000"/>
                  </a:solidFill>
                </a:rPr>
                <a:t>os</a:t>
              </a:r>
              <a:r>
                <a:rPr lang="en-US" sz="1700" kern="0" dirty="0" smtClean="0">
                  <a:solidFill>
                    <a:sysClr val="windowText" lastClr="000000"/>
                  </a:solidFill>
                </a:rPr>
                <a:t> </a:t>
              </a:r>
              <a:r>
                <a:rPr lang="en-US" sz="1700" kern="0" dirty="0" err="1" smtClean="0">
                  <a:solidFill>
                    <a:sysClr val="windowText" lastClr="000000"/>
                  </a:solidFill>
                </a:rPr>
                <a:t>tipos</a:t>
              </a:r>
              <a:r>
                <a:rPr lang="en-US" sz="1700" kern="0" dirty="0" smtClean="0">
                  <a:solidFill>
                    <a:sysClr val="windowText" lastClr="000000"/>
                  </a:solidFill>
                </a:rPr>
                <a:t> de dados do SQL Server</a:t>
              </a:r>
              <a:endParaRPr lang="en-US" sz="1700" kern="0" dirty="0">
                <a:solidFill>
                  <a:sysClr val="windowText" lastClr="000000"/>
                </a:solidFill>
              </a:endParaRPr>
            </a:p>
          </p:txBody>
        </p:sp>
        <p:sp>
          <p:nvSpPr>
            <p:cNvPr id="28"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fontAlgn="auto">
                <a:lnSpc>
                  <a:spcPct val="90000"/>
                </a:lnSpc>
                <a:spcBef>
                  <a:spcPts val="0"/>
                </a:spcBef>
                <a:spcAft>
                  <a:spcPts val="0"/>
                </a:spcAft>
                <a:defRPr/>
              </a:pPr>
              <a:r>
                <a:rPr lang="en-US" sz="1700" kern="0" dirty="0" smtClean="0">
                  <a:solidFill>
                    <a:sysClr val="windowText" lastClr="000000"/>
                  </a:solidFill>
                </a:rPr>
                <a:t>3</a:t>
              </a:r>
              <a:endParaRPr lang="en-US" sz="1700" kern="0" dirty="0">
                <a:solidFill>
                  <a:sysClr val="windowText" lastClr="000000"/>
                </a:solidFill>
              </a:endParaRPr>
            </a:p>
          </p:txBody>
        </p:sp>
      </p:grpSp>
      <p:grpSp>
        <p:nvGrpSpPr>
          <p:cNvPr id="29" name="Group 19"/>
          <p:cNvGrpSpPr>
            <a:grpSpLocks/>
          </p:cNvGrpSpPr>
          <p:nvPr/>
        </p:nvGrpSpPr>
        <p:grpSpPr bwMode="auto">
          <a:xfrm>
            <a:off x="546164" y="4918255"/>
            <a:ext cx="8043100" cy="662305"/>
            <a:chOff x="336" y="2144"/>
            <a:chExt cx="4988" cy="496"/>
          </a:xfrm>
        </p:grpSpPr>
        <p:sp>
          <p:nvSpPr>
            <p:cNvPr id="30"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fontAlgn="auto">
                <a:lnSpc>
                  <a:spcPct val="90000"/>
                </a:lnSpc>
                <a:spcBef>
                  <a:spcPct val="40000"/>
                </a:spcBef>
                <a:spcAft>
                  <a:spcPts val="0"/>
                </a:spcAft>
                <a:buClr>
                  <a:srgbClr val="006699"/>
                </a:buClr>
                <a:defRPr/>
              </a:pPr>
              <a:r>
                <a:rPr lang="en-US" sz="1700" b="1" kern="0" dirty="0" err="1" smtClean="0">
                  <a:solidFill>
                    <a:sysClr val="windowText" lastClr="000000"/>
                  </a:solidFill>
                  <a:latin typeface="+mn-lt"/>
                  <a:cs typeface="+mn-cs"/>
                </a:rPr>
                <a:t>System.Data.OracleClient</a:t>
              </a:r>
              <a:r>
                <a:rPr lang="en-US" sz="1700" b="1" kern="0" dirty="0" smtClean="0">
                  <a:solidFill>
                    <a:sysClr val="windowText" lastClr="000000"/>
                  </a:solidFill>
                  <a:latin typeface="+mn-lt"/>
                  <a:cs typeface="+mn-cs"/>
                </a:rPr>
                <a:t>: </a:t>
              </a:r>
              <a:r>
                <a:rPr lang="en-US" sz="1700" kern="0" dirty="0" smtClean="0">
                  <a:solidFill>
                    <a:sysClr val="windowText" lastClr="000000"/>
                  </a:solidFill>
                  <a:latin typeface="+mn-lt"/>
                  <a:cs typeface="+mn-cs"/>
                </a:rPr>
                <a:t>Classes </a:t>
              </a:r>
              <a:r>
                <a:rPr lang="en-US" sz="1700" kern="0" dirty="0" err="1" smtClean="0">
                  <a:solidFill>
                    <a:sysClr val="windowText" lastClr="000000"/>
                  </a:solidFill>
                  <a:latin typeface="+mn-lt"/>
                  <a:cs typeface="+mn-cs"/>
                </a:rPr>
                <a:t>para</a:t>
              </a:r>
              <a:r>
                <a:rPr lang="en-US" sz="1700" kern="0" dirty="0" smtClean="0">
                  <a:solidFill>
                    <a:sysClr val="windowText" lastClr="000000"/>
                  </a:solidFill>
                  <a:latin typeface="+mn-lt"/>
                  <a:cs typeface="+mn-cs"/>
                </a:rPr>
                <a:t> </a:t>
              </a:r>
              <a:r>
                <a:rPr lang="en-US" sz="1700" kern="0" dirty="0" err="1" smtClean="0">
                  <a:solidFill>
                    <a:sysClr val="windowText" lastClr="000000"/>
                  </a:solidFill>
                  <a:latin typeface="+mn-lt"/>
                  <a:cs typeface="+mn-cs"/>
                </a:rPr>
                <a:t>conectar</a:t>
              </a:r>
              <a:r>
                <a:rPr lang="en-US" sz="1700" kern="0" dirty="0" smtClean="0">
                  <a:solidFill>
                    <a:sysClr val="windowText" lastClr="000000"/>
                  </a:solidFill>
                  <a:latin typeface="+mn-lt"/>
                  <a:cs typeface="+mn-cs"/>
                </a:rPr>
                <a:t> no Oracle</a:t>
              </a:r>
              <a:endParaRPr lang="en-US" sz="1700" kern="0" dirty="0">
                <a:solidFill>
                  <a:sysClr val="windowText" lastClr="000000"/>
                </a:solidFill>
                <a:latin typeface="+mn-lt"/>
                <a:cs typeface="+mn-cs"/>
              </a:endParaRPr>
            </a:p>
          </p:txBody>
        </p:sp>
        <p:sp>
          <p:nvSpPr>
            <p:cNvPr id="31"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fontAlgn="auto">
                <a:lnSpc>
                  <a:spcPct val="90000"/>
                </a:lnSpc>
                <a:spcBef>
                  <a:spcPts val="0"/>
                </a:spcBef>
                <a:spcAft>
                  <a:spcPts val="0"/>
                </a:spcAft>
                <a:defRPr/>
              </a:pPr>
              <a:r>
                <a:rPr lang="en-US" sz="1700" kern="0" dirty="0">
                  <a:solidFill>
                    <a:sysClr val="windowText" lastClr="000000"/>
                  </a:solidFill>
                </a:rPr>
                <a:t>4</a:t>
              </a:r>
            </a:p>
          </p:txBody>
        </p:sp>
      </p:grpSp>
    </p:spTree>
    <p:extLst>
      <p:ext uri="{BB962C8B-B14F-4D97-AF65-F5344CB8AC3E}">
        <p14:creationId xmlns:p14="http://schemas.microsoft.com/office/powerpoint/2010/main" val="31417282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Classe </a:t>
            </a:r>
            <a:r>
              <a:rPr lang="pt-BR" sz="4000" dirty="0" err="1" smtClean="0"/>
              <a:t>SqlConnection</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4</a:t>
            </a:fld>
            <a:endParaRPr lang="en-US" dirty="0"/>
          </a:p>
        </p:txBody>
      </p:sp>
      <p:sp>
        <p:nvSpPr>
          <p:cNvPr id="13" name="AutoShape 12"/>
          <p:cNvSpPr>
            <a:spLocks noChangeArrowheads="1"/>
          </p:cNvSpPr>
          <p:nvPr/>
        </p:nvSpPr>
        <p:spPr bwMode="auto">
          <a:xfrm>
            <a:off x="396051" y="1728738"/>
            <a:ext cx="8147050" cy="320198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4" name="Group 13"/>
          <p:cNvGrpSpPr>
            <a:grpSpLocks/>
          </p:cNvGrpSpPr>
          <p:nvPr/>
        </p:nvGrpSpPr>
        <p:grpSpPr bwMode="auto">
          <a:xfrm>
            <a:off x="510351" y="2187526"/>
            <a:ext cx="7918450" cy="787400"/>
            <a:chOff x="314" y="1184"/>
            <a:chExt cx="4988" cy="496"/>
          </a:xfrm>
        </p:grpSpPr>
        <p:sp>
          <p:nvSpPr>
            <p:cNvPr id="15"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Responsável</a:t>
              </a:r>
              <a:r>
                <a:rPr lang="en-US" kern="0" dirty="0" smtClean="0">
                  <a:solidFill>
                    <a:sysClr val="windowText" lastClr="000000"/>
                  </a:solidFill>
                </a:rPr>
                <a:t> </a:t>
              </a:r>
              <a:r>
                <a:rPr lang="en-US" kern="0" dirty="0" err="1" smtClean="0">
                  <a:solidFill>
                    <a:sysClr val="windowText" lastClr="000000"/>
                  </a:solidFill>
                </a:rPr>
                <a:t>pela</a:t>
              </a:r>
              <a:r>
                <a:rPr lang="en-US" kern="0" dirty="0" smtClean="0">
                  <a:solidFill>
                    <a:sysClr val="windowText" lastClr="000000"/>
                  </a:solidFill>
                </a:rPr>
                <a:t> </a:t>
              </a:r>
              <a:r>
                <a:rPr lang="en-US" kern="0" dirty="0" err="1" smtClean="0">
                  <a:solidFill>
                    <a:sysClr val="windowText" lastClr="000000"/>
                  </a:solidFill>
                </a:rPr>
                <a:t>conexão</a:t>
              </a:r>
              <a:r>
                <a:rPr lang="en-US" kern="0" dirty="0" smtClean="0">
                  <a:solidFill>
                    <a:sysClr val="windowText" lastClr="000000"/>
                  </a:solidFill>
                </a:rPr>
                <a:t> com o SQL Server</a:t>
              </a:r>
              <a:endParaRPr lang="en-US" b="1" kern="0" dirty="0">
                <a:solidFill>
                  <a:sysClr val="windowText" lastClr="000000"/>
                </a:solidFill>
              </a:endParaRPr>
            </a:p>
          </p:txBody>
        </p:sp>
        <p:sp>
          <p:nvSpPr>
            <p:cNvPr id="16"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7" name="Group 16"/>
          <p:cNvGrpSpPr>
            <a:grpSpLocks/>
          </p:cNvGrpSpPr>
          <p:nvPr/>
        </p:nvGrpSpPr>
        <p:grpSpPr bwMode="auto">
          <a:xfrm>
            <a:off x="510351" y="3063826"/>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Principal </a:t>
              </a:r>
              <a:r>
                <a:rPr lang="en-US" kern="0" dirty="0" err="1" smtClean="0">
                  <a:solidFill>
                    <a:sysClr val="windowText" lastClr="000000"/>
                  </a:solidFill>
                </a:rPr>
                <a:t>propriedade</a:t>
              </a:r>
              <a:r>
                <a:rPr lang="en-US" kern="0" dirty="0" smtClean="0">
                  <a:solidFill>
                    <a:sysClr val="windowText" lastClr="000000"/>
                  </a:solidFill>
                </a:rPr>
                <a:t>: </a:t>
              </a:r>
              <a:r>
                <a:rPr lang="en-US" b="1" kern="0" dirty="0" err="1" smtClean="0">
                  <a:solidFill>
                    <a:sysClr val="windowText" lastClr="000000"/>
                  </a:solidFill>
                </a:rPr>
                <a:t>ConnectionString</a:t>
              </a:r>
              <a:endParaRPr lang="en-US" b="1" kern="0" dirty="0">
                <a:solidFill>
                  <a:sysClr val="windowText" lastClr="000000"/>
                </a:solidFill>
              </a:endParaRP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20" name="Group 19"/>
          <p:cNvGrpSpPr>
            <a:grpSpLocks/>
          </p:cNvGrpSpPr>
          <p:nvPr/>
        </p:nvGrpSpPr>
        <p:grpSpPr bwMode="auto">
          <a:xfrm>
            <a:off x="510351" y="3940126"/>
            <a:ext cx="7918450" cy="787400"/>
            <a:chOff x="336" y="2144"/>
            <a:chExt cx="4988" cy="496"/>
          </a:xfrm>
        </p:grpSpPr>
        <p:sp>
          <p:nvSpPr>
            <p:cNvPr id="21"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buClr>
                  <a:srgbClr val="006699"/>
                </a:buClr>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Principais</a:t>
              </a:r>
              <a:r>
                <a:rPr lang="en-US" kern="0" dirty="0" smtClean="0">
                  <a:solidFill>
                    <a:sysClr val="windowText" lastClr="000000"/>
                  </a:solidFill>
                </a:rPr>
                <a:t> </a:t>
              </a:r>
              <a:r>
                <a:rPr lang="en-US" kern="0" dirty="0" err="1" smtClean="0">
                  <a:solidFill>
                    <a:sysClr val="windowText" lastClr="000000"/>
                  </a:solidFill>
                </a:rPr>
                <a:t>métodos</a:t>
              </a:r>
              <a:r>
                <a:rPr lang="en-US" kern="0" dirty="0" smtClean="0">
                  <a:solidFill>
                    <a:sysClr val="windowText" lastClr="000000"/>
                  </a:solidFill>
                </a:rPr>
                <a:t>: </a:t>
              </a:r>
              <a:r>
                <a:rPr lang="en-US" b="1" kern="0" dirty="0" smtClean="0">
                  <a:solidFill>
                    <a:sysClr val="windowText" lastClr="000000"/>
                  </a:solidFill>
                </a:rPr>
                <a:t>Open</a:t>
              </a:r>
              <a:r>
                <a:rPr lang="en-US" kern="0" dirty="0" smtClean="0">
                  <a:solidFill>
                    <a:sysClr val="windowText" lastClr="000000"/>
                  </a:solidFill>
                </a:rPr>
                <a:t> e </a:t>
              </a:r>
              <a:r>
                <a:rPr lang="en-US" b="1" kern="0" dirty="0" smtClean="0">
                  <a:solidFill>
                    <a:sysClr val="windowText" lastClr="000000"/>
                  </a:solidFill>
                </a:rPr>
                <a:t>Close</a:t>
              </a:r>
              <a:endParaRPr kumimoji="0" lang="en-US" b="1" i="0" u="none" strike="noStrike" kern="0" cap="none" spc="0" normalizeH="0" baseline="0" noProof="0" dirty="0" smtClean="0">
                <a:ln>
                  <a:noFill/>
                </a:ln>
                <a:solidFill>
                  <a:sysClr val="windowText" lastClr="000000"/>
                </a:solidFill>
                <a:effectLst/>
                <a:uLnTx/>
                <a:uFillTx/>
              </a:endParaRPr>
            </a:p>
          </p:txBody>
        </p:sp>
        <p:sp>
          <p:nvSpPr>
            <p:cNvPr id="24"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uma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conexão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pela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janela</a:t>
            </a:r>
            <a:r>
              <a:rPr kumimoji="0" lang="en-US" sz="1600" b="1" i="0" u="none" strike="noStrike" kern="0" cap="none" spc="0" normalizeH="0" noProof="0" dirty="0" smtClean="0">
                <a:ln>
                  <a:noFill/>
                </a:ln>
                <a:solidFill>
                  <a:sysClr val="windowText" lastClr="000000"/>
                </a:solidFill>
                <a:effectLst/>
                <a:uLnTx/>
                <a:uFillTx/>
              </a:rPr>
              <a:t> Server Explorer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Criando</a:t>
            </a:r>
            <a:r>
              <a:rPr lang="en-US" sz="1600" b="1" kern="0" noProof="0" dirty="0" smtClean="0">
                <a:solidFill>
                  <a:sysClr val="windowText" lastClr="000000"/>
                </a:solidFill>
              </a:rPr>
              <a:t> </a:t>
            </a:r>
            <a:r>
              <a:rPr lang="en-US" sz="1600" b="1" kern="0" noProof="0" dirty="0" err="1" smtClean="0">
                <a:solidFill>
                  <a:sysClr val="windowText" lastClr="000000"/>
                </a:solidFill>
              </a:rPr>
              <a:t>uma</a:t>
            </a:r>
            <a:r>
              <a:rPr lang="en-US" sz="1600" b="1" kern="0" noProof="0" dirty="0" smtClean="0">
                <a:solidFill>
                  <a:sysClr val="windowText" lastClr="000000"/>
                </a:solidFill>
              </a:rPr>
              <a:t> </a:t>
            </a:r>
            <a:r>
              <a:rPr lang="en-US" sz="1600" b="1" kern="0" noProof="0" dirty="0" err="1" smtClean="0">
                <a:solidFill>
                  <a:sysClr val="windowText" lastClr="000000"/>
                </a:solidFill>
              </a:rPr>
              <a:t>conexão</a:t>
            </a:r>
            <a:r>
              <a:rPr lang="en-US" sz="1600" b="1" kern="0" noProof="0" dirty="0" smtClean="0">
                <a:solidFill>
                  <a:sysClr val="windowText" lastClr="000000"/>
                </a:solidFill>
              </a:rPr>
              <a:t> </a:t>
            </a:r>
            <a:r>
              <a:rPr lang="en-US" sz="1600" b="1" kern="0" noProof="0" dirty="0" err="1" smtClean="0">
                <a:solidFill>
                  <a:sysClr val="windowText" lastClr="000000"/>
                </a:solidFill>
              </a:rPr>
              <a:t>pela</a:t>
            </a:r>
            <a:r>
              <a:rPr lang="en-US" sz="1600" b="1" kern="0" noProof="0" dirty="0" smtClean="0">
                <a:solidFill>
                  <a:sysClr val="windowText" lastClr="000000"/>
                </a:solidFill>
              </a:rPr>
              <a:t> </a:t>
            </a:r>
            <a:r>
              <a:rPr lang="en-US" sz="1600" b="1" kern="0" noProof="0" dirty="0" err="1" smtClean="0">
                <a:solidFill>
                  <a:sysClr val="windowText" lastClr="000000"/>
                </a:solidFill>
              </a:rPr>
              <a:t>classe</a:t>
            </a:r>
            <a:r>
              <a:rPr lang="en-US" sz="1600" b="1" kern="0" noProof="0" dirty="0" smtClean="0">
                <a:solidFill>
                  <a:sysClr val="windowText" lastClr="000000"/>
                </a:solidFill>
              </a:rPr>
              <a:t> </a:t>
            </a:r>
            <a:r>
              <a:rPr lang="en-US" sz="1600" b="1" kern="0" noProof="0" dirty="0" err="1" smtClean="0">
                <a:solidFill>
                  <a:sysClr val="windowText" lastClr="000000"/>
                </a:solidFill>
              </a:rPr>
              <a:t>SqlConnection</a:t>
            </a:r>
            <a:endParaRPr lang="en-US" sz="1600" b="1" kern="0" dirty="0">
              <a:solidFill>
                <a:sysClr val="windowText" lastClr="000000"/>
              </a:solidFill>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Tree>
    <p:extLst>
      <p:ext uri="{BB962C8B-B14F-4D97-AF65-F5344CB8AC3E}">
        <p14:creationId xmlns:p14="http://schemas.microsoft.com/office/powerpoint/2010/main" val="535289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2"/>
          <p:cNvSpPr>
            <a:spLocks noChangeArrowheads="1"/>
          </p:cNvSpPr>
          <p:nvPr/>
        </p:nvSpPr>
        <p:spPr bwMode="auto">
          <a:xfrm>
            <a:off x="443553" y="1756935"/>
            <a:ext cx="8147050" cy="3169907"/>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22" name="Group 13"/>
          <p:cNvGrpSpPr>
            <a:grpSpLocks/>
          </p:cNvGrpSpPr>
          <p:nvPr/>
        </p:nvGrpSpPr>
        <p:grpSpPr bwMode="auto">
          <a:xfrm>
            <a:off x="557853" y="2215724"/>
            <a:ext cx="7918450" cy="787400"/>
            <a:chOff x="314" y="1184"/>
            <a:chExt cx="4988" cy="496"/>
          </a:xfrm>
        </p:grpSpPr>
        <p:sp>
          <p:nvSpPr>
            <p:cNvPr id="23"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Responsável</a:t>
              </a:r>
              <a:r>
                <a:rPr lang="en-US" kern="0" noProof="0" dirty="0" smtClean="0">
                  <a:solidFill>
                    <a:sysClr val="windowText" lastClr="000000"/>
                  </a:solidFill>
                </a:rPr>
                <a:t> </a:t>
              </a:r>
              <a:r>
                <a:rPr lang="en-US" kern="0" noProof="0" dirty="0" err="1" smtClean="0">
                  <a:solidFill>
                    <a:sysClr val="windowText" lastClr="000000"/>
                  </a:solidFill>
                </a:rPr>
                <a:t>por</a:t>
              </a:r>
              <a:r>
                <a:rPr lang="en-US" kern="0" noProof="0" dirty="0" smtClean="0">
                  <a:solidFill>
                    <a:sysClr val="windowText" lastClr="000000"/>
                  </a:solidFill>
                </a:rPr>
                <a:t> </a:t>
              </a:r>
              <a:r>
                <a:rPr lang="en-US" kern="0" noProof="0" dirty="0" err="1" smtClean="0">
                  <a:solidFill>
                    <a:sysClr val="windowText" lastClr="000000"/>
                  </a:solidFill>
                </a:rPr>
                <a:t>enviar</a:t>
              </a:r>
              <a:r>
                <a:rPr lang="en-US" kern="0" noProof="0" dirty="0" smtClean="0">
                  <a:solidFill>
                    <a:sysClr val="windowText" lastClr="000000"/>
                  </a:solidFill>
                </a:rPr>
                <a:t> um </a:t>
              </a:r>
              <a:r>
                <a:rPr lang="en-US" kern="0" noProof="0" dirty="0" err="1" smtClean="0">
                  <a:solidFill>
                    <a:sysClr val="windowText" lastClr="000000"/>
                  </a:solidFill>
                </a:rPr>
                <a:t>comando</a:t>
              </a:r>
              <a:r>
                <a:rPr lang="en-US" kern="0" noProof="0" dirty="0" smtClean="0">
                  <a:solidFill>
                    <a:sysClr val="windowText" lastClr="000000"/>
                  </a:solidFill>
                </a:rPr>
                <a:t> </a:t>
              </a:r>
              <a:r>
                <a:rPr lang="en-US" kern="0" noProof="0" dirty="0" err="1" smtClean="0">
                  <a:solidFill>
                    <a:sysClr val="windowText" lastClr="000000"/>
                  </a:solidFill>
                </a:rPr>
                <a:t>ao</a:t>
              </a:r>
              <a:r>
                <a:rPr lang="en-US" kern="0" noProof="0" dirty="0" smtClean="0">
                  <a:solidFill>
                    <a:sysClr val="windowText" lastClr="000000"/>
                  </a:solidFill>
                </a:rPr>
                <a:t> </a:t>
              </a:r>
              <a:r>
                <a:rPr lang="en-US" kern="0" noProof="0" dirty="0" err="1" smtClean="0">
                  <a:solidFill>
                    <a:sysClr val="windowText" lastClr="000000"/>
                  </a:solidFill>
                </a:rPr>
                <a:t>banco</a:t>
              </a:r>
              <a:r>
                <a:rPr lang="en-US" kern="0" noProof="0" dirty="0" smtClean="0">
                  <a:solidFill>
                    <a:sysClr val="windowText" lastClr="000000"/>
                  </a:solidFill>
                </a:rPr>
                <a:t> de dados</a:t>
              </a:r>
              <a:endParaRPr lang="en-US" kern="0" dirty="0">
                <a:solidFill>
                  <a:sysClr val="windowText" lastClr="000000"/>
                </a:solidFill>
              </a:endParaRPr>
            </a:p>
          </p:txBody>
        </p:sp>
        <p:sp>
          <p:nvSpPr>
            <p:cNvPr id="24"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5" name="Group 16"/>
          <p:cNvGrpSpPr>
            <a:grpSpLocks/>
          </p:cNvGrpSpPr>
          <p:nvPr/>
        </p:nvGrpSpPr>
        <p:grpSpPr bwMode="auto">
          <a:xfrm>
            <a:off x="557853" y="3092024"/>
            <a:ext cx="7918450" cy="787400"/>
            <a:chOff x="410" y="1280"/>
            <a:chExt cx="4988" cy="496"/>
          </a:xfrm>
        </p:grpSpPr>
        <p:sp>
          <p:nvSpPr>
            <p:cNvPr id="2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Trabalha</a:t>
              </a:r>
              <a:r>
                <a:rPr lang="en-US" kern="0" dirty="0" smtClean="0">
                  <a:solidFill>
                    <a:sysClr val="windowText" lastClr="000000"/>
                  </a:solidFill>
                </a:rPr>
                <a:t> com as classes </a:t>
              </a:r>
              <a:r>
                <a:rPr lang="en-US" b="1" kern="0" dirty="0" smtClean="0">
                  <a:solidFill>
                    <a:sysClr val="windowText" lastClr="000000"/>
                  </a:solidFill>
                </a:rPr>
                <a:t>(</a:t>
              </a:r>
              <a:r>
                <a:rPr lang="en-US" b="1" kern="0" dirty="0" err="1" smtClean="0">
                  <a:solidFill>
                    <a:sysClr val="windowText" lastClr="000000"/>
                  </a:solidFill>
                </a:rPr>
                <a:t>SqlConnection</a:t>
              </a:r>
              <a:r>
                <a:rPr lang="en-US" b="1" kern="0" dirty="0" smtClean="0">
                  <a:solidFill>
                    <a:sysClr val="windowText" lastClr="000000"/>
                  </a:solidFill>
                </a:rPr>
                <a:t>, </a:t>
              </a:r>
              <a:r>
                <a:rPr lang="en-US" b="1" kern="0" dirty="0" err="1" smtClean="0">
                  <a:solidFill>
                    <a:sysClr val="windowText" lastClr="000000"/>
                  </a:solidFill>
                </a:rPr>
                <a:t>SqlDataAdapter</a:t>
              </a:r>
              <a:r>
                <a:rPr lang="en-US" b="1" kern="0" dirty="0" smtClean="0">
                  <a:solidFill>
                    <a:sysClr val="windowText" lastClr="000000"/>
                  </a:solidFill>
                </a:rPr>
                <a:t>)</a:t>
              </a:r>
              <a:endParaRPr lang="en-US" b="1" kern="0" dirty="0">
                <a:solidFill>
                  <a:sysClr val="windowText" lastClr="000000"/>
                </a:solidFill>
              </a:endParaRPr>
            </a:p>
          </p:txBody>
        </p:sp>
        <p:sp>
          <p:nvSpPr>
            <p:cNvPr id="2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
        <p:nvSpPr>
          <p:cNvPr id="2" name="Título 1"/>
          <p:cNvSpPr>
            <a:spLocks noGrp="1"/>
          </p:cNvSpPr>
          <p:nvPr>
            <p:ph type="title"/>
          </p:nvPr>
        </p:nvSpPr>
        <p:spPr>
          <a:xfrm>
            <a:off x="381000" y="230188"/>
            <a:ext cx="8382000" cy="553998"/>
          </a:xfrm>
        </p:spPr>
        <p:txBody>
          <a:bodyPr/>
          <a:lstStyle/>
          <a:p>
            <a:r>
              <a:rPr lang="pt-BR" sz="4000" dirty="0" smtClean="0"/>
              <a:t>Classe </a:t>
            </a:r>
            <a:r>
              <a:rPr lang="pt-BR" sz="4000" dirty="0" err="1" smtClean="0"/>
              <a:t>SqlCommand</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grpSp>
        <p:nvGrpSpPr>
          <p:cNvPr id="12" name="Group 16"/>
          <p:cNvGrpSpPr>
            <a:grpSpLocks/>
          </p:cNvGrpSpPr>
          <p:nvPr/>
        </p:nvGrpSpPr>
        <p:grpSpPr bwMode="auto">
          <a:xfrm>
            <a:off x="557853" y="3969229"/>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Possui</a:t>
              </a:r>
              <a:r>
                <a:rPr lang="en-US" kern="0" dirty="0" smtClean="0">
                  <a:solidFill>
                    <a:sysClr val="windowText" lastClr="000000"/>
                  </a:solidFill>
                </a:rPr>
                <a:t> 3 </a:t>
              </a:r>
              <a:r>
                <a:rPr lang="en-US" kern="0" dirty="0" err="1" smtClean="0">
                  <a:solidFill>
                    <a:sysClr val="windowText" lastClr="000000"/>
                  </a:solidFill>
                </a:rPr>
                <a:t>tipos</a:t>
              </a:r>
              <a:r>
                <a:rPr lang="en-US" kern="0" dirty="0" smtClean="0">
                  <a:solidFill>
                    <a:sysClr val="windowText" lastClr="000000"/>
                  </a:solidFill>
                </a:rPr>
                <a:t> de </a:t>
              </a:r>
              <a:r>
                <a:rPr lang="en-US" kern="0" dirty="0" err="1" smtClean="0">
                  <a:solidFill>
                    <a:sysClr val="windowText" lastClr="000000"/>
                  </a:solidFill>
                </a:rPr>
                <a:t>comando</a:t>
              </a:r>
              <a:r>
                <a:rPr lang="en-US" kern="0" dirty="0" smtClean="0">
                  <a:solidFill>
                    <a:sysClr val="windowText" lastClr="000000"/>
                  </a:solidFill>
                </a:rPr>
                <a:t> </a:t>
              </a:r>
              <a:r>
                <a:rPr lang="en-US" b="1" kern="0" dirty="0" smtClean="0">
                  <a:solidFill>
                    <a:sysClr val="windowText" lastClr="000000"/>
                  </a:solidFill>
                </a:rPr>
                <a:t>(Text, Stored Procedure, </a:t>
              </a:r>
              <a:r>
                <a:rPr lang="en-US" b="1" kern="0" dirty="0" err="1" smtClean="0">
                  <a:solidFill>
                    <a:sysClr val="windowText" lastClr="000000"/>
                  </a:solidFill>
                </a:rPr>
                <a:t>TableDirect</a:t>
              </a:r>
              <a:r>
                <a:rPr lang="en-US" b="1" kern="0" dirty="0" smtClean="0">
                  <a:solidFill>
                    <a:sysClr val="windowText" lastClr="000000"/>
                  </a:solidFill>
                </a:rPr>
                <a:t>)</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846910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classe</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SqlCommand</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as </a:t>
            </a:r>
            <a:r>
              <a:rPr kumimoji="0" lang="en-US" sz="1600" b="1" i="0" u="none" strike="noStrike" kern="0" cap="none" spc="0" normalizeH="0" baseline="0" noProof="0" dirty="0" err="1" smtClean="0">
                <a:ln>
                  <a:noFill/>
                </a:ln>
                <a:solidFill>
                  <a:sysClr val="windowText" lastClr="000000"/>
                </a:solidFill>
                <a:effectLst/>
                <a:uLnTx/>
                <a:uFillTx/>
              </a:rPr>
              <a:t>propriedades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CommandType</a:t>
            </a:r>
            <a:r>
              <a:rPr kumimoji="0" lang="en-US" sz="1600" b="1" i="0" u="none" strike="noStrike" kern="0" cap="none" spc="0" normalizeH="0" baseline="0" noProof="0" dirty="0" smtClean="0">
                <a:ln>
                  <a:noFill/>
                </a:ln>
                <a:solidFill>
                  <a:sysClr val="windowText" lastClr="000000"/>
                </a:solidFill>
                <a:effectLst/>
                <a:uLnTx/>
                <a:uFillTx/>
              </a:rPr>
              <a:t>,</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smtClean="0">
                <a:ln>
                  <a:noFill/>
                </a:ln>
                <a:solidFill>
                  <a:sysClr val="windowText" lastClr="000000"/>
                </a:solidFill>
                <a:effectLst/>
                <a:uLnTx/>
                <a:uFillTx/>
              </a:rPr>
              <a:t>CommandText)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8" y="3040619"/>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os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métodos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ExecuteNonQuery</a:t>
            </a:r>
            <a:r>
              <a:rPr kumimoji="0" lang="en-US" sz="1600" b="1" i="0" u="none" strike="noStrike" kern="0" cap="none" spc="0" normalizeH="0" baseline="0" noProof="0" dirty="0" smtClean="0">
                <a:ln>
                  <a:noFill/>
                </a:ln>
                <a:solidFill>
                  <a:sysClr val="windowText" lastClr="000000"/>
                </a:solidFill>
                <a:effectLst/>
                <a:uLnTx/>
                <a:uFillTx/>
              </a:rPr>
              <a:t>,</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ExecuteReader</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ExecuteScalar</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91356" y="315650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Tree>
    <p:extLst>
      <p:ext uri="{BB962C8B-B14F-4D97-AF65-F5344CB8AC3E}">
        <p14:creationId xmlns:p14="http://schemas.microsoft.com/office/powerpoint/2010/main" val="4330907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2"/>
          <p:cNvSpPr>
            <a:spLocks noChangeArrowheads="1"/>
          </p:cNvSpPr>
          <p:nvPr/>
        </p:nvSpPr>
        <p:spPr bwMode="auto">
          <a:xfrm>
            <a:off x="443553" y="2876071"/>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3" name="Group 13"/>
          <p:cNvGrpSpPr>
            <a:grpSpLocks/>
          </p:cNvGrpSpPr>
          <p:nvPr/>
        </p:nvGrpSpPr>
        <p:grpSpPr bwMode="auto">
          <a:xfrm>
            <a:off x="557853" y="3334860"/>
            <a:ext cx="7918450" cy="787400"/>
            <a:chOff x="314" y="1184"/>
            <a:chExt cx="4988" cy="496"/>
          </a:xfrm>
        </p:grpSpPr>
        <p:sp>
          <p:nvSpPr>
            <p:cNvPr id="14"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Armazena</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registros</a:t>
              </a:r>
              <a:r>
                <a:rPr lang="en-US" kern="0" dirty="0" smtClean="0">
                  <a:solidFill>
                    <a:sysClr val="windowText" lastClr="000000"/>
                  </a:solidFill>
                </a:rPr>
                <a:t> </a:t>
              </a:r>
              <a:r>
                <a:rPr lang="en-US" kern="0" dirty="0" err="1" smtClean="0">
                  <a:solidFill>
                    <a:sysClr val="windowText" lastClr="000000"/>
                  </a:solidFill>
                </a:rPr>
                <a:t>retornados</a:t>
              </a:r>
              <a:r>
                <a:rPr lang="en-US" kern="0" dirty="0" smtClean="0">
                  <a:solidFill>
                    <a:sysClr val="windowText" lastClr="000000"/>
                  </a:solidFill>
                </a:rPr>
                <a:t> </a:t>
              </a:r>
              <a:r>
                <a:rPr lang="en-US" kern="0" dirty="0" err="1" smtClean="0">
                  <a:solidFill>
                    <a:sysClr val="windowText" lastClr="000000"/>
                  </a:solidFill>
                </a:rPr>
                <a:t>pela</a:t>
              </a:r>
              <a:r>
                <a:rPr lang="en-US" kern="0" dirty="0" smtClean="0">
                  <a:solidFill>
                    <a:sysClr val="windowText" lastClr="000000"/>
                  </a:solidFill>
                </a:rPr>
                <a:t> </a:t>
              </a:r>
              <a:r>
                <a:rPr lang="en-US" kern="0" dirty="0" err="1" smtClean="0">
                  <a:solidFill>
                    <a:sysClr val="windowText" lastClr="000000"/>
                  </a:solidFill>
                </a:rPr>
                <a:t>classe</a:t>
              </a:r>
              <a:r>
                <a:rPr lang="en-US" kern="0" dirty="0" smtClean="0">
                  <a:solidFill>
                    <a:sysClr val="windowText" lastClr="000000"/>
                  </a:solidFill>
                </a:rPr>
                <a:t> </a:t>
              </a:r>
              <a:r>
                <a:rPr lang="en-US" kern="0" dirty="0" err="1" smtClean="0">
                  <a:solidFill>
                    <a:sysClr val="windowText" lastClr="000000"/>
                  </a:solidFill>
                </a:rPr>
                <a:t>SqlCommand</a:t>
              </a:r>
              <a:endParaRPr lang="en-US" b="1" kern="0" dirty="0">
                <a:solidFill>
                  <a:sysClr val="windowText" lastClr="000000"/>
                </a:solidFill>
              </a:endParaRPr>
            </a:p>
          </p:txBody>
        </p:sp>
        <p:sp>
          <p:nvSpPr>
            <p:cNvPr id="15"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6" name="Group 16"/>
          <p:cNvGrpSpPr>
            <a:grpSpLocks/>
          </p:cNvGrpSpPr>
          <p:nvPr/>
        </p:nvGrpSpPr>
        <p:grpSpPr bwMode="auto">
          <a:xfrm>
            <a:off x="557853" y="4211160"/>
            <a:ext cx="7918450" cy="787400"/>
            <a:chOff x="410" y="1280"/>
            <a:chExt cx="4988" cy="496"/>
          </a:xfrm>
        </p:grpSpPr>
        <p:sp>
          <p:nvSpPr>
            <p:cNvPr id="17"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b="1" kern="0" dirty="0" err="1" smtClean="0">
                  <a:solidFill>
                    <a:sysClr val="windowText" lastClr="000000"/>
                  </a:solidFill>
                </a:rPr>
                <a:t>Os</a:t>
              </a:r>
              <a:r>
                <a:rPr lang="en-US" b="1" kern="0" dirty="0" smtClean="0">
                  <a:solidFill>
                    <a:sysClr val="windowText" lastClr="000000"/>
                  </a:solidFill>
                </a:rPr>
                <a:t> </a:t>
              </a:r>
              <a:r>
                <a:rPr lang="en-US" b="1" kern="0" dirty="0" err="1" smtClean="0">
                  <a:solidFill>
                    <a:sysClr val="windowText" lastClr="000000"/>
                  </a:solidFill>
                </a:rPr>
                <a:t>registros</a:t>
              </a:r>
              <a:r>
                <a:rPr lang="en-US" b="1" kern="0" dirty="0" smtClean="0">
                  <a:solidFill>
                    <a:sysClr val="windowText" lastClr="000000"/>
                  </a:solidFill>
                </a:rPr>
                <a:t> </a:t>
              </a:r>
              <a:r>
                <a:rPr lang="en-US" b="1" kern="0" dirty="0" err="1" smtClean="0">
                  <a:solidFill>
                    <a:sysClr val="windowText" lastClr="000000"/>
                  </a:solidFill>
                </a:rPr>
                <a:t>são</a:t>
              </a:r>
              <a:r>
                <a:rPr lang="en-US" b="1" kern="0" dirty="0" smtClean="0">
                  <a:solidFill>
                    <a:sysClr val="windowText" lastClr="000000"/>
                  </a:solidFill>
                </a:rPr>
                <a:t> </a:t>
              </a:r>
              <a:r>
                <a:rPr lang="en-US" b="1" kern="0" dirty="0" err="1" smtClean="0">
                  <a:solidFill>
                    <a:sysClr val="windowText" lastClr="000000"/>
                  </a:solidFill>
                </a:rPr>
                <a:t>apenas</a:t>
              </a:r>
              <a:r>
                <a:rPr lang="en-US" b="1" kern="0" dirty="0" smtClean="0">
                  <a:solidFill>
                    <a:sysClr val="windowText" lastClr="000000"/>
                  </a:solidFill>
                </a:rPr>
                <a:t> </a:t>
              </a:r>
              <a:r>
                <a:rPr lang="en-US" b="1" kern="0" dirty="0" err="1" smtClean="0">
                  <a:solidFill>
                    <a:sysClr val="windowText" lastClr="000000"/>
                  </a:solidFill>
                </a:rPr>
                <a:t>leitura</a:t>
              </a:r>
              <a:endParaRPr lang="en-US" b="1" kern="0" dirty="0">
                <a:solidFill>
                  <a:sysClr val="windowText" lastClr="000000"/>
                </a:solidFill>
              </a:endParaRPr>
            </a:p>
          </p:txBody>
        </p:sp>
        <p:sp>
          <p:nvSpPr>
            <p:cNvPr id="18"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
        <p:nvSpPr>
          <p:cNvPr id="2" name="Título 1"/>
          <p:cNvSpPr>
            <a:spLocks noGrp="1"/>
          </p:cNvSpPr>
          <p:nvPr>
            <p:ph type="title"/>
          </p:nvPr>
        </p:nvSpPr>
        <p:spPr>
          <a:xfrm>
            <a:off x="381000" y="230188"/>
            <a:ext cx="8382000" cy="553998"/>
          </a:xfrm>
        </p:spPr>
        <p:txBody>
          <a:bodyPr/>
          <a:lstStyle/>
          <a:p>
            <a:r>
              <a:rPr lang="pt-BR" sz="4000" dirty="0" smtClean="0"/>
              <a:t>Classe </a:t>
            </a:r>
            <a:r>
              <a:rPr lang="pt-BR" sz="4000" dirty="0" err="1" smtClean="0"/>
              <a:t>SqlDataReader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grpSp>
        <p:nvGrpSpPr>
          <p:cNvPr id="20" name="Group 16"/>
          <p:cNvGrpSpPr>
            <a:grpSpLocks/>
          </p:cNvGrpSpPr>
          <p:nvPr/>
        </p:nvGrpSpPr>
        <p:grpSpPr bwMode="auto">
          <a:xfrm>
            <a:off x="553397" y="5098198"/>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b="1" kern="0" dirty="0" smtClean="0">
                  <a:solidFill>
                    <a:sysClr val="windowText" lastClr="000000"/>
                  </a:solidFill>
                </a:rPr>
                <a:t>A </a:t>
              </a:r>
              <a:r>
                <a:rPr lang="en-US" b="1" kern="0" dirty="0" err="1" smtClean="0">
                  <a:solidFill>
                    <a:sysClr val="windowText" lastClr="000000"/>
                  </a:solidFill>
                </a:rPr>
                <a:t>leitura</a:t>
              </a:r>
              <a:r>
                <a:rPr lang="en-US" b="1" kern="0" dirty="0" smtClean="0">
                  <a:solidFill>
                    <a:sysClr val="windowText" lastClr="000000"/>
                  </a:solidFill>
                </a:rPr>
                <a:t> é </a:t>
              </a:r>
              <a:r>
                <a:rPr lang="en-US" b="1" kern="0" dirty="0" err="1" smtClean="0">
                  <a:solidFill>
                    <a:sysClr val="windowText" lastClr="000000"/>
                  </a:solidFill>
                </a:rPr>
                <a:t>sequencial</a:t>
              </a:r>
              <a:r>
                <a:rPr lang="en-US" b="1" kern="0" dirty="0" smtClean="0">
                  <a:solidFill>
                    <a:sysClr val="windowText" lastClr="000000"/>
                  </a:solidFill>
                </a:rPr>
                <a:t> e </a:t>
              </a:r>
              <a:r>
                <a:rPr lang="en-US" b="1" kern="0" dirty="0" err="1" smtClean="0">
                  <a:solidFill>
                    <a:sysClr val="windowText" lastClr="000000"/>
                  </a:solidFill>
                </a:rPr>
                <a:t>somente</a:t>
              </a:r>
              <a:r>
                <a:rPr lang="en-US" b="1" kern="0" dirty="0" smtClean="0">
                  <a:solidFill>
                    <a:sysClr val="windowText" lastClr="000000"/>
                  </a:solidFill>
                </a:rPr>
                <a:t> </a:t>
              </a:r>
              <a:r>
                <a:rPr lang="en-US" b="1" kern="0" dirty="0" err="1" smtClean="0">
                  <a:solidFill>
                    <a:sysClr val="windowText" lastClr="000000"/>
                  </a:solidFill>
                </a:rPr>
                <a:t>para</a:t>
              </a:r>
              <a:r>
                <a:rPr lang="en-US" b="1" kern="0" dirty="0" smtClean="0">
                  <a:solidFill>
                    <a:sysClr val="windowText" lastClr="000000"/>
                  </a:solidFill>
                </a:rPr>
                <a:t> </a:t>
              </a:r>
              <a:r>
                <a:rPr lang="en-US" b="1" kern="0" dirty="0" err="1" smtClean="0">
                  <a:solidFill>
                    <a:sysClr val="windowText" lastClr="000000"/>
                  </a:solidFill>
                </a:rPr>
                <a:t>frente</a:t>
              </a:r>
              <a:endParaRPr lang="en-US" b="1"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
        <p:nvSpPr>
          <p:cNvPr id="19" name="Rounded Rectangle 844804"/>
          <p:cNvSpPr>
            <a:spLocks noChangeArrowheads="1"/>
          </p:cNvSpPr>
          <p:nvPr/>
        </p:nvSpPr>
        <p:spPr bwMode="auto">
          <a:xfrm>
            <a:off x="443553" y="1467815"/>
            <a:ext cx="8147050" cy="918019"/>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fontAlgn="auto" hangingPunct="0">
              <a:lnSpc>
                <a:spcPct val="165000"/>
              </a:lnSpc>
              <a:spcBef>
                <a:spcPts val="0"/>
              </a:spcBef>
              <a:spcAft>
                <a:spcPts val="0"/>
              </a:spcAft>
              <a:buClr>
                <a:srgbClr val="DC0081"/>
              </a:buClr>
              <a:defRPr/>
            </a:pPr>
            <a:r>
              <a:rPr lang="en-US" sz="1600" kern="0" dirty="0" err="1" smtClean="0">
                <a:solidFill>
                  <a:sysClr val="windowText" lastClr="000000"/>
                </a:solidFill>
                <a:latin typeface="+mn-lt"/>
                <a:cs typeface="+mn-cs"/>
              </a:rPr>
              <a:t>Obtem</a:t>
            </a:r>
            <a:r>
              <a:rPr lang="en-US" sz="1600" kern="0" dirty="0" smtClean="0">
                <a:solidFill>
                  <a:sysClr val="windowText" lastClr="000000"/>
                </a:solidFill>
                <a:latin typeface="+mn-lt"/>
                <a:cs typeface="+mn-cs"/>
              </a:rPr>
              <a:t> o </a:t>
            </a:r>
            <a:r>
              <a:rPr lang="en-US" sz="1600" kern="0" dirty="0" err="1" smtClean="0">
                <a:solidFill>
                  <a:sysClr val="windowText" lastClr="000000"/>
                </a:solidFill>
                <a:latin typeface="+mn-lt"/>
                <a:cs typeface="+mn-cs"/>
              </a:rPr>
              <a:t>resultado</a:t>
            </a:r>
            <a:r>
              <a:rPr lang="en-US" sz="1600" kern="0" dirty="0" smtClean="0">
                <a:solidFill>
                  <a:sysClr val="windowText" lastClr="000000"/>
                </a:solidFill>
                <a:latin typeface="+mn-lt"/>
                <a:cs typeface="+mn-cs"/>
              </a:rPr>
              <a:t> de um </a:t>
            </a:r>
            <a:r>
              <a:rPr lang="en-US" sz="1600" kern="0" dirty="0" err="1" smtClean="0">
                <a:solidFill>
                  <a:sysClr val="windowText" lastClr="000000"/>
                </a:solidFill>
                <a:latin typeface="+mn-lt"/>
                <a:cs typeface="+mn-cs"/>
              </a:rPr>
              <a:t>comando</a:t>
            </a:r>
            <a:r>
              <a:rPr lang="en-US" sz="1600" kern="0" dirty="0" smtClean="0">
                <a:solidFill>
                  <a:sysClr val="windowText" lastClr="000000"/>
                </a:solidFill>
                <a:latin typeface="+mn-lt"/>
                <a:cs typeface="+mn-cs"/>
              </a:rPr>
              <a:t> </a:t>
            </a:r>
            <a:r>
              <a:rPr lang="en-US" sz="1600" kern="0" dirty="0" err="1" smtClean="0">
                <a:solidFill>
                  <a:sysClr val="windowText" lastClr="000000"/>
                </a:solidFill>
                <a:latin typeface="+mn-lt"/>
                <a:cs typeface="+mn-cs"/>
              </a:rPr>
              <a:t>quando</a:t>
            </a:r>
            <a:r>
              <a:rPr lang="en-US" sz="1600" kern="0" dirty="0" smtClean="0">
                <a:solidFill>
                  <a:sysClr val="windowText" lastClr="000000"/>
                </a:solidFill>
                <a:latin typeface="+mn-lt"/>
                <a:cs typeface="+mn-cs"/>
              </a:rPr>
              <a:t> </a:t>
            </a:r>
            <a:r>
              <a:rPr lang="en-US" sz="1600" kern="0" dirty="0" err="1" smtClean="0">
                <a:solidFill>
                  <a:sysClr val="windowText" lastClr="000000"/>
                </a:solidFill>
                <a:latin typeface="+mn-lt"/>
                <a:cs typeface="+mn-cs"/>
              </a:rPr>
              <a:t>executamos</a:t>
            </a:r>
            <a:r>
              <a:rPr lang="en-US" sz="1600" kern="0" dirty="0" smtClean="0">
                <a:solidFill>
                  <a:sysClr val="windowText" lastClr="000000"/>
                </a:solidFill>
                <a:latin typeface="+mn-lt"/>
                <a:cs typeface="+mn-cs"/>
              </a:rPr>
              <a:t> o </a:t>
            </a:r>
            <a:r>
              <a:rPr lang="en-US" sz="1600" kern="0" dirty="0" err="1" smtClean="0">
                <a:solidFill>
                  <a:sysClr val="windowText" lastClr="000000"/>
                </a:solidFill>
                <a:latin typeface="+mn-lt"/>
                <a:cs typeface="+mn-cs"/>
              </a:rPr>
              <a:t>método</a:t>
            </a:r>
            <a:r>
              <a:rPr lang="en-US" sz="1600" kern="0" dirty="0" smtClean="0">
                <a:solidFill>
                  <a:sysClr val="windowText" lastClr="000000"/>
                </a:solidFill>
                <a:latin typeface="+mn-lt"/>
                <a:cs typeface="+mn-cs"/>
              </a:rPr>
              <a:t> </a:t>
            </a:r>
            <a:r>
              <a:rPr lang="en-US" sz="1600" kern="0" dirty="0" err="1" smtClean="0">
                <a:solidFill>
                  <a:sysClr val="windowText" lastClr="000000"/>
                </a:solidFill>
                <a:latin typeface="+mn-lt"/>
                <a:cs typeface="+mn-cs"/>
              </a:rPr>
              <a:t>ExecuteReader</a:t>
            </a:r>
            <a:r>
              <a:rPr lang="en-US" sz="1600" kern="0" dirty="0" smtClean="0">
                <a:solidFill>
                  <a:sysClr val="windowText" lastClr="000000"/>
                </a:solidFill>
                <a:latin typeface="+mn-lt"/>
                <a:cs typeface="+mn-cs"/>
              </a:rPr>
              <a:t>() e </a:t>
            </a:r>
            <a:r>
              <a:rPr lang="en-US" sz="1600" kern="0" dirty="0" err="1" smtClean="0">
                <a:solidFill>
                  <a:sysClr val="windowText" lastClr="000000"/>
                </a:solidFill>
                <a:latin typeface="+mn-lt"/>
                <a:cs typeface="+mn-cs"/>
              </a:rPr>
              <a:t>nos</a:t>
            </a:r>
            <a:r>
              <a:rPr lang="en-US" sz="1600" kern="0" dirty="0" smtClean="0">
                <a:solidFill>
                  <a:sysClr val="windowText" lastClr="000000"/>
                </a:solidFill>
                <a:latin typeface="+mn-lt"/>
                <a:cs typeface="+mn-cs"/>
              </a:rPr>
              <a:t> </a:t>
            </a:r>
            <a:r>
              <a:rPr lang="en-US" sz="1600" kern="0" dirty="0" err="1" smtClean="0">
                <a:solidFill>
                  <a:sysClr val="windowText" lastClr="000000"/>
                </a:solidFill>
                <a:latin typeface="+mn-lt"/>
                <a:cs typeface="+mn-cs"/>
              </a:rPr>
              <a:t>permite</a:t>
            </a:r>
            <a:r>
              <a:rPr lang="en-US" sz="1600" kern="0" dirty="0" smtClean="0">
                <a:solidFill>
                  <a:sysClr val="windowText" lastClr="000000"/>
                </a:solidFill>
                <a:latin typeface="+mn-lt"/>
                <a:cs typeface="+mn-cs"/>
              </a:rPr>
              <a:t> a </a:t>
            </a:r>
            <a:r>
              <a:rPr lang="en-US" sz="1600" kern="0" dirty="0" err="1" smtClean="0">
                <a:solidFill>
                  <a:sysClr val="windowText" lastClr="000000"/>
                </a:solidFill>
                <a:latin typeface="+mn-lt"/>
                <a:cs typeface="+mn-cs"/>
              </a:rPr>
              <a:t>leitura</a:t>
            </a:r>
            <a:r>
              <a:rPr lang="en-US" sz="1600" kern="0" dirty="0" smtClean="0">
                <a:solidFill>
                  <a:sysClr val="windowText" lastClr="000000"/>
                </a:solidFill>
                <a:latin typeface="+mn-lt"/>
                <a:cs typeface="+mn-cs"/>
              </a:rPr>
              <a:t> </a:t>
            </a:r>
            <a:r>
              <a:rPr lang="en-US" sz="1600" kern="0" dirty="0" err="1" smtClean="0">
                <a:solidFill>
                  <a:sysClr val="windowText" lastClr="000000"/>
                </a:solidFill>
                <a:latin typeface="+mn-lt"/>
                <a:cs typeface="+mn-cs"/>
              </a:rPr>
              <a:t>destes</a:t>
            </a:r>
            <a:r>
              <a:rPr lang="en-US" sz="1600" kern="0" dirty="0" smtClean="0">
                <a:solidFill>
                  <a:sysClr val="windowText" lastClr="000000"/>
                </a:solidFill>
                <a:latin typeface="+mn-lt"/>
                <a:cs typeface="+mn-cs"/>
              </a:rPr>
              <a:t> dados </a:t>
            </a:r>
            <a:r>
              <a:rPr lang="en-US" sz="1600" kern="0" dirty="0" err="1" smtClean="0">
                <a:solidFill>
                  <a:sysClr val="windowText" lastClr="000000"/>
                </a:solidFill>
                <a:latin typeface="+mn-lt"/>
                <a:cs typeface="+mn-cs"/>
              </a:rPr>
              <a:t>através</a:t>
            </a:r>
            <a:r>
              <a:rPr lang="en-US" sz="1600" kern="0" dirty="0" smtClean="0">
                <a:solidFill>
                  <a:sysClr val="windowText" lastClr="000000"/>
                </a:solidFill>
                <a:latin typeface="+mn-lt"/>
                <a:cs typeface="+mn-cs"/>
              </a:rPr>
              <a:t> do </a:t>
            </a:r>
            <a:r>
              <a:rPr lang="en-US" sz="1600" kern="0" dirty="0" err="1" smtClean="0">
                <a:solidFill>
                  <a:sysClr val="windowText" lastClr="000000"/>
                </a:solidFill>
                <a:latin typeface="+mn-lt"/>
                <a:cs typeface="+mn-cs"/>
              </a:rPr>
              <a:t>método</a:t>
            </a:r>
            <a:r>
              <a:rPr lang="en-US" sz="1600" kern="0" dirty="0" smtClean="0">
                <a:solidFill>
                  <a:sysClr val="windowText" lastClr="000000"/>
                </a:solidFill>
                <a:latin typeface="+mn-lt"/>
                <a:cs typeface="+mn-cs"/>
              </a:rPr>
              <a:t> Read()</a:t>
            </a:r>
            <a:endParaRPr lang="en-US" sz="1600" b="1" kern="0" dirty="0">
              <a:solidFill>
                <a:sysClr val="windowText" lastClr="000000"/>
              </a:solidFill>
              <a:latin typeface="+mn-lt"/>
              <a:cs typeface="+mn-cs"/>
            </a:endParaRPr>
          </a:p>
        </p:txBody>
      </p:sp>
      <p:sp>
        <p:nvSpPr>
          <p:cNvPr id="24" name="CaixaDeTexto 23"/>
          <p:cNvSpPr txBox="1"/>
          <p:nvPr/>
        </p:nvSpPr>
        <p:spPr>
          <a:xfrm>
            <a:off x="460004" y="1164090"/>
            <a:ext cx="4230624" cy="276999"/>
          </a:xfrm>
          <a:prstGeom prst="rect">
            <a:avLst/>
          </a:prstGeom>
          <a:noFill/>
        </p:spPr>
        <p:txBody>
          <a:bodyPr wrap="square" lIns="0" tIns="0" rIns="0" bIns="0" rtlCol="0">
            <a:spAutoFit/>
          </a:bodyPr>
          <a:lstStyle/>
          <a:p>
            <a:r>
              <a:rPr lang="pt-BR" b="1" dirty="0" smtClean="0">
                <a:solidFill>
                  <a:schemeClr val="bg1"/>
                </a:solidFill>
              </a:rPr>
              <a:t>Funciona como leitor de dados</a:t>
            </a:r>
          </a:p>
        </p:txBody>
      </p:sp>
    </p:spTree>
    <p:extLst>
      <p:ext uri="{BB962C8B-B14F-4D97-AF65-F5344CB8AC3E}">
        <p14:creationId xmlns:p14="http://schemas.microsoft.com/office/powerpoint/2010/main" val="40894915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 </a:t>
            </a:r>
            <a:r>
              <a:rPr kumimoji="0" lang="en-US" sz="1600" b="1" i="0" u="none" strike="noStrike" kern="0" cap="none" spc="0" normalizeH="0" baseline="0" noProof="0" dirty="0" err="1" smtClean="0">
                <a:ln>
                  <a:noFill/>
                </a:ln>
                <a:solidFill>
                  <a:sysClr val="windowText" lastClr="000000"/>
                </a:solidFill>
                <a:effectLst/>
                <a:uLnTx/>
                <a:uFillTx/>
              </a:rPr>
              <a:t>classe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SqlDataReader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os</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métodos</a:t>
            </a:r>
            <a:r>
              <a:rPr kumimoji="0" lang="en-US" sz="1600" b="1" i="0" u="none" strike="noStrike" kern="0" cap="none" spc="0" normalizeH="0" noProof="0" dirty="0" smtClean="0">
                <a:ln>
                  <a:noFill/>
                </a:ln>
                <a:solidFill>
                  <a:sysClr val="windowText" lastClr="000000"/>
                </a:solidFill>
                <a:effectLst/>
                <a:uLnTx/>
                <a:uFillTx/>
              </a:rPr>
              <a:t> Read, </a:t>
            </a:r>
            <a:r>
              <a:rPr kumimoji="0" lang="en-US" sz="1600" b="1" i="0" u="none" strike="noStrike" kern="0" cap="none" spc="0" normalizeH="0" noProof="0" dirty="0" err="1" smtClean="0">
                <a:ln>
                  <a:noFill/>
                </a:ln>
                <a:solidFill>
                  <a:sysClr val="windowText" lastClr="000000"/>
                </a:solidFill>
                <a:effectLst/>
                <a:uLnTx/>
                <a:uFillTx/>
              </a:rPr>
              <a:t>GetOrdinal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Tree>
    <p:extLst>
      <p:ext uri="{BB962C8B-B14F-4D97-AF65-F5344CB8AC3E}">
        <p14:creationId xmlns:p14="http://schemas.microsoft.com/office/powerpoint/2010/main" val="197737246"/>
      </p:ext>
    </p:extLst>
  </p:cSld>
  <p:clrMapOvr>
    <a:masterClrMapping/>
  </p:clrMapOvr>
  <p:transition>
    <p:fade/>
  </p:transition>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5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11.xml><?xml version="1.0" encoding="utf-8"?>
<a:theme xmlns:a="http://schemas.openxmlformats.org/drawingml/2006/main" name="6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12.xml><?xml version="1.0" encoding="utf-8"?>
<a:theme xmlns:a="http://schemas.openxmlformats.org/drawingml/2006/main" name="7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4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3350</TotalTime>
  <Words>657</Words>
  <Application>Microsoft Office PowerPoint</Application>
  <PresentationFormat>Apresentação na tela (4:3)</PresentationFormat>
  <Paragraphs>120</Paragraphs>
  <Slides>14</Slides>
  <Notes>2</Notes>
  <HiddenSlides>0</HiddenSlides>
  <MMClips>0</MMClips>
  <ScaleCrop>false</ScaleCrop>
  <HeadingPairs>
    <vt:vector size="4" baseType="variant">
      <vt:variant>
        <vt:lpstr>Tema</vt:lpstr>
      </vt:variant>
      <vt:variant>
        <vt:i4>12</vt:i4>
      </vt:variant>
      <vt:variant>
        <vt:lpstr>Títulos de slides</vt:lpstr>
      </vt:variant>
      <vt:variant>
        <vt:i4>14</vt:i4>
      </vt:variant>
    </vt:vector>
  </HeadingPairs>
  <TitlesOfParts>
    <vt:vector size="26"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4_7-20472_Visual_Studio_Template_Dark_4x3</vt:lpstr>
      <vt:lpstr>5_7-20472_Visual_Studio_Template_Dark_4x3</vt:lpstr>
      <vt:lpstr>6_7-20472_Visual_Studio_Template_Dark_4x3</vt:lpstr>
      <vt:lpstr>7_7-20472_Visual_Studio_Template_Dark_4x3</vt:lpstr>
      <vt:lpstr>ADO.NET</vt:lpstr>
      <vt:lpstr>ADO.NET</vt:lpstr>
      <vt:lpstr>Principais Namespaces</vt:lpstr>
      <vt:lpstr>Classe SqlConnection</vt:lpstr>
      <vt:lpstr>Demonstração</vt:lpstr>
      <vt:lpstr>Classe SqlCommand</vt:lpstr>
      <vt:lpstr>Demonstração</vt:lpstr>
      <vt:lpstr>Classe SqlDataReader</vt:lpstr>
      <vt:lpstr>Demonstração</vt:lpstr>
      <vt:lpstr>Classe SqlDataAdapter</vt:lpstr>
      <vt:lpstr>Demonstração</vt:lpstr>
      <vt:lpstr>Classe DataSet</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e Implementação de Banco de Dados com SQL Server</dc:title>
  <dc:creator>Leonardo Lourenço</dc:creator>
  <cp:lastModifiedBy>Leonardo</cp:lastModifiedBy>
  <cp:revision>425</cp:revision>
  <dcterms:created xsi:type="dcterms:W3CDTF">2009-11-30T15:12:17Z</dcterms:created>
  <dcterms:modified xsi:type="dcterms:W3CDTF">2011-10-03T05:05:37Z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