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 id="2147483780" r:id="rId12"/>
  </p:sldMasterIdLst>
  <p:notesMasterIdLst>
    <p:notesMasterId r:id="rId19"/>
  </p:notesMasterIdLst>
  <p:handoutMasterIdLst>
    <p:handoutMasterId r:id="rId20"/>
  </p:handoutMasterIdLst>
  <p:sldIdLst>
    <p:sldId id="257" r:id="rId13"/>
    <p:sldId id="285" r:id="rId14"/>
    <p:sldId id="282" r:id="rId15"/>
    <p:sldId id="284" r:id="rId16"/>
    <p:sldId id="283" r:id="rId17"/>
    <p:sldId id="271" r:id="rId1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8F57B"/>
    <a:srgbClr val="260859"/>
    <a:srgbClr val="000000"/>
    <a:srgbClr val="FFFFFF"/>
    <a:srgbClr val="056CB6"/>
    <a:srgbClr val="333333"/>
    <a:srgbClr val="292929"/>
    <a:srgbClr val="F6AE1E"/>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2" autoAdjust="0"/>
    <p:restoredTop sz="89587" autoAdjust="0"/>
  </p:normalViewPr>
  <p:slideViewPr>
    <p:cSldViewPr snapToGrid="0">
      <p:cViewPr>
        <p:scale>
          <a:sx n="70" d="100"/>
          <a:sy n="70" d="100"/>
        </p:scale>
        <p:origin x="-972" y="-306"/>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10/6/2011 12:47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10/6/2011 12:47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3525876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224846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92355675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9796187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8172114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1344968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4085360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1723614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92169122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82961976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03368105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964106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40203047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31749739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285686798"/>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98283573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
        <p:nvSpPr>
          <p:cNvPr id="3" name="Título 2"/>
          <p:cNvSpPr>
            <a:spLocks noGrp="1"/>
          </p:cNvSpPr>
          <p:nvPr>
            <p:ph type="ctrTitle"/>
          </p:nvPr>
        </p:nvSpPr>
        <p:spPr>
          <a:xfrm>
            <a:off x="381000" y="3562742"/>
            <a:ext cx="7681913" cy="533400"/>
          </a:xfrm>
        </p:spPr>
        <p:txBody>
          <a:bodyPr/>
          <a:lstStyle/>
          <a:p>
            <a:r>
              <a:rPr lang="pt-BR" dirty="0" smtClean="0"/>
              <a:t>Gerenciamento de </a:t>
            </a:r>
            <a:r>
              <a:rPr lang="pt-BR" dirty="0" smtClean="0"/>
              <a:t>Estado</a:t>
            </a:r>
            <a:endParaRPr lang="pt-B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9"/>
            <a:ext cx="8147050" cy="315750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Protocolo</a:t>
              </a:r>
              <a:r>
                <a:rPr lang="en-US" b="1" kern="0" dirty="0" smtClean="0">
                  <a:solidFill>
                    <a:sysClr val="windowText" lastClr="000000"/>
                  </a:solidFill>
                </a:rPr>
                <a:t> HTTP (NÃO ARMAZENA INFORMAÇÃO)</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a:solidFill>
                    <a:sysClr val="windowText" lastClr="000000"/>
                  </a:solidFill>
                </a:rPr>
                <a:t>Persistir</a:t>
              </a:r>
              <a:r>
                <a:rPr lang="en-US" kern="0" dirty="0">
                  <a:solidFill>
                    <a:sysClr val="windowText" lastClr="000000"/>
                  </a:solidFill>
                </a:rPr>
                <a:t> </a:t>
              </a:r>
              <a:r>
                <a:rPr lang="en-US" kern="0" dirty="0" err="1">
                  <a:solidFill>
                    <a:sysClr val="windowText" lastClr="000000"/>
                  </a:solidFill>
                </a:rPr>
                <a:t>Informações</a:t>
              </a:r>
              <a:r>
                <a:rPr lang="en-US" kern="0" dirty="0">
                  <a:solidFill>
                    <a:sysClr val="windowText" lastClr="000000"/>
                  </a:solidFill>
                </a:rPr>
                <a:t> entre as </a:t>
              </a:r>
              <a:r>
                <a:rPr lang="en-US" kern="0" dirty="0" err="1">
                  <a:solidFill>
                    <a:sysClr val="windowText" lastClr="000000"/>
                  </a:solidFill>
                </a:rPr>
                <a:t>Páginas</a:t>
              </a:r>
              <a:r>
                <a:rPr lang="en-US" kern="0" dirty="0">
                  <a:solidFill>
                    <a:sysClr val="windowText" lastClr="000000"/>
                  </a:solidFill>
                </a:rPr>
                <a:t> </a:t>
              </a:r>
              <a:r>
                <a:rPr lang="en-US" b="1" kern="0" dirty="0">
                  <a:solidFill>
                    <a:sysClr val="windowText" lastClr="000000"/>
                  </a:solidFill>
                </a:rPr>
                <a:t>(</a:t>
              </a:r>
              <a:r>
                <a:rPr lang="en-US" b="1" kern="0" dirty="0" err="1">
                  <a:solidFill>
                    <a:sysClr val="windowText" lastClr="000000"/>
                  </a:solidFill>
                </a:rPr>
                <a:t>Solicitações</a:t>
              </a:r>
              <a:r>
                <a:rPr lang="en-US" b="1" kern="0" dirty="0" smtClean="0">
                  <a:solidFill>
                    <a:sysClr val="windowText" lastClr="000000"/>
                  </a:solidFill>
                </a:rPr>
                <a:t>)</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309073"/>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
        <p:nvSpPr>
          <p:cNvPr id="5" name="Retângulo 4"/>
          <p:cNvSpPr/>
          <p:nvPr/>
        </p:nvSpPr>
        <p:spPr>
          <a:xfrm>
            <a:off x="1194179" y="3517817"/>
            <a:ext cx="6039134" cy="341632"/>
          </a:xfrm>
          <a:prstGeom prst="rect">
            <a:avLst/>
          </a:prstGeom>
        </p:spPr>
        <p:txBody>
          <a:bodyPr wrap="square">
            <a:spAutoFit/>
          </a:bodyPr>
          <a:lstStyle/>
          <a:p>
            <a:pPr defTabSz="914400">
              <a:lnSpc>
                <a:spcPct val="90000"/>
              </a:lnSpc>
              <a:spcBef>
                <a:spcPct val="40000"/>
              </a:spcBef>
              <a:defRPr/>
            </a:pPr>
            <a:r>
              <a:rPr lang="en-US" kern="0" dirty="0">
                <a:solidFill>
                  <a:sysClr val="windowText" lastClr="000000"/>
                </a:solidFill>
              </a:rPr>
              <a:t>2 </a:t>
            </a:r>
            <a:r>
              <a:rPr lang="en-US" kern="0" dirty="0" err="1">
                <a:solidFill>
                  <a:sysClr val="windowText" lastClr="000000"/>
                </a:solidFill>
              </a:rPr>
              <a:t>Formas</a:t>
            </a:r>
            <a:r>
              <a:rPr lang="en-US" kern="0" dirty="0">
                <a:solidFill>
                  <a:sysClr val="windowText" lastClr="000000"/>
                </a:solidFill>
              </a:rPr>
              <a:t> de </a:t>
            </a:r>
            <a:r>
              <a:rPr lang="en-US" kern="0" dirty="0" err="1">
                <a:solidFill>
                  <a:sysClr val="windowText" lastClr="000000"/>
                </a:solidFill>
              </a:rPr>
              <a:t>Armazenamento</a:t>
            </a:r>
            <a:r>
              <a:rPr lang="en-US" kern="0" dirty="0">
                <a:solidFill>
                  <a:sysClr val="windowText" lastClr="000000"/>
                </a:solidFill>
              </a:rPr>
              <a:t> </a:t>
            </a:r>
            <a:r>
              <a:rPr lang="en-US" b="1" kern="0" dirty="0">
                <a:solidFill>
                  <a:sysClr val="windowText" lastClr="000000"/>
                </a:solidFill>
              </a:rPr>
              <a:t>(</a:t>
            </a:r>
            <a:r>
              <a:rPr lang="en-US" b="1" kern="0" dirty="0" err="1">
                <a:solidFill>
                  <a:sysClr val="windowText" lastClr="000000"/>
                </a:solidFill>
              </a:rPr>
              <a:t>Cliente</a:t>
            </a:r>
            <a:r>
              <a:rPr lang="en-US" b="1" kern="0" dirty="0">
                <a:solidFill>
                  <a:sysClr val="windowText" lastClr="000000"/>
                </a:solidFill>
              </a:rPr>
              <a:t> </a:t>
            </a:r>
            <a:r>
              <a:rPr lang="en-US" b="1" kern="0" dirty="0" err="1">
                <a:solidFill>
                  <a:sysClr val="windowText" lastClr="000000"/>
                </a:solidFill>
              </a:rPr>
              <a:t>ou</a:t>
            </a:r>
            <a:r>
              <a:rPr lang="en-US" b="1" kern="0" dirty="0">
                <a:solidFill>
                  <a:sysClr val="windowText" lastClr="000000"/>
                </a:solidFill>
              </a:rPr>
              <a:t> </a:t>
            </a:r>
            <a:r>
              <a:rPr lang="en-US" b="1" kern="0" dirty="0" err="1">
                <a:solidFill>
                  <a:sysClr val="windowText" lastClr="000000"/>
                </a:solidFill>
              </a:rPr>
              <a:t>Servidor</a:t>
            </a:r>
            <a:r>
              <a:rPr lang="en-US" b="1" kern="0" dirty="0">
                <a:solidFill>
                  <a:sysClr val="windowText" lastClr="000000"/>
                </a:solidFill>
              </a:rPr>
              <a:t>)</a:t>
            </a:r>
          </a:p>
        </p:txBody>
      </p:sp>
    </p:spTree>
    <p:extLst>
      <p:ext uri="{BB962C8B-B14F-4D97-AF65-F5344CB8AC3E}">
        <p14:creationId xmlns:p14="http://schemas.microsoft.com/office/powerpoint/2010/main" val="21985583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Sessão (Classe </a:t>
            </a:r>
            <a:r>
              <a:rPr lang="pt-BR" sz="4000" dirty="0" err="1" smtClean="0"/>
              <a:t>Session</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11285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Armazena</a:t>
              </a:r>
              <a:r>
                <a:rPr lang="en-US" b="1" kern="0" dirty="0" smtClean="0">
                  <a:solidFill>
                    <a:sysClr val="windowText" lastClr="000000"/>
                  </a:solidFill>
                </a:rPr>
                <a:t> as </a:t>
              </a:r>
              <a:r>
                <a:rPr lang="en-US" b="1" kern="0" dirty="0" err="1" smtClean="0">
                  <a:solidFill>
                    <a:sysClr val="windowText" lastClr="000000"/>
                  </a:solidFill>
                </a:rPr>
                <a:t>informações</a:t>
              </a:r>
              <a:r>
                <a:rPr lang="en-US" b="1" kern="0" dirty="0" smtClean="0">
                  <a:solidFill>
                    <a:sysClr val="windowText" lastClr="000000"/>
                  </a:solidFill>
                </a:rPr>
                <a:t> no </a:t>
              </a:r>
              <a:r>
                <a:rPr lang="en-US" b="1" kern="0" dirty="0" err="1" smtClean="0">
                  <a:solidFill>
                    <a:sysClr val="windowText" lastClr="000000"/>
                  </a:solidFill>
                </a:rPr>
                <a:t>servidor</a:t>
              </a:r>
              <a:r>
                <a:rPr lang="en-US" b="1" kern="0" dirty="0" smtClean="0">
                  <a:solidFill>
                    <a:sysClr val="windowText" lastClr="000000"/>
                  </a:solidFill>
                </a:rPr>
                <a:t> (</a:t>
              </a:r>
              <a:r>
                <a:rPr lang="en-US" b="1" kern="0" dirty="0" err="1" smtClean="0">
                  <a:solidFill>
                    <a:sysClr val="windowText" lastClr="000000"/>
                  </a:solidFill>
                </a:rPr>
                <a:t>Memória</a:t>
              </a:r>
              <a:r>
                <a:rPr lang="en-US" b="1" kern="0" dirty="0">
                  <a:solidFill>
                    <a:sysClr val="windowText" lastClr="000000"/>
                  </a:solidFill>
                </a:rPr>
                <a:t> </a:t>
              </a:r>
              <a:r>
                <a:rPr lang="en-US" b="1" kern="0" dirty="0" smtClean="0">
                  <a:solidFill>
                    <a:sysClr val="windowText" lastClr="000000"/>
                  </a:solidFill>
                </a:rPr>
                <a:t>RAM)</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smtClean="0">
                  <a:solidFill>
                    <a:sysClr val="windowText" lastClr="000000"/>
                  </a:solidFill>
                </a:rPr>
                <a:t>É </a:t>
              </a:r>
              <a:r>
                <a:rPr lang="en-US" b="1" kern="0" dirty="0" err="1" smtClean="0">
                  <a:solidFill>
                    <a:sysClr val="windowText" lastClr="000000"/>
                  </a:solidFill>
                </a:rPr>
                <a:t>mais</a:t>
              </a:r>
              <a:r>
                <a:rPr lang="en-US" b="1" kern="0" dirty="0" smtClean="0">
                  <a:solidFill>
                    <a:sysClr val="windowText" lastClr="000000"/>
                  </a:solidFill>
                </a:rPr>
                <a:t> </a:t>
              </a:r>
              <a:r>
                <a:rPr lang="en-US" b="1" kern="0" dirty="0" err="1" smtClean="0">
                  <a:solidFill>
                    <a:sysClr val="windowText" lastClr="000000"/>
                  </a:solidFill>
                </a:rPr>
                <a:t>rápido</a:t>
              </a:r>
              <a:r>
                <a:rPr lang="en-US" b="1" kern="0" dirty="0" smtClean="0">
                  <a:solidFill>
                    <a:sysClr val="windowText" lastClr="000000"/>
                  </a:solidFill>
                </a:rPr>
                <a:t> </a:t>
              </a:r>
              <a:r>
                <a:rPr lang="en-US" b="1" kern="0" dirty="0" err="1" smtClean="0">
                  <a:solidFill>
                    <a:sysClr val="windowText" lastClr="000000"/>
                  </a:solidFill>
                </a:rPr>
                <a:t>buscar</a:t>
              </a:r>
              <a:r>
                <a:rPr lang="en-US" b="1" kern="0" dirty="0" smtClean="0">
                  <a:solidFill>
                    <a:sysClr val="windowText" lastClr="000000"/>
                  </a:solidFill>
                </a:rPr>
                <a:t> da </a:t>
              </a:r>
              <a:r>
                <a:rPr lang="en-US" b="1" kern="0" dirty="0" err="1" smtClean="0">
                  <a:solidFill>
                    <a:sysClr val="windowText" lastClr="000000"/>
                  </a:solidFill>
                </a:rPr>
                <a:t>memória</a:t>
              </a:r>
              <a:r>
                <a:rPr lang="en-US" b="1" kern="0" dirty="0" smtClean="0">
                  <a:solidFill>
                    <a:sysClr val="windowText" lastClr="000000"/>
                  </a:solidFill>
                </a:rPr>
                <a:t> do </a:t>
              </a:r>
              <a:r>
                <a:rPr lang="en-US" b="1" kern="0" dirty="0" err="1" smtClean="0">
                  <a:solidFill>
                    <a:sysClr val="windowText" lastClr="000000"/>
                  </a:solidFill>
                </a:rPr>
                <a:t>que</a:t>
              </a:r>
              <a:r>
                <a:rPr lang="en-US" b="1" kern="0" dirty="0" smtClean="0">
                  <a:solidFill>
                    <a:sysClr val="windowText" lastClr="000000"/>
                  </a:solidFill>
                </a:rPr>
                <a:t> da base de dados</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309073"/>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Tempo </a:t>
              </a:r>
              <a:r>
                <a:rPr lang="en-US" kern="0" dirty="0" err="1" smtClean="0">
                  <a:solidFill>
                    <a:sysClr val="windowText" lastClr="000000"/>
                  </a:solidFill>
                </a:rPr>
                <a:t>padrão</a:t>
              </a:r>
              <a:r>
                <a:rPr lang="en-US" kern="0" dirty="0" smtClean="0">
                  <a:solidFill>
                    <a:sysClr val="windowText" lastClr="000000"/>
                  </a:solidFill>
                </a:rPr>
                <a:t> de </a:t>
              </a:r>
              <a:r>
                <a:rPr lang="en-US" kern="0" dirty="0" err="1" smtClean="0">
                  <a:solidFill>
                    <a:sysClr val="windowText" lastClr="000000"/>
                  </a:solidFill>
                </a:rPr>
                <a:t>inatividade</a:t>
              </a:r>
              <a:r>
                <a:rPr lang="en-US" kern="0" dirty="0" smtClean="0">
                  <a:solidFill>
                    <a:sysClr val="windowText" lastClr="000000"/>
                  </a:solidFill>
                </a:rPr>
                <a:t> 20 </a:t>
              </a:r>
              <a:r>
                <a:rPr lang="en-US" kern="0" dirty="0" err="1" smtClean="0">
                  <a:solidFill>
                    <a:sysClr val="windowText" lastClr="000000"/>
                  </a:solidFill>
                </a:rPr>
                <a:t>Minutos</a:t>
              </a:r>
              <a:r>
                <a:rPr lang="en-US" kern="0" dirty="0" smtClean="0">
                  <a:solidFill>
                    <a:sysClr val="windowText" lastClr="000000"/>
                  </a:solidFill>
                </a:rPr>
                <a:t> </a:t>
              </a:r>
              <a:r>
                <a:rPr lang="en-US" sz="1600" b="1" kern="0" dirty="0" smtClean="0">
                  <a:solidFill>
                    <a:sysClr val="windowText" lastClr="000000"/>
                  </a:solidFill>
                </a:rPr>
                <a:t>(</a:t>
              </a:r>
              <a:r>
                <a:rPr lang="en-US" sz="1600" b="1" kern="0" dirty="0" err="1" smtClean="0">
                  <a:solidFill>
                    <a:sysClr val="windowText" lastClr="000000"/>
                  </a:solidFill>
                </a:rPr>
                <a:t>Máximo</a:t>
              </a:r>
              <a:r>
                <a:rPr lang="en-US" sz="1600" b="1" kern="0" dirty="0" smtClean="0">
                  <a:solidFill>
                    <a:sysClr val="windowText" lastClr="000000"/>
                  </a:solidFill>
                </a:rPr>
                <a:t> 525.601 = 1 </a:t>
              </a:r>
              <a:r>
                <a:rPr lang="en-US" sz="1600" b="1" kern="0" dirty="0" err="1" smtClean="0">
                  <a:solidFill>
                    <a:sysClr val="windowText" lastClr="000000"/>
                  </a:solidFill>
                </a:rPr>
                <a:t>Ano</a:t>
              </a:r>
              <a:r>
                <a:rPr lang="en-US" sz="1600" b="1" kern="0" dirty="0" smtClean="0">
                  <a:solidFill>
                    <a:sysClr val="windowText" lastClr="000000"/>
                  </a:solidFill>
                </a:rPr>
                <a:t>)</a:t>
              </a:r>
              <a:endParaRPr lang="en-US" sz="1600"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17" name="Group 16"/>
          <p:cNvGrpSpPr>
            <a:grpSpLocks/>
          </p:cNvGrpSpPr>
          <p:nvPr/>
        </p:nvGrpSpPr>
        <p:grpSpPr bwMode="auto">
          <a:xfrm>
            <a:off x="553397" y="4207929"/>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3 </a:t>
              </a:r>
              <a:r>
                <a:rPr lang="en-US" kern="0" dirty="0" err="1" smtClean="0">
                  <a:solidFill>
                    <a:sysClr val="windowText" lastClr="000000"/>
                  </a:solidFill>
                </a:rPr>
                <a:t>formas</a:t>
              </a:r>
              <a:r>
                <a:rPr lang="en-US" kern="0" dirty="0" smtClean="0">
                  <a:solidFill>
                    <a:sysClr val="windowText" lastClr="000000"/>
                  </a:solidFill>
                </a:rPr>
                <a:t> de </a:t>
              </a:r>
              <a:r>
                <a:rPr lang="en-US" kern="0" dirty="0" err="1" smtClean="0">
                  <a:solidFill>
                    <a:sysClr val="windowText" lastClr="000000"/>
                  </a:solidFill>
                </a:rPr>
                <a:t>armazenamento</a:t>
              </a:r>
              <a:r>
                <a:rPr lang="en-US" kern="0" dirty="0" smtClean="0">
                  <a:solidFill>
                    <a:sysClr val="windowText" lastClr="000000"/>
                  </a:solidFill>
                </a:rPr>
                <a:t> </a:t>
              </a:r>
              <a:r>
                <a:rPr lang="en-US" b="1" kern="0" dirty="0">
                  <a:solidFill>
                    <a:sysClr val="windowText" lastClr="000000"/>
                  </a:solidFill>
                </a:rPr>
                <a:t>(</a:t>
              </a:r>
              <a:r>
                <a:rPr lang="en-US" b="1" kern="0" dirty="0" err="1" smtClean="0">
                  <a:solidFill>
                    <a:sysClr val="windowText" lastClr="000000"/>
                  </a:solidFill>
                </a:rPr>
                <a:t>InProc</a:t>
              </a:r>
              <a:r>
                <a:rPr lang="en-US" b="1" kern="0" dirty="0" smtClean="0">
                  <a:solidFill>
                    <a:sysClr val="windowText" lastClr="000000"/>
                  </a:solidFill>
                </a:rPr>
                <a:t>, </a:t>
              </a:r>
              <a:r>
                <a:rPr lang="en-US" b="1" kern="0" dirty="0" err="1" smtClean="0">
                  <a:solidFill>
                    <a:sysClr val="windowText" lastClr="000000"/>
                  </a:solidFill>
                </a:rPr>
                <a:t>Sql</a:t>
              </a:r>
              <a:r>
                <a:rPr lang="en-US" b="1" kern="0" dirty="0" smtClean="0">
                  <a:solidFill>
                    <a:sysClr val="windowText" lastClr="000000"/>
                  </a:solidFill>
                </a:rPr>
                <a:t> Server, State Server)</a:t>
              </a:r>
              <a:endParaRPr lang="en-US" b="1" kern="0" dirty="0">
                <a:solidFill>
                  <a:sysClr val="windowText" lastClr="000000"/>
                </a:solidFill>
              </a:endParaRP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sp>
        <p:nvSpPr>
          <p:cNvPr id="20" name="AutoShape 5"/>
          <p:cNvSpPr>
            <a:spLocks noChangeArrowheads="1"/>
          </p:cNvSpPr>
          <p:nvPr/>
        </p:nvSpPr>
        <p:spPr bwMode="auto">
          <a:xfrm>
            <a:off x="456869" y="5337339"/>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a:t>
            </a:r>
            <a:r>
              <a:rPr lang="en-US" kern="0" dirty="0" smtClean="0">
                <a:solidFill>
                  <a:sysClr val="windowText" lastClr="000000"/>
                </a:solidFill>
              </a:rPr>
              <a:t>: O Tempo de </a:t>
            </a:r>
            <a:r>
              <a:rPr lang="en-US" kern="0" dirty="0" err="1" smtClean="0">
                <a:solidFill>
                  <a:sysClr val="windowText" lastClr="000000"/>
                </a:solidFill>
              </a:rPr>
              <a:t>inatividade</a:t>
            </a:r>
            <a:r>
              <a:rPr lang="en-US" kern="0" dirty="0" smtClean="0">
                <a:solidFill>
                  <a:sysClr val="windowText" lastClr="000000"/>
                </a:solidFill>
              </a:rPr>
              <a:t> é </a:t>
            </a:r>
            <a:r>
              <a:rPr lang="en-US" kern="0" dirty="0" err="1" smtClean="0">
                <a:solidFill>
                  <a:sysClr val="windowText" lastClr="000000"/>
                </a:solidFill>
              </a:rPr>
              <a:t>controlado</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a:t>
            </a:r>
            <a:r>
              <a:rPr lang="en-US" kern="0" dirty="0" err="1" smtClean="0">
                <a:solidFill>
                  <a:sysClr val="windowText" lastClr="000000"/>
                </a:solidFill>
              </a:rPr>
              <a:t>requisição</a:t>
            </a:r>
            <a:r>
              <a:rPr lang="en-US" kern="0" dirty="0" smtClean="0">
                <a:solidFill>
                  <a:sysClr val="windowText" lastClr="000000"/>
                </a:solidFill>
              </a:rPr>
              <a:t> (Se o </a:t>
            </a:r>
            <a:r>
              <a:rPr lang="en-US" kern="0" dirty="0" err="1" smtClean="0">
                <a:solidFill>
                  <a:sysClr val="windowText" lastClr="000000"/>
                </a:solidFill>
              </a:rPr>
              <a:t>usuário</a:t>
            </a:r>
            <a:r>
              <a:rPr lang="en-US" kern="0" dirty="0" smtClean="0">
                <a:solidFill>
                  <a:sysClr val="windowText" lastClr="000000"/>
                </a:solidFill>
              </a:rPr>
              <a:t> </a:t>
            </a:r>
            <a:r>
              <a:rPr lang="en-US" kern="0" dirty="0" err="1" smtClean="0">
                <a:solidFill>
                  <a:sysClr val="windowText" lastClr="000000"/>
                </a:solidFill>
              </a:rPr>
              <a:t>não</a:t>
            </a:r>
            <a:r>
              <a:rPr lang="en-US" kern="0" dirty="0" smtClean="0">
                <a:solidFill>
                  <a:sysClr val="windowText" lastClr="000000"/>
                </a:solidFill>
              </a:rPr>
              <a:t> </a:t>
            </a:r>
            <a:r>
              <a:rPr lang="en-US" kern="0" dirty="0" err="1" smtClean="0">
                <a:solidFill>
                  <a:sysClr val="windowText" lastClr="000000"/>
                </a:solidFill>
              </a:rPr>
              <a:t>enviar</a:t>
            </a:r>
            <a:r>
              <a:rPr lang="en-US" kern="0" dirty="0" smtClean="0">
                <a:solidFill>
                  <a:sysClr val="windowText" lastClr="000000"/>
                </a:solidFill>
              </a:rPr>
              <a:t> </a:t>
            </a:r>
            <a:r>
              <a:rPr lang="en-US" kern="0" dirty="0" err="1" smtClean="0">
                <a:solidFill>
                  <a:sysClr val="windowText" lastClr="000000"/>
                </a:solidFill>
              </a:rPr>
              <a:t>nenhuma</a:t>
            </a:r>
            <a:r>
              <a:rPr lang="en-US" kern="0" dirty="0" smtClean="0">
                <a:solidFill>
                  <a:sysClr val="windowText" lastClr="000000"/>
                </a:solidFill>
              </a:rPr>
              <a:t> </a:t>
            </a:r>
            <a:r>
              <a:rPr lang="en-US" kern="0" dirty="0" err="1" smtClean="0">
                <a:solidFill>
                  <a:sysClr val="windowText" lastClr="000000"/>
                </a:solidFill>
              </a:rPr>
              <a:t>requisição</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20 </a:t>
            </a:r>
            <a:r>
              <a:rPr lang="en-US" kern="0" dirty="0" err="1" smtClean="0">
                <a:solidFill>
                  <a:sysClr val="windowText" lastClr="000000"/>
                </a:solidFill>
              </a:rPr>
              <a:t>minutos</a:t>
            </a:r>
            <a:r>
              <a:rPr lang="en-US" kern="0" dirty="0" smtClean="0">
                <a:solidFill>
                  <a:sysClr val="windowText" lastClr="000000"/>
                </a:solidFill>
              </a:rPr>
              <a:t>, a </a:t>
            </a:r>
            <a:r>
              <a:rPr lang="en-US" kern="0" dirty="0" err="1" smtClean="0">
                <a:solidFill>
                  <a:sysClr val="windowText" lastClr="000000"/>
                </a:solidFill>
              </a:rPr>
              <a:t>sessão</a:t>
            </a:r>
            <a:r>
              <a:rPr lang="en-US" kern="0" dirty="0" smtClean="0">
                <a:solidFill>
                  <a:sysClr val="windowText" lastClr="000000"/>
                </a:solidFill>
              </a:rPr>
              <a:t> </a:t>
            </a:r>
            <a:r>
              <a:rPr lang="en-US" kern="0" dirty="0" err="1" smtClean="0">
                <a:solidFill>
                  <a:sysClr val="windowText" lastClr="000000"/>
                </a:solidFill>
              </a:rPr>
              <a:t>expira</a:t>
            </a:r>
            <a:r>
              <a:rPr lang="en-US" kern="0" dirty="0" smtClean="0">
                <a:solidFill>
                  <a:sysClr val="windowText" lastClr="000000"/>
                </a:solidFill>
              </a:rPr>
              <a:t>)</a:t>
            </a:r>
            <a:endParaRPr lang="en-US" kern="0" dirty="0" smtClean="0">
              <a:solidFill>
                <a:sysClr val="windowText" lastClr="000000"/>
              </a:solidFill>
            </a:endParaRPr>
          </a:p>
        </p:txBody>
      </p:sp>
    </p:spTree>
    <p:extLst>
      <p:ext uri="{BB962C8B-B14F-4D97-AF65-F5344CB8AC3E}">
        <p14:creationId xmlns:p14="http://schemas.microsoft.com/office/powerpoint/2010/main" val="11291298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Exemplo de Sessão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pic>
        <p:nvPicPr>
          <p:cNvPr id="20"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339" y="345902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descr="E:\projects\6464\KonaH\MSL_PNG_Object_Library\User_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664" y="3487603"/>
            <a:ext cx="62388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descr="E:\projects\6464\KonaH\MSL_PNG_Object_Library\2_Object_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27" y="1208558"/>
            <a:ext cx="21209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5"/>
          <p:cNvSpPr txBox="1">
            <a:spLocks noChangeArrowheads="1"/>
          </p:cNvSpPr>
          <p:nvPr/>
        </p:nvSpPr>
        <p:spPr bwMode="auto">
          <a:xfrm>
            <a:off x="6130315" y="1665758"/>
            <a:ext cx="117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00000"/>
                </a:solidFill>
                <a:effectLst/>
                <a:uLnTx/>
                <a:uFillTx/>
                <a:latin typeface="Verdana" pitchFamily="34" charset="0"/>
              </a:rPr>
              <a:t>Session</a:t>
            </a:r>
          </a:p>
        </p:txBody>
      </p:sp>
      <p:pic>
        <p:nvPicPr>
          <p:cNvPr id="38" name="Picture 6" descr="E:\projects\6464\KonaH\MSL_PNG_Object_Library\2_Object_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20" y="1179983"/>
            <a:ext cx="21701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7"/>
          <p:cNvSpPr txBox="1">
            <a:spLocks noChangeArrowheads="1"/>
          </p:cNvSpPr>
          <p:nvPr/>
        </p:nvSpPr>
        <p:spPr bwMode="auto">
          <a:xfrm>
            <a:off x="1366182" y="1632421"/>
            <a:ext cx="117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smtClean="0">
                <a:ln>
                  <a:noFill/>
                </a:ln>
                <a:solidFill>
                  <a:srgbClr val="000000"/>
                </a:solidFill>
                <a:effectLst/>
                <a:uLnTx/>
                <a:uFillTx/>
                <a:latin typeface="Verdana" pitchFamily="34" charset="0"/>
              </a:rPr>
              <a:t>Session</a:t>
            </a:r>
          </a:p>
        </p:txBody>
      </p:sp>
      <p:pic>
        <p:nvPicPr>
          <p:cNvPr id="40" name="Picture 7" descr="E:\projects\6464\KonaH\MSL_PNG_Object_Library\arrow02_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382" y="2544628"/>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 descr="E:\projects\6464\KonaH\MSL_PNG_Object_Library\arrow02_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357" y="257320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descr="E:\projects\6464\KonaH\MSL_PNG_Object_Library\WebPage0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8632" y="3044028"/>
            <a:ext cx="13493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E:\projects\6464\KonaH\MSL_PNG_Object_Library\Serv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982" y="1631099"/>
            <a:ext cx="1234274" cy="1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8"/>
          <p:cNvSpPr txBox="1">
            <a:spLocks noChangeArrowheads="1"/>
          </p:cNvSpPr>
          <p:nvPr/>
        </p:nvSpPr>
        <p:spPr bwMode="auto">
          <a:xfrm>
            <a:off x="3434929" y="1261767"/>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GB" kern="0" dirty="0" err="1" smtClean="0">
                <a:solidFill>
                  <a:srgbClr val="000000"/>
                </a:solidFill>
              </a:rPr>
              <a:t>Servidor</a:t>
            </a:r>
            <a:r>
              <a:rPr lang="en-GB" kern="0" dirty="0" smtClean="0">
                <a:solidFill>
                  <a:srgbClr val="000000"/>
                </a:solidFill>
              </a:rPr>
              <a:t> WEB</a:t>
            </a:r>
            <a:endParaRPr kumimoji="0" lang="en-GB" sz="1800" b="1" i="0" u="none" strike="noStrike" kern="0" cap="none" spc="0" normalizeH="0" baseline="0" noProof="0" dirty="0" smtClean="0">
              <a:ln>
                <a:noFill/>
              </a:ln>
              <a:solidFill>
                <a:srgbClr val="000000"/>
              </a:solidFill>
              <a:effectLst/>
              <a:uLnTx/>
              <a:uFillTx/>
              <a:latin typeface="Verdana" pitchFamily="34" charset="0"/>
            </a:endParaRPr>
          </a:p>
        </p:txBody>
      </p:sp>
      <p:pic>
        <p:nvPicPr>
          <p:cNvPr id="47" name="Picture 4" descr="E:\projects\6464\KonaH\MSL_PNG_Object_Library\WebPage0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8607" y="3044028"/>
            <a:ext cx="13493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p:cNvSpPr>
            <a:spLocks noChangeArrowheads="1"/>
          </p:cNvSpPr>
          <p:nvPr/>
        </p:nvSpPr>
        <p:spPr bwMode="auto">
          <a:xfrm>
            <a:off x="456869" y="5337339"/>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a:t>
            </a:r>
            <a:r>
              <a:rPr lang="en-US" kern="0" dirty="0" smtClean="0">
                <a:solidFill>
                  <a:sysClr val="windowText" lastClr="000000"/>
                </a:solidFill>
              </a:rPr>
              <a:t>: As </a:t>
            </a:r>
            <a:r>
              <a:rPr lang="en-US" kern="0" dirty="0" err="1" smtClean="0">
                <a:solidFill>
                  <a:sysClr val="windowText" lastClr="000000"/>
                </a:solidFill>
              </a:rPr>
              <a:t>sessões</a:t>
            </a:r>
            <a:r>
              <a:rPr lang="en-US" kern="0" dirty="0" smtClean="0">
                <a:solidFill>
                  <a:sysClr val="windowText" lastClr="000000"/>
                </a:solidFill>
              </a:rPr>
              <a:t> </a:t>
            </a:r>
            <a:r>
              <a:rPr lang="en-US" kern="0" dirty="0" err="1" smtClean="0">
                <a:solidFill>
                  <a:sysClr val="windowText" lastClr="000000"/>
                </a:solidFill>
              </a:rPr>
              <a:t>não</a:t>
            </a:r>
            <a:r>
              <a:rPr lang="en-US" kern="0" dirty="0" smtClean="0">
                <a:solidFill>
                  <a:sysClr val="windowText" lastClr="000000"/>
                </a:solidFill>
              </a:rPr>
              <a:t> </a:t>
            </a:r>
            <a:r>
              <a:rPr lang="en-US" kern="0" dirty="0" err="1" smtClean="0">
                <a:solidFill>
                  <a:sysClr val="windowText" lastClr="000000"/>
                </a:solidFill>
              </a:rPr>
              <a:t>são</a:t>
            </a:r>
            <a:r>
              <a:rPr lang="en-US" kern="0" dirty="0" smtClean="0">
                <a:solidFill>
                  <a:sysClr val="windowText" lastClr="000000"/>
                </a:solidFill>
              </a:rPr>
              <a:t> </a:t>
            </a:r>
            <a:r>
              <a:rPr lang="en-US" kern="0" dirty="0" err="1" smtClean="0">
                <a:solidFill>
                  <a:sysClr val="windowText" lastClr="000000"/>
                </a:solidFill>
              </a:rPr>
              <a:t>compartilhadas</a:t>
            </a:r>
            <a:r>
              <a:rPr lang="en-US" kern="0" dirty="0" smtClean="0">
                <a:solidFill>
                  <a:sysClr val="windowText" lastClr="000000"/>
                </a:solidFill>
              </a:rPr>
              <a:t> entre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navegadores</a:t>
            </a:r>
            <a:endParaRPr lang="en-US" kern="0" dirty="0" smtClean="0">
              <a:solidFill>
                <a:sysClr val="windowText" lastClr="000000"/>
              </a:solidFill>
            </a:endParaRPr>
          </a:p>
        </p:txBody>
      </p:sp>
      <p:pic>
        <p:nvPicPr>
          <p:cNvPr id="17"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7617" r="12025"/>
          <a:stretch/>
        </p:blipFill>
        <p:spPr bwMode="auto">
          <a:xfrm>
            <a:off x="3945939" y="4373362"/>
            <a:ext cx="843762" cy="81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4026" y="4453984"/>
            <a:ext cx="681806" cy="6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l="12766" r="14492"/>
          <a:stretch/>
        </p:blipFill>
        <p:spPr bwMode="auto">
          <a:xfrm>
            <a:off x="4963496" y="4391672"/>
            <a:ext cx="767606" cy="75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312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sp>
        <p:nvSpPr>
          <p:cNvPr id="6" name="Rounded Rectangle 844804"/>
          <p:cNvSpPr>
            <a:spLocks noChangeArrowheads="1"/>
          </p:cNvSpPr>
          <p:nvPr/>
        </p:nvSpPr>
        <p:spPr bwMode="auto">
          <a:xfrm>
            <a:off x="847725" y="1034877"/>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a </a:t>
            </a:r>
            <a:r>
              <a:rPr kumimoji="0" lang="en-US" sz="1600" b="1" i="0" u="none" strike="noStrike" kern="0" cap="none" spc="0" normalizeH="0" baseline="0" noProof="0" dirty="0" err="1" smtClean="0">
                <a:ln>
                  <a:noFill/>
                </a:ln>
                <a:solidFill>
                  <a:sysClr val="windowText" lastClr="000000"/>
                </a:solidFill>
                <a:effectLst/>
                <a:uLnTx/>
                <a:uFillTx/>
              </a:rPr>
              <a:t>classe</a:t>
            </a:r>
            <a:r>
              <a:rPr kumimoji="0" lang="en-US" sz="1600" b="1" i="0" u="none" strike="noStrike" kern="0" cap="none" spc="0" normalizeH="0" baseline="0" noProof="0" dirty="0" smtClean="0">
                <a:ln>
                  <a:noFill/>
                </a:ln>
                <a:solidFill>
                  <a:sysClr val="windowText" lastClr="000000"/>
                </a:solidFill>
                <a:effectLst/>
                <a:uLnTx/>
                <a:uFillTx/>
              </a:rPr>
              <a:t> Session</a:t>
            </a:r>
          </a:p>
        </p:txBody>
      </p:sp>
      <p:sp>
        <p:nvSpPr>
          <p:cNvPr id="7" name="Rounded Rectangle 836634"/>
          <p:cNvSpPr>
            <a:spLocks noChangeArrowheads="1"/>
          </p:cNvSpPr>
          <p:nvPr/>
        </p:nvSpPr>
        <p:spPr bwMode="auto">
          <a:xfrm>
            <a:off x="677863" y="115076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rgbClr val="990033"/>
                </a:solidFill>
                <a:effectLst/>
                <a:uLnTx/>
                <a:uFillTx/>
              </a:rPr>
              <a:t>1</a:t>
            </a:r>
          </a:p>
        </p:txBody>
      </p:sp>
      <p:sp>
        <p:nvSpPr>
          <p:cNvPr id="10" name="Rounded Rectangle 844804"/>
          <p:cNvSpPr>
            <a:spLocks noChangeArrowheads="1"/>
          </p:cNvSpPr>
          <p:nvPr/>
        </p:nvSpPr>
        <p:spPr bwMode="auto">
          <a:xfrm>
            <a:off x="861219" y="1773395"/>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a:t>
            </a:r>
            <a:r>
              <a:rPr kumimoji="0" lang="en-US" sz="1600" b="1" i="0" u="none" strike="noStrike" kern="0" cap="none" spc="0" normalizeH="0" baseline="0" noProof="0" dirty="0" err="1" smtClean="0">
                <a:ln>
                  <a:noFill/>
                </a:ln>
                <a:solidFill>
                  <a:sysClr val="windowText" lastClr="000000"/>
                </a:solidFill>
                <a:effectLst/>
                <a:uLnTx/>
                <a:uFillTx/>
              </a:rPr>
              <a:t>Alterando</a:t>
            </a:r>
            <a:r>
              <a:rPr kumimoji="0" lang="en-US" sz="1600" b="1" i="0" u="none" strike="noStrike" kern="0" cap="none" spc="0" normalizeH="0" baseline="0" noProof="0" dirty="0" smtClean="0">
                <a:ln>
                  <a:noFill/>
                </a:ln>
                <a:solidFill>
                  <a:sysClr val="windowText" lastClr="000000"/>
                </a:solidFill>
                <a:effectLst/>
                <a:uLnTx/>
                <a:uFillTx/>
              </a:rPr>
              <a:t>/</a:t>
            </a:r>
            <a:r>
              <a:rPr kumimoji="0" lang="en-US" sz="1600" b="1" i="0" u="none" strike="noStrike" kern="0" cap="none" spc="0" normalizeH="0" baseline="0" noProof="0" dirty="0" err="1" smtClean="0">
                <a:ln>
                  <a:noFill/>
                </a:ln>
                <a:solidFill>
                  <a:sysClr val="windowText" lastClr="000000"/>
                </a:solidFill>
                <a:effectLst/>
                <a:uLnTx/>
                <a:uFillTx/>
              </a:rPr>
              <a:t>Removendo</a:t>
            </a: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valores</a:t>
            </a:r>
            <a:r>
              <a:rPr lang="en-US" sz="1600" b="1" kern="0" smtClean="0">
                <a:solidFill>
                  <a:sysClr val="windowText" lastClr="000000"/>
                </a:solidFill>
              </a:rPr>
              <a:t> da</a:t>
            </a:r>
            <a:r>
              <a:rPr kumimoji="0" lang="en-US" sz="1600" b="1" i="0" u="none" strike="noStrike" kern="0" cap="none" spc="0" normalizeH="0" baseline="0" noProof="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sessão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691357" y="188928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861219" y="2534778"/>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Persistindo</a:t>
            </a:r>
            <a:r>
              <a:rPr lang="en-US" sz="1600" b="1" kern="0" dirty="0" smtClean="0">
                <a:solidFill>
                  <a:sysClr val="windowText" lastClr="000000"/>
                </a:solidFill>
              </a:rPr>
              <a:t> </a:t>
            </a:r>
            <a:r>
              <a:rPr lang="en-US" sz="1600" b="1" kern="0" dirty="0" err="1" smtClean="0">
                <a:solidFill>
                  <a:sysClr val="windowText" lastClr="000000"/>
                </a:solidFill>
              </a:rPr>
              <a:t>valores</a:t>
            </a:r>
            <a:r>
              <a:rPr lang="en-US" sz="1600" b="1" kern="0" dirty="0" smtClean="0">
                <a:solidFill>
                  <a:sysClr val="windowText" lastClr="000000"/>
                </a:solidFill>
              </a:rPr>
              <a:t> da </a:t>
            </a:r>
            <a:r>
              <a:rPr lang="en-US" sz="1600" b="1" kern="0" dirty="0" err="1" smtClean="0">
                <a:solidFill>
                  <a:sysClr val="windowText" lastClr="000000"/>
                </a:solidFill>
              </a:rPr>
              <a:t>sessão</a:t>
            </a:r>
            <a:r>
              <a:rPr lang="en-US" sz="1600" b="1" kern="0" dirty="0" smtClean="0">
                <a:solidFill>
                  <a:sysClr val="windowText" lastClr="000000"/>
                </a:solidFill>
              </a:rPr>
              <a:t> entre </a:t>
            </a:r>
            <a:r>
              <a:rPr lang="en-US" sz="1600" b="1" kern="0" dirty="0" err="1" smtClean="0">
                <a:solidFill>
                  <a:sysClr val="windowText" lastClr="000000"/>
                </a:solidFill>
              </a:rPr>
              <a:t>páginas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691357" y="265066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864879" y="3296161"/>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Alterando</a:t>
            </a:r>
            <a:r>
              <a:rPr lang="en-US" sz="1600" b="1" kern="0" dirty="0">
                <a:solidFill>
                  <a:sysClr val="windowText" lastClr="000000"/>
                </a:solidFill>
              </a:rPr>
              <a:t> o tempo de </a:t>
            </a:r>
            <a:r>
              <a:rPr lang="en-US" sz="1600" b="1" kern="0" dirty="0" err="1" smtClean="0">
                <a:solidFill>
                  <a:sysClr val="windowText" lastClr="000000"/>
                </a:solidFill>
              </a:rPr>
              <a:t>inatividade</a:t>
            </a:r>
            <a:r>
              <a:rPr lang="en-US" sz="1600" b="1" kern="0" dirty="0" smtClean="0">
                <a:solidFill>
                  <a:sysClr val="windowText" lastClr="000000"/>
                </a:solidFill>
              </a:rPr>
              <a:t> </a:t>
            </a:r>
            <a:r>
              <a:rPr lang="en-US" sz="1600" b="1" kern="0" dirty="0" err="1" smtClean="0">
                <a:solidFill>
                  <a:sysClr val="windowText" lastClr="000000"/>
                </a:solidFill>
              </a:rPr>
              <a:t>padrão</a:t>
            </a:r>
            <a:r>
              <a:rPr lang="en-US" sz="1600" b="1" kern="0" dirty="0" smtClean="0">
                <a:solidFill>
                  <a:sysClr val="windowText" lastClr="000000"/>
                </a:solidFill>
              </a:rPr>
              <a:t> (</a:t>
            </a:r>
            <a:r>
              <a:rPr lang="en-US" sz="1600" b="1" kern="0" dirty="0" err="1" smtClean="0">
                <a:solidFill>
                  <a:sysClr val="windowText" lastClr="000000"/>
                </a:solidFill>
              </a:rPr>
              <a:t>SessionState</a:t>
            </a:r>
            <a:r>
              <a:rPr lang="en-US" sz="1600" b="1" kern="0" dirty="0" smtClean="0">
                <a:solidFill>
                  <a:sysClr val="windowText" lastClr="000000"/>
                </a:solidFill>
              </a:rPr>
              <a:t>)</a:t>
            </a:r>
            <a:endParaRPr lang="en-US" sz="1600" b="1" kern="0" dirty="0">
              <a:solidFill>
                <a:sysClr val="windowText" lastClr="000000"/>
              </a:solidFill>
            </a:endParaRPr>
          </a:p>
        </p:txBody>
      </p:sp>
      <p:sp>
        <p:nvSpPr>
          <p:cNvPr id="13" name="Rounded Rectangle 836634"/>
          <p:cNvSpPr>
            <a:spLocks noChangeArrowheads="1"/>
          </p:cNvSpPr>
          <p:nvPr/>
        </p:nvSpPr>
        <p:spPr bwMode="auto">
          <a:xfrm>
            <a:off x="695017" y="341204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875021" y="4061657"/>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as </a:t>
            </a:r>
            <a:r>
              <a:rPr lang="en-US" sz="1600" b="1" kern="0" dirty="0" err="1" smtClean="0">
                <a:solidFill>
                  <a:sysClr val="windowText" lastClr="000000"/>
                </a:solidFill>
              </a:rPr>
              <a:t>variáveis</a:t>
            </a:r>
            <a:r>
              <a:rPr lang="en-US" sz="1600" b="1" kern="0" dirty="0" smtClean="0">
                <a:solidFill>
                  <a:sysClr val="windowText" lastClr="000000"/>
                </a:solidFill>
              </a:rPr>
              <a:t> de </a:t>
            </a:r>
            <a:r>
              <a:rPr lang="en-US" sz="1600" b="1" kern="0" dirty="0" err="1" smtClean="0">
                <a:solidFill>
                  <a:sysClr val="windowText" lastClr="000000"/>
                </a:solidFill>
              </a:rPr>
              <a:t>sessão</a:t>
            </a:r>
            <a:r>
              <a:rPr lang="en-US" sz="1600" b="1" kern="0" dirty="0" smtClean="0">
                <a:solidFill>
                  <a:sysClr val="windowText" lastClr="000000"/>
                </a:solidFill>
              </a:rPr>
              <a:t> </a:t>
            </a:r>
            <a:r>
              <a:rPr lang="en-US" sz="1600" b="1" kern="0" dirty="0" err="1" smtClean="0">
                <a:solidFill>
                  <a:sysClr val="windowText" lastClr="000000"/>
                </a:solidFill>
              </a:rPr>
              <a:t>pelo</a:t>
            </a:r>
            <a:r>
              <a:rPr lang="en-US" sz="1600" b="1" kern="0" dirty="0" smtClean="0">
                <a:solidFill>
                  <a:sysClr val="windowText" lastClr="000000"/>
                </a:solidFill>
              </a:rPr>
              <a:t> Trace (</a:t>
            </a:r>
            <a:r>
              <a:rPr lang="en-US" sz="1600" b="1" kern="0" dirty="0" err="1" smtClean="0">
                <a:solidFill>
                  <a:sysClr val="windowText" lastClr="000000"/>
                </a:solidFill>
              </a:rPr>
              <a:t>Web.Config</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705159" y="417754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878681" y="4834416"/>
            <a:ext cx="7808913"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Desabilitando</a:t>
            </a:r>
            <a:r>
              <a:rPr lang="en-US" sz="1600" b="1" kern="0" dirty="0" smtClean="0">
                <a:solidFill>
                  <a:sysClr val="windowText" lastClr="000000"/>
                </a:solidFill>
              </a:rPr>
              <a:t> o </a:t>
            </a:r>
            <a:r>
              <a:rPr lang="en-US" sz="1600" b="1" kern="0" dirty="0" err="1" smtClean="0">
                <a:solidFill>
                  <a:sysClr val="windowText" lastClr="000000"/>
                </a:solidFill>
              </a:rPr>
              <a:t>armazenamento</a:t>
            </a:r>
            <a:r>
              <a:rPr lang="en-US" sz="1600" b="1" kern="0" dirty="0" smtClean="0">
                <a:solidFill>
                  <a:sysClr val="windowText" lastClr="000000"/>
                </a:solidFill>
              </a:rPr>
              <a:t> de </a:t>
            </a:r>
            <a:r>
              <a:rPr lang="en-US" sz="1600" b="1" kern="0" dirty="0" err="1" smtClean="0">
                <a:solidFill>
                  <a:sysClr val="windowText" lastClr="000000"/>
                </a:solidFill>
              </a:rPr>
              <a:t>sessão</a:t>
            </a:r>
            <a:r>
              <a:rPr lang="en-US" sz="1600" b="1" kern="0" dirty="0" smtClean="0">
                <a:solidFill>
                  <a:sysClr val="windowText" lastClr="000000"/>
                </a:solidFill>
              </a:rPr>
              <a:t> (</a:t>
            </a:r>
            <a:r>
              <a:rPr lang="en-US" sz="1600" b="1" kern="0" dirty="0" err="1" smtClean="0">
                <a:solidFill>
                  <a:sysClr val="windowText" lastClr="000000"/>
                </a:solidFill>
              </a:rPr>
              <a:t>Web.Config</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708819" y="4950303"/>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1168330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4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3323</TotalTime>
  <Words>472</Words>
  <Application>Microsoft Office PowerPoint</Application>
  <PresentationFormat>Apresentação na tela (4:3)</PresentationFormat>
  <Paragraphs>63</Paragraphs>
  <Slides>6</Slides>
  <Notes>2</Notes>
  <HiddenSlides>0</HiddenSlides>
  <MMClips>0</MMClips>
  <ScaleCrop>false</ScaleCrop>
  <HeadingPairs>
    <vt:vector size="4" baseType="variant">
      <vt:variant>
        <vt:lpstr>Tema</vt:lpstr>
      </vt:variant>
      <vt:variant>
        <vt:i4>9</vt:i4>
      </vt:variant>
      <vt:variant>
        <vt:lpstr>Títulos de slides</vt:lpstr>
      </vt:variant>
      <vt:variant>
        <vt:i4>6</vt:i4>
      </vt:variant>
    </vt:vector>
  </HeadingPairs>
  <TitlesOfParts>
    <vt:vector size="15"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4_7-20472_Visual_Studio_Template_Dark_4x3</vt:lpstr>
      <vt:lpstr>Gerenciamento de Estado</vt:lpstr>
      <vt:lpstr>Introdução</vt:lpstr>
      <vt:lpstr>Sessão (Classe Session)</vt:lpstr>
      <vt:lpstr>Exemplo de Sessão</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e Implementação de Banco de Dados com SQL Server</dc:title>
  <dc:creator>Leonardo Lourenço</dc:creator>
  <cp:lastModifiedBy>Leonardo</cp:lastModifiedBy>
  <cp:revision>410</cp:revision>
  <dcterms:created xsi:type="dcterms:W3CDTF">2009-11-30T15:12:17Z</dcterms:created>
  <dcterms:modified xsi:type="dcterms:W3CDTF">2011-10-06T16:16:39Z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