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theme/theme6.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23" r:id="rId5"/>
    <p:sldMasterId id="2147483718" r:id="rId6"/>
    <p:sldMasterId id="2147483735" r:id="rId7"/>
    <p:sldMasterId id="2147483749" r:id="rId8"/>
    <p:sldMasterId id="2147483757" r:id="rId9"/>
    <p:sldMasterId id="2147483759" r:id="rId10"/>
  </p:sldMasterIdLst>
  <p:notesMasterIdLst>
    <p:notesMasterId r:id="rId22"/>
  </p:notesMasterIdLst>
  <p:handoutMasterIdLst>
    <p:handoutMasterId r:id="rId23"/>
  </p:handoutMasterIdLst>
  <p:sldIdLst>
    <p:sldId id="257" r:id="rId11"/>
    <p:sldId id="323" r:id="rId12"/>
    <p:sldId id="341" r:id="rId13"/>
    <p:sldId id="344" r:id="rId14"/>
    <p:sldId id="348" r:id="rId15"/>
    <p:sldId id="349" r:id="rId16"/>
    <p:sldId id="350" r:id="rId17"/>
    <p:sldId id="346" r:id="rId18"/>
    <p:sldId id="347" r:id="rId19"/>
    <p:sldId id="345" r:id="rId20"/>
    <p:sldId id="271" r:id="rId21"/>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0859"/>
    <a:srgbClr val="FF0066"/>
    <a:srgbClr val="F8F57B"/>
    <a:srgbClr val="000000"/>
    <a:srgbClr val="FFFFFF"/>
    <a:srgbClr val="056CB6"/>
    <a:srgbClr val="333333"/>
    <a:srgbClr val="292929"/>
    <a:srgbClr val="F6AE1E"/>
    <a:srgbClr val="F3AF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22" autoAdjust="0"/>
    <p:restoredTop sz="89587" autoAdjust="0"/>
  </p:normalViewPr>
  <p:slideViewPr>
    <p:cSldViewPr snapToGrid="0">
      <p:cViewPr>
        <p:scale>
          <a:sx n="80" d="100"/>
          <a:sy n="80" d="100"/>
        </p:scale>
        <p:origin x="-672" y="-78"/>
      </p:cViewPr>
      <p:guideLst>
        <p:guide orient="horz" pos="144"/>
        <p:guide orient="horz" pos="912"/>
        <p:guide orient="horz" pos="1484"/>
        <p:guide orient="horz" pos="1200"/>
        <p:guide orient="horz" pos="2731"/>
        <p:guide orient="horz" pos="4176"/>
        <p:guide orient="horz" pos="2737"/>
        <p:guide pos="2880"/>
        <p:guide pos="240"/>
        <p:guide pos="460"/>
        <p:guide pos="5520"/>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6" d="100"/>
          <a:sy n="96" d="100"/>
        </p:scale>
        <p:origin x="-355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latin typeface="Segoe UI" pitchFamily="34" charset="0"/>
              </a:rPr>
              <a:t>&lt;Event Name and Date&gt;</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10/6/2011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‹nº›</a:t>
            </a:fld>
            <a:endParaRPr lang="en-US" dirty="0">
              <a:latin typeface="Segoe UI" pitchFamily="34" charset="0"/>
            </a:endParaRPr>
          </a:p>
        </p:txBody>
      </p:sp>
    </p:spTree>
    <p:extLst>
      <p:ext uri="{BB962C8B-B14F-4D97-AF65-F5344CB8AC3E}">
        <p14:creationId xmlns:p14="http://schemas.microsoft.com/office/powerpoint/2010/main" val="14954689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smtClean="0"/>
              <a:t>&lt;Event Name and Date&gt;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10/6/2011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‹nº›</a:t>
            </a:fld>
            <a:endParaRPr lang="en-US" dirty="0"/>
          </a:p>
        </p:txBody>
      </p:sp>
    </p:spTree>
    <p:extLst>
      <p:ext uri="{BB962C8B-B14F-4D97-AF65-F5344CB8AC3E}">
        <p14:creationId xmlns:p14="http://schemas.microsoft.com/office/powerpoint/2010/main" val="622309497"/>
      </p:ext>
    </p:extLst>
  </p:cSld>
  <p:clrMap bg1="lt1" tx1="dk1" bg2="lt2" tx2="dk2" accent1="accent1" accent2="accent2" accent3="accent3" accent4="accent4" accent5="accent5" accent6="accent6" hlink="hlink" folHlink="folHlink"/>
  <p:hf hdr="0" ftr="0" dt="0"/>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10/6/2011 1:26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10/6/2011 1:26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p:nvPicPr>
        <p:blipFill>
          <a:blip r:embed="rId5"/>
          <a:stretch>
            <a:fillRect/>
          </a:stretch>
        </p:blipFill>
        <p:spPr>
          <a:xfrm>
            <a:off x="381001" y="6489290"/>
            <a:ext cx="849152" cy="14011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14"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pic>
        <p:nvPicPr>
          <p:cNvPr id="16"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17"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8"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8"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10"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de título">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pt-BR" smtClean="0"/>
              <a:t>Clique para editar o título mestre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4"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6"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pt-BR" smtClean="0"/>
              <a:t>Clique para editar o texto mestre</a:t>
            </a: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itle 3"/>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826093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392842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287718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5144392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535124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7565073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9792011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654840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3330298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5885678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348934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5010386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9.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20.xml"/><Relationship Id="rId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6" Type="http://schemas.openxmlformats.org/officeDocument/2006/relationships/image" Target="../media/image2.pn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1.jpe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9" Type="http://schemas.openxmlformats.org/officeDocument/2006/relationships/image" Target="../media/image9.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41.xml"/><Relationship Id="rId4" Type="http://schemas.openxmlformats.org/officeDocument/2006/relationships/image" Target="../media/image10.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theme" Target="../theme/theme7.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image" Target="../media/image2.png"/><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02" r:id="rId1"/>
    <p:sldLayoutId id="2147483722"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pic>
        <p:nvPicPr>
          <p:cNvPr id="4" name="Picture 3" descr="C:\Users\drobbins\Downloads\VS\VS_h_rgb_r.png"/>
          <p:cNvPicPr>
            <a:picLocks noChangeAspect="1" noChangeArrowheads="1"/>
          </p:cNvPicPr>
          <p:nvPr userDrawn="1"/>
        </p:nvPicPr>
        <p:blipFill>
          <a:blip r:embed="rId16"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58"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extLst>
      <p:ext uri="{BB962C8B-B14F-4D97-AF65-F5344CB8AC3E}">
        <p14:creationId xmlns:p14="http://schemas.microsoft.com/office/powerpoint/2010/main" val="3858619127"/>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18.xml"/><Relationship Id="rId6" Type="http://schemas.openxmlformats.org/officeDocument/2006/relationships/image" Target="../media/image14.png"/><Relationship Id="rId5" Type="http://schemas.microsoft.com/office/2007/relationships/hdphoto" Target="../media/hdphoto3.wdp"/><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8" y="3635834"/>
            <a:ext cx="5390410" cy="533400"/>
          </a:xfrm>
        </p:spPr>
        <p:txBody>
          <a:bodyPr/>
          <a:lstStyle/>
          <a:p>
            <a:r>
              <a:rPr lang="pt-BR" dirty="0" err="1" smtClean="0"/>
              <a:t>WebParts</a:t>
            </a:r>
            <a:endParaRPr lang="en-US" dirty="0"/>
          </a:p>
        </p:txBody>
      </p:sp>
      <p:pic>
        <p:nvPicPr>
          <p:cNvPr id="9" name="Picture 5"/>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99045" l="4348" r="100000"/>
                    </a14:imgEffect>
                  </a14:imgLayer>
                </a14:imgProps>
              </a:ext>
              <a:ext uri="{28A0092B-C50C-407E-A947-70E740481C1C}">
                <a14:useLocalDpi xmlns:a14="http://schemas.microsoft.com/office/drawing/2010/main"/>
              </a:ext>
            </a:extLst>
          </a:blip>
          <a:srcRect/>
          <a:stretch>
            <a:fillRect/>
          </a:stretch>
        </p:blipFill>
        <p:spPr bwMode="auto">
          <a:xfrm>
            <a:off x="7603489" y="3676906"/>
            <a:ext cx="131445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ubtitle 2"/>
          <p:cNvSpPr txBox="1">
            <a:spLocks/>
          </p:cNvSpPr>
          <p:nvPr/>
        </p:nvSpPr>
        <p:spPr>
          <a:xfrm>
            <a:off x="381000" y="4183605"/>
            <a:ext cx="3640873" cy="1196510"/>
          </a:xfrm>
          <a:prstGeom prst="rect">
            <a:avLst/>
          </a:prstGeom>
        </p:spPr>
        <p:txBody>
          <a:bodyPr vert="horz" lIns="0" tIns="0" rIns="0" bIns="0" rtlCol="0">
            <a:noAutofit/>
          </a:bodyPr>
          <a:lstStyle>
            <a:lvl1pPr marL="0" indent="0" algn="l" defTabSz="914363" rtl="0" eaLnBrk="1" latinLnBrk="0" hangingPunct="1">
              <a:lnSpc>
                <a:spcPct val="90000"/>
              </a:lnSpc>
              <a:spcBef>
                <a:spcPts val="0"/>
              </a:spcBef>
              <a:buFont typeface="Segoe UI" pitchFamily="34" charset="0"/>
              <a:buNone/>
              <a:defRPr sz="2000" kern="1200">
                <a:gradFill>
                  <a:gsLst>
                    <a:gs pos="0">
                      <a:schemeClr val="tx1"/>
                    </a:gs>
                    <a:gs pos="86000">
                      <a:schemeClr val="tx1"/>
                    </a:gs>
                  </a:gsLst>
                  <a:lin ang="5400000" scaled="0"/>
                </a:gradFill>
                <a:latin typeface="Segoe UI" pitchFamily="34" charset="0"/>
                <a:ea typeface="+mn-ea"/>
                <a:cs typeface="+mn-cs"/>
              </a:defRPr>
            </a:lvl1pPr>
            <a:lvl2pPr marL="457182" indent="0" algn="ctr" defTabSz="914363" rtl="0" eaLnBrk="1" latinLnBrk="0" hangingPunct="1">
              <a:lnSpc>
                <a:spcPct val="90000"/>
              </a:lnSpc>
              <a:spcBef>
                <a:spcPct val="20000"/>
              </a:spcBef>
              <a:buFont typeface="Segoe UI" pitchFamily="34" charset="0"/>
              <a:buNone/>
              <a:defRPr sz="2800" kern="1200">
                <a:solidFill>
                  <a:schemeClr val="tx1">
                    <a:tint val="75000"/>
                  </a:schemeClr>
                </a:solidFill>
                <a:latin typeface="Segoe UI" pitchFamily="34" charset="0"/>
                <a:ea typeface="+mn-ea"/>
                <a:cs typeface="+mn-cs"/>
              </a:defRPr>
            </a:lvl2pPr>
            <a:lvl3pPr marL="914363" indent="0" algn="ctr" defTabSz="914363" rtl="0" eaLnBrk="1" latinLnBrk="0" hangingPunct="1">
              <a:lnSpc>
                <a:spcPct val="90000"/>
              </a:lnSpc>
              <a:spcBef>
                <a:spcPct val="20000"/>
              </a:spcBef>
              <a:buFont typeface="Segoe UI" pitchFamily="34" charset="0"/>
              <a:buNone/>
              <a:defRPr sz="2400" kern="1200">
                <a:solidFill>
                  <a:schemeClr val="tx1">
                    <a:tint val="75000"/>
                  </a:schemeClr>
                </a:solidFill>
                <a:latin typeface="Segoe UI" pitchFamily="34" charset="0"/>
                <a:ea typeface="+mn-ea"/>
                <a:cs typeface="+mn-cs"/>
              </a:defRPr>
            </a:lvl3pPr>
            <a:lvl4pPr marL="1371545"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4pPr>
            <a:lvl5pPr marL="1828727"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Leonardo Lourenço Silva</a:t>
            </a:r>
          </a:p>
          <a:p>
            <a:r>
              <a:rPr lang="en-US" dirty="0" smtClean="0"/>
              <a:t>MCT, MCPD, MCTS, MCP</a:t>
            </a:r>
          </a:p>
          <a:p>
            <a:endParaRPr lang="en-US" dirty="0" smtClean="0"/>
          </a:p>
          <a:p>
            <a:r>
              <a:rPr lang="en-US" dirty="0" smtClean="0"/>
              <a:t>http://leolosi.wordpress.com</a:t>
            </a:r>
          </a:p>
          <a:p>
            <a:r>
              <a:rPr lang="en-US" dirty="0" smtClean="0"/>
              <a:t>http://linkedin.com/in/leolosi</a:t>
            </a:r>
          </a:p>
          <a:p>
            <a:r>
              <a:rPr lang="en-US" dirty="0" smtClean="0"/>
              <a:t>http://slideshare.net/leolosi</a:t>
            </a:r>
          </a:p>
          <a:p>
            <a:r>
              <a:rPr lang="en-US" dirty="0" smtClean="0"/>
              <a:t>http://grou.ps/dotnetcoders</a:t>
            </a:r>
          </a:p>
          <a:p>
            <a:endParaRPr lang="en-US" dirty="0" smtClean="0"/>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10</a:t>
            </a:fld>
            <a:endParaRPr lang="en-US" dirty="0"/>
          </a:p>
        </p:txBody>
      </p:sp>
      <p:sp>
        <p:nvSpPr>
          <p:cNvPr id="6" name="Rounded Rectangle 844804"/>
          <p:cNvSpPr>
            <a:spLocks noChangeArrowheads="1"/>
          </p:cNvSpPr>
          <p:nvPr/>
        </p:nvSpPr>
        <p:spPr bwMode="auto">
          <a:xfrm>
            <a:off x="598350" y="14716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Conhecendo</a:t>
            </a:r>
            <a:r>
              <a:rPr lang="en-US" sz="1600" b="1" kern="0" dirty="0">
                <a:solidFill>
                  <a:sysClr val="windowText" lastClr="000000"/>
                </a:solidFill>
              </a:rPr>
              <a:t> </a:t>
            </a:r>
            <a:r>
              <a:rPr lang="en-US" sz="1600" b="1" kern="0" dirty="0" err="1">
                <a:solidFill>
                  <a:sysClr val="windowText" lastClr="000000"/>
                </a:solidFill>
              </a:rPr>
              <a:t>os</a:t>
            </a:r>
            <a:r>
              <a:rPr lang="en-US" sz="1600" b="1" kern="0" dirty="0">
                <a:solidFill>
                  <a:sysClr val="windowText" lastClr="000000"/>
                </a:solidFill>
              </a:rPr>
              <a:t> </a:t>
            </a:r>
            <a:r>
              <a:rPr lang="en-US" sz="1600" b="1" kern="0" dirty="0" err="1">
                <a:solidFill>
                  <a:sysClr val="windowText" lastClr="000000"/>
                </a:solidFill>
              </a:rPr>
              <a:t>controles</a:t>
            </a:r>
            <a:r>
              <a:rPr lang="en-US" sz="1600" b="1" kern="0" dirty="0">
                <a:solidFill>
                  <a:sysClr val="windowText" lastClr="000000"/>
                </a:solidFill>
              </a:rPr>
              <a:t> (</a:t>
            </a:r>
            <a:r>
              <a:rPr lang="en-US" sz="1600" b="1" kern="0" dirty="0" err="1">
                <a:solidFill>
                  <a:sysClr val="windowText" lastClr="000000"/>
                </a:solidFill>
              </a:rPr>
              <a:t>CatalogZone</a:t>
            </a:r>
            <a:r>
              <a:rPr lang="en-US" sz="1600" b="1" kern="0" dirty="0">
                <a:solidFill>
                  <a:sysClr val="windowText" lastClr="000000"/>
                </a:solidFill>
              </a:rPr>
              <a:t> e </a:t>
            </a:r>
            <a:r>
              <a:rPr lang="en-US" sz="1600" b="1" kern="0" dirty="0" err="1">
                <a:solidFill>
                  <a:sysClr val="windowText" lastClr="000000"/>
                </a:solidFill>
              </a:rPr>
              <a:t>EditorZone</a:t>
            </a:r>
            <a:r>
              <a:rPr lang="en-US" sz="1600" b="1" kern="0" dirty="0" smtClean="0">
                <a:solidFill>
                  <a:sysClr val="windowText" lastClr="000000"/>
                </a:solidFill>
              </a:rPr>
              <a:t>)</a:t>
            </a:r>
            <a:endParaRPr lang="en-US" sz="1600" b="1" kern="0" dirty="0">
              <a:solidFill>
                <a:sysClr val="windowText" lastClr="000000"/>
              </a:solidFill>
            </a:endParaRPr>
          </a:p>
        </p:txBody>
      </p:sp>
      <p:sp>
        <p:nvSpPr>
          <p:cNvPr id="7" name="Rounded Rectangle 836634"/>
          <p:cNvSpPr>
            <a:spLocks noChangeArrowheads="1"/>
          </p:cNvSpPr>
          <p:nvPr/>
        </p:nvSpPr>
        <p:spPr bwMode="auto">
          <a:xfrm>
            <a:off x="392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0" name="Rounded Rectangle 844804"/>
          <p:cNvSpPr>
            <a:spLocks noChangeArrowheads="1"/>
          </p:cNvSpPr>
          <p:nvPr/>
        </p:nvSpPr>
        <p:spPr bwMode="auto">
          <a:xfrm>
            <a:off x="611844" y="225107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noProof="0" dirty="0">
                <a:solidFill>
                  <a:sysClr val="windowText" lastClr="000000"/>
                </a:solidFill>
              </a:rPr>
              <a:t> </a:t>
            </a:r>
            <a:r>
              <a:rPr lang="en-US" sz="1600" b="1" kern="0" dirty="0" err="1" smtClean="0">
                <a:solidFill>
                  <a:sysClr val="windowText" lastClr="000000"/>
                </a:solidFill>
              </a:rPr>
              <a:t>Conhecendo</a:t>
            </a:r>
            <a:r>
              <a:rPr lang="en-US" sz="1600" b="1" kern="0" dirty="0" smtClean="0">
                <a:solidFill>
                  <a:sysClr val="windowText" lastClr="000000"/>
                </a:solidFill>
              </a:rPr>
              <a:t> </a:t>
            </a:r>
            <a:r>
              <a:rPr lang="en-US" sz="1600" b="1" kern="0" dirty="0" err="1" smtClean="0">
                <a:solidFill>
                  <a:sysClr val="windowText" lastClr="000000"/>
                </a:solidFill>
              </a:rPr>
              <a:t>os</a:t>
            </a:r>
            <a:r>
              <a:rPr lang="en-US" sz="1600" b="1" kern="0" dirty="0" smtClean="0">
                <a:solidFill>
                  <a:sysClr val="windowText" lastClr="000000"/>
                </a:solidFill>
              </a:rPr>
              <a:t> </a:t>
            </a:r>
            <a:r>
              <a:rPr lang="en-US" sz="1600" b="1" kern="0" dirty="0" err="1" smtClean="0">
                <a:solidFill>
                  <a:sysClr val="windowText" lastClr="000000"/>
                </a:solidFill>
              </a:rPr>
              <a:t>controles</a:t>
            </a:r>
            <a:r>
              <a:rPr lang="en-US" sz="1600" b="1" kern="0" dirty="0" smtClean="0">
                <a:solidFill>
                  <a:sysClr val="windowText" lastClr="000000"/>
                </a:solidFill>
              </a:rPr>
              <a:t> de Catalog</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394482" y="23669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14" name="Rounded Rectangle 844804"/>
          <p:cNvSpPr>
            <a:spLocks noChangeArrowheads="1"/>
          </p:cNvSpPr>
          <p:nvPr/>
        </p:nvSpPr>
        <p:spPr bwMode="auto">
          <a:xfrm>
            <a:off x="611844" y="304330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noProof="0" dirty="0" smtClean="0">
                <a:solidFill>
                  <a:sysClr val="windowText" lastClr="000000"/>
                </a:solidFill>
              </a:rPr>
              <a:t> </a:t>
            </a:r>
            <a:r>
              <a:rPr lang="en-US" sz="1600" b="1" kern="0" noProof="0" dirty="0" err="1" smtClean="0">
                <a:solidFill>
                  <a:sysClr val="windowText" lastClr="000000"/>
                </a:solidFill>
              </a:rPr>
              <a:t>Conhecendo</a:t>
            </a:r>
            <a:r>
              <a:rPr lang="en-US" sz="1600" b="1" kern="0" noProof="0" dirty="0" smtClean="0">
                <a:solidFill>
                  <a:sysClr val="windowText" lastClr="000000"/>
                </a:solidFill>
              </a:rPr>
              <a:t> </a:t>
            </a:r>
            <a:r>
              <a:rPr lang="en-US" sz="1600" b="1" kern="0" noProof="0" dirty="0" err="1" smtClean="0">
                <a:solidFill>
                  <a:sysClr val="windowText" lastClr="000000"/>
                </a:solidFill>
              </a:rPr>
              <a:t>os</a:t>
            </a:r>
            <a:r>
              <a:rPr lang="en-US" sz="1600" b="1" kern="0" noProof="0" dirty="0" smtClean="0">
                <a:solidFill>
                  <a:sysClr val="windowText" lastClr="000000"/>
                </a:solidFill>
              </a:rPr>
              <a:t> </a:t>
            </a:r>
            <a:r>
              <a:rPr lang="en-US" sz="1600" b="1" kern="0" noProof="0" dirty="0" err="1" smtClean="0">
                <a:solidFill>
                  <a:sysClr val="windowText" lastClr="000000"/>
                </a:solidFill>
              </a:rPr>
              <a:t>controles</a:t>
            </a:r>
            <a:r>
              <a:rPr lang="en-US" sz="1600" b="1" kern="0" noProof="0" dirty="0" smtClean="0">
                <a:solidFill>
                  <a:sysClr val="windowText" lastClr="000000"/>
                </a:solidFill>
              </a:rPr>
              <a:t> de Editor</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5" name="Rounded Rectangle 836634"/>
          <p:cNvSpPr>
            <a:spLocks noChangeArrowheads="1"/>
          </p:cNvSpPr>
          <p:nvPr/>
        </p:nvSpPr>
        <p:spPr bwMode="auto">
          <a:xfrm>
            <a:off x="394482" y="315918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lang="en-US" sz="2000" b="1" kern="0" dirty="0">
                <a:solidFill>
                  <a:srgbClr val="990033"/>
                </a:solidFill>
              </a:rPr>
              <a:t>3</a:t>
            </a:r>
            <a:endParaRPr kumimoji="0" lang="en-US" sz="2000" b="1" i="0" u="none" strike="noStrike" kern="0" cap="none" spc="0" normalizeH="0" baseline="0" noProof="0" dirty="0" smtClean="0">
              <a:ln>
                <a:noFill/>
              </a:ln>
              <a:solidFill>
                <a:srgbClr val="990033"/>
              </a:solidFill>
              <a:effectLst/>
              <a:uLnTx/>
              <a:uFillTx/>
            </a:endParaRPr>
          </a:p>
        </p:txBody>
      </p:sp>
    </p:spTree>
    <p:extLst>
      <p:ext uri="{BB962C8B-B14F-4D97-AF65-F5344CB8AC3E}">
        <p14:creationId xmlns:p14="http://schemas.microsoft.com/office/powerpoint/2010/main" val="177517642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381000" y="6091388"/>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 2011 Microsoft Corporation. All rights reserved. Microsoft, MSDN, the MSDN logo, and [list other trademarks referenced] are trademarks of the Microsoft group of companies.  </a:t>
            </a:r>
          </a:p>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pic>
        <p:nvPicPr>
          <p:cNvPr id="1026" name="Picture 2" descr="C:\Users\danief\AppData\Local\Microsoft\Windows\Temporary Internet Files\Content.Outlook\9PE5TYP2\logo03.png"/>
          <p:cNvPicPr>
            <a:picLocks noChangeAspect="1" noChangeArrowheads="1"/>
          </p:cNvPicPr>
          <p:nvPr/>
        </p:nvPicPr>
        <p:blipFill>
          <a:blip r:embed="rId3"/>
          <a:srcRect/>
          <a:stretch>
            <a:fillRect/>
          </a:stretch>
        </p:blipFill>
        <p:spPr bwMode="auto">
          <a:xfrm>
            <a:off x="1833195" y="2869517"/>
            <a:ext cx="5477610" cy="1118967"/>
          </a:xfrm>
          <a:prstGeom prst="rect">
            <a:avLst/>
          </a:prstGeom>
          <a:noFill/>
        </p:spPr>
      </p:pic>
      <p:sp>
        <p:nvSpPr>
          <p:cNvPr id="4" name="Title 1"/>
          <p:cNvSpPr txBox="1">
            <a:spLocks/>
          </p:cNvSpPr>
          <p:nvPr/>
        </p:nvSpPr>
        <p:spPr>
          <a:xfrm>
            <a:off x="381000" y="230188"/>
            <a:ext cx="8382000" cy="664797"/>
          </a:xfrm>
          <a:prstGeom prst="rect">
            <a:avLst/>
          </a:prstGeom>
        </p:spPr>
        <p:txBody>
          <a:bodyPr/>
          <a:lstStyle/>
          <a:p>
            <a:pPr marL="0" marR="0" lvl="0" indent="0" algn="ctr"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Obrigado!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Introdução</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2</a:t>
            </a:fld>
            <a:endParaRPr lang="en-US" dirty="0"/>
          </a:p>
        </p:txBody>
      </p:sp>
      <p:sp>
        <p:nvSpPr>
          <p:cNvPr id="4" name="AutoShape 12"/>
          <p:cNvSpPr>
            <a:spLocks noChangeArrowheads="1"/>
          </p:cNvSpPr>
          <p:nvPr/>
        </p:nvSpPr>
        <p:spPr bwMode="auto">
          <a:xfrm>
            <a:off x="443553" y="1073297"/>
            <a:ext cx="8147050" cy="3201820"/>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5" name="Group 13"/>
          <p:cNvGrpSpPr>
            <a:grpSpLocks/>
          </p:cNvGrpSpPr>
          <p:nvPr/>
        </p:nvGrpSpPr>
        <p:grpSpPr bwMode="auto">
          <a:xfrm>
            <a:off x="557853" y="1545735"/>
            <a:ext cx="7918450" cy="787400"/>
            <a:chOff x="314" y="1184"/>
            <a:chExt cx="4988" cy="496"/>
          </a:xfrm>
        </p:grpSpPr>
        <p:sp>
          <p:nvSpPr>
            <p:cNvPr id="6"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b="1" kern="0" noProof="0" dirty="0" err="1" smtClean="0">
                  <a:solidFill>
                    <a:sysClr val="windowText" lastClr="000000"/>
                  </a:solidFill>
                </a:rPr>
                <a:t>Incluídas</a:t>
              </a:r>
              <a:r>
                <a:rPr lang="en-US" b="1" kern="0" noProof="0" dirty="0" smtClean="0">
                  <a:solidFill>
                    <a:sysClr val="windowText" lastClr="000000"/>
                  </a:solidFill>
                </a:rPr>
                <a:t> </a:t>
              </a:r>
              <a:r>
                <a:rPr lang="en-US" b="1" kern="0" noProof="0" dirty="0" err="1" smtClean="0">
                  <a:solidFill>
                    <a:sysClr val="windowText" lastClr="000000"/>
                  </a:solidFill>
                </a:rPr>
                <a:t>na</a:t>
              </a:r>
              <a:r>
                <a:rPr lang="en-US" b="1" kern="0" noProof="0" dirty="0" smtClean="0">
                  <a:solidFill>
                    <a:sysClr val="windowText" lastClr="000000"/>
                  </a:solidFill>
                </a:rPr>
                <a:t> </a:t>
              </a:r>
              <a:r>
                <a:rPr lang="en-US" b="1" kern="0" noProof="0" dirty="0" err="1" smtClean="0">
                  <a:solidFill>
                    <a:sysClr val="windowText" lastClr="000000"/>
                  </a:solidFill>
                </a:rPr>
                <a:t>versão</a:t>
              </a:r>
              <a:r>
                <a:rPr lang="en-US" b="1" kern="0" noProof="0" dirty="0" smtClean="0">
                  <a:solidFill>
                    <a:sysClr val="windowText" lastClr="000000"/>
                  </a:solidFill>
                </a:rPr>
                <a:t> ASP.NET 2.0 </a:t>
              </a:r>
              <a:endParaRPr lang="en-US" b="1" kern="0" dirty="0">
                <a:solidFill>
                  <a:sysClr val="windowText" lastClr="000000"/>
                </a:solidFill>
              </a:endParaRPr>
            </a:p>
          </p:txBody>
        </p:sp>
        <p:sp>
          <p:nvSpPr>
            <p:cNvPr id="7"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1</a:t>
              </a:r>
            </a:p>
          </p:txBody>
        </p:sp>
      </p:grpSp>
      <p:grpSp>
        <p:nvGrpSpPr>
          <p:cNvPr id="8" name="Group 16"/>
          <p:cNvGrpSpPr>
            <a:grpSpLocks/>
          </p:cNvGrpSpPr>
          <p:nvPr/>
        </p:nvGrpSpPr>
        <p:grpSpPr bwMode="auto">
          <a:xfrm>
            <a:off x="557853" y="2422035"/>
            <a:ext cx="7918450" cy="787400"/>
            <a:chOff x="410" y="1280"/>
            <a:chExt cx="4988" cy="496"/>
          </a:xfrm>
        </p:grpSpPr>
        <p:sp>
          <p:nvSpPr>
            <p:cNvPr id="9"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kern="0" dirty="0">
                  <a:solidFill>
                    <a:sysClr val="windowText" lastClr="000000"/>
                  </a:solidFill>
                </a:rPr>
                <a:t> </a:t>
              </a:r>
              <a:r>
                <a:rPr lang="en-US" b="1" kern="0" dirty="0" err="1" smtClean="0">
                  <a:solidFill>
                    <a:sysClr val="windowText" lastClr="000000"/>
                  </a:solidFill>
                </a:rPr>
                <a:t>Usuário</a:t>
              </a:r>
              <a:r>
                <a:rPr lang="en-US" b="1" kern="0" dirty="0" smtClean="0">
                  <a:solidFill>
                    <a:sysClr val="windowText" lastClr="000000"/>
                  </a:solidFill>
                </a:rPr>
                <a:t> </a:t>
              </a:r>
              <a:r>
                <a:rPr lang="en-US" b="1" kern="0" dirty="0" err="1" smtClean="0">
                  <a:solidFill>
                    <a:sysClr val="windowText" lastClr="000000"/>
                  </a:solidFill>
                </a:rPr>
                <a:t>pode</a:t>
              </a:r>
              <a:r>
                <a:rPr lang="en-US" b="1" kern="0" dirty="0" smtClean="0">
                  <a:solidFill>
                    <a:sysClr val="windowText" lastClr="000000"/>
                  </a:solidFill>
                </a:rPr>
                <a:t> </a:t>
              </a:r>
              <a:r>
                <a:rPr lang="en-US" b="1" kern="0" dirty="0" err="1" smtClean="0">
                  <a:solidFill>
                    <a:sysClr val="windowText" lastClr="000000"/>
                  </a:solidFill>
                </a:rPr>
                <a:t>personalizar</a:t>
              </a:r>
              <a:r>
                <a:rPr lang="en-US" b="1" kern="0" dirty="0" smtClean="0">
                  <a:solidFill>
                    <a:sysClr val="windowText" lastClr="000000"/>
                  </a:solidFill>
                </a:rPr>
                <a:t> a </a:t>
              </a:r>
              <a:r>
                <a:rPr lang="en-US" b="1" kern="0" dirty="0" err="1" smtClean="0">
                  <a:solidFill>
                    <a:sysClr val="windowText" lastClr="000000"/>
                  </a:solidFill>
                </a:rPr>
                <a:t>aparência</a:t>
              </a:r>
              <a:r>
                <a:rPr lang="en-US" b="1" kern="0" dirty="0" smtClean="0">
                  <a:solidFill>
                    <a:sysClr val="windowText" lastClr="000000"/>
                  </a:solidFill>
                </a:rPr>
                <a:t> do site</a:t>
              </a:r>
              <a:endParaRPr lang="en-US" kern="0" dirty="0">
                <a:solidFill>
                  <a:sysClr val="windowText" lastClr="000000"/>
                </a:solidFill>
              </a:endParaRPr>
            </a:p>
          </p:txBody>
        </p:sp>
        <p:sp>
          <p:nvSpPr>
            <p:cNvPr id="10"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grpSp>
        <p:nvGrpSpPr>
          <p:cNvPr id="14" name="Group 16"/>
          <p:cNvGrpSpPr>
            <a:grpSpLocks/>
          </p:cNvGrpSpPr>
          <p:nvPr/>
        </p:nvGrpSpPr>
        <p:grpSpPr bwMode="auto">
          <a:xfrm>
            <a:off x="544000" y="3310711"/>
            <a:ext cx="7918450" cy="787400"/>
            <a:chOff x="410" y="1280"/>
            <a:chExt cx="4988" cy="496"/>
          </a:xfrm>
        </p:grpSpPr>
        <p:sp>
          <p:nvSpPr>
            <p:cNvPr id="15"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kern="0" dirty="0">
                  <a:solidFill>
                    <a:sysClr val="windowText" lastClr="000000"/>
                  </a:solidFill>
                </a:rPr>
                <a:t> </a:t>
              </a:r>
              <a:r>
                <a:rPr lang="en-US" b="1" kern="0" dirty="0" err="1" smtClean="0">
                  <a:solidFill>
                    <a:sysClr val="windowText" lastClr="000000"/>
                  </a:solidFill>
                </a:rPr>
                <a:t>Trabalham</a:t>
              </a:r>
              <a:r>
                <a:rPr lang="en-US" b="1" kern="0" dirty="0" smtClean="0">
                  <a:solidFill>
                    <a:sysClr val="windowText" lastClr="000000"/>
                  </a:solidFill>
                </a:rPr>
                <a:t> com o </a:t>
              </a:r>
              <a:r>
                <a:rPr lang="en-US" b="1" kern="0" dirty="0" err="1" smtClean="0">
                  <a:solidFill>
                    <a:sysClr val="windowText" lastClr="000000"/>
                  </a:solidFill>
                </a:rPr>
                <a:t>conceito</a:t>
              </a:r>
              <a:r>
                <a:rPr lang="en-US" b="1" kern="0" dirty="0" smtClean="0">
                  <a:solidFill>
                    <a:sysClr val="windowText" lastClr="000000"/>
                  </a:solidFill>
                </a:rPr>
                <a:t> (Drag and Drop)</a:t>
              </a:r>
              <a:endParaRPr lang="en-US" kern="0" dirty="0">
                <a:solidFill>
                  <a:sysClr val="windowText" lastClr="000000"/>
                </a:solidFill>
              </a:endParaRPr>
            </a:p>
          </p:txBody>
        </p:sp>
        <p:sp>
          <p:nvSpPr>
            <p:cNvPr id="16"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smtClean="0">
                  <a:ln>
                    <a:noFill/>
                  </a:ln>
                  <a:solidFill>
                    <a:sysClr val="windowText" lastClr="000000"/>
                  </a:solidFill>
                  <a:effectLst/>
                  <a:uLnTx/>
                  <a:uFillTx/>
                </a:rPr>
                <a:t>3</a:t>
              </a:r>
              <a:endParaRPr kumimoji="0" lang="en-US"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33785128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err="1" smtClean="0"/>
              <a:t>WebPartManager</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3</a:t>
            </a:fld>
            <a:endParaRPr lang="en-US" dirty="0"/>
          </a:p>
        </p:txBody>
      </p:sp>
      <p:sp>
        <p:nvSpPr>
          <p:cNvPr id="10" name="AutoShape 12"/>
          <p:cNvSpPr>
            <a:spLocks noChangeArrowheads="1"/>
          </p:cNvSpPr>
          <p:nvPr/>
        </p:nvSpPr>
        <p:spPr bwMode="auto">
          <a:xfrm>
            <a:off x="443553" y="1073297"/>
            <a:ext cx="8147050" cy="3261197"/>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11" name="Group 13"/>
          <p:cNvGrpSpPr>
            <a:grpSpLocks/>
          </p:cNvGrpSpPr>
          <p:nvPr/>
        </p:nvGrpSpPr>
        <p:grpSpPr bwMode="auto">
          <a:xfrm>
            <a:off x="557853" y="1545735"/>
            <a:ext cx="7918450" cy="787400"/>
            <a:chOff x="314" y="1184"/>
            <a:chExt cx="4988" cy="496"/>
          </a:xfrm>
        </p:grpSpPr>
        <p:sp>
          <p:nvSpPr>
            <p:cNvPr id="12"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i="0" u="none" strike="noStrike" kern="0" cap="none" spc="0" normalizeH="0" baseline="0" noProof="0" dirty="0" smtClean="0">
                  <a:ln>
                    <a:noFill/>
                  </a:ln>
                  <a:solidFill>
                    <a:sysClr val="windowText" lastClr="000000"/>
                  </a:solidFill>
                  <a:effectLst/>
                  <a:uLnTx/>
                  <a:uFillTx/>
                </a:rPr>
                <a:t> </a:t>
              </a:r>
              <a:r>
                <a:rPr lang="en-US" kern="0" noProof="0" dirty="0" err="1" smtClean="0">
                  <a:solidFill>
                    <a:sysClr val="windowText" lastClr="000000"/>
                  </a:solidFill>
                </a:rPr>
                <a:t>Respons</a:t>
              </a:r>
              <a:r>
                <a:rPr lang="en-US" kern="0" dirty="0" err="1" smtClean="0">
                  <a:solidFill>
                    <a:sysClr val="windowText" lastClr="000000"/>
                  </a:solidFill>
                </a:rPr>
                <a:t>ável</a:t>
              </a:r>
              <a:r>
                <a:rPr lang="en-US" kern="0" dirty="0" smtClean="0">
                  <a:solidFill>
                    <a:sysClr val="windowText" lastClr="000000"/>
                  </a:solidFill>
                </a:rPr>
                <a:t> </a:t>
              </a:r>
              <a:r>
                <a:rPr lang="en-US" kern="0" dirty="0" err="1" smtClean="0">
                  <a:solidFill>
                    <a:sysClr val="windowText" lastClr="000000"/>
                  </a:solidFill>
                </a:rPr>
                <a:t>pelo</a:t>
              </a:r>
              <a:r>
                <a:rPr lang="en-US" kern="0" dirty="0" smtClean="0">
                  <a:solidFill>
                    <a:sysClr val="windowText" lastClr="000000"/>
                  </a:solidFill>
                </a:rPr>
                <a:t> </a:t>
              </a:r>
              <a:r>
                <a:rPr lang="en-US" kern="0" dirty="0" err="1" smtClean="0">
                  <a:solidFill>
                    <a:sysClr val="windowText" lastClr="000000"/>
                  </a:solidFill>
                </a:rPr>
                <a:t>funcionamento</a:t>
              </a:r>
              <a:r>
                <a:rPr lang="en-US" kern="0" dirty="0" smtClean="0">
                  <a:solidFill>
                    <a:sysClr val="windowText" lastClr="000000"/>
                  </a:solidFill>
                </a:rPr>
                <a:t> dos </a:t>
              </a:r>
              <a:r>
                <a:rPr lang="en-US" kern="0" dirty="0" err="1" smtClean="0">
                  <a:solidFill>
                    <a:sysClr val="windowText" lastClr="000000"/>
                  </a:solidFill>
                </a:rPr>
                <a:t>controles</a:t>
              </a:r>
              <a:r>
                <a:rPr lang="en-US" kern="0" dirty="0" smtClean="0">
                  <a:solidFill>
                    <a:sysClr val="windowText" lastClr="000000"/>
                  </a:solidFill>
                </a:rPr>
                <a:t> Web Parts</a:t>
              </a:r>
              <a:endParaRPr lang="en-US" kern="0" dirty="0">
                <a:solidFill>
                  <a:sysClr val="windowText" lastClr="000000"/>
                </a:solidFill>
              </a:endParaRPr>
            </a:p>
          </p:txBody>
        </p:sp>
        <p:sp>
          <p:nvSpPr>
            <p:cNvPr id="18"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a:ln>
                    <a:noFill/>
                  </a:ln>
                  <a:solidFill>
                    <a:sysClr val="windowText" lastClr="000000"/>
                  </a:solidFill>
                  <a:effectLst/>
                  <a:uLnTx/>
                  <a:uFillTx/>
                </a:rPr>
                <a:t>1</a:t>
              </a:r>
            </a:p>
          </p:txBody>
        </p:sp>
      </p:grpSp>
      <p:grpSp>
        <p:nvGrpSpPr>
          <p:cNvPr id="20" name="Group 16"/>
          <p:cNvGrpSpPr>
            <a:grpSpLocks/>
          </p:cNvGrpSpPr>
          <p:nvPr/>
        </p:nvGrpSpPr>
        <p:grpSpPr bwMode="auto">
          <a:xfrm>
            <a:off x="557853" y="2422035"/>
            <a:ext cx="7918450" cy="787400"/>
            <a:chOff x="410" y="1280"/>
            <a:chExt cx="4988" cy="496"/>
          </a:xfrm>
        </p:grpSpPr>
        <p:sp>
          <p:nvSpPr>
            <p:cNvPr id="21"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kern="0" dirty="0">
                  <a:solidFill>
                    <a:sysClr val="windowText" lastClr="000000"/>
                  </a:solidFill>
                </a:rPr>
                <a:t> </a:t>
              </a:r>
              <a:r>
                <a:rPr lang="en-US" b="1" kern="0" dirty="0" smtClean="0">
                  <a:solidFill>
                    <a:sysClr val="windowText" lastClr="000000"/>
                  </a:solidFill>
                </a:rPr>
                <a:t>Principal </a:t>
              </a:r>
              <a:r>
                <a:rPr lang="en-US" b="1" kern="0" dirty="0" err="1" smtClean="0">
                  <a:solidFill>
                    <a:sysClr val="windowText" lastClr="000000"/>
                  </a:solidFill>
                </a:rPr>
                <a:t>controle</a:t>
              </a:r>
              <a:r>
                <a:rPr lang="en-US" kern="0" dirty="0" smtClean="0">
                  <a:solidFill>
                    <a:sysClr val="windowText" lastClr="000000"/>
                  </a:solidFill>
                </a:rPr>
                <a:t>, </a:t>
              </a:r>
              <a:r>
                <a:rPr lang="en-US" kern="0" dirty="0" err="1" smtClean="0">
                  <a:solidFill>
                    <a:sysClr val="windowText" lastClr="000000"/>
                  </a:solidFill>
                </a:rPr>
                <a:t>deve</a:t>
              </a:r>
              <a:r>
                <a:rPr lang="en-US" kern="0" dirty="0" smtClean="0">
                  <a:solidFill>
                    <a:sysClr val="windowText" lastClr="000000"/>
                  </a:solidFill>
                </a:rPr>
                <a:t> </a:t>
              </a:r>
              <a:r>
                <a:rPr lang="en-US" kern="0" dirty="0" err="1" smtClean="0">
                  <a:solidFill>
                    <a:sysClr val="windowText" lastClr="000000"/>
                  </a:solidFill>
                </a:rPr>
                <a:t>ser</a:t>
              </a:r>
              <a:r>
                <a:rPr lang="en-US" kern="0" dirty="0" smtClean="0">
                  <a:solidFill>
                    <a:sysClr val="windowText" lastClr="000000"/>
                  </a:solidFill>
                </a:rPr>
                <a:t> </a:t>
              </a:r>
              <a:r>
                <a:rPr lang="en-US" kern="0" dirty="0" err="1" smtClean="0">
                  <a:solidFill>
                    <a:sysClr val="windowText" lastClr="000000"/>
                  </a:solidFill>
                </a:rPr>
                <a:t>inserido</a:t>
              </a:r>
              <a:r>
                <a:rPr lang="en-US" kern="0" dirty="0" smtClean="0">
                  <a:solidFill>
                    <a:sysClr val="windowText" lastClr="000000"/>
                  </a:solidFill>
                </a:rPr>
                <a:t> antes dos </a:t>
              </a:r>
              <a:r>
                <a:rPr lang="en-US" kern="0" dirty="0" err="1" smtClean="0">
                  <a:solidFill>
                    <a:sysClr val="windowText" lastClr="000000"/>
                  </a:solidFill>
                </a:rPr>
                <a:t>controles</a:t>
              </a:r>
              <a:r>
                <a:rPr lang="en-US" kern="0" dirty="0" smtClean="0">
                  <a:solidFill>
                    <a:sysClr val="windowText" lastClr="000000"/>
                  </a:solidFill>
                </a:rPr>
                <a:t> Web Parts</a:t>
              </a:r>
              <a:endParaRPr lang="en-US" kern="0" dirty="0">
                <a:solidFill>
                  <a:sysClr val="windowText" lastClr="000000"/>
                </a:solidFill>
              </a:endParaRPr>
            </a:p>
          </p:txBody>
        </p:sp>
        <p:sp>
          <p:nvSpPr>
            <p:cNvPr id="22"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a:ln>
                    <a:noFill/>
                  </a:ln>
                  <a:solidFill>
                    <a:sysClr val="windowText" lastClr="000000"/>
                  </a:solidFill>
                  <a:effectLst/>
                  <a:uLnTx/>
                  <a:uFillTx/>
                </a:rPr>
                <a:t>2</a:t>
              </a:r>
            </a:p>
          </p:txBody>
        </p:sp>
      </p:grpSp>
      <p:grpSp>
        <p:nvGrpSpPr>
          <p:cNvPr id="23" name="Group 16"/>
          <p:cNvGrpSpPr>
            <a:grpSpLocks/>
          </p:cNvGrpSpPr>
          <p:nvPr/>
        </p:nvGrpSpPr>
        <p:grpSpPr bwMode="auto">
          <a:xfrm>
            <a:off x="557853" y="3314320"/>
            <a:ext cx="7918450" cy="787400"/>
            <a:chOff x="410" y="1273"/>
            <a:chExt cx="4988" cy="496"/>
          </a:xfrm>
        </p:grpSpPr>
        <p:sp>
          <p:nvSpPr>
            <p:cNvPr id="24" name="AutoShape 17"/>
            <p:cNvSpPr>
              <a:spLocks noChangeArrowheads="1"/>
            </p:cNvSpPr>
            <p:nvPr/>
          </p:nvSpPr>
          <p:spPr bwMode="auto">
            <a:xfrm>
              <a:off x="554" y="1273"/>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b="1" kern="0" dirty="0">
                  <a:solidFill>
                    <a:sysClr val="windowText" lastClr="000000"/>
                  </a:solidFill>
                </a:rPr>
                <a:t> </a:t>
              </a:r>
              <a:r>
                <a:rPr lang="en-US" b="1" kern="0" dirty="0" err="1" smtClean="0">
                  <a:solidFill>
                    <a:sysClr val="windowText" lastClr="000000"/>
                  </a:solidFill>
                </a:rPr>
                <a:t>Salva</a:t>
              </a:r>
              <a:r>
                <a:rPr lang="en-US" b="1" kern="0" dirty="0" smtClean="0">
                  <a:solidFill>
                    <a:sysClr val="windowText" lastClr="000000"/>
                  </a:solidFill>
                </a:rPr>
                <a:t> as </a:t>
              </a:r>
              <a:r>
                <a:rPr lang="en-US" b="1" kern="0" dirty="0" err="1" smtClean="0">
                  <a:solidFill>
                    <a:sysClr val="windowText" lastClr="000000"/>
                  </a:solidFill>
                </a:rPr>
                <a:t>informações</a:t>
              </a:r>
              <a:r>
                <a:rPr lang="en-US" b="1" kern="0" dirty="0" smtClean="0">
                  <a:solidFill>
                    <a:sysClr val="windowText" lastClr="000000"/>
                  </a:solidFill>
                </a:rPr>
                <a:t> </a:t>
              </a:r>
              <a:r>
                <a:rPr lang="en-US" b="1" kern="0" dirty="0" err="1" smtClean="0">
                  <a:solidFill>
                    <a:sysClr val="windowText" lastClr="000000"/>
                  </a:solidFill>
                </a:rPr>
                <a:t>na</a:t>
              </a:r>
              <a:r>
                <a:rPr lang="en-US" b="1" kern="0" dirty="0" smtClean="0">
                  <a:solidFill>
                    <a:sysClr val="windowText" lastClr="000000"/>
                  </a:solidFill>
                </a:rPr>
                <a:t> pasta </a:t>
              </a:r>
              <a:r>
                <a:rPr lang="en-US" b="1" kern="0" dirty="0" err="1" smtClean="0">
                  <a:solidFill>
                    <a:sysClr val="windowText" lastClr="000000"/>
                  </a:solidFill>
                </a:rPr>
                <a:t>App_Data</a:t>
              </a:r>
              <a:r>
                <a:rPr lang="en-US" b="1" kern="0" dirty="0">
                  <a:solidFill>
                    <a:sysClr val="windowText" lastClr="000000"/>
                  </a:solidFill>
                </a:rPr>
                <a:t> </a:t>
              </a:r>
              <a:r>
                <a:rPr lang="en-US" b="1" kern="0" dirty="0" err="1" smtClean="0">
                  <a:solidFill>
                    <a:sysClr val="windowText" lastClr="000000"/>
                  </a:solidFill>
                </a:rPr>
                <a:t>na</a:t>
              </a:r>
              <a:r>
                <a:rPr lang="en-US" b="1" kern="0" dirty="0" smtClean="0">
                  <a:solidFill>
                    <a:sysClr val="windowText" lastClr="000000"/>
                  </a:solidFill>
                </a:rPr>
                <a:t> base ASPNETDB</a:t>
              </a:r>
              <a:endParaRPr lang="en-US" b="1" kern="0" dirty="0">
                <a:solidFill>
                  <a:sysClr val="windowText" lastClr="000000"/>
                </a:solidFill>
              </a:endParaRPr>
            </a:p>
          </p:txBody>
        </p:sp>
        <p:sp>
          <p:nvSpPr>
            <p:cNvPr id="25"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lang="en-US" kern="0" dirty="0">
                  <a:solidFill>
                    <a:sysClr val="windowText" lastClr="000000"/>
                  </a:solidFill>
                </a:rPr>
                <a:t>3</a:t>
              </a:r>
              <a:endParaRPr kumimoji="0" lang="en-US" i="0" u="none" strike="noStrike" kern="0" cap="none" spc="0" normalizeH="0" baseline="0" noProof="0" dirty="0">
                <a:ln>
                  <a:noFill/>
                </a:ln>
                <a:solidFill>
                  <a:sysClr val="windowText" lastClr="000000"/>
                </a:solidFill>
                <a:effectLst/>
                <a:uLnTx/>
                <a:uFillTx/>
              </a:endParaRPr>
            </a:p>
          </p:txBody>
        </p:sp>
      </p:grpSp>
      <p:sp>
        <p:nvSpPr>
          <p:cNvPr id="26" name="AutoShape 5"/>
          <p:cNvSpPr>
            <a:spLocks noChangeArrowheads="1"/>
          </p:cNvSpPr>
          <p:nvPr/>
        </p:nvSpPr>
        <p:spPr bwMode="auto">
          <a:xfrm>
            <a:off x="443553" y="5294725"/>
            <a:ext cx="8147050" cy="714189"/>
          </a:xfrm>
          <a:prstGeom prst="roundRect">
            <a:avLst>
              <a:gd name="adj" fmla="val 16667"/>
            </a:avLst>
          </a:prstGeom>
          <a:gradFill rotWithShape="1">
            <a:gsLst>
              <a:gs pos="0">
                <a:srgbClr val="EAABA0"/>
              </a:gs>
              <a:gs pos="100000">
                <a:srgbClr val="F6D9D4"/>
              </a:gs>
            </a:gsLst>
            <a:lin ang="27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defTabSz="914400" eaLnBrk="1" fontAlgn="auto" latinLnBrk="0" hangingPunct="1">
              <a:lnSpc>
                <a:spcPct val="90000"/>
              </a:lnSpc>
              <a:spcBef>
                <a:spcPct val="4000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OBS: </a:t>
            </a:r>
            <a:r>
              <a:rPr lang="en-US" kern="0" noProof="0" dirty="0" err="1" smtClean="0">
                <a:solidFill>
                  <a:sysClr val="windowText" lastClr="000000"/>
                </a:solidFill>
              </a:rPr>
              <a:t>Esse</a:t>
            </a:r>
            <a:r>
              <a:rPr lang="en-US" kern="0" noProof="0" dirty="0" smtClean="0">
                <a:solidFill>
                  <a:sysClr val="windowText" lastClr="000000"/>
                </a:solidFill>
              </a:rPr>
              <a:t> </a:t>
            </a:r>
            <a:r>
              <a:rPr lang="en-US" kern="0" noProof="0" dirty="0" err="1" smtClean="0">
                <a:solidFill>
                  <a:sysClr val="windowText" lastClr="000000"/>
                </a:solidFill>
              </a:rPr>
              <a:t>controle</a:t>
            </a:r>
            <a:r>
              <a:rPr lang="en-US" kern="0" noProof="0" dirty="0" smtClean="0">
                <a:solidFill>
                  <a:sysClr val="windowText" lastClr="000000"/>
                </a:solidFill>
              </a:rPr>
              <a:t> </a:t>
            </a:r>
            <a:r>
              <a:rPr lang="en-US" kern="0" noProof="0" dirty="0" err="1" smtClean="0">
                <a:solidFill>
                  <a:sysClr val="windowText" lastClr="000000"/>
                </a:solidFill>
              </a:rPr>
              <a:t>não</a:t>
            </a:r>
            <a:r>
              <a:rPr lang="en-US" kern="0" noProof="0" dirty="0" smtClean="0">
                <a:solidFill>
                  <a:sysClr val="windowText" lastClr="000000"/>
                </a:solidFill>
              </a:rPr>
              <a:t> é </a:t>
            </a:r>
            <a:r>
              <a:rPr lang="en-US" kern="0" noProof="0" dirty="0" err="1" smtClean="0">
                <a:solidFill>
                  <a:sysClr val="windowText" lastClr="000000"/>
                </a:solidFill>
              </a:rPr>
              <a:t>visível</a:t>
            </a:r>
            <a:r>
              <a:rPr lang="en-US" kern="0" noProof="0" dirty="0" smtClean="0">
                <a:solidFill>
                  <a:sysClr val="windowText" lastClr="000000"/>
                </a:solidFill>
              </a:rPr>
              <a:t> </a:t>
            </a:r>
            <a:r>
              <a:rPr lang="en-US" kern="0" noProof="0" dirty="0" err="1" smtClean="0">
                <a:solidFill>
                  <a:sysClr val="windowText" lastClr="000000"/>
                </a:solidFill>
              </a:rPr>
              <a:t>ao</a:t>
            </a:r>
            <a:r>
              <a:rPr lang="en-US" kern="0" noProof="0" dirty="0" smtClean="0">
                <a:solidFill>
                  <a:sysClr val="windowText" lastClr="000000"/>
                </a:solidFill>
              </a:rPr>
              <a:t> </a:t>
            </a:r>
            <a:r>
              <a:rPr lang="en-US" kern="0" noProof="0" dirty="0" err="1" smtClean="0">
                <a:solidFill>
                  <a:sysClr val="windowText" lastClr="000000"/>
                </a:solidFill>
              </a:rPr>
              <a:t>usuário</a:t>
            </a:r>
            <a:endParaRPr kumimoji="0" 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292153545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err="1" smtClean="0"/>
              <a:t>WebPartZone</a:t>
            </a:r>
            <a:r>
              <a:rPr lang="pt-BR" sz="4000" dirty="0" smtClean="0"/>
              <a:t> (Zonas da Página)</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4</a:t>
            </a:fld>
            <a:endParaRPr lang="en-US" dirty="0"/>
          </a:p>
        </p:txBody>
      </p:sp>
      <p:sp>
        <p:nvSpPr>
          <p:cNvPr id="10" name="AutoShape 12"/>
          <p:cNvSpPr>
            <a:spLocks noChangeArrowheads="1"/>
          </p:cNvSpPr>
          <p:nvPr/>
        </p:nvSpPr>
        <p:spPr bwMode="auto">
          <a:xfrm>
            <a:off x="443553" y="1073297"/>
            <a:ext cx="8147050" cy="3166194"/>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11" name="Group 13"/>
          <p:cNvGrpSpPr>
            <a:grpSpLocks/>
          </p:cNvGrpSpPr>
          <p:nvPr/>
        </p:nvGrpSpPr>
        <p:grpSpPr bwMode="auto">
          <a:xfrm>
            <a:off x="557853" y="1545735"/>
            <a:ext cx="7918450" cy="787400"/>
            <a:chOff x="314" y="1184"/>
            <a:chExt cx="4988" cy="496"/>
          </a:xfrm>
        </p:grpSpPr>
        <p:sp>
          <p:nvSpPr>
            <p:cNvPr id="12"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i="0" u="none" strike="noStrike" kern="0" cap="none" spc="0" normalizeH="0" baseline="0" noProof="0" dirty="0" smtClean="0">
                  <a:ln>
                    <a:noFill/>
                  </a:ln>
                  <a:solidFill>
                    <a:sysClr val="windowText" lastClr="000000"/>
                  </a:solidFill>
                  <a:effectLst/>
                  <a:uLnTx/>
                  <a:uFillTx/>
                </a:rPr>
                <a:t> </a:t>
              </a:r>
              <a:r>
                <a:rPr lang="en-US" kern="0" noProof="0" dirty="0" err="1" smtClean="0">
                  <a:solidFill>
                    <a:sysClr val="windowText" lastClr="000000"/>
                  </a:solidFill>
                </a:rPr>
                <a:t>Definem</a:t>
              </a:r>
              <a:r>
                <a:rPr lang="en-US" kern="0" noProof="0" dirty="0" smtClean="0">
                  <a:solidFill>
                    <a:sysClr val="windowText" lastClr="000000"/>
                  </a:solidFill>
                </a:rPr>
                <a:t> as </a:t>
              </a:r>
              <a:r>
                <a:rPr lang="en-US" kern="0" noProof="0" dirty="0" err="1" smtClean="0">
                  <a:solidFill>
                    <a:sysClr val="windowText" lastClr="000000"/>
                  </a:solidFill>
                </a:rPr>
                <a:t>áreas</a:t>
              </a:r>
              <a:r>
                <a:rPr lang="en-US" kern="0" noProof="0" dirty="0" smtClean="0">
                  <a:solidFill>
                    <a:sysClr val="windowText" lastClr="000000"/>
                  </a:solidFill>
                </a:rPr>
                <a:t> da </a:t>
              </a:r>
              <a:r>
                <a:rPr lang="en-US" kern="0" noProof="0" dirty="0" err="1" smtClean="0">
                  <a:solidFill>
                    <a:sysClr val="windowText" lastClr="000000"/>
                  </a:solidFill>
                </a:rPr>
                <a:t>página</a:t>
              </a:r>
              <a:r>
                <a:rPr lang="en-US" kern="0" noProof="0" dirty="0" smtClean="0">
                  <a:solidFill>
                    <a:sysClr val="windowText" lastClr="000000"/>
                  </a:solidFill>
                </a:rPr>
                <a:t> </a:t>
              </a:r>
              <a:r>
                <a:rPr lang="en-US" kern="0" noProof="0" dirty="0" err="1" smtClean="0">
                  <a:solidFill>
                    <a:sysClr val="windowText" lastClr="000000"/>
                  </a:solidFill>
                </a:rPr>
                <a:t>onde</a:t>
              </a:r>
              <a:r>
                <a:rPr lang="en-US" kern="0" noProof="0" dirty="0" smtClean="0">
                  <a:solidFill>
                    <a:sysClr val="windowText" lastClr="000000"/>
                  </a:solidFill>
                </a:rPr>
                <a:t> </a:t>
              </a:r>
              <a:r>
                <a:rPr lang="en-US" kern="0" noProof="0" dirty="0" err="1" smtClean="0">
                  <a:solidFill>
                    <a:sysClr val="windowText" lastClr="000000"/>
                  </a:solidFill>
                </a:rPr>
                <a:t>serão</a:t>
              </a:r>
              <a:r>
                <a:rPr lang="en-US" kern="0" noProof="0" dirty="0" smtClean="0">
                  <a:solidFill>
                    <a:sysClr val="windowText" lastClr="000000"/>
                  </a:solidFill>
                </a:rPr>
                <a:t> </a:t>
              </a:r>
              <a:r>
                <a:rPr lang="en-US" kern="0" noProof="0" dirty="0" err="1" smtClean="0">
                  <a:solidFill>
                    <a:sysClr val="windowText" lastClr="000000"/>
                  </a:solidFill>
                </a:rPr>
                <a:t>exibidas</a:t>
              </a:r>
              <a:r>
                <a:rPr lang="en-US" kern="0" noProof="0" dirty="0" smtClean="0">
                  <a:solidFill>
                    <a:sysClr val="windowText" lastClr="000000"/>
                  </a:solidFill>
                </a:rPr>
                <a:t> as Web Parts</a:t>
              </a:r>
              <a:endParaRPr lang="en-US" kern="0" dirty="0">
                <a:solidFill>
                  <a:sysClr val="windowText" lastClr="000000"/>
                </a:solidFill>
              </a:endParaRPr>
            </a:p>
          </p:txBody>
        </p:sp>
        <p:sp>
          <p:nvSpPr>
            <p:cNvPr id="18"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a:ln>
                    <a:noFill/>
                  </a:ln>
                  <a:solidFill>
                    <a:sysClr val="windowText" lastClr="000000"/>
                  </a:solidFill>
                  <a:effectLst/>
                  <a:uLnTx/>
                  <a:uFillTx/>
                </a:rPr>
                <a:t>1</a:t>
              </a:r>
            </a:p>
          </p:txBody>
        </p:sp>
      </p:grpSp>
      <p:grpSp>
        <p:nvGrpSpPr>
          <p:cNvPr id="20" name="Group 16"/>
          <p:cNvGrpSpPr>
            <a:grpSpLocks/>
          </p:cNvGrpSpPr>
          <p:nvPr/>
        </p:nvGrpSpPr>
        <p:grpSpPr bwMode="auto">
          <a:xfrm>
            <a:off x="557853" y="2422035"/>
            <a:ext cx="7918450" cy="787400"/>
            <a:chOff x="410" y="1280"/>
            <a:chExt cx="4988" cy="496"/>
          </a:xfrm>
        </p:grpSpPr>
        <p:sp>
          <p:nvSpPr>
            <p:cNvPr id="21"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kern="0" dirty="0">
                  <a:solidFill>
                    <a:sysClr val="windowText" lastClr="000000"/>
                  </a:solidFill>
                </a:rPr>
                <a:t> </a:t>
              </a:r>
              <a:r>
                <a:rPr lang="en-US" kern="0" dirty="0" err="1" smtClean="0">
                  <a:solidFill>
                    <a:sysClr val="windowText" lastClr="000000"/>
                  </a:solidFill>
                </a:rPr>
                <a:t>Podem</a:t>
              </a:r>
              <a:r>
                <a:rPr lang="en-US" kern="0" dirty="0" smtClean="0">
                  <a:solidFill>
                    <a:sysClr val="windowText" lastClr="000000"/>
                  </a:solidFill>
                </a:rPr>
                <a:t> </a:t>
              </a:r>
              <a:r>
                <a:rPr lang="en-US" kern="0" dirty="0" err="1" smtClean="0">
                  <a:solidFill>
                    <a:sysClr val="windowText" lastClr="000000"/>
                  </a:solidFill>
                </a:rPr>
                <a:t>ser</a:t>
              </a:r>
              <a:r>
                <a:rPr lang="en-US" kern="0" dirty="0" smtClean="0">
                  <a:solidFill>
                    <a:sysClr val="windowText" lastClr="000000"/>
                  </a:solidFill>
                </a:rPr>
                <a:t> </a:t>
              </a:r>
              <a:r>
                <a:rPr lang="en-US" kern="0" dirty="0" err="1" smtClean="0">
                  <a:solidFill>
                    <a:sysClr val="windowText" lastClr="000000"/>
                  </a:solidFill>
                </a:rPr>
                <a:t>Minimizadas</a:t>
              </a:r>
              <a:r>
                <a:rPr lang="en-US" kern="0" dirty="0" smtClean="0">
                  <a:solidFill>
                    <a:sysClr val="windowText" lastClr="000000"/>
                  </a:solidFill>
                </a:rPr>
                <a:t>, </a:t>
              </a:r>
              <a:r>
                <a:rPr lang="en-US" kern="0" dirty="0" err="1" smtClean="0">
                  <a:solidFill>
                    <a:sysClr val="windowText" lastClr="000000"/>
                  </a:solidFill>
                </a:rPr>
                <a:t>Restauradas</a:t>
              </a:r>
              <a:r>
                <a:rPr lang="en-US" kern="0" dirty="0" smtClean="0">
                  <a:solidFill>
                    <a:sysClr val="windowText" lastClr="000000"/>
                  </a:solidFill>
                </a:rPr>
                <a:t>, </a:t>
              </a:r>
              <a:r>
                <a:rPr lang="en-US" kern="0" dirty="0" err="1" smtClean="0">
                  <a:solidFill>
                    <a:sysClr val="windowText" lastClr="000000"/>
                  </a:solidFill>
                </a:rPr>
                <a:t>Excluídas</a:t>
              </a:r>
              <a:r>
                <a:rPr lang="en-US" kern="0" dirty="0" smtClean="0">
                  <a:solidFill>
                    <a:sysClr val="windowText" lastClr="000000"/>
                  </a:solidFill>
                </a:rPr>
                <a:t> e </a:t>
              </a:r>
              <a:r>
                <a:rPr lang="en-US" kern="0" dirty="0" err="1" smtClean="0">
                  <a:solidFill>
                    <a:sysClr val="windowText" lastClr="000000"/>
                  </a:solidFill>
                </a:rPr>
                <a:t>Fechadas</a:t>
              </a:r>
              <a:endParaRPr lang="en-US" kern="0" dirty="0">
                <a:solidFill>
                  <a:sysClr val="windowText" lastClr="000000"/>
                </a:solidFill>
              </a:endParaRPr>
            </a:p>
          </p:txBody>
        </p:sp>
        <p:sp>
          <p:nvSpPr>
            <p:cNvPr id="22"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a:ln>
                    <a:noFill/>
                  </a:ln>
                  <a:solidFill>
                    <a:sysClr val="windowText" lastClr="000000"/>
                  </a:solidFill>
                  <a:effectLst/>
                  <a:uLnTx/>
                  <a:uFillTx/>
                </a:rPr>
                <a:t>2</a:t>
              </a:r>
            </a:p>
          </p:txBody>
        </p:sp>
      </p:grpSp>
      <p:grpSp>
        <p:nvGrpSpPr>
          <p:cNvPr id="13" name="Group 16"/>
          <p:cNvGrpSpPr>
            <a:grpSpLocks/>
          </p:cNvGrpSpPr>
          <p:nvPr/>
        </p:nvGrpSpPr>
        <p:grpSpPr bwMode="auto">
          <a:xfrm>
            <a:off x="557853" y="3302460"/>
            <a:ext cx="7918450" cy="787400"/>
            <a:chOff x="410" y="1280"/>
            <a:chExt cx="4988" cy="496"/>
          </a:xfrm>
        </p:grpSpPr>
        <p:sp>
          <p:nvSpPr>
            <p:cNvPr id="14"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kern="0" dirty="0">
                  <a:solidFill>
                    <a:sysClr val="windowText" lastClr="000000"/>
                  </a:solidFill>
                </a:rPr>
                <a:t> </a:t>
              </a:r>
              <a:r>
                <a:rPr lang="en-US" kern="0" dirty="0" smtClean="0">
                  <a:solidFill>
                    <a:sysClr val="windowText" lastClr="000000"/>
                  </a:solidFill>
                </a:rPr>
                <a:t>Drag and Drop é </a:t>
              </a:r>
              <a:r>
                <a:rPr lang="en-US" kern="0" dirty="0" err="1" smtClean="0">
                  <a:solidFill>
                    <a:sysClr val="windowText" lastClr="000000"/>
                  </a:solidFill>
                </a:rPr>
                <a:t>feito</a:t>
              </a:r>
              <a:r>
                <a:rPr lang="en-US" kern="0" dirty="0" smtClean="0">
                  <a:solidFill>
                    <a:sysClr val="windowText" lastClr="000000"/>
                  </a:solidFill>
                </a:rPr>
                <a:t> entre as </a:t>
              </a:r>
              <a:r>
                <a:rPr lang="en-US" kern="0" dirty="0" err="1" smtClean="0">
                  <a:solidFill>
                    <a:sysClr val="windowText" lastClr="000000"/>
                  </a:solidFill>
                </a:rPr>
                <a:t>Zonas</a:t>
              </a:r>
              <a:endParaRPr lang="en-US" kern="0" dirty="0">
                <a:solidFill>
                  <a:sysClr val="windowText" lastClr="000000"/>
                </a:solidFill>
              </a:endParaRPr>
            </a:p>
          </p:txBody>
        </p:sp>
        <p:sp>
          <p:nvSpPr>
            <p:cNvPr id="15"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smtClean="0">
                  <a:ln>
                    <a:noFill/>
                  </a:ln>
                  <a:solidFill>
                    <a:sysClr val="windowText" lastClr="000000"/>
                  </a:solidFill>
                  <a:effectLst/>
                  <a:uLnTx/>
                  <a:uFillTx/>
                </a:rPr>
                <a:t>3</a:t>
              </a:r>
              <a:endParaRPr kumimoji="0" lang="en-US"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98805472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5</a:t>
            </a:fld>
            <a:endParaRPr lang="en-US" dirty="0"/>
          </a:p>
        </p:txBody>
      </p:sp>
      <p:sp>
        <p:nvSpPr>
          <p:cNvPr id="6" name="Rounded Rectangle 844804"/>
          <p:cNvSpPr>
            <a:spLocks noChangeArrowheads="1"/>
          </p:cNvSpPr>
          <p:nvPr/>
        </p:nvSpPr>
        <p:spPr bwMode="auto">
          <a:xfrm>
            <a:off x="598350" y="14716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Conhecendo</a:t>
            </a:r>
            <a:r>
              <a:rPr kumimoji="0" lang="en-US" sz="1600" b="1" i="0" u="none" strike="noStrike" kern="0" cap="none" spc="0" normalizeH="0" baseline="0" noProof="0" dirty="0" smtClean="0">
                <a:ln>
                  <a:noFill/>
                </a:ln>
                <a:solidFill>
                  <a:sysClr val="windowText" lastClr="000000"/>
                </a:solidFill>
                <a:effectLst/>
                <a:uLnTx/>
                <a:uFillTx/>
              </a:rPr>
              <a:t> o</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controle</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WebPartManager</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0" name="Rounded Rectangle 844804"/>
          <p:cNvSpPr>
            <a:spLocks noChangeArrowheads="1"/>
          </p:cNvSpPr>
          <p:nvPr/>
        </p:nvSpPr>
        <p:spPr bwMode="auto">
          <a:xfrm>
            <a:off x="611844" y="222732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noProof="0" dirty="0">
                <a:solidFill>
                  <a:sysClr val="windowText" lastClr="000000"/>
                </a:solidFill>
              </a:rPr>
              <a:t> </a:t>
            </a:r>
            <a:r>
              <a:rPr lang="en-US" sz="1600" b="1" kern="0" noProof="0" dirty="0" err="1" smtClean="0">
                <a:solidFill>
                  <a:sysClr val="windowText" lastClr="000000"/>
                </a:solidFill>
              </a:rPr>
              <a:t>Conhecendo</a:t>
            </a:r>
            <a:r>
              <a:rPr lang="en-US" sz="1600" b="1" kern="0" noProof="0" dirty="0" smtClean="0">
                <a:solidFill>
                  <a:sysClr val="windowText" lastClr="000000"/>
                </a:solidFill>
              </a:rPr>
              <a:t> o </a:t>
            </a:r>
            <a:r>
              <a:rPr lang="en-US" sz="1600" b="1" kern="0" noProof="0" dirty="0" err="1" smtClean="0">
                <a:solidFill>
                  <a:sysClr val="windowText" lastClr="000000"/>
                </a:solidFill>
              </a:rPr>
              <a:t>controle</a:t>
            </a:r>
            <a:r>
              <a:rPr lang="en-US" sz="1600" b="1" kern="0" noProof="0" dirty="0" smtClean="0">
                <a:solidFill>
                  <a:sysClr val="windowText" lastClr="000000"/>
                </a:solidFill>
              </a:rPr>
              <a:t> </a:t>
            </a:r>
            <a:r>
              <a:rPr lang="en-US" sz="1600" b="1" kern="0" noProof="0" dirty="0" err="1" smtClean="0">
                <a:solidFill>
                  <a:sysClr val="windowText" lastClr="000000"/>
                </a:solidFill>
              </a:rPr>
              <a:t>WebPartZone</a:t>
            </a:r>
            <a:r>
              <a:rPr lang="en-US" sz="1600" b="1" kern="0" noProof="0" dirty="0" smtClean="0">
                <a:solidFill>
                  <a:sysClr val="windowText" lastClr="000000"/>
                </a:solidFill>
              </a:rPr>
              <a:t> </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394482" y="234321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16" name="Rounded Rectangle 844804"/>
          <p:cNvSpPr>
            <a:spLocks noChangeArrowheads="1"/>
          </p:cNvSpPr>
          <p:nvPr/>
        </p:nvSpPr>
        <p:spPr bwMode="auto">
          <a:xfrm>
            <a:off x="611844" y="300767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noProof="0" dirty="0">
                <a:solidFill>
                  <a:sysClr val="windowText" lastClr="000000"/>
                </a:solidFill>
              </a:rPr>
              <a:t> </a:t>
            </a:r>
            <a:r>
              <a:rPr lang="en-US" sz="1600" b="1" kern="0" noProof="0" dirty="0" err="1" smtClean="0">
                <a:solidFill>
                  <a:sysClr val="windowText" lastClr="000000"/>
                </a:solidFill>
              </a:rPr>
              <a:t>Criando</a:t>
            </a:r>
            <a:r>
              <a:rPr lang="en-US" sz="1600" b="1" kern="0" noProof="0" dirty="0" smtClean="0">
                <a:solidFill>
                  <a:sysClr val="windowText" lastClr="000000"/>
                </a:solidFill>
              </a:rPr>
              <a:t> as </a:t>
            </a:r>
            <a:r>
              <a:rPr lang="en-US" sz="1600" b="1" kern="0" noProof="0" dirty="0" err="1" smtClean="0">
                <a:solidFill>
                  <a:sysClr val="windowText" lastClr="000000"/>
                </a:solidFill>
              </a:rPr>
              <a:t>zonas</a:t>
            </a:r>
            <a:r>
              <a:rPr lang="en-US" sz="1600" b="1" kern="0" noProof="0" dirty="0" smtClean="0">
                <a:solidFill>
                  <a:sysClr val="windowText" lastClr="000000"/>
                </a:solidFill>
              </a:rPr>
              <a:t> da </a:t>
            </a:r>
            <a:r>
              <a:rPr lang="en-US" sz="1600" b="1" kern="0" noProof="0" dirty="0" err="1" smtClean="0">
                <a:solidFill>
                  <a:sysClr val="windowText" lastClr="000000"/>
                </a:solidFill>
              </a:rPr>
              <a:t>página</a:t>
            </a:r>
            <a:r>
              <a:rPr lang="en-US" sz="1600" b="1" kern="0" noProof="0" dirty="0" smtClean="0">
                <a:solidFill>
                  <a:sysClr val="windowText" lastClr="000000"/>
                </a:solidFill>
              </a:rPr>
              <a:t> (Calendar, Login, Button, </a:t>
            </a:r>
            <a:r>
              <a:rPr lang="en-US" sz="1600" b="1" kern="0" noProof="0" dirty="0" err="1" smtClean="0">
                <a:solidFill>
                  <a:sysClr val="windowText" lastClr="000000"/>
                </a:solidFill>
              </a:rPr>
              <a:t>TreeView</a:t>
            </a:r>
            <a:r>
              <a:rPr lang="en-US" sz="1600" b="1" kern="0" noProof="0" dirty="0" smtClean="0">
                <a:solidFill>
                  <a:sysClr val="windowText" lastClr="000000"/>
                </a:solidFill>
              </a:rPr>
              <a:t>) </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7" name="Rounded Rectangle 836634"/>
          <p:cNvSpPr>
            <a:spLocks noChangeArrowheads="1"/>
          </p:cNvSpPr>
          <p:nvPr/>
        </p:nvSpPr>
        <p:spPr bwMode="auto">
          <a:xfrm>
            <a:off x="394482" y="31235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3</a:t>
            </a:r>
          </a:p>
        </p:txBody>
      </p:sp>
      <p:sp>
        <p:nvSpPr>
          <p:cNvPr id="18" name="Rounded Rectangle 844804"/>
          <p:cNvSpPr>
            <a:spLocks noChangeArrowheads="1"/>
          </p:cNvSpPr>
          <p:nvPr/>
        </p:nvSpPr>
        <p:spPr bwMode="auto">
          <a:xfrm>
            <a:off x="611844" y="378802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noProof="0" dirty="0">
                <a:solidFill>
                  <a:sysClr val="windowText" lastClr="000000"/>
                </a:solidFill>
              </a:rPr>
              <a:t> </a:t>
            </a:r>
            <a:r>
              <a:rPr lang="en-US" sz="1600" b="1" kern="0" noProof="0" dirty="0" err="1" smtClean="0">
                <a:solidFill>
                  <a:sysClr val="windowText" lastClr="000000"/>
                </a:solidFill>
              </a:rPr>
              <a:t>Conhecendo</a:t>
            </a:r>
            <a:r>
              <a:rPr lang="en-US" sz="1600" b="1" kern="0" noProof="0" dirty="0" smtClean="0">
                <a:solidFill>
                  <a:sysClr val="windowText" lastClr="000000"/>
                </a:solidFill>
              </a:rPr>
              <a:t> as </a:t>
            </a:r>
            <a:r>
              <a:rPr lang="en-US" sz="1600" b="1" kern="0" noProof="0" dirty="0" err="1" smtClean="0">
                <a:solidFill>
                  <a:sysClr val="windowText" lastClr="000000"/>
                </a:solidFill>
              </a:rPr>
              <a:t>propriedades</a:t>
            </a:r>
            <a:r>
              <a:rPr lang="en-US" sz="1600" b="1" kern="0" noProof="0" dirty="0" smtClean="0">
                <a:solidFill>
                  <a:sysClr val="windowText" lastClr="000000"/>
                </a:solidFill>
              </a:rPr>
              <a:t> (</a:t>
            </a:r>
            <a:r>
              <a:rPr lang="en-US" sz="1600" b="1" kern="0" noProof="0" dirty="0" err="1" smtClean="0">
                <a:solidFill>
                  <a:sysClr val="windowText" lastClr="000000"/>
                </a:solidFill>
              </a:rPr>
              <a:t>MinimizeVerb</a:t>
            </a:r>
            <a:r>
              <a:rPr lang="en-US" sz="1600" b="1" kern="0" dirty="0" smtClean="0">
                <a:solidFill>
                  <a:sysClr val="windowText" lastClr="000000"/>
                </a:solidFill>
              </a:rPr>
              <a:t>, </a:t>
            </a:r>
            <a:r>
              <a:rPr lang="en-US" sz="1600" b="1" kern="0" dirty="0" err="1" smtClean="0">
                <a:solidFill>
                  <a:sysClr val="windowText" lastClr="000000"/>
                </a:solidFill>
              </a:rPr>
              <a:t>RestoreVerb</a:t>
            </a:r>
            <a:r>
              <a:rPr lang="en-US" sz="1600" b="1" kern="0" dirty="0" smtClean="0">
                <a:solidFill>
                  <a:sysClr val="windowText" lastClr="000000"/>
                </a:solidFill>
              </a:rPr>
              <a:t>, </a:t>
            </a:r>
            <a:r>
              <a:rPr lang="en-US" sz="1600" b="1" kern="0" dirty="0" err="1" smtClean="0">
                <a:solidFill>
                  <a:sysClr val="windowText" lastClr="000000"/>
                </a:solidFill>
              </a:rPr>
              <a:t>CloseVerb</a:t>
            </a:r>
            <a:r>
              <a:rPr lang="en-US" sz="1600" b="1" kern="0" dirty="0" smtClean="0">
                <a:solidFill>
                  <a:sysClr val="windowText" lastClr="000000"/>
                </a:solidFill>
              </a:rPr>
              <a:t>)</a:t>
            </a:r>
            <a:r>
              <a:rPr lang="en-US" sz="1600" b="1" kern="0" noProof="0" dirty="0" smtClean="0">
                <a:solidFill>
                  <a:sysClr val="windowText" lastClr="000000"/>
                </a:solidFill>
              </a:rPr>
              <a:t> </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9" name="Rounded Rectangle 836634"/>
          <p:cNvSpPr>
            <a:spLocks noChangeArrowheads="1"/>
          </p:cNvSpPr>
          <p:nvPr/>
        </p:nvSpPr>
        <p:spPr bwMode="auto">
          <a:xfrm>
            <a:off x="394482" y="390391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4</a:t>
            </a:r>
          </a:p>
        </p:txBody>
      </p:sp>
      <p:sp>
        <p:nvSpPr>
          <p:cNvPr id="20" name="Rounded Rectangle 844804"/>
          <p:cNvSpPr>
            <a:spLocks noChangeArrowheads="1"/>
          </p:cNvSpPr>
          <p:nvPr/>
        </p:nvSpPr>
        <p:spPr bwMode="auto">
          <a:xfrm>
            <a:off x="610225" y="456837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noProof="0" dirty="0">
                <a:solidFill>
                  <a:sysClr val="windowText" lastClr="000000"/>
                </a:solidFill>
              </a:rPr>
              <a:t> </a:t>
            </a:r>
            <a:r>
              <a:rPr lang="en-US" sz="1600" b="1" kern="0" noProof="0" dirty="0" err="1" smtClean="0">
                <a:solidFill>
                  <a:sysClr val="windowText" lastClr="000000"/>
                </a:solidFill>
              </a:rPr>
              <a:t>Conhecendo</a:t>
            </a:r>
            <a:r>
              <a:rPr lang="en-US" sz="1600" b="1" kern="0" noProof="0" dirty="0" smtClean="0">
                <a:solidFill>
                  <a:sysClr val="windowText" lastClr="000000"/>
                </a:solidFill>
              </a:rPr>
              <a:t> a </a:t>
            </a:r>
            <a:r>
              <a:rPr lang="en-US" sz="1600" b="1" kern="0" noProof="0" dirty="0" err="1" smtClean="0">
                <a:solidFill>
                  <a:sysClr val="windowText" lastClr="000000"/>
                </a:solidFill>
              </a:rPr>
              <a:t>propriedade</a:t>
            </a:r>
            <a:r>
              <a:rPr lang="en-US" sz="1600" b="1" kern="0" noProof="0" dirty="0" smtClean="0">
                <a:solidFill>
                  <a:sysClr val="windowText" lastClr="000000"/>
                </a:solidFill>
              </a:rPr>
              <a:t> </a:t>
            </a:r>
            <a:r>
              <a:rPr lang="en-US" sz="1600" b="1" kern="0" noProof="0" dirty="0" err="1" smtClean="0">
                <a:solidFill>
                  <a:sysClr val="windowText" lastClr="000000"/>
                </a:solidFill>
              </a:rPr>
              <a:t>EmptyZoneText</a:t>
            </a:r>
            <a:r>
              <a:rPr lang="en-US" sz="1600" b="1" kern="0" noProof="0" dirty="0" smtClean="0">
                <a:solidFill>
                  <a:sysClr val="windowText" lastClr="000000"/>
                </a:solidFill>
              </a:rPr>
              <a:t> e Title (Untitled)</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21" name="Rounded Rectangle 836634"/>
          <p:cNvSpPr>
            <a:spLocks noChangeArrowheads="1"/>
          </p:cNvSpPr>
          <p:nvPr/>
        </p:nvSpPr>
        <p:spPr bwMode="auto">
          <a:xfrm>
            <a:off x="392863" y="46842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5</a:t>
            </a:r>
          </a:p>
        </p:txBody>
      </p:sp>
    </p:spTree>
    <p:extLst>
      <p:ext uri="{BB962C8B-B14F-4D97-AF65-F5344CB8AC3E}">
        <p14:creationId xmlns:p14="http://schemas.microsoft.com/office/powerpoint/2010/main" val="51355539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Modos de Visualização das Web Parts</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6</a:t>
            </a:fld>
            <a:endParaRPr lang="en-US" dirty="0"/>
          </a:p>
        </p:txBody>
      </p:sp>
      <p:pic>
        <p:nvPicPr>
          <p:cNvPr id="13" name="Picture 9" descr="2_Object_D"/>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92361" y="1061782"/>
            <a:ext cx="2006456"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descr="2_Object_C"/>
          <p:cNvPicPr>
            <a:picLocks noChangeAspect="1" noChangeArrowheads="1"/>
          </p:cNvPicPr>
          <p:nvPr/>
        </p:nvPicPr>
        <p:blipFill>
          <a:blip r:embed="rId4">
            <a:duotone>
              <a:prstClr val="black"/>
              <a:srgbClr val="F8F57B">
                <a:tint val="45000"/>
                <a:satMod val="400000"/>
              </a:srgbClr>
            </a:duotone>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392357" y="2277907"/>
            <a:ext cx="2006460"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2_Object_D"/>
          <p:cNvPicPr>
            <a:picLocks noChangeAspect="1" noChangeArrowheads="1"/>
          </p:cNvPicPr>
          <p:nvPr/>
        </p:nvPicPr>
        <p:blipFill>
          <a:blip r:embed="rId6">
            <a:duotone>
              <a:prstClr val="black"/>
              <a:srgbClr val="00B050">
                <a:tint val="45000"/>
                <a:satMod val="400000"/>
              </a:srgbClr>
            </a:duotone>
            <a:extLst>
              <a:ext uri="{28A0092B-C50C-407E-A947-70E740481C1C}">
                <a14:useLocalDpi xmlns:a14="http://schemas.microsoft.com/office/drawing/2010/main" val="0"/>
              </a:ext>
            </a:extLst>
          </a:blip>
          <a:srcRect/>
          <a:stretch>
            <a:fillRect/>
          </a:stretch>
        </p:blipFill>
        <p:spPr bwMode="auto">
          <a:xfrm>
            <a:off x="392359" y="3486678"/>
            <a:ext cx="2006460"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aixaDeTexto 15"/>
          <p:cNvSpPr txBox="1"/>
          <p:nvPr/>
        </p:nvSpPr>
        <p:spPr>
          <a:xfrm>
            <a:off x="779937" y="1443441"/>
            <a:ext cx="1231299" cy="430887"/>
          </a:xfrm>
          <a:prstGeom prst="rect">
            <a:avLst/>
          </a:prstGeom>
          <a:noFill/>
        </p:spPr>
        <p:txBody>
          <a:bodyPr wrap="none" lIns="0" tIns="0" rIns="0" bIns="0" rtlCol="0">
            <a:spAutoFit/>
          </a:bodyPr>
          <a:lstStyle/>
          <a:p>
            <a:r>
              <a:rPr lang="pt-BR" sz="2800" b="1" dirty="0" err="1" smtClean="0">
                <a:solidFill>
                  <a:schemeClr val="bg1"/>
                </a:solidFill>
              </a:rPr>
              <a:t>Browse</a:t>
            </a:r>
            <a:endParaRPr lang="pt-BR" sz="2800" b="1" dirty="0" smtClean="0">
              <a:solidFill>
                <a:schemeClr val="bg1"/>
              </a:solidFill>
            </a:endParaRPr>
          </a:p>
        </p:txBody>
      </p:sp>
      <p:sp>
        <p:nvSpPr>
          <p:cNvPr id="17" name="CaixaDeTexto 16"/>
          <p:cNvSpPr txBox="1"/>
          <p:nvPr/>
        </p:nvSpPr>
        <p:spPr>
          <a:xfrm>
            <a:off x="832280" y="2671607"/>
            <a:ext cx="1160574" cy="430887"/>
          </a:xfrm>
          <a:prstGeom prst="rect">
            <a:avLst/>
          </a:prstGeom>
          <a:noFill/>
        </p:spPr>
        <p:txBody>
          <a:bodyPr wrap="none" lIns="0" tIns="0" rIns="0" bIns="0" rtlCol="0">
            <a:spAutoFit/>
          </a:bodyPr>
          <a:lstStyle/>
          <a:p>
            <a:r>
              <a:rPr lang="pt-BR" sz="2800" b="1" dirty="0" smtClean="0">
                <a:solidFill>
                  <a:schemeClr val="bg1"/>
                </a:solidFill>
              </a:rPr>
              <a:t>Design</a:t>
            </a:r>
          </a:p>
        </p:txBody>
      </p:sp>
      <p:sp>
        <p:nvSpPr>
          <p:cNvPr id="19" name="CaixaDeTexto 18"/>
          <p:cNvSpPr txBox="1"/>
          <p:nvPr/>
        </p:nvSpPr>
        <p:spPr>
          <a:xfrm>
            <a:off x="722667" y="3868337"/>
            <a:ext cx="1296830" cy="430887"/>
          </a:xfrm>
          <a:prstGeom prst="rect">
            <a:avLst/>
          </a:prstGeom>
          <a:noFill/>
        </p:spPr>
        <p:txBody>
          <a:bodyPr wrap="none" lIns="0" tIns="0" rIns="0" bIns="0" rtlCol="0">
            <a:spAutoFit/>
          </a:bodyPr>
          <a:lstStyle/>
          <a:p>
            <a:r>
              <a:rPr lang="pt-BR" sz="2800" b="1" dirty="0" err="1" smtClean="0">
                <a:solidFill>
                  <a:schemeClr val="bg1"/>
                </a:solidFill>
              </a:rPr>
              <a:t>Catalog</a:t>
            </a:r>
            <a:endParaRPr lang="pt-BR" sz="2800" b="1" dirty="0" smtClean="0">
              <a:solidFill>
                <a:schemeClr val="bg1"/>
              </a:solidFill>
            </a:endParaRPr>
          </a:p>
        </p:txBody>
      </p:sp>
      <p:sp>
        <p:nvSpPr>
          <p:cNvPr id="23" name="AutoShape 14"/>
          <p:cNvSpPr>
            <a:spLocks noChangeArrowheads="1"/>
          </p:cNvSpPr>
          <p:nvPr/>
        </p:nvSpPr>
        <p:spPr bwMode="auto">
          <a:xfrm>
            <a:off x="2531022" y="1265184"/>
            <a:ext cx="6054838" cy="787400"/>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b="1" kern="0" dirty="0" err="1" smtClean="0">
                <a:solidFill>
                  <a:sysClr val="windowText" lastClr="000000"/>
                </a:solidFill>
              </a:rPr>
              <a:t>Padrão</a:t>
            </a:r>
            <a:r>
              <a:rPr lang="en-US" kern="0" dirty="0" smtClean="0">
                <a:solidFill>
                  <a:sysClr val="windowText" lastClr="000000"/>
                </a:solidFill>
              </a:rPr>
              <a:t> das </a:t>
            </a:r>
            <a:r>
              <a:rPr lang="en-US" kern="0" dirty="0" err="1" smtClean="0">
                <a:solidFill>
                  <a:sysClr val="windowText" lastClr="000000"/>
                </a:solidFill>
              </a:rPr>
              <a:t>WebParts</a:t>
            </a:r>
            <a:r>
              <a:rPr lang="en-US" kern="0" dirty="0" smtClean="0">
                <a:solidFill>
                  <a:sysClr val="windowText" lastClr="000000"/>
                </a:solidFill>
              </a:rPr>
              <a:t> (</a:t>
            </a:r>
            <a:r>
              <a:rPr lang="en-US" kern="0" dirty="0" err="1" smtClean="0">
                <a:solidFill>
                  <a:sysClr val="windowText" lastClr="000000"/>
                </a:solidFill>
              </a:rPr>
              <a:t>Minimizar</a:t>
            </a:r>
            <a:r>
              <a:rPr lang="en-US" kern="0" dirty="0" smtClean="0">
                <a:solidFill>
                  <a:sysClr val="windowText" lastClr="000000"/>
                </a:solidFill>
              </a:rPr>
              <a:t>, </a:t>
            </a:r>
            <a:r>
              <a:rPr lang="en-US" kern="0" dirty="0" err="1" smtClean="0">
                <a:solidFill>
                  <a:sysClr val="windowText" lastClr="000000"/>
                </a:solidFill>
              </a:rPr>
              <a:t>Restaurar</a:t>
            </a:r>
            <a:r>
              <a:rPr lang="en-US" kern="0" dirty="0" smtClean="0">
                <a:solidFill>
                  <a:sysClr val="windowText" lastClr="000000"/>
                </a:solidFill>
              </a:rPr>
              <a:t>, </a:t>
            </a:r>
            <a:r>
              <a:rPr lang="en-US" kern="0" dirty="0" err="1" smtClean="0">
                <a:solidFill>
                  <a:sysClr val="windowText" lastClr="000000"/>
                </a:solidFill>
              </a:rPr>
              <a:t>Fechar</a:t>
            </a:r>
            <a:r>
              <a:rPr lang="en-US" kern="0" dirty="0" smtClean="0">
                <a:solidFill>
                  <a:sysClr val="windowText" lastClr="000000"/>
                </a:solidFill>
              </a:rPr>
              <a:t>)</a:t>
            </a:r>
            <a:endParaRPr lang="en-US" kern="0" noProof="0" dirty="0" smtClean="0">
              <a:solidFill>
                <a:sysClr val="windowText" lastClr="000000"/>
              </a:solidFill>
            </a:endParaRPr>
          </a:p>
        </p:txBody>
      </p:sp>
      <p:sp>
        <p:nvSpPr>
          <p:cNvPr id="24" name="AutoShape 14"/>
          <p:cNvSpPr>
            <a:spLocks noChangeArrowheads="1"/>
          </p:cNvSpPr>
          <p:nvPr/>
        </p:nvSpPr>
        <p:spPr bwMode="auto">
          <a:xfrm>
            <a:off x="2531022" y="2481310"/>
            <a:ext cx="6054838" cy="787400"/>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noProof="0" dirty="0" err="1" smtClean="0">
                <a:solidFill>
                  <a:sysClr val="windowText" lastClr="000000"/>
                </a:solidFill>
              </a:rPr>
              <a:t>Podemos</a:t>
            </a:r>
            <a:r>
              <a:rPr lang="en-US" kern="0" noProof="0" dirty="0" smtClean="0">
                <a:solidFill>
                  <a:sysClr val="windowText" lastClr="000000"/>
                </a:solidFill>
              </a:rPr>
              <a:t> </a:t>
            </a:r>
            <a:r>
              <a:rPr lang="en-US" kern="0" noProof="0" dirty="0" err="1" smtClean="0">
                <a:solidFill>
                  <a:sysClr val="windowText" lastClr="000000"/>
                </a:solidFill>
              </a:rPr>
              <a:t>movimentar</a:t>
            </a:r>
            <a:r>
              <a:rPr lang="en-US" kern="0" dirty="0">
                <a:solidFill>
                  <a:sysClr val="windowText" lastClr="000000"/>
                </a:solidFill>
              </a:rPr>
              <a:t> </a:t>
            </a:r>
            <a:r>
              <a:rPr lang="en-US" kern="0" dirty="0" err="1" smtClean="0">
                <a:solidFill>
                  <a:sysClr val="windowText" lastClr="000000"/>
                </a:solidFill>
              </a:rPr>
              <a:t>os</a:t>
            </a:r>
            <a:r>
              <a:rPr lang="en-US" kern="0" dirty="0" smtClean="0">
                <a:solidFill>
                  <a:sysClr val="windowText" lastClr="000000"/>
                </a:solidFill>
              </a:rPr>
              <a:t> </a:t>
            </a:r>
            <a:r>
              <a:rPr lang="en-US" kern="0" dirty="0" err="1" smtClean="0">
                <a:solidFill>
                  <a:sysClr val="windowText" lastClr="000000"/>
                </a:solidFill>
              </a:rPr>
              <a:t>controles</a:t>
            </a:r>
            <a:r>
              <a:rPr lang="en-US" kern="0" dirty="0" smtClean="0">
                <a:solidFill>
                  <a:sysClr val="windowText" lastClr="000000"/>
                </a:solidFill>
              </a:rPr>
              <a:t> entre as </a:t>
            </a:r>
            <a:r>
              <a:rPr lang="en-US" kern="0" dirty="0" err="1" smtClean="0">
                <a:solidFill>
                  <a:sysClr val="windowText" lastClr="000000"/>
                </a:solidFill>
              </a:rPr>
              <a:t>zonas</a:t>
            </a:r>
            <a:endParaRPr lang="en-US" kern="0" dirty="0">
              <a:solidFill>
                <a:sysClr val="windowText" lastClr="000000"/>
              </a:solidFill>
            </a:endParaRPr>
          </a:p>
        </p:txBody>
      </p:sp>
      <p:sp>
        <p:nvSpPr>
          <p:cNvPr id="25" name="AutoShape 14"/>
          <p:cNvSpPr>
            <a:spLocks noChangeArrowheads="1"/>
          </p:cNvSpPr>
          <p:nvPr/>
        </p:nvSpPr>
        <p:spPr bwMode="auto">
          <a:xfrm>
            <a:off x="2531022" y="3690565"/>
            <a:ext cx="6054838" cy="787400"/>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err="1" smtClean="0">
                <a:solidFill>
                  <a:sysClr val="windowText" lastClr="000000"/>
                </a:solidFill>
              </a:rPr>
              <a:t>Podemos</a:t>
            </a:r>
            <a:r>
              <a:rPr lang="en-US" kern="0" dirty="0" smtClean="0">
                <a:solidFill>
                  <a:sysClr val="windowText" lastClr="000000"/>
                </a:solidFill>
              </a:rPr>
              <a:t> </a:t>
            </a:r>
            <a:r>
              <a:rPr lang="en-US" kern="0" dirty="0" err="1" smtClean="0">
                <a:solidFill>
                  <a:sysClr val="windowText" lastClr="000000"/>
                </a:solidFill>
              </a:rPr>
              <a:t>visualizar</a:t>
            </a:r>
            <a:r>
              <a:rPr lang="en-US" kern="0" dirty="0" smtClean="0">
                <a:solidFill>
                  <a:sysClr val="windowText" lastClr="000000"/>
                </a:solidFill>
              </a:rPr>
              <a:t>/</a:t>
            </a:r>
            <a:r>
              <a:rPr lang="en-US" kern="0" dirty="0" err="1" smtClean="0">
                <a:solidFill>
                  <a:sysClr val="windowText" lastClr="000000"/>
                </a:solidFill>
              </a:rPr>
              <a:t>inserir</a:t>
            </a:r>
            <a:r>
              <a:rPr lang="en-US" kern="0" dirty="0" smtClean="0">
                <a:solidFill>
                  <a:sysClr val="windowText" lastClr="000000"/>
                </a:solidFill>
              </a:rPr>
              <a:t> </a:t>
            </a:r>
            <a:r>
              <a:rPr lang="en-US" kern="0" dirty="0" err="1" smtClean="0">
                <a:solidFill>
                  <a:sysClr val="windowText" lastClr="000000"/>
                </a:solidFill>
              </a:rPr>
              <a:t>os</a:t>
            </a:r>
            <a:r>
              <a:rPr lang="en-US" kern="0" dirty="0" smtClean="0">
                <a:solidFill>
                  <a:sysClr val="windowText" lastClr="000000"/>
                </a:solidFill>
              </a:rPr>
              <a:t> </a:t>
            </a:r>
            <a:r>
              <a:rPr lang="en-US" kern="0" dirty="0" err="1" smtClean="0">
                <a:solidFill>
                  <a:sysClr val="windowText" lastClr="000000"/>
                </a:solidFill>
              </a:rPr>
              <a:t>controles</a:t>
            </a:r>
            <a:r>
              <a:rPr lang="en-US" kern="0" dirty="0" smtClean="0">
                <a:solidFill>
                  <a:sysClr val="windowText" lastClr="000000"/>
                </a:solidFill>
              </a:rPr>
              <a:t> (</a:t>
            </a:r>
            <a:r>
              <a:rPr lang="en-US" kern="0" dirty="0" err="1" smtClean="0">
                <a:solidFill>
                  <a:sysClr val="windowText" lastClr="000000"/>
                </a:solidFill>
              </a:rPr>
              <a:t>Fechados</a:t>
            </a:r>
            <a:r>
              <a:rPr lang="en-US" kern="0" dirty="0" smtClean="0">
                <a:solidFill>
                  <a:sysClr val="windowText" lastClr="000000"/>
                </a:solidFill>
              </a:rPr>
              <a:t>)</a:t>
            </a:r>
            <a:endParaRPr lang="en-US" kern="0" dirty="0">
              <a:solidFill>
                <a:sysClr val="windowText" lastClr="000000"/>
              </a:solidFill>
            </a:endParaRPr>
          </a:p>
        </p:txBody>
      </p:sp>
      <p:pic>
        <p:nvPicPr>
          <p:cNvPr id="32" name="Picture 9" descr="2_Object_D"/>
          <p:cNvPicPr>
            <a:picLocks noChangeAspect="1" noChangeArrowheads="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92356" y="4712902"/>
            <a:ext cx="2006460"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CaixaDeTexto 32"/>
          <p:cNvSpPr txBox="1"/>
          <p:nvPr/>
        </p:nvSpPr>
        <p:spPr>
          <a:xfrm>
            <a:off x="1050478" y="5094561"/>
            <a:ext cx="655629" cy="430887"/>
          </a:xfrm>
          <a:prstGeom prst="rect">
            <a:avLst/>
          </a:prstGeom>
          <a:noFill/>
        </p:spPr>
        <p:txBody>
          <a:bodyPr wrap="none" lIns="0" tIns="0" rIns="0" bIns="0" rtlCol="0">
            <a:spAutoFit/>
          </a:bodyPr>
          <a:lstStyle/>
          <a:p>
            <a:r>
              <a:rPr lang="pt-BR" sz="2800" b="1" dirty="0" err="1" smtClean="0">
                <a:solidFill>
                  <a:schemeClr val="bg1"/>
                </a:solidFill>
              </a:rPr>
              <a:t>Edit</a:t>
            </a:r>
            <a:endParaRPr lang="pt-BR" sz="2800" b="1" dirty="0" smtClean="0">
              <a:solidFill>
                <a:schemeClr val="bg1"/>
              </a:solidFill>
            </a:endParaRPr>
          </a:p>
        </p:txBody>
      </p:sp>
      <p:sp>
        <p:nvSpPr>
          <p:cNvPr id="34" name="AutoShape 14"/>
          <p:cNvSpPr>
            <a:spLocks noChangeArrowheads="1"/>
          </p:cNvSpPr>
          <p:nvPr/>
        </p:nvSpPr>
        <p:spPr bwMode="auto">
          <a:xfrm>
            <a:off x="2531022" y="4916305"/>
            <a:ext cx="6054838" cy="787400"/>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0" i="0" u="none" strike="noStrike" kern="0" cap="none" spc="0" normalizeH="0" baseline="0" noProof="0" dirty="0" smtClean="0">
                <a:ln>
                  <a:noFill/>
                </a:ln>
                <a:solidFill>
                  <a:sysClr val="windowText" lastClr="000000"/>
                </a:solidFill>
                <a:effectLst/>
                <a:uLnTx/>
                <a:uFillTx/>
              </a:rPr>
              <a:t> </a:t>
            </a:r>
            <a:r>
              <a:rPr lang="en-US" kern="0" dirty="0" err="1" smtClean="0">
                <a:solidFill>
                  <a:sysClr val="windowText" lastClr="000000"/>
                </a:solidFill>
              </a:rPr>
              <a:t>Podemos</a:t>
            </a:r>
            <a:r>
              <a:rPr lang="en-US" kern="0" dirty="0" smtClean="0">
                <a:solidFill>
                  <a:sysClr val="windowText" lastClr="000000"/>
                </a:solidFill>
              </a:rPr>
              <a:t> </a:t>
            </a:r>
            <a:r>
              <a:rPr lang="en-US" kern="0" dirty="0" err="1" smtClean="0">
                <a:solidFill>
                  <a:sysClr val="windowText" lastClr="000000"/>
                </a:solidFill>
              </a:rPr>
              <a:t>personalizar</a:t>
            </a:r>
            <a:r>
              <a:rPr lang="en-US" kern="0" dirty="0" smtClean="0">
                <a:solidFill>
                  <a:sysClr val="windowText" lastClr="000000"/>
                </a:solidFill>
              </a:rPr>
              <a:t> a </a:t>
            </a:r>
            <a:r>
              <a:rPr lang="en-US" kern="0" dirty="0" err="1" smtClean="0">
                <a:solidFill>
                  <a:sysClr val="windowText" lastClr="000000"/>
                </a:solidFill>
              </a:rPr>
              <a:t>aparência</a:t>
            </a:r>
            <a:r>
              <a:rPr lang="en-US" kern="0" dirty="0" smtClean="0">
                <a:solidFill>
                  <a:sysClr val="windowText" lastClr="000000"/>
                </a:solidFill>
              </a:rPr>
              <a:t> dos </a:t>
            </a:r>
            <a:r>
              <a:rPr lang="en-US" kern="0" dirty="0" err="1" smtClean="0">
                <a:solidFill>
                  <a:sysClr val="windowText" lastClr="000000"/>
                </a:solidFill>
              </a:rPr>
              <a:t>controles</a:t>
            </a:r>
            <a:endParaRPr lang="en-US" kern="0" dirty="0">
              <a:solidFill>
                <a:sysClr val="windowText" lastClr="000000"/>
              </a:solidFill>
            </a:endParaRPr>
          </a:p>
        </p:txBody>
      </p:sp>
    </p:spTree>
    <p:extLst>
      <p:ext uri="{BB962C8B-B14F-4D97-AF65-F5344CB8AC3E}">
        <p14:creationId xmlns:p14="http://schemas.microsoft.com/office/powerpoint/2010/main" val="106341023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7</a:t>
            </a:fld>
            <a:endParaRPr lang="en-US" dirty="0"/>
          </a:p>
        </p:txBody>
      </p:sp>
      <p:sp>
        <p:nvSpPr>
          <p:cNvPr id="6" name="Rounded Rectangle 844804"/>
          <p:cNvSpPr>
            <a:spLocks noChangeArrowheads="1"/>
          </p:cNvSpPr>
          <p:nvPr/>
        </p:nvSpPr>
        <p:spPr bwMode="auto">
          <a:xfrm>
            <a:off x="598350" y="14716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smtClean="0">
                <a:solidFill>
                  <a:sysClr val="windowText" lastClr="000000"/>
                </a:solidFill>
              </a:rPr>
              <a:t>Configurando</a:t>
            </a:r>
            <a:r>
              <a:rPr lang="en-US" sz="1600" b="1" kern="0" dirty="0" smtClean="0">
                <a:solidFill>
                  <a:sysClr val="windowText" lastClr="000000"/>
                </a:solidFill>
              </a:rPr>
              <a:t> o </a:t>
            </a:r>
            <a:r>
              <a:rPr lang="en-US" sz="1600" b="1" kern="0" dirty="0" err="1" smtClean="0">
                <a:solidFill>
                  <a:sysClr val="windowText" lastClr="000000"/>
                </a:solidFill>
              </a:rPr>
              <a:t>modo</a:t>
            </a:r>
            <a:r>
              <a:rPr lang="en-US" sz="1600" b="1" kern="0" dirty="0" smtClean="0">
                <a:solidFill>
                  <a:sysClr val="windowText" lastClr="000000"/>
                </a:solidFill>
              </a:rPr>
              <a:t> Browse</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0" name="Rounded Rectangle 844804"/>
          <p:cNvSpPr>
            <a:spLocks noChangeArrowheads="1"/>
          </p:cNvSpPr>
          <p:nvPr/>
        </p:nvSpPr>
        <p:spPr bwMode="auto">
          <a:xfrm>
            <a:off x="611844" y="222732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noProof="0" dirty="0">
                <a:solidFill>
                  <a:sysClr val="windowText" lastClr="000000"/>
                </a:solidFill>
              </a:rPr>
              <a:t> </a:t>
            </a:r>
            <a:r>
              <a:rPr lang="en-US" sz="1600" b="1" kern="0" noProof="0" dirty="0" err="1" smtClean="0">
                <a:solidFill>
                  <a:sysClr val="windowText" lastClr="000000"/>
                </a:solidFill>
              </a:rPr>
              <a:t>Configurando</a:t>
            </a:r>
            <a:r>
              <a:rPr lang="en-US" sz="1600" b="1" kern="0" noProof="0" dirty="0" smtClean="0">
                <a:solidFill>
                  <a:sysClr val="windowText" lastClr="000000"/>
                </a:solidFill>
              </a:rPr>
              <a:t> o </a:t>
            </a:r>
            <a:r>
              <a:rPr lang="en-US" sz="1600" b="1" kern="0" noProof="0" dirty="0" err="1" smtClean="0">
                <a:solidFill>
                  <a:sysClr val="windowText" lastClr="000000"/>
                </a:solidFill>
              </a:rPr>
              <a:t>modo</a:t>
            </a:r>
            <a:r>
              <a:rPr lang="en-US" sz="1600" b="1" kern="0" noProof="0" dirty="0" smtClean="0">
                <a:solidFill>
                  <a:sysClr val="windowText" lastClr="000000"/>
                </a:solidFill>
              </a:rPr>
              <a:t> Design</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394482" y="234321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16" name="Rounded Rectangle 844804"/>
          <p:cNvSpPr>
            <a:spLocks noChangeArrowheads="1"/>
          </p:cNvSpPr>
          <p:nvPr/>
        </p:nvSpPr>
        <p:spPr bwMode="auto">
          <a:xfrm>
            <a:off x="611844" y="300767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noProof="0" dirty="0" smtClean="0">
                <a:solidFill>
                  <a:sysClr val="windowText" lastClr="000000"/>
                </a:solidFill>
              </a:rPr>
              <a:t> </a:t>
            </a:r>
            <a:r>
              <a:rPr lang="en-US" sz="1600" b="1" kern="0" noProof="0" dirty="0" err="1" smtClean="0">
                <a:solidFill>
                  <a:sysClr val="windowText" lastClr="000000"/>
                </a:solidFill>
              </a:rPr>
              <a:t>Configurand</a:t>
            </a:r>
            <a:r>
              <a:rPr lang="en-US" sz="1600" b="1" kern="0" dirty="0" smtClean="0">
                <a:solidFill>
                  <a:sysClr val="windowText" lastClr="000000"/>
                </a:solidFill>
              </a:rPr>
              <a:t>o </a:t>
            </a:r>
            <a:r>
              <a:rPr lang="en-US" sz="1600" b="1" kern="0" dirty="0" err="1" smtClean="0">
                <a:solidFill>
                  <a:sysClr val="windowText" lastClr="000000"/>
                </a:solidFill>
              </a:rPr>
              <a:t>o</a:t>
            </a:r>
            <a:r>
              <a:rPr lang="en-US" sz="1600" b="1" kern="0" dirty="0" smtClean="0">
                <a:solidFill>
                  <a:sysClr val="windowText" lastClr="000000"/>
                </a:solidFill>
              </a:rPr>
              <a:t> </a:t>
            </a:r>
            <a:r>
              <a:rPr lang="en-US" sz="1600" b="1" kern="0" dirty="0" err="1" smtClean="0">
                <a:solidFill>
                  <a:sysClr val="windowText" lastClr="000000"/>
                </a:solidFill>
              </a:rPr>
              <a:t>modo</a:t>
            </a:r>
            <a:r>
              <a:rPr lang="en-US" sz="1600" b="1" kern="0" dirty="0" smtClean="0">
                <a:solidFill>
                  <a:sysClr val="windowText" lastClr="000000"/>
                </a:solidFill>
              </a:rPr>
              <a:t> Catalog</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7" name="Rounded Rectangle 836634"/>
          <p:cNvSpPr>
            <a:spLocks noChangeArrowheads="1"/>
          </p:cNvSpPr>
          <p:nvPr/>
        </p:nvSpPr>
        <p:spPr bwMode="auto">
          <a:xfrm>
            <a:off x="394482" y="31235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3</a:t>
            </a:r>
          </a:p>
        </p:txBody>
      </p:sp>
      <p:sp>
        <p:nvSpPr>
          <p:cNvPr id="18" name="Rounded Rectangle 844804"/>
          <p:cNvSpPr>
            <a:spLocks noChangeArrowheads="1"/>
          </p:cNvSpPr>
          <p:nvPr/>
        </p:nvSpPr>
        <p:spPr bwMode="auto">
          <a:xfrm>
            <a:off x="611844" y="378802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lang="en-US" sz="1600" b="1" kern="0" noProof="0" dirty="0">
                <a:solidFill>
                  <a:sysClr val="windowText" lastClr="000000"/>
                </a:solidFill>
              </a:rPr>
              <a:t> </a:t>
            </a:r>
            <a:r>
              <a:rPr lang="en-US" sz="1600" b="1" kern="0" noProof="0" dirty="0" err="1" smtClean="0">
                <a:solidFill>
                  <a:sysClr val="windowText" lastClr="000000"/>
                </a:solidFill>
              </a:rPr>
              <a:t>Configurando</a:t>
            </a:r>
            <a:r>
              <a:rPr lang="en-US" sz="1600" b="1" kern="0" noProof="0" dirty="0" smtClean="0">
                <a:solidFill>
                  <a:sysClr val="windowText" lastClr="000000"/>
                </a:solidFill>
              </a:rPr>
              <a:t> o </a:t>
            </a:r>
            <a:r>
              <a:rPr lang="en-US" sz="1600" b="1" kern="0" noProof="0" dirty="0" err="1" smtClean="0">
                <a:solidFill>
                  <a:sysClr val="windowText" lastClr="000000"/>
                </a:solidFill>
              </a:rPr>
              <a:t>modo</a:t>
            </a:r>
            <a:r>
              <a:rPr lang="en-US" sz="1600" b="1" kern="0" noProof="0" dirty="0" smtClean="0">
                <a:solidFill>
                  <a:sysClr val="windowText" lastClr="000000"/>
                </a:solidFill>
              </a:rPr>
              <a:t> Edit</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9" name="Rounded Rectangle 836634"/>
          <p:cNvSpPr>
            <a:spLocks noChangeArrowheads="1"/>
          </p:cNvSpPr>
          <p:nvPr/>
        </p:nvSpPr>
        <p:spPr bwMode="auto">
          <a:xfrm>
            <a:off x="394482" y="390391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4</a:t>
            </a:r>
          </a:p>
        </p:txBody>
      </p:sp>
    </p:spTree>
    <p:extLst>
      <p:ext uri="{BB962C8B-B14F-4D97-AF65-F5344CB8AC3E}">
        <p14:creationId xmlns:p14="http://schemas.microsoft.com/office/powerpoint/2010/main" val="414642104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err="1" smtClean="0"/>
              <a:t>CatalogZone</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8</a:t>
            </a:fld>
            <a:endParaRPr lang="en-US" dirty="0"/>
          </a:p>
        </p:txBody>
      </p:sp>
      <p:sp>
        <p:nvSpPr>
          <p:cNvPr id="10" name="AutoShape 12"/>
          <p:cNvSpPr>
            <a:spLocks noChangeArrowheads="1"/>
          </p:cNvSpPr>
          <p:nvPr/>
        </p:nvSpPr>
        <p:spPr bwMode="auto">
          <a:xfrm>
            <a:off x="443553" y="1073297"/>
            <a:ext cx="8147050" cy="2275545"/>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11" name="Group 13"/>
          <p:cNvGrpSpPr>
            <a:grpSpLocks/>
          </p:cNvGrpSpPr>
          <p:nvPr/>
        </p:nvGrpSpPr>
        <p:grpSpPr bwMode="auto">
          <a:xfrm>
            <a:off x="557853" y="1545735"/>
            <a:ext cx="7918450" cy="787400"/>
            <a:chOff x="314" y="1184"/>
            <a:chExt cx="4988" cy="496"/>
          </a:xfrm>
        </p:grpSpPr>
        <p:sp>
          <p:nvSpPr>
            <p:cNvPr id="12"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i="0" u="none" strike="noStrike" kern="0" cap="none" spc="0" normalizeH="0" baseline="0" noProof="0" dirty="0" smtClean="0">
                  <a:ln>
                    <a:noFill/>
                  </a:ln>
                  <a:solidFill>
                    <a:sysClr val="windowText" lastClr="000000"/>
                  </a:solidFill>
                  <a:effectLst/>
                  <a:uLnTx/>
                  <a:uFillTx/>
                </a:rPr>
                <a:t> </a:t>
              </a:r>
              <a:r>
                <a:rPr lang="en-US" kern="0" dirty="0" err="1" smtClean="0">
                  <a:solidFill>
                    <a:sysClr val="windowText" lastClr="000000"/>
                  </a:solidFill>
                </a:rPr>
                <a:t>Armazena</a:t>
              </a:r>
              <a:r>
                <a:rPr lang="en-US" kern="0" dirty="0" smtClean="0">
                  <a:solidFill>
                    <a:sysClr val="windowText" lastClr="000000"/>
                  </a:solidFill>
                </a:rPr>
                <a:t> </a:t>
              </a:r>
              <a:r>
                <a:rPr lang="en-US" kern="0" dirty="0" err="1" smtClean="0">
                  <a:solidFill>
                    <a:sysClr val="windowText" lastClr="000000"/>
                  </a:solidFill>
                </a:rPr>
                <a:t>todos</a:t>
              </a:r>
              <a:r>
                <a:rPr lang="en-US" kern="0" dirty="0" smtClean="0">
                  <a:solidFill>
                    <a:sysClr val="windowText" lastClr="000000"/>
                  </a:solidFill>
                </a:rPr>
                <a:t> </a:t>
              </a:r>
              <a:r>
                <a:rPr lang="en-US" kern="0" dirty="0" err="1" smtClean="0">
                  <a:solidFill>
                    <a:sysClr val="windowText" lastClr="000000"/>
                  </a:solidFill>
                </a:rPr>
                <a:t>os</a:t>
              </a:r>
              <a:r>
                <a:rPr lang="en-US" kern="0" dirty="0" smtClean="0">
                  <a:solidFill>
                    <a:sysClr val="windowText" lastClr="000000"/>
                  </a:solidFill>
                </a:rPr>
                <a:t> </a:t>
              </a:r>
              <a:r>
                <a:rPr lang="en-US" kern="0" dirty="0" err="1" smtClean="0">
                  <a:solidFill>
                    <a:sysClr val="windowText" lastClr="000000"/>
                  </a:solidFill>
                </a:rPr>
                <a:t>controles</a:t>
              </a:r>
              <a:r>
                <a:rPr lang="en-US" kern="0" dirty="0" smtClean="0">
                  <a:solidFill>
                    <a:sysClr val="windowText" lastClr="000000"/>
                  </a:solidFill>
                </a:rPr>
                <a:t> </a:t>
              </a:r>
              <a:r>
                <a:rPr lang="en-US" kern="0" dirty="0" err="1" smtClean="0">
                  <a:solidFill>
                    <a:sysClr val="windowText" lastClr="000000"/>
                  </a:solidFill>
                </a:rPr>
                <a:t>CatalogPart</a:t>
              </a:r>
              <a:r>
                <a:rPr lang="en-US" kern="0" dirty="0" smtClean="0">
                  <a:solidFill>
                    <a:sysClr val="windowText" lastClr="000000"/>
                  </a:solidFill>
                </a:rPr>
                <a:t> </a:t>
              </a:r>
              <a:r>
                <a:rPr lang="en-US" b="1" kern="0" dirty="0" smtClean="0">
                  <a:solidFill>
                    <a:sysClr val="windowText" lastClr="000000"/>
                  </a:solidFill>
                </a:rPr>
                <a:t>(Catalog no NOME)</a:t>
              </a:r>
              <a:endParaRPr lang="en-US" b="1" kern="0" dirty="0">
                <a:solidFill>
                  <a:sysClr val="windowText" lastClr="000000"/>
                </a:solidFill>
              </a:endParaRPr>
            </a:p>
          </p:txBody>
        </p:sp>
        <p:sp>
          <p:nvSpPr>
            <p:cNvPr id="18"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a:ln>
                    <a:noFill/>
                  </a:ln>
                  <a:solidFill>
                    <a:sysClr val="windowText" lastClr="000000"/>
                  </a:solidFill>
                  <a:effectLst/>
                  <a:uLnTx/>
                  <a:uFillTx/>
                </a:rPr>
                <a:t>1</a:t>
              </a:r>
            </a:p>
          </p:txBody>
        </p:sp>
      </p:grpSp>
      <p:grpSp>
        <p:nvGrpSpPr>
          <p:cNvPr id="20" name="Group 16"/>
          <p:cNvGrpSpPr>
            <a:grpSpLocks/>
          </p:cNvGrpSpPr>
          <p:nvPr/>
        </p:nvGrpSpPr>
        <p:grpSpPr bwMode="auto">
          <a:xfrm>
            <a:off x="557853" y="2422035"/>
            <a:ext cx="7918450" cy="787400"/>
            <a:chOff x="410" y="1280"/>
            <a:chExt cx="4988" cy="496"/>
          </a:xfrm>
        </p:grpSpPr>
        <p:sp>
          <p:nvSpPr>
            <p:cNvPr id="21"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kern="0" dirty="0" smtClean="0">
                  <a:solidFill>
                    <a:sysClr val="windowText" lastClr="000000"/>
                  </a:solidFill>
                </a:rPr>
                <a:t> </a:t>
              </a:r>
              <a:r>
                <a:rPr lang="en-US" kern="0" dirty="0" err="1" smtClean="0">
                  <a:solidFill>
                    <a:sysClr val="windowText" lastClr="000000"/>
                  </a:solidFill>
                </a:rPr>
                <a:t>CatalogPart</a:t>
              </a:r>
              <a:r>
                <a:rPr lang="en-US" kern="0" dirty="0" smtClean="0">
                  <a:solidFill>
                    <a:sysClr val="windowText" lastClr="000000"/>
                  </a:solidFill>
                </a:rPr>
                <a:t> </a:t>
              </a:r>
              <a:r>
                <a:rPr lang="en-US" kern="0" dirty="0" err="1" smtClean="0">
                  <a:solidFill>
                    <a:sysClr val="windowText" lastClr="000000"/>
                  </a:solidFill>
                </a:rPr>
                <a:t>são</a:t>
              </a:r>
              <a:r>
                <a:rPr lang="en-US" kern="0" dirty="0" smtClean="0">
                  <a:solidFill>
                    <a:sysClr val="windowText" lastClr="000000"/>
                  </a:solidFill>
                </a:rPr>
                <a:t> </a:t>
              </a:r>
              <a:r>
                <a:rPr lang="en-US" kern="0" dirty="0" err="1" smtClean="0">
                  <a:solidFill>
                    <a:sysClr val="windowText" lastClr="000000"/>
                  </a:solidFill>
                </a:rPr>
                <a:t>responsáveis</a:t>
              </a:r>
              <a:r>
                <a:rPr lang="en-US" kern="0" dirty="0" smtClean="0">
                  <a:solidFill>
                    <a:sysClr val="windowText" lastClr="000000"/>
                  </a:solidFill>
                </a:rPr>
                <a:t> </a:t>
              </a:r>
              <a:r>
                <a:rPr lang="en-US" kern="0" dirty="0" err="1" smtClean="0">
                  <a:solidFill>
                    <a:sysClr val="windowText" lastClr="000000"/>
                  </a:solidFill>
                </a:rPr>
                <a:t>pela</a:t>
              </a:r>
              <a:r>
                <a:rPr lang="en-US" kern="0" dirty="0" smtClean="0">
                  <a:solidFill>
                    <a:sysClr val="windowText" lastClr="000000"/>
                  </a:solidFill>
                </a:rPr>
                <a:t> </a:t>
              </a:r>
              <a:r>
                <a:rPr lang="en-US" kern="0" dirty="0" err="1" smtClean="0">
                  <a:solidFill>
                    <a:sysClr val="windowText" lastClr="000000"/>
                  </a:solidFill>
                </a:rPr>
                <a:t>visibilidade</a:t>
              </a:r>
              <a:r>
                <a:rPr lang="en-US" kern="0" dirty="0" smtClean="0">
                  <a:solidFill>
                    <a:sysClr val="windowText" lastClr="000000"/>
                  </a:solidFill>
                </a:rPr>
                <a:t> dos </a:t>
              </a:r>
              <a:r>
                <a:rPr lang="en-US" kern="0" dirty="0" err="1" smtClean="0">
                  <a:solidFill>
                    <a:sysClr val="windowText" lastClr="000000"/>
                  </a:solidFill>
                </a:rPr>
                <a:t>controles</a:t>
              </a:r>
              <a:endParaRPr lang="en-US" kern="0" dirty="0">
                <a:solidFill>
                  <a:sysClr val="windowText" lastClr="000000"/>
                </a:solidFill>
              </a:endParaRPr>
            </a:p>
          </p:txBody>
        </p:sp>
        <p:sp>
          <p:nvSpPr>
            <p:cNvPr id="22"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a:ln>
                    <a:noFill/>
                  </a:ln>
                  <a:solidFill>
                    <a:sysClr val="windowText" lastClr="000000"/>
                  </a:solidFill>
                  <a:effectLst/>
                  <a:uLnTx/>
                  <a:uFillTx/>
                </a:rPr>
                <a:t>2</a:t>
              </a:r>
            </a:p>
          </p:txBody>
        </p:sp>
      </p:grpSp>
    </p:spTree>
    <p:extLst>
      <p:ext uri="{BB962C8B-B14F-4D97-AF65-F5344CB8AC3E}">
        <p14:creationId xmlns:p14="http://schemas.microsoft.com/office/powerpoint/2010/main" val="203460456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err="1" smtClean="0"/>
              <a:t>EditorZone</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9</a:t>
            </a:fld>
            <a:endParaRPr lang="en-US" dirty="0"/>
          </a:p>
        </p:txBody>
      </p:sp>
      <p:sp>
        <p:nvSpPr>
          <p:cNvPr id="10" name="AutoShape 12"/>
          <p:cNvSpPr>
            <a:spLocks noChangeArrowheads="1"/>
          </p:cNvSpPr>
          <p:nvPr/>
        </p:nvSpPr>
        <p:spPr bwMode="auto">
          <a:xfrm>
            <a:off x="443553" y="1073297"/>
            <a:ext cx="8147050" cy="2275545"/>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11" name="Group 13"/>
          <p:cNvGrpSpPr>
            <a:grpSpLocks/>
          </p:cNvGrpSpPr>
          <p:nvPr/>
        </p:nvGrpSpPr>
        <p:grpSpPr bwMode="auto">
          <a:xfrm>
            <a:off x="557853" y="1545735"/>
            <a:ext cx="7918450" cy="787400"/>
            <a:chOff x="314" y="1184"/>
            <a:chExt cx="4988" cy="496"/>
          </a:xfrm>
        </p:grpSpPr>
        <p:sp>
          <p:nvSpPr>
            <p:cNvPr id="12"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i="0" u="none" strike="noStrike" kern="0" cap="none" spc="0" normalizeH="0" baseline="0" noProof="0" dirty="0" smtClean="0">
                  <a:ln>
                    <a:noFill/>
                  </a:ln>
                  <a:solidFill>
                    <a:sysClr val="windowText" lastClr="000000"/>
                  </a:solidFill>
                  <a:effectLst/>
                  <a:uLnTx/>
                  <a:uFillTx/>
                </a:rPr>
                <a:t> </a:t>
              </a:r>
              <a:r>
                <a:rPr lang="en-US" kern="0" dirty="0" err="1" smtClean="0">
                  <a:solidFill>
                    <a:sysClr val="windowText" lastClr="000000"/>
                  </a:solidFill>
                </a:rPr>
                <a:t>Armazena</a:t>
              </a:r>
              <a:r>
                <a:rPr lang="en-US" kern="0" dirty="0" smtClean="0">
                  <a:solidFill>
                    <a:sysClr val="windowText" lastClr="000000"/>
                  </a:solidFill>
                </a:rPr>
                <a:t> </a:t>
              </a:r>
              <a:r>
                <a:rPr lang="en-US" kern="0" dirty="0" err="1" smtClean="0">
                  <a:solidFill>
                    <a:sysClr val="windowText" lastClr="000000"/>
                  </a:solidFill>
                </a:rPr>
                <a:t>todos</a:t>
              </a:r>
              <a:r>
                <a:rPr lang="en-US" kern="0" dirty="0" smtClean="0">
                  <a:solidFill>
                    <a:sysClr val="windowText" lastClr="000000"/>
                  </a:solidFill>
                </a:rPr>
                <a:t> </a:t>
              </a:r>
              <a:r>
                <a:rPr lang="en-US" kern="0" dirty="0" err="1" smtClean="0">
                  <a:solidFill>
                    <a:sysClr val="windowText" lastClr="000000"/>
                  </a:solidFill>
                </a:rPr>
                <a:t>os</a:t>
              </a:r>
              <a:r>
                <a:rPr lang="en-US" kern="0" dirty="0" smtClean="0">
                  <a:solidFill>
                    <a:sysClr val="windowText" lastClr="000000"/>
                  </a:solidFill>
                </a:rPr>
                <a:t> </a:t>
              </a:r>
              <a:r>
                <a:rPr lang="en-US" kern="0" dirty="0" err="1" smtClean="0">
                  <a:solidFill>
                    <a:sysClr val="windowText" lastClr="000000"/>
                  </a:solidFill>
                </a:rPr>
                <a:t>controles</a:t>
              </a:r>
              <a:r>
                <a:rPr lang="en-US" kern="0" dirty="0" smtClean="0">
                  <a:solidFill>
                    <a:sysClr val="windowText" lastClr="000000"/>
                  </a:solidFill>
                </a:rPr>
                <a:t> </a:t>
              </a:r>
              <a:r>
                <a:rPr lang="en-US" kern="0" dirty="0" err="1" smtClean="0">
                  <a:solidFill>
                    <a:sysClr val="windowText" lastClr="000000"/>
                  </a:solidFill>
                </a:rPr>
                <a:t>que</a:t>
              </a:r>
              <a:r>
                <a:rPr lang="en-US" kern="0" dirty="0" smtClean="0">
                  <a:solidFill>
                    <a:sysClr val="windowText" lastClr="000000"/>
                  </a:solidFill>
                </a:rPr>
                <a:t> </a:t>
              </a:r>
              <a:r>
                <a:rPr lang="en-US" kern="0" dirty="0" err="1" smtClean="0">
                  <a:solidFill>
                    <a:sysClr val="windowText" lastClr="000000"/>
                  </a:solidFill>
                </a:rPr>
                <a:t>possuem</a:t>
              </a:r>
              <a:r>
                <a:rPr lang="en-US" kern="0" dirty="0" smtClean="0">
                  <a:solidFill>
                    <a:sysClr val="windowText" lastClr="000000"/>
                  </a:solidFill>
                </a:rPr>
                <a:t> </a:t>
              </a:r>
              <a:r>
                <a:rPr lang="en-US" b="1" kern="0" dirty="0" smtClean="0">
                  <a:solidFill>
                    <a:sysClr val="windowText" lastClr="000000"/>
                  </a:solidFill>
                </a:rPr>
                <a:t>(Editor no NOME)</a:t>
              </a:r>
              <a:endParaRPr lang="en-US" b="1" kern="0" dirty="0">
                <a:solidFill>
                  <a:sysClr val="windowText" lastClr="000000"/>
                </a:solidFill>
              </a:endParaRPr>
            </a:p>
          </p:txBody>
        </p:sp>
        <p:sp>
          <p:nvSpPr>
            <p:cNvPr id="18"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a:ln>
                    <a:noFill/>
                  </a:ln>
                  <a:solidFill>
                    <a:sysClr val="windowText" lastClr="000000"/>
                  </a:solidFill>
                  <a:effectLst/>
                  <a:uLnTx/>
                  <a:uFillTx/>
                </a:rPr>
                <a:t>1</a:t>
              </a:r>
            </a:p>
          </p:txBody>
        </p:sp>
      </p:grpSp>
      <p:grpSp>
        <p:nvGrpSpPr>
          <p:cNvPr id="20" name="Group 16"/>
          <p:cNvGrpSpPr>
            <a:grpSpLocks/>
          </p:cNvGrpSpPr>
          <p:nvPr/>
        </p:nvGrpSpPr>
        <p:grpSpPr bwMode="auto">
          <a:xfrm>
            <a:off x="557853" y="2422035"/>
            <a:ext cx="7918450" cy="787400"/>
            <a:chOff x="410" y="1280"/>
            <a:chExt cx="4988" cy="496"/>
          </a:xfrm>
        </p:grpSpPr>
        <p:sp>
          <p:nvSpPr>
            <p:cNvPr id="21"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kern="0" dirty="0" smtClean="0">
                  <a:solidFill>
                    <a:sysClr val="windowText" lastClr="000000"/>
                  </a:solidFill>
                </a:rPr>
                <a:t> </a:t>
              </a:r>
              <a:r>
                <a:rPr lang="en-US" kern="0" dirty="0" err="1" smtClean="0">
                  <a:solidFill>
                    <a:sysClr val="windowText" lastClr="000000"/>
                  </a:solidFill>
                </a:rPr>
                <a:t>Zonas</a:t>
              </a:r>
              <a:r>
                <a:rPr lang="en-US" kern="0" dirty="0" smtClean="0">
                  <a:solidFill>
                    <a:sysClr val="windowText" lastClr="000000"/>
                  </a:solidFill>
                </a:rPr>
                <a:t> de </a:t>
              </a:r>
              <a:r>
                <a:rPr lang="en-US" kern="0" dirty="0" err="1" smtClean="0">
                  <a:solidFill>
                    <a:sysClr val="windowText" lastClr="000000"/>
                  </a:solidFill>
                </a:rPr>
                <a:t>Edição</a:t>
              </a:r>
              <a:r>
                <a:rPr lang="en-US" kern="0" dirty="0" smtClean="0">
                  <a:solidFill>
                    <a:sysClr val="windowText" lastClr="000000"/>
                  </a:solidFill>
                </a:rPr>
                <a:t> </a:t>
              </a:r>
              <a:r>
                <a:rPr lang="en-US" kern="0" dirty="0" err="1" smtClean="0">
                  <a:solidFill>
                    <a:sysClr val="windowText" lastClr="000000"/>
                  </a:solidFill>
                </a:rPr>
                <a:t>são</a:t>
              </a:r>
              <a:r>
                <a:rPr lang="en-US" kern="0" dirty="0" smtClean="0">
                  <a:solidFill>
                    <a:sysClr val="windowText" lastClr="000000"/>
                  </a:solidFill>
                </a:rPr>
                <a:t> </a:t>
              </a:r>
              <a:r>
                <a:rPr lang="en-US" kern="0" dirty="0" err="1" smtClean="0">
                  <a:solidFill>
                    <a:sysClr val="windowText" lastClr="000000"/>
                  </a:solidFill>
                </a:rPr>
                <a:t>responsáveis</a:t>
              </a:r>
              <a:r>
                <a:rPr lang="en-US" kern="0" dirty="0" smtClean="0">
                  <a:solidFill>
                    <a:sysClr val="windowText" lastClr="000000"/>
                  </a:solidFill>
                </a:rPr>
                <a:t> </a:t>
              </a:r>
              <a:r>
                <a:rPr lang="en-US" kern="0" dirty="0" err="1" smtClean="0">
                  <a:solidFill>
                    <a:sysClr val="windowText" lastClr="000000"/>
                  </a:solidFill>
                </a:rPr>
                <a:t>pela</a:t>
              </a:r>
              <a:r>
                <a:rPr lang="en-US" kern="0" dirty="0" smtClean="0">
                  <a:solidFill>
                    <a:sysClr val="windowText" lastClr="000000"/>
                  </a:solidFill>
                </a:rPr>
                <a:t> </a:t>
              </a:r>
              <a:r>
                <a:rPr lang="en-US" kern="0" dirty="0" err="1" smtClean="0">
                  <a:solidFill>
                    <a:sysClr val="windowText" lastClr="000000"/>
                  </a:solidFill>
                </a:rPr>
                <a:t>personalização</a:t>
              </a:r>
              <a:r>
                <a:rPr lang="en-US" kern="0" dirty="0" smtClean="0">
                  <a:solidFill>
                    <a:sysClr val="windowText" lastClr="000000"/>
                  </a:solidFill>
                </a:rPr>
                <a:t> dos </a:t>
              </a:r>
              <a:r>
                <a:rPr lang="en-US" kern="0" dirty="0" err="1" smtClean="0">
                  <a:solidFill>
                    <a:sysClr val="windowText" lastClr="000000"/>
                  </a:solidFill>
                </a:rPr>
                <a:t>controles</a:t>
              </a:r>
              <a:endParaRPr lang="en-US" kern="0" dirty="0">
                <a:solidFill>
                  <a:sysClr val="windowText" lastClr="000000"/>
                </a:solidFill>
              </a:endParaRPr>
            </a:p>
          </p:txBody>
        </p:sp>
        <p:sp>
          <p:nvSpPr>
            <p:cNvPr id="22"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a:ln>
                    <a:noFill/>
                  </a:ln>
                  <a:solidFill>
                    <a:sysClr val="windowText" lastClr="000000"/>
                  </a:solidFill>
                  <a:effectLst/>
                  <a:uLnTx/>
                  <a:uFillTx/>
                </a:rPr>
                <a:t>2</a:t>
              </a:r>
            </a:p>
          </p:txBody>
        </p:sp>
      </p:grpSp>
    </p:spTree>
    <p:extLst>
      <p:ext uri="{BB962C8B-B14F-4D97-AF65-F5344CB8AC3E}">
        <p14:creationId xmlns:p14="http://schemas.microsoft.com/office/powerpoint/2010/main" val="227749986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1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Tema1">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undição">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5.xml><?xml version="1.0" encoding="utf-8"?>
<a:theme xmlns:a="http://schemas.openxmlformats.org/drawingml/2006/main" name="2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6.xml><?xml version="1.0" encoding="utf-8"?>
<a:theme xmlns:a="http://schemas.openxmlformats.org/drawingml/2006/main" name="1_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1_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E7144F5A18339498E53F9FCDA6892EE" ma:contentTypeVersion="0" ma:contentTypeDescription="Create a new document." ma:contentTypeScope="" ma:versionID="896c40c4bfa06e9392aed2f39aa984f5">
  <xsd:schema xmlns:xsd="http://www.w3.org/2001/XMLSchema" xmlns:xs="http://www.w3.org/2001/XMLSchema" xmlns:p="http://schemas.microsoft.com/office/2006/metadata/properties" targetNamespace="http://schemas.microsoft.com/office/2006/metadata/properties" ma:root="true" ma:fieldsID="91e4e95f05bf1d4c5da405be949b98e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841BEA-1025-42C1-8099-4136188DAB56}">
  <ds:schemaRefs>
    <ds:schemaRef ds:uri="http://purl.org/dc/terms/"/>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dcmitype/"/>
    <ds:schemaRef ds:uri="http://schemas.microsoft.com/office/2006/documentManagement/types"/>
  </ds:schemaRefs>
</ds:datastoreItem>
</file>

<file path=customXml/itemProps2.xml><?xml version="1.0" encoding="utf-8"?>
<ds:datastoreItem xmlns:ds="http://schemas.openxmlformats.org/officeDocument/2006/customXml" ds:itemID="{7D58AE03-824C-487F-A70C-3F3BC523A518}">
  <ds:schemaRefs>
    <ds:schemaRef ds:uri="http://schemas.microsoft.com/sharepoint/v3/contenttype/forms"/>
  </ds:schemaRefs>
</ds:datastoreItem>
</file>

<file path=customXml/itemProps3.xml><?xml version="1.0" encoding="utf-8"?>
<ds:datastoreItem xmlns:ds="http://schemas.openxmlformats.org/officeDocument/2006/customXml" ds:itemID="{392D59F0-D7DC-43D5-B43F-B585885BA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MSDN_WebCast_Template</Template>
  <TotalTime>3200</TotalTime>
  <Words>597</Words>
  <Application>Microsoft Office PowerPoint</Application>
  <PresentationFormat>Apresentação na tela (4:3)</PresentationFormat>
  <Paragraphs>103</Paragraphs>
  <Slides>11</Slides>
  <Notes>2</Notes>
  <HiddenSlides>0</HiddenSlides>
  <MMClips>0</MMClips>
  <ScaleCrop>false</ScaleCrop>
  <HeadingPairs>
    <vt:vector size="4" baseType="variant">
      <vt:variant>
        <vt:lpstr>Tema</vt:lpstr>
      </vt:variant>
      <vt:variant>
        <vt:i4>7</vt:i4>
      </vt:variant>
      <vt:variant>
        <vt:lpstr>Títulos de slides</vt:lpstr>
      </vt:variant>
      <vt:variant>
        <vt:i4>11</vt:i4>
      </vt:variant>
    </vt:vector>
  </HeadingPairs>
  <TitlesOfParts>
    <vt:vector size="18" baseType="lpstr">
      <vt:lpstr>MSDN_WebCast_Template</vt:lpstr>
      <vt:lpstr>1_7-20472_Visual_Studio_Template_Dark_4x3</vt:lpstr>
      <vt:lpstr>White with Consolas font for code slides</vt:lpstr>
      <vt:lpstr>Tema1</vt:lpstr>
      <vt:lpstr>2_7-20472_Visual_Studio_Template_Dark_4x3</vt:lpstr>
      <vt:lpstr>1_White with Consolas font for code slides</vt:lpstr>
      <vt:lpstr>1_MSDN_WebCast_Template</vt:lpstr>
      <vt:lpstr>WebParts</vt:lpstr>
      <vt:lpstr>Introdução</vt:lpstr>
      <vt:lpstr>WebPartManager</vt:lpstr>
      <vt:lpstr>WebPartZone (Zonas da Página)</vt:lpstr>
      <vt:lpstr>Demonstração</vt:lpstr>
      <vt:lpstr>Modos de Visualização das Web Parts</vt:lpstr>
      <vt:lpstr>Demonstração</vt:lpstr>
      <vt:lpstr>CatalogZone</vt:lpstr>
      <vt:lpstr>EditorZone</vt:lpstr>
      <vt:lpstr>Demonstração</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Administração e Implementação de Banco de Dados com SQL Server</dc:title>
  <dc:creator>Leonardo Lourenço</dc:creator>
  <cp:lastModifiedBy>Leonardo</cp:lastModifiedBy>
  <cp:revision>343</cp:revision>
  <dcterms:created xsi:type="dcterms:W3CDTF">2009-11-30T15:12:17Z</dcterms:created>
  <dcterms:modified xsi:type="dcterms:W3CDTF">2011-10-06T16:44:04Z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0x0101006E7144F5A18339498E53F9FCDA6892EE</vt:lpwstr>
  </property>
</Properties>
</file>