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slideLayouts/slideLayout41.xml" ContentType="application/vnd.openxmlformats-officedocument.presentationml.slideLayout+xml"/>
  <Override PartName="/ppt/theme/theme6.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23" r:id="rId5"/>
    <p:sldMasterId id="2147483718" r:id="rId6"/>
    <p:sldMasterId id="2147483735" r:id="rId7"/>
    <p:sldMasterId id="2147483749" r:id="rId8"/>
    <p:sldMasterId id="2147483757" r:id="rId9"/>
    <p:sldMasterId id="2147483759" r:id="rId10"/>
    <p:sldMasterId id="2147483772" r:id="rId11"/>
  </p:sldMasterIdLst>
  <p:notesMasterIdLst>
    <p:notesMasterId r:id="rId22"/>
  </p:notesMasterIdLst>
  <p:handoutMasterIdLst>
    <p:handoutMasterId r:id="rId23"/>
  </p:handoutMasterIdLst>
  <p:sldIdLst>
    <p:sldId id="257" r:id="rId12"/>
    <p:sldId id="347" r:id="rId13"/>
    <p:sldId id="359" r:id="rId14"/>
    <p:sldId id="373" r:id="rId15"/>
    <p:sldId id="374" r:id="rId16"/>
    <p:sldId id="375" r:id="rId17"/>
    <p:sldId id="376" r:id="rId18"/>
    <p:sldId id="358" r:id="rId19"/>
    <p:sldId id="380" r:id="rId20"/>
    <p:sldId id="271" r:id="rId21"/>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8F57B"/>
    <a:srgbClr val="FF0066"/>
    <a:srgbClr val="260859"/>
    <a:srgbClr val="000000"/>
    <a:srgbClr val="FFFFFF"/>
    <a:srgbClr val="056CB6"/>
    <a:srgbClr val="333333"/>
    <a:srgbClr val="292929"/>
    <a:srgbClr val="F6A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2838BEF-8BB2-4498-84A7-C5851F593DF1}" styleName="Estilo Médio 4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22" autoAdjust="0"/>
    <p:restoredTop sz="89587" autoAdjust="0"/>
  </p:normalViewPr>
  <p:slideViewPr>
    <p:cSldViewPr snapToGrid="0">
      <p:cViewPr>
        <p:scale>
          <a:sx n="80" d="100"/>
          <a:sy n="80" d="100"/>
        </p:scale>
        <p:origin x="-672" y="-78"/>
      </p:cViewPr>
      <p:guideLst>
        <p:guide orient="horz" pos="144"/>
        <p:guide orient="horz" pos="912"/>
        <p:guide orient="horz" pos="1484"/>
        <p:guide orient="horz" pos="1200"/>
        <p:guide orient="horz" pos="2731"/>
        <p:guide orient="horz" pos="4176"/>
        <p:guide orient="horz" pos="2737"/>
        <p:guide pos="2880"/>
        <p:guide pos="240"/>
        <p:guide pos="460"/>
        <p:guide pos="5520"/>
        <p:guide pos="5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96" d="100"/>
          <a:sy n="96" d="100"/>
        </p:scale>
        <p:origin x="-355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0.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 Target="slides/slide8.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latin typeface="Segoe UI" pitchFamily="34" charset="0"/>
              </a:rPr>
              <a:t>&lt;Event Name and Date&gt;</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10/27/2011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‹nº›</a:t>
            </a:fld>
            <a:endParaRPr lang="en-US" dirty="0">
              <a:latin typeface="Segoe UI" pitchFamily="34" charset="0"/>
            </a:endParaRPr>
          </a:p>
        </p:txBody>
      </p:sp>
    </p:spTree>
    <p:extLst>
      <p:ext uri="{BB962C8B-B14F-4D97-AF65-F5344CB8AC3E}">
        <p14:creationId xmlns:p14="http://schemas.microsoft.com/office/powerpoint/2010/main" val="14954689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smtClean="0"/>
              <a:t>&lt;Event Name and Date&gt;</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10/27/2011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‹nº›</a:t>
            </a:fld>
            <a:endParaRPr lang="en-US" dirty="0"/>
          </a:p>
        </p:txBody>
      </p:sp>
    </p:spTree>
    <p:extLst>
      <p:ext uri="{BB962C8B-B14F-4D97-AF65-F5344CB8AC3E}">
        <p14:creationId xmlns:p14="http://schemas.microsoft.com/office/powerpoint/2010/main" val="622309497"/>
      </p:ext>
    </p:extLst>
  </p:cSld>
  <p:clrMap bg1="lt1" tx1="dk1" bg2="lt2" tx2="dk2" accent1="accent1" accent2="accent2" accent3="accent3" accent4="accent4" accent5="accent5" accent6="accent6" hlink="hlink" folHlink="folHlink"/>
  <p:hf hdr="0" ftr="0" dt="0"/>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&lt;Event Name and Date&gt;</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10/27/2011 1:14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&lt;Event Name and Date&gt;</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10/27/2011 1:14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7.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7.xml"/><Relationship Id="rId4" Type="http://schemas.openxmlformats.org/officeDocument/2006/relationships/image" Target="../media/image7.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7.xml"/><Relationship Id="rId4" Type="http://schemas.openxmlformats.org/officeDocument/2006/relationships/image" Target="../media/image7.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Picture 11" descr="Dark_4x3_Walkin.png" hidden="1"/>
          <p:cNvPicPr>
            <a:picLocks noChangeAspect="1"/>
          </p:cNvPicPr>
          <p:nvPr userDrawn="1"/>
        </p:nvPicPr>
        <p:blipFill>
          <a:blip r:embed="rId3"/>
          <a:stretch>
            <a:fillRect/>
          </a:stretch>
        </p:blipFill>
        <p:spPr>
          <a:xfrm>
            <a:off x="571" y="428"/>
            <a:ext cx="9142858" cy="6857143"/>
          </a:xfrm>
          <a:prstGeom prst="rect">
            <a:avLst/>
          </a:prstGeom>
        </p:spPr>
      </p:pic>
      <p:sp>
        <p:nvSpPr>
          <p:cNvPr id="8" name="Title 1"/>
          <p:cNvSpPr>
            <a:spLocks noGrp="1"/>
          </p:cNvSpPr>
          <p:nvPr>
            <p:ph type="ctrTitle"/>
          </p:nvPr>
        </p:nvSpPr>
        <p:spPr>
          <a:xfrm>
            <a:off x="381000" y="3452510"/>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10" name="Subtitle 2"/>
          <p:cNvSpPr>
            <a:spLocks noGrp="1"/>
          </p:cNvSpPr>
          <p:nvPr>
            <p:ph type="subTitle" idx="1"/>
          </p:nvPr>
        </p:nvSpPr>
        <p:spPr>
          <a:xfrm>
            <a:off x="381000" y="5700206"/>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xt Placeholder 6"/>
          <p:cNvSpPr>
            <a:spLocks noGrp="1"/>
          </p:cNvSpPr>
          <p:nvPr>
            <p:ph type="body" sz="quarter" idx="10" hasCustomPrompt="1"/>
          </p:nvPr>
        </p:nvSpPr>
        <p:spPr>
          <a:xfrm>
            <a:off x="381000" y="3195438"/>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15" name="Picture 14" descr="VS Photo.png"/>
          <p:cNvPicPr>
            <a:picLocks noChangeAspect="1"/>
          </p:cNvPicPr>
          <p:nvPr userDrawn="1"/>
        </p:nvPicPr>
        <p:blipFill>
          <a:blip r:embed="rId4" cstate="email"/>
          <a:srcRect t="2124" b="1821"/>
          <a:stretch>
            <a:fillRect/>
          </a:stretch>
        </p:blipFill>
        <p:spPr>
          <a:xfrm>
            <a:off x="381000" y="4103488"/>
            <a:ext cx="2430766" cy="1555955"/>
          </a:xfrm>
          <a:prstGeom prst="rect">
            <a:avLst/>
          </a:prstGeom>
        </p:spPr>
      </p:pic>
      <p:pic>
        <p:nvPicPr>
          <p:cNvPr id="9" name="Picture 8" descr="ms-logo-YPOP_lrg_BR_bL_r.png"/>
          <p:cNvPicPr>
            <a:picLocks noChangeAspect="1"/>
          </p:cNvPicPr>
          <p:nvPr userDrawn="1"/>
        </p:nvPicPr>
        <p:blipFill>
          <a:blip r:embed="rId5"/>
          <a:stretch>
            <a:fillRect/>
          </a:stretch>
        </p:blipFill>
        <p:spPr>
          <a:xfrm>
            <a:off x="381001" y="6489290"/>
            <a:ext cx="849152" cy="140110"/>
          </a:xfrm>
          <a:prstGeom prst="rect">
            <a:avLst/>
          </a:prstGeom>
        </p:spPr>
      </p:pic>
      <p:pic>
        <p:nvPicPr>
          <p:cNvPr id="13" name="Picture 1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chemeClr val="tx1"/>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chemeClr val="tx1"/>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Walkin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Picture 11" descr="Dark_4x3_Walkin.png" hidden="1"/>
          <p:cNvPicPr>
            <a:picLocks noChangeAspect="1"/>
          </p:cNvPicPr>
          <p:nvPr/>
        </p:nvPicPr>
        <p:blipFill>
          <a:blip r:embed="rId3"/>
          <a:stretch>
            <a:fillRect/>
          </a:stretch>
        </p:blipFill>
        <p:spPr>
          <a:xfrm>
            <a:off x="571" y="428"/>
            <a:ext cx="9142858" cy="6857143"/>
          </a:xfrm>
          <a:prstGeom prst="rect">
            <a:avLst/>
          </a:prstGeom>
        </p:spPr>
      </p:pic>
      <p:sp>
        <p:nvSpPr>
          <p:cNvPr id="8" name="Title 1"/>
          <p:cNvSpPr>
            <a:spLocks noGrp="1"/>
          </p:cNvSpPr>
          <p:nvPr>
            <p:ph type="ctrTitle"/>
          </p:nvPr>
        </p:nvSpPr>
        <p:spPr>
          <a:xfrm>
            <a:off x="381000" y="3452510"/>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pt-BR" smtClean="0"/>
              <a:t>Clique para editar o título mestre</a:t>
            </a:r>
            <a:endParaRPr lang="en-US" dirty="0"/>
          </a:p>
        </p:txBody>
      </p:sp>
      <p:sp>
        <p:nvSpPr>
          <p:cNvPr id="10" name="Subtitle 2"/>
          <p:cNvSpPr>
            <a:spLocks noGrp="1"/>
          </p:cNvSpPr>
          <p:nvPr>
            <p:ph type="subTitle" idx="1"/>
          </p:nvPr>
        </p:nvSpPr>
        <p:spPr>
          <a:xfrm>
            <a:off x="381000" y="5700206"/>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pt-BR" smtClean="0"/>
              <a:t>Clique para editar o estilo do subtítulo mestre</a:t>
            </a:r>
            <a:endParaRPr lang="en-US" dirty="0"/>
          </a:p>
        </p:txBody>
      </p:sp>
      <p:sp>
        <p:nvSpPr>
          <p:cNvPr id="11" name="Text Placeholder 6"/>
          <p:cNvSpPr>
            <a:spLocks noGrp="1"/>
          </p:cNvSpPr>
          <p:nvPr>
            <p:ph type="body" sz="quarter" idx="10" hasCustomPrompt="1"/>
          </p:nvPr>
        </p:nvSpPr>
        <p:spPr>
          <a:xfrm>
            <a:off x="381000" y="3195438"/>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15" name="Picture 14" descr="VS Photo.png"/>
          <p:cNvPicPr>
            <a:picLocks noChangeAspect="1"/>
          </p:cNvPicPr>
          <p:nvPr/>
        </p:nvPicPr>
        <p:blipFill>
          <a:blip r:embed="rId4" cstate="email"/>
          <a:srcRect t="2124" b="1821"/>
          <a:stretch>
            <a:fillRect/>
          </a:stretch>
        </p:blipFill>
        <p:spPr>
          <a:xfrm>
            <a:off x="381000" y="4103488"/>
            <a:ext cx="2430766" cy="1555955"/>
          </a:xfrm>
          <a:prstGeom prst="rect">
            <a:avLst/>
          </a:prstGeom>
        </p:spPr>
      </p:pic>
      <p:pic>
        <p:nvPicPr>
          <p:cNvPr id="9" name="Picture 8" descr="ms-logo-YPOP_lrg_BR_bL_r.png"/>
          <p:cNvPicPr>
            <a:picLocks noChangeAspect="1"/>
          </p:cNvPicPr>
          <p:nvPr/>
        </p:nvPicPr>
        <p:blipFill>
          <a:blip r:embed="rId5"/>
          <a:stretch>
            <a:fillRect/>
          </a:stretch>
        </p:blipFill>
        <p:spPr>
          <a:xfrm>
            <a:off x="381001" y="6489290"/>
            <a:ext cx="849152" cy="14011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pic>
        <p:nvPicPr>
          <p:cNvPr id="14" name="Picture 11" descr="Dark_4x3_Walkin.png" hidden="1"/>
          <p:cNvPicPr>
            <a:picLocks noChangeAspect="1"/>
          </p:cNvPicPr>
          <p:nvPr userDrawn="1"/>
        </p:nvPicPr>
        <p:blipFill>
          <a:blip r:embed="rId3"/>
          <a:stretch>
            <a:fillRect/>
          </a:stretch>
        </p:blipFill>
        <p:spPr>
          <a:xfrm>
            <a:off x="571" y="428"/>
            <a:ext cx="9142858" cy="6857143"/>
          </a:xfrm>
          <a:prstGeom prst="rect">
            <a:avLst/>
          </a:prstGeom>
        </p:spPr>
      </p:pic>
      <p:pic>
        <p:nvPicPr>
          <p:cNvPr id="16" name="Picture 14" descr="VS Photo.png"/>
          <p:cNvPicPr>
            <a:picLocks noChangeAspect="1"/>
          </p:cNvPicPr>
          <p:nvPr userDrawn="1"/>
        </p:nvPicPr>
        <p:blipFill>
          <a:blip r:embed="rId4" cstate="email"/>
          <a:srcRect t="2124" b="1821"/>
          <a:stretch>
            <a:fillRect/>
          </a:stretch>
        </p:blipFill>
        <p:spPr>
          <a:xfrm>
            <a:off x="381000" y="4103488"/>
            <a:ext cx="2430766" cy="1555955"/>
          </a:xfrm>
          <a:prstGeom prst="rect">
            <a:avLst/>
          </a:prstGeom>
        </p:spPr>
      </p:pic>
      <p:pic>
        <p:nvPicPr>
          <p:cNvPr id="17" name="Picture 8" descr="ms-logo-YPOP_lrg_BR_bL_r.png"/>
          <p:cNvPicPr>
            <a:picLocks noChangeAspect="1"/>
          </p:cNvPicPr>
          <p:nvPr userDrawn="1"/>
        </p:nvPicPr>
        <p:blipFill>
          <a:blip r:embed="rId5"/>
          <a:stretch>
            <a:fillRect/>
          </a:stretch>
        </p:blipFill>
        <p:spPr>
          <a:xfrm>
            <a:off x="381001" y="6489290"/>
            <a:ext cx="849152" cy="140110"/>
          </a:xfrm>
          <a:prstGeom prst="rect">
            <a:avLst/>
          </a:prstGeom>
        </p:spPr>
      </p:pic>
      <p:pic>
        <p:nvPicPr>
          <p:cNvPr id="18" name="Picture 1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Walkin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pt-BR" smtClean="0"/>
              <a:t>Clique para editar o estilo do subtítulo mestre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p:nvPicPr>
        <p:blipFill>
          <a:blip r:embed="rId3"/>
          <a:stretch>
            <a:fillRect/>
          </a:stretch>
        </p:blipFill>
        <p:spPr>
          <a:xfrm>
            <a:off x="381001" y="6489290"/>
            <a:ext cx="849152" cy="14011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pic>
        <p:nvPicPr>
          <p:cNvPr id="8"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10"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lide de título">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pt-BR" smtClean="0"/>
              <a:t>Clique para editar o estilo do subtítulo mestre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p:nvPicPr>
        <p:blipFill>
          <a:blip r:embed="rId3"/>
          <a:stretch>
            <a:fillRect/>
          </a:stretch>
        </p:blipFill>
        <p:spPr>
          <a:xfrm>
            <a:off x="381001" y="6489290"/>
            <a:ext cx="849152" cy="14011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0823" y="2804628"/>
            <a:ext cx="7682177" cy="1523494"/>
          </a:xfrm>
        </p:spPr>
        <p:txBody>
          <a:bodyPr anchor="ctr" anchorCtr="0">
            <a:noAutofit/>
          </a:bodyPr>
          <a:lstStyle>
            <a:lvl1pPr algn="r">
              <a:lnSpc>
                <a:spcPct val="90000"/>
              </a:lnSpc>
              <a:defRPr sz="4000">
                <a:effectLst/>
              </a:defRPr>
            </a:lvl1pPr>
          </a:lstStyle>
          <a:p>
            <a:r>
              <a:rPr lang="pt-BR" smtClean="0"/>
              <a:t>Clique para editar o título mestre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pic>
        <p:nvPicPr>
          <p:cNvPr id="4"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pt-BR" smtClean="0"/>
              <a:t>Clique para editar o título mestre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1"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pic>
        <p:nvPicPr>
          <p:cNvPr id="6"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2"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4"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chemeClr val="tx1"/>
                    </a:gs>
                  </a:gsLst>
                  <a:lin ang="5400000" scaled="0"/>
                  <a:tileRect/>
                </a:gradFill>
              </a:defRPr>
            </a:lvl1pPr>
          </a:lstStyle>
          <a:p>
            <a:r>
              <a:rPr lang="pt-BR" smtClean="0"/>
              <a:t>Clique para editar o título mestre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chemeClr val="tx1"/>
                    </a:gs>
                  </a:gsLst>
                  <a:lin ang="5400000" scaled="0"/>
                </a:gradFill>
              </a:defRPr>
            </a:lvl1pPr>
          </a:lstStyle>
          <a:p>
            <a:r>
              <a:rPr lang="pt-BR" smtClean="0"/>
              <a:t>Clique para editar o título mestre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pt-BR" smtClean="0"/>
              <a:t>Clique para editar o texto mestre</a:t>
            </a: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pt-BR" smtClean="0"/>
              <a:t>Clique para editar o título mestre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pt-BR" smtClean="0"/>
              <a:t>Clique para editar o título mestre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0"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6"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0823" y="2804628"/>
            <a:ext cx="7682177" cy="1523494"/>
          </a:xfrm>
        </p:spPr>
        <p:txBody>
          <a:bodyPr anchor="ctr" anchorCtr="0">
            <a:noAutofit/>
          </a:bodyPr>
          <a:lstStyle>
            <a:lvl1pPr algn="r">
              <a:lnSpc>
                <a:spcPct val="90000"/>
              </a:lnSpc>
              <a:defRPr sz="4000">
                <a:effectLst/>
              </a:defRPr>
            </a:lvl1pPr>
          </a:lstStyle>
          <a:p>
            <a:r>
              <a:rPr lang="en-US" smtClean="0"/>
              <a:t>Click to edit Master title style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itle 3"/>
          <p:cNvSpPr>
            <a:spLocks noGrp="1"/>
          </p:cNvSpPr>
          <p:nvPr>
            <p:ph type="title"/>
          </p:nvPr>
        </p:nvSpPr>
        <p:spPr/>
        <p:txBody>
          <a:bodyPr/>
          <a:lstStyle/>
          <a:p>
            <a:r>
              <a:rPr lang="pt-BR" smtClean="0"/>
              <a:t>Clique para editar o título mestre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Walkin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Picture 11" descr="Dark_4x3_Walkin.png" hidden="1"/>
          <p:cNvPicPr>
            <a:picLocks noChangeAspect="1"/>
          </p:cNvPicPr>
          <p:nvPr userDrawn="1"/>
        </p:nvPicPr>
        <p:blipFill>
          <a:blip r:embed="rId3"/>
          <a:stretch>
            <a:fillRect/>
          </a:stretch>
        </p:blipFill>
        <p:spPr>
          <a:xfrm>
            <a:off x="571" y="428"/>
            <a:ext cx="9142858" cy="6857143"/>
          </a:xfrm>
          <a:prstGeom prst="rect">
            <a:avLst/>
          </a:prstGeom>
        </p:spPr>
      </p:pic>
      <p:sp>
        <p:nvSpPr>
          <p:cNvPr id="8" name="Title 1"/>
          <p:cNvSpPr>
            <a:spLocks noGrp="1"/>
          </p:cNvSpPr>
          <p:nvPr>
            <p:ph type="ctrTitle"/>
          </p:nvPr>
        </p:nvSpPr>
        <p:spPr>
          <a:xfrm>
            <a:off x="381000" y="3452510"/>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10" name="Subtitle 2"/>
          <p:cNvSpPr>
            <a:spLocks noGrp="1"/>
          </p:cNvSpPr>
          <p:nvPr>
            <p:ph type="subTitle" idx="1"/>
          </p:nvPr>
        </p:nvSpPr>
        <p:spPr>
          <a:xfrm>
            <a:off x="381000" y="5700206"/>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xt Placeholder 6"/>
          <p:cNvSpPr>
            <a:spLocks noGrp="1"/>
          </p:cNvSpPr>
          <p:nvPr>
            <p:ph type="body" sz="quarter" idx="10" hasCustomPrompt="1"/>
          </p:nvPr>
        </p:nvSpPr>
        <p:spPr>
          <a:xfrm>
            <a:off x="381000" y="3195438"/>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15" name="Picture 14" descr="VS Photo.png"/>
          <p:cNvPicPr>
            <a:picLocks noChangeAspect="1"/>
          </p:cNvPicPr>
          <p:nvPr userDrawn="1"/>
        </p:nvPicPr>
        <p:blipFill>
          <a:blip r:embed="rId4" cstate="email"/>
          <a:srcRect t="2124" b="1821"/>
          <a:stretch>
            <a:fillRect/>
          </a:stretch>
        </p:blipFill>
        <p:spPr>
          <a:xfrm>
            <a:off x="381000" y="4103488"/>
            <a:ext cx="2430766" cy="1555955"/>
          </a:xfrm>
          <a:prstGeom prst="rect">
            <a:avLst/>
          </a:prstGeom>
        </p:spPr>
      </p:pic>
      <p:pic>
        <p:nvPicPr>
          <p:cNvPr id="9" name="Picture 8" descr="ms-logo-YPOP_lrg_BR_bL_r.png"/>
          <p:cNvPicPr>
            <a:picLocks noChangeAspect="1"/>
          </p:cNvPicPr>
          <p:nvPr userDrawn="1"/>
        </p:nvPicPr>
        <p:blipFill>
          <a:blip r:embed="rId5"/>
          <a:stretch>
            <a:fillRect/>
          </a:stretch>
        </p:blipFill>
        <p:spPr>
          <a:xfrm>
            <a:off x="381001" y="6489290"/>
            <a:ext cx="849152" cy="140110"/>
          </a:xfrm>
          <a:prstGeom prst="rect">
            <a:avLst/>
          </a:prstGeom>
        </p:spPr>
      </p:pic>
      <p:pic>
        <p:nvPicPr>
          <p:cNvPr id="13" name="Picture 1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826093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Walkin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4392842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287718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0823" y="2804628"/>
            <a:ext cx="7682177" cy="1523494"/>
          </a:xfrm>
        </p:spPr>
        <p:txBody>
          <a:bodyPr anchor="ctr" anchorCtr="0">
            <a:noAutofit/>
          </a:bodyPr>
          <a:lstStyle>
            <a:lvl1pPr algn="r">
              <a:lnSpc>
                <a:spcPct val="90000"/>
              </a:lnSpc>
              <a:defRPr sz="4000">
                <a:effectLst/>
              </a:defRPr>
            </a:lvl1pPr>
          </a:lstStyle>
          <a:p>
            <a:r>
              <a:rPr lang="en-US" smtClean="0"/>
              <a:t>Click to edit Master title style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5144392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535124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7565073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9792011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654840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3330298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58856786"/>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chemeClr val="tx1"/>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348934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chemeClr val="tx1"/>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5010386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114979772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3861065699"/>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100990856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25341684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1540729506"/>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219420803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276294160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image" Target="../media/image9.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20.xml"/><Relationship Id="rId4" Type="http://schemas.openxmlformats.org/officeDocument/2006/relationships/image" Target="../media/image10.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6" Type="http://schemas.openxmlformats.org/officeDocument/2006/relationships/image" Target="../media/image2.png"/><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image" Target="../media/image1.jpeg"/><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9" Type="http://schemas.openxmlformats.org/officeDocument/2006/relationships/image" Target="../media/image9.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6.xml"/><Relationship Id="rId1" Type="http://schemas.openxmlformats.org/officeDocument/2006/relationships/slideLayout" Target="../slideLayouts/slideLayout41.xml"/><Relationship Id="rId4" Type="http://schemas.openxmlformats.org/officeDocument/2006/relationships/image" Target="../media/image10.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theme" Target="../theme/theme7.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image" Target="../media/image2.png"/><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image" Target="../media/image1.jpeg"/></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56.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5" Type="http://schemas.openxmlformats.org/officeDocument/2006/relationships/slideLayout" Target="../slideLayouts/slideLayout58.xml"/><Relationship Id="rId4" Type="http://schemas.openxmlformats.org/officeDocument/2006/relationships/slideLayout" Target="../slideLayouts/slideLayout57.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Users\drobbins\Downloads\VS\VS_h_rgb_r.png"/>
          <p:cNvPicPr>
            <a:picLocks noChangeAspect="1" noChangeArrowheads="1"/>
          </p:cNvPicPr>
          <p:nvPr userDrawn="1"/>
        </p:nvPicPr>
        <p:blipFill>
          <a:blip r:embed="rId15" cstate="print"/>
          <a:srcRect/>
          <a:stretch>
            <a:fillRect/>
          </a:stretch>
        </p:blipFill>
        <p:spPr bwMode="auto">
          <a:xfrm>
            <a:off x="2760896" y="6355941"/>
            <a:ext cx="2108816" cy="312275"/>
          </a:xfrm>
          <a:prstGeom prst="rect">
            <a:avLst/>
          </a:prstGeom>
          <a:noFill/>
        </p:spPr>
      </p:pic>
    </p:spTree>
  </p:cSld>
  <p:clrMap bg1="dk1" tx1="lt1" bg2="dk2" tx2="lt2" accent1="accent1" accent2="accent2" accent3="accent3" accent4="accent4" accent5="accent5" accent6="accent6" hlink="hlink" folHlink="folHlink"/>
  <p:sldLayoutIdLst>
    <p:sldLayoutId id="2147483702" r:id="rId1"/>
    <p:sldLayoutId id="2147483722"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3" r:id="rId11"/>
    <p:sldLayoutId id="2147483704" r:id="rId12"/>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36000">
                <a:schemeClr val="tx1"/>
              </a:gs>
              <a:gs pos="86000">
                <a:schemeClr val="tx1"/>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solidFill>
            <a:srgbClr val="260859"/>
          </a:soli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solidFill>
            <a:schemeClr val="accent6"/>
          </a:soli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solidFill>
            <a:schemeClr val="accent6"/>
          </a:soli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solidFill>
            <a:schemeClr val="accent6"/>
          </a:soli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hf hdr="0" dt="0"/>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36000">
                <a:srgbClr val="FFFFFF"/>
              </a:gs>
              <a:gs pos="86000">
                <a:srgbClr val="FFFFFF"/>
              </a:gs>
            </a:gsLst>
            <a:lin ang="5400000" scaled="0"/>
            <a:tileRect/>
          </a:gradFill>
          <a:effectLst/>
          <a:latin typeface="Segoe UI"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pt-BR" smtClean="0"/>
              <a:t>Clique para editar o título mestre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pic>
        <p:nvPicPr>
          <p:cNvPr id="4" name="Picture 3" descr="C:\Users\drobbins\Downloads\VS\VS_h_rgb_r.png"/>
          <p:cNvPicPr>
            <a:picLocks noChangeAspect="1" noChangeArrowheads="1"/>
          </p:cNvPicPr>
          <p:nvPr userDrawn="1"/>
        </p:nvPicPr>
        <p:blipFill>
          <a:blip r:embed="rId16" cstate="print"/>
          <a:srcRect/>
          <a:stretch>
            <a:fillRect/>
          </a:stretch>
        </p:blipFill>
        <p:spPr bwMode="auto">
          <a:xfrm>
            <a:off x="2760896" y="6355941"/>
            <a:ext cx="2108816" cy="312275"/>
          </a:xfrm>
          <a:prstGeom prst="rect">
            <a:avLst/>
          </a:prstGeom>
          <a:noFill/>
        </p:spPr>
      </p:pic>
    </p:spTree>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36000">
                <a:schemeClr val="tx1"/>
              </a:gs>
              <a:gs pos="86000">
                <a:schemeClr val="tx1"/>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pt-BR" smtClean="0"/>
              <a:t>Clique para editar o título mestre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3"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solidFill>
            <a:srgbClr val="260859"/>
          </a:soli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solidFill>
            <a:schemeClr val="accent6"/>
          </a:soli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solidFill>
            <a:schemeClr val="accent6"/>
          </a:soli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solidFill>
            <a:schemeClr val="accent6"/>
          </a:soli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pt-BR" smtClean="0"/>
              <a:t>Clique para editar o título mestre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 bg1="lt1" tx1="dk1" bg2="lt2" tx2="dk2" accent1="accent1" accent2="accent2" accent3="accent3" accent4="accent4" accent5="accent5" accent6="accent6" hlink="hlink" folHlink="folHlink"/>
  <p:sldLayoutIdLst>
    <p:sldLayoutId id="2147483758" r:id="rId1"/>
  </p:sldLayoutIdLst>
  <p:transition>
    <p:fade/>
  </p:transition>
  <p:hf hdr="0" dt="0"/>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36000">
                <a:srgbClr val="FFFFFF"/>
              </a:gs>
              <a:gs pos="86000">
                <a:srgbClr val="FFFFFF"/>
              </a:gs>
            </a:gsLst>
            <a:lin ang="5400000" scaled="0"/>
            <a:tileRect/>
          </a:gradFill>
          <a:effectLst/>
          <a:latin typeface="Segoe UI"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Users\drobbins\Downloads\VS\VS_h_rgb_r.png"/>
          <p:cNvPicPr>
            <a:picLocks noChangeAspect="1" noChangeArrowheads="1"/>
          </p:cNvPicPr>
          <p:nvPr userDrawn="1"/>
        </p:nvPicPr>
        <p:blipFill>
          <a:blip r:embed="rId15" cstate="print"/>
          <a:srcRect/>
          <a:stretch>
            <a:fillRect/>
          </a:stretch>
        </p:blipFill>
        <p:spPr bwMode="auto">
          <a:xfrm>
            <a:off x="2760896" y="6355941"/>
            <a:ext cx="2108816" cy="312275"/>
          </a:xfrm>
          <a:prstGeom prst="rect">
            <a:avLst/>
          </a:prstGeom>
          <a:noFill/>
        </p:spPr>
      </p:pic>
    </p:spTree>
    <p:extLst>
      <p:ext uri="{BB962C8B-B14F-4D97-AF65-F5344CB8AC3E}">
        <p14:creationId xmlns:p14="http://schemas.microsoft.com/office/powerpoint/2010/main" val="3858619127"/>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36000">
                <a:schemeClr val="tx1"/>
              </a:gs>
              <a:gs pos="86000">
                <a:schemeClr val="tx1"/>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2752504078"/>
      </p:ext>
    </p:extLst>
  </p:cSld>
  <p:clrMap bg1="dk1" tx1="lt1" bg2="dk2"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solidFill>
            <a:srgbClr val="260859"/>
          </a:soli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solidFill>
            <a:schemeClr val="accent6"/>
          </a:soli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solidFill>
            <a:schemeClr val="accent6"/>
          </a:soli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solidFill>
            <a:schemeClr val="accent6"/>
          </a:soli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8" y="3647709"/>
            <a:ext cx="7765475" cy="533400"/>
          </a:xfrm>
        </p:spPr>
        <p:txBody>
          <a:bodyPr/>
          <a:lstStyle/>
          <a:p>
            <a:r>
              <a:rPr lang="pt-BR" dirty="0" smtClean="0"/>
              <a:t>WPF</a:t>
            </a:r>
            <a:endParaRPr lang="en-US" dirty="0"/>
          </a:p>
        </p:txBody>
      </p:sp>
      <p:pic>
        <p:nvPicPr>
          <p:cNvPr id="9" name="Picture 5"/>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99045" l="4348" r="100000"/>
                    </a14:imgEffect>
                  </a14:imgLayer>
                </a14:imgProps>
              </a:ext>
              <a:ext uri="{28A0092B-C50C-407E-A947-70E740481C1C}">
                <a14:useLocalDpi xmlns:a14="http://schemas.microsoft.com/office/drawing/2010/main"/>
              </a:ext>
            </a:extLst>
          </a:blip>
          <a:srcRect/>
          <a:stretch>
            <a:fillRect/>
          </a:stretch>
        </p:blipFill>
        <p:spPr bwMode="auto">
          <a:xfrm>
            <a:off x="7603489" y="3676906"/>
            <a:ext cx="1314450"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ubtitle 2"/>
          <p:cNvSpPr txBox="1">
            <a:spLocks/>
          </p:cNvSpPr>
          <p:nvPr/>
        </p:nvSpPr>
        <p:spPr>
          <a:xfrm>
            <a:off x="381000" y="4183605"/>
            <a:ext cx="3640873" cy="1196510"/>
          </a:xfrm>
          <a:prstGeom prst="rect">
            <a:avLst/>
          </a:prstGeom>
        </p:spPr>
        <p:txBody>
          <a:bodyPr vert="horz" lIns="0" tIns="0" rIns="0" bIns="0" rtlCol="0">
            <a:noAutofit/>
          </a:bodyPr>
          <a:lstStyle>
            <a:lvl1pPr marL="0" indent="0" algn="l" defTabSz="914363" rtl="0" eaLnBrk="1" latinLnBrk="0" hangingPunct="1">
              <a:lnSpc>
                <a:spcPct val="90000"/>
              </a:lnSpc>
              <a:spcBef>
                <a:spcPts val="0"/>
              </a:spcBef>
              <a:buFont typeface="Segoe UI" pitchFamily="34" charset="0"/>
              <a:buNone/>
              <a:defRPr sz="2000" kern="1200">
                <a:gradFill>
                  <a:gsLst>
                    <a:gs pos="0">
                      <a:schemeClr val="tx1"/>
                    </a:gs>
                    <a:gs pos="86000">
                      <a:schemeClr val="tx1"/>
                    </a:gs>
                  </a:gsLst>
                  <a:lin ang="5400000" scaled="0"/>
                </a:gradFill>
                <a:latin typeface="Segoe UI" pitchFamily="34" charset="0"/>
                <a:ea typeface="+mn-ea"/>
                <a:cs typeface="+mn-cs"/>
              </a:defRPr>
            </a:lvl1pPr>
            <a:lvl2pPr marL="457182" indent="0" algn="ctr" defTabSz="914363" rtl="0" eaLnBrk="1" latinLnBrk="0" hangingPunct="1">
              <a:lnSpc>
                <a:spcPct val="90000"/>
              </a:lnSpc>
              <a:spcBef>
                <a:spcPct val="20000"/>
              </a:spcBef>
              <a:buFont typeface="Segoe UI" pitchFamily="34" charset="0"/>
              <a:buNone/>
              <a:defRPr sz="2800" kern="1200">
                <a:solidFill>
                  <a:schemeClr val="tx1">
                    <a:tint val="75000"/>
                  </a:schemeClr>
                </a:solidFill>
                <a:latin typeface="Segoe UI" pitchFamily="34" charset="0"/>
                <a:ea typeface="+mn-ea"/>
                <a:cs typeface="+mn-cs"/>
              </a:defRPr>
            </a:lvl2pPr>
            <a:lvl3pPr marL="914363" indent="0" algn="ctr" defTabSz="914363" rtl="0" eaLnBrk="1" latinLnBrk="0" hangingPunct="1">
              <a:lnSpc>
                <a:spcPct val="90000"/>
              </a:lnSpc>
              <a:spcBef>
                <a:spcPct val="20000"/>
              </a:spcBef>
              <a:buFont typeface="Segoe UI" pitchFamily="34" charset="0"/>
              <a:buNone/>
              <a:defRPr sz="2400" kern="1200">
                <a:solidFill>
                  <a:schemeClr val="tx1">
                    <a:tint val="75000"/>
                  </a:schemeClr>
                </a:solidFill>
                <a:latin typeface="Segoe UI" pitchFamily="34" charset="0"/>
                <a:ea typeface="+mn-ea"/>
                <a:cs typeface="+mn-cs"/>
              </a:defRPr>
            </a:lvl3pPr>
            <a:lvl4pPr marL="1371545" indent="0" algn="ctr" defTabSz="914363" rtl="0" eaLnBrk="1" latinLnBrk="0" hangingPunct="1">
              <a:lnSpc>
                <a:spcPct val="90000"/>
              </a:lnSpc>
              <a:spcBef>
                <a:spcPct val="20000"/>
              </a:spcBef>
              <a:buFont typeface="Segoe UI" pitchFamily="34" charset="0"/>
              <a:buNone/>
              <a:defRPr sz="2000" kern="1200">
                <a:solidFill>
                  <a:schemeClr val="tx1">
                    <a:tint val="75000"/>
                  </a:schemeClr>
                </a:solidFill>
                <a:latin typeface="Segoe UI" pitchFamily="34" charset="0"/>
                <a:ea typeface="+mn-ea"/>
                <a:cs typeface="+mn-cs"/>
              </a:defRPr>
            </a:lvl4pPr>
            <a:lvl5pPr marL="1828727" indent="0" algn="ctr" defTabSz="914363" rtl="0" eaLnBrk="1" latinLnBrk="0" hangingPunct="1">
              <a:lnSpc>
                <a:spcPct val="90000"/>
              </a:lnSpc>
              <a:spcBef>
                <a:spcPct val="20000"/>
              </a:spcBef>
              <a:buFont typeface="Segoe UI" pitchFamily="34" charset="0"/>
              <a:buNone/>
              <a:defRPr sz="2000" kern="1200">
                <a:solidFill>
                  <a:schemeClr val="tx1">
                    <a:tint val="75000"/>
                  </a:schemeClr>
                </a:solidFill>
                <a:latin typeface="Segoe UI" pitchFamily="34" charset="0"/>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Leonardo Lourenço Silva</a:t>
            </a:r>
          </a:p>
          <a:p>
            <a:r>
              <a:rPr lang="en-US" dirty="0" smtClean="0"/>
              <a:t>MCT, MCPD, MCTS, MCP</a:t>
            </a:r>
          </a:p>
          <a:p>
            <a:endParaRPr lang="en-US" dirty="0" smtClean="0"/>
          </a:p>
          <a:p>
            <a:r>
              <a:rPr lang="en-US" dirty="0" smtClean="0"/>
              <a:t>http://leolosi.wordpress.com</a:t>
            </a:r>
          </a:p>
          <a:p>
            <a:r>
              <a:rPr lang="en-US" dirty="0" smtClean="0"/>
              <a:t>http://linkedin.com/in/leolosi</a:t>
            </a:r>
          </a:p>
          <a:p>
            <a:r>
              <a:rPr lang="en-US" dirty="0" smtClean="0"/>
              <a:t>http://slideshare.net/leolosi</a:t>
            </a:r>
          </a:p>
          <a:p>
            <a:r>
              <a:rPr lang="en-US" dirty="0" smtClean="0"/>
              <a:t>http://grou.ps/dotnetcoders</a:t>
            </a:r>
          </a:p>
          <a:p>
            <a:endParaRPr lang="en-US" dirty="0" smtClean="0"/>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381000" y="6091388"/>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smtClean="0">
                <a:gradFill>
                  <a:gsLst>
                    <a:gs pos="0">
                      <a:schemeClr val="tx1"/>
                    </a:gs>
                    <a:gs pos="100000">
                      <a:schemeClr val="tx1"/>
                    </a:gs>
                  </a:gsLst>
                  <a:lin ang="5400000" scaled="0"/>
                </a:gradFill>
                <a:latin typeface="Segoe UI" pitchFamily="34" charset="0"/>
                <a:cs typeface="Arial" charset="0"/>
              </a:rPr>
              <a:t>© 2011 Microsoft Corporation. All rights reserved. Microsoft, MSDN, the MSDN logo, and [list other trademarks referenced] are trademarks of the Microsoft group of companies.  </a:t>
            </a:r>
          </a:p>
          <a:p>
            <a:pPr algn="ctr" defTabSz="914099" eaLnBrk="0" hangingPunct="0"/>
            <a:r>
              <a:rPr lang="en-US" sz="700" dirty="0" smtClean="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smtClean="0">
                <a:gradFill>
                  <a:gsLst>
                    <a:gs pos="0">
                      <a:schemeClr val="tx1"/>
                    </a:gs>
                    <a:gs pos="100000">
                      <a:schemeClr val="tx1"/>
                    </a:gs>
                  </a:gsLst>
                  <a:lin ang="5400000" scaled="0"/>
                </a:gradFill>
                <a:latin typeface="Segoe UI" pitchFamily="34" charset="0"/>
                <a:cs typeface="Arial" charset="0"/>
              </a:rPr>
            </a:br>
            <a:r>
              <a:rPr lang="en-US" sz="700" dirty="0" smtClean="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pic>
        <p:nvPicPr>
          <p:cNvPr id="1026" name="Picture 2" descr="C:\Users\danief\AppData\Local\Microsoft\Windows\Temporary Internet Files\Content.Outlook\9PE5TYP2\logo03.png"/>
          <p:cNvPicPr>
            <a:picLocks noChangeAspect="1" noChangeArrowheads="1"/>
          </p:cNvPicPr>
          <p:nvPr/>
        </p:nvPicPr>
        <p:blipFill>
          <a:blip r:embed="rId3"/>
          <a:srcRect/>
          <a:stretch>
            <a:fillRect/>
          </a:stretch>
        </p:blipFill>
        <p:spPr bwMode="auto">
          <a:xfrm>
            <a:off x="1833195" y="2869517"/>
            <a:ext cx="5477610" cy="1118967"/>
          </a:xfrm>
          <a:prstGeom prst="rect">
            <a:avLst/>
          </a:prstGeom>
          <a:noFill/>
        </p:spPr>
      </p:pic>
      <p:sp>
        <p:nvSpPr>
          <p:cNvPr id="4" name="Title 1"/>
          <p:cNvSpPr txBox="1">
            <a:spLocks/>
          </p:cNvSpPr>
          <p:nvPr/>
        </p:nvSpPr>
        <p:spPr>
          <a:xfrm>
            <a:off x="381000" y="230188"/>
            <a:ext cx="8382000" cy="664797"/>
          </a:xfrm>
          <a:prstGeom prst="rect">
            <a:avLst/>
          </a:prstGeom>
        </p:spPr>
        <p:txBody>
          <a:bodyPr/>
          <a:lstStyle/>
          <a:p>
            <a:pPr marL="0" marR="0" lvl="0" indent="0" algn="ctr" defTabSz="914363"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50" normalizeH="0" baseline="0" noProof="0" dirty="0" smtClean="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rPr>
              <a:t>Obrigado!</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Windows </a:t>
            </a:r>
            <a:r>
              <a:rPr lang="pt-BR" sz="4000" dirty="0" err="1" smtClean="0"/>
              <a:t>Presentation</a:t>
            </a:r>
            <a:r>
              <a:rPr lang="pt-BR" sz="4000" dirty="0" smtClean="0"/>
              <a:t> Foundation</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2</a:t>
            </a:fld>
            <a:endParaRPr lang="en-US" dirty="0">
              <a:solidFill>
                <a:srgbClr val="FFFFFF">
                  <a:tint val="75000"/>
                </a:srgbClr>
              </a:solidFill>
            </a:endParaRPr>
          </a:p>
        </p:txBody>
      </p:sp>
      <p:sp>
        <p:nvSpPr>
          <p:cNvPr id="28" name="AutoShape 12"/>
          <p:cNvSpPr>
            <a:spLocks noChangeArrowheads="1"/>
          </p:cNvSpPr>
          <p:nvPr/>
        </p:nvSpPr>
        <p:spPr bwMode="auto">
          <a:xfrm>
            <a:off x="443553" y="1073298"/>
            <a:ext cx="8147050" cy="4935616"/>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defTabSz="914400">
              <a:lnSpc>
                <a:spcPct val="90000"/>
              </a:lnSpc>
              <a:spcBef>
                <a:spcPct val="70000"/>
              </a:spcBef>
              <a:buClr>
                <a:srgbClr val="006699"/>
              </a:buClr>
              <a:buSzPct val="90000"/>
              <a:defRPr/>
            </a:pPr>
            <a:r>
              <a:rPr lang="en-US" sz="2000" b="1" kern="0" dirty="0" err="1" smtClean="0">
                <a:solidFill>
                  <a:sysClr val="windowText" lastClr="000000"/>
                </a:solidFill>
              </a:rPr>
              <a:t>Considerações</a:t>
            </a:r>
            <a:r>
              <a:rPr lang="en-US" sz="2000" b="1" kern="0" dirty="0" smtClean="0">
                <a:solidFill>
                  <a:sysClr val="windowText" lastClr="000000"/>
                </a:solidFill>
              </a:rPr>
              <a:t>:</a:t>
            </a:r>
          </a:p>
          <a:p>
            <a:pPr defTabSz="914400">
              <a:lnSpc>
                <a:spcPct val="90000"/>
              </a:lnSpc>
              <a:spcBef>
                <a:spcPct val="70000"/>
              </a:spcBef>
              <a:buClr>
                <a:srgbClr val="006699"/>
              </a:buClr>
              <a:buSzPct val="90000"/>
              <a:defRPr/>
            </a:pPr>
            <a:endParaRPr lang="en-GB" sz="2000" b="1" kern="0" dirty="0" smtClean="0">
              <a:solidFill>
                <a:sysClr val="windowText" lastClr="000000"/>
              </a:solidFill>
              <a:latin typeface="Lucida Sans Typewriter" pitchFamily="49" charset="0"/>
            </a:endParaRPr>
          </a:p>
          <a:p>
            <a:pPr defTabSz="914400">
              <a:lnSpc>
                <a:spcPct val="90000"/>
              </a:lnSpc>
              <a:spcBef>
                <a:spcPct val="70000"/>
              </a:spcBef>
              <a:buClr>
                <a:srgbClr val="006699"/>
              </a:buClr>
              <a:buSzPct val="90000"/>
              <a:defRPr/>
            </a:pPr>
            <a:endParaRPr lang="en-US" sz="2000" kern="0" dirty="0" smtClean="0">
              <a:solidFill>
                <a:sysClr val="windowText" lastClr="000000"/>
              </a:solidFill>
            </a:endParaRPr>
          </a:p>
        </p:txBody>
      </p:sp>
      <p:grpSp>
        <p:nvGrpSpPr>
          <p:cNvPr id="29" name="Group 13"/>
          <p:cNvGrpSpPr>
            <a:grpSpLocks/>
          </p:cNvGrpSpPr>
          <p:nvPr/>
        </p:nvGrpSpPr>
        <p:grpSpPr bwMode="auto">
          <a:xfrm>
            <a:off x="557853" y="1545735"/>
            <a:ext cx="7918450" cy="787400"/>
            <a:chOff x="314" y="1184"/>
            <a:chExt cx="4988" cy="496"/>
          </a:xfrm>
        </p:grpSpPr>
        <p:sp>
          <p:nvSpPr>
            <p:cNvPr id="30"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b="1" kern="0" dirty="0" err="1" smtClean="0">
                  <a:solidFill>
                    <a:sysClr val="windowText" lastClr="000000"/>
                  </a:solidFill>
                </a:rPr>
                <a:t>Incluído</a:t>
              </a:r>
              <a:r>
                <a:rPr lang="en-US" b="1" kern="0" dirty="0" smtClean="0">
                  <a:solidFill>
                    <a:sysClr val="windowText" lastClr="000000"/>
                  </a:solidFill>
                </a:rPr>
                <a:t> </a:t>
              </a:r>
              <a:r>
                <a:rPr lang="en-US" b="1" kern="0" dirty="0" err="1" smtClean="0">
                  <a:solidFill>
                    <a:sysClr val="windowText" lastClr="000000"/>
                  </a:solidFill>
                </a:rPr>
                <a:t>na</a:t>
              </a:r>
              <a:r>
                <a:rPr lang="en-US" b="1" kern="0" dirty="0" smtClean="0">
                  <a:solidFill>
                    <a:sysClr val="windowText" lastClr="000000"/>
                  </a:solidFill>
                </a:rPr>
                <a:t> </a:t>
              </a:r>
              <a:r>
                <a:rPr lang="en-US" b="1" kern="0" dirty="0" err="1" smtClean="0">
                  <a:solidFill>
                    <a:sysClr val="windowText" lastClr="000000"/>
                  </a:solidFill>
                </a:rPr>
                <a:t>versão</a:t>
              </a:r>
              <a:r>
                <a:rPr lang="en-US" b="1" kern="0" dirty="0" smtClean="0">
                  <a:solidFill>
                    <a:sysClr val="windowText" lastClr="000000"/>
                  </a:solidFill>
                </a:rPr>
                <a:t> 3.0</a:t>
              </a:r>
              <a:endParaRPr lang="en-US" b="1" kern="0" dirty="0">
                <a:solidFill>
                  <a:sysClr val="windowText" lastClr="000000"/>
                </a:solidFill>
              </a:endParaRPr>
            </a:p>
          </p:txBody>
        </p:sp>
        <p:sp>
          <p:nvSpPr>
            <p:cNvPr id="31"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1</a:t>
              </a:r>
            </a:p>
          </p:txBody>
        </p:sp>
      </p:grpSp>
      <p:grpSp>
        <p:nvGrpSpPr>
          <p:cNvPr id="32" name="Group 16"/>
          <p:cNvGrpSpPr>
            <a:grpSpLocks/>
          </p:cNvGrpSpPr>
          <p:nvPr/>
        </p:nvGrpSpPr>
        <p:grpSpPr bwMode="auto">
          <a:xfrm>
            <a:off x="557853" y="2410160"/>
            <a:ext cx="7918450" cy="787400"/>
            <a:chOff x="410" y="1280"/>
            <a:chExt cx="4988" cy="496"/>
          </a:xfrm>
        </p:grpSpPr>
        <p:sp>
          <p:nvSpPr>
            <p:cNvPr id="33"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a:solidFill>
                    <a:sysClr val="windowText" lastClr="000000"/>
                  </a:solidFill>
                </a:rPr>
                <a:t> </a:t>
              </a:r>
              <a:r>
                <a:rPr lang="en-US" b="1" kern="0" dirty="0" err="1" smtClean="0">
                  <a:solidFill>
                    <a:sysClr val="windowText" lastClr="000000"/>
                  </a:solidFill>
                </a:rPr>
                <a:t>Atualmente</a:t>
              </a:r>
              <a:r>
                <a:rPr lang="en-US" b="1" kern="0" dirty="0" smtClean="0">
                  <a:solidFill>
                    <a:sysClr val="windowText" lastClr="000000"/>
                  </a:solidFill>
                </a:rPr>
                <a:t> se </a:t>
              </a:r>
              <a:r>
                <a:rPr lang="en-US" b="1" kern="0" dirty="0" err="1" smtClean="0">
                  <a:solidFill>
                    <a:sysClr val="windowText" lastClr="000000"/>
                  </a:solidFill>
                </a:rPr>
                <a:t>encontra</a:t>
              </a:r>
              <a:r>
                <a:rPr lang="en-US" b="1" kern="0" dirty="0" smtClean="0">
                  <a:solidFill>
                    <a:sysClr val="windowText" lastClr="000000"/>
                  </a:solidFill>
                </a:rPr>
                <a:t> </a:t>
              </a:r>
              <a:r>
                <a:rPr lang="en-US" b="1" kern="0" dirty="0" err="1" smtClean="0">
                  <a:solidFill>
                    <a:sysClr val="windowText" lastClr="000000"/>
                  </a:solidFill>
                </a:rPr>
                <a:t>na</a:t>
              </a:r>
              <a:r>
                <a:rPr lang="en-US" b="1" kern="0" dirty="0" smtClean="0">
                  <a:solidFill>
                    <a:sysClr val="windowText" lastClr="000000"/>
                  </a:solidFill>
                </a:rPr>
                <a:t> </a:t>
              </a:r>
              <a:r>
                <a:rPr lang="en-US" b="1" kern="0" dirty="0" err="1" smtClean="0">
                  <a:solidFill>
                    <a:sysClr val="windowText" lastClr="000000"/>
                  </a:solidFill>
                </a:rPr>
                <a:t>versão</a:t>
              </a:r>
              <a:r>
                <a:rPr lang="en-US" b="1" kern="0" dirty="0" smtClean="0">
                  <a:solidFill>
                    <a:sysClr val="windowText" lastClr="000000"/>
                  </a:solidFill>
                </a:rPr>
                <a:t> 4.0</a:t>
              </a:r>
              <a:endParaRPr lang="en-US" kern="0" dirty="0">
                <a:solidFill>
                  <a:sysClr val="windowText" lastClr="000000"/>
                </a:solidFill>
              </a:endParaRPr>
            </a:p>
          </p:txBody>
        </p:sp>
        <p:sp>
          <p:nvSpPr>
            <p:cNvPr id="34"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2</a:t>
              </a:r>
            </a:p>
          </p:txBody>
        </p:sp>
      </p:grpSp>
      <p:grpSp>
        <p:nvGrpSpPr>
          <p:cNvPr id="35" name="Group 16"/>
          <p:cNvGrpSpPr>
            <a:grpSpLocks/>
          </p:cNvGrpSpPr>
          <p:nvPr/>
        </p:nvGrpSpPr>
        <p:grpSpPr bwMode="auto">
          <a:xfrm>
            <a:off x="553397" y="3274974"/>
            <a:ext cx="7918450" cy="787400"/>
            <a:chOff x="410" y="1266"/>
            <a:chExt cx="4988" cy="496"/>
          </a:xfrm>
        </p:grpSpPr>
        <p:sp>
          <p:nvSpPr>
            <p:cNvPr id="36" name="AutoShape 17"/>
            <p:cNvSpPr>
              <a:spLocks noChangeArrowheads="1"/>
            </p:cNvSpPr>
            <p:nvPr/>
          </p:nvSpPr>
          <p:spPr bwMode="auto">
            <a:xfrm>
              <a:off x="554" y="1266"/>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kern="0" dirty="0" err="1" smtClean="0">
                  <a:solidFill>
                    <a:sysClr val="windowText" lastClr="000000"/>
                  </a:solidFill>
                </a:rPr>
                <a:t>Alternativa</a:t>
              </a:r>
              <a:r>
                <a:rPr lang="en-US" kern="0" dirty="0" smtClean="0">
                  <a:solidFill>
                    <a:sysClr val="windowText" lastClr="000000"/>
                  </a:solidFill>
                </a:rPr>
                <a:t> </a:t>
              </a:r>
              <a:r>
                <a:rPr lang="en-US" kern="0" dirty="0" err="1" smtClean="0">
                  <a:solidFill>
                    <a:sysClr val="windowText" lastClr="000000"/>
                  </a:solidFill>
                </a:rPr>
                <a:t>ao</a:t>
              </a:r>
              <a:r>
                <a:rPr lang="en-US" kern="0" dirty="0" smtClean="0">
                  <a:solidFill>
                    <a:sysClr val="windowText" lastClr="000000"/>
                  </a:solidFill>
                </a:rPr>
                <a:t> </a:t>
              </a:r>
              <a:r>
                <a:rPr lang="en-US" b="1" kern="0" dirty="0" smtClean="0">
                  <a:solidFill>
                    <a:sysClr val="windowText" lastClr="000000"/>
                  </a:solidFill>
                </a:rPr>
                <a:t>Windows Forms</a:t>
              </a:r>
              <a:endParaRPr lang="en-US" b="1" kern="0" dirty="0">
                <a:solidFill>
                  <a:sysClr val="windowText" lastClr="000000"/>
                </a:solidFill>
              </a:endParaRPr>
            </a:p>
          </p:txBody>
        </p:sp>
        <p:sp>
          <p:nvSpPr>
            <p:cNvPr id="37"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smtClean="0">
                  <a:solidFill>
                    <a:sysClr val="windowText" lastClr="000000"/>
                  </a:solidFill>
                </a:rPr>
                <a:t>3</a:t>
              </a:r>
              <a:endParaRPr lang="en-US" kern="0" dirty="0">
                <a:solidFill>
                  <a:sysClr val="windowText" lastClr="000000"/>
                </a:solidFill>
              </a:endParaRPr>
            </a:p>
          </p:txBody>
        </p:sp>
      </p:grpSp>
      <p:grpSp>
        <p:nvGrpSpPr>
          <p:cNvPr id="39" name="Group 16"/>
          <p:cNvGrpSpPr>
            <a:grpSpLocks/>
          </p:cNvGrpSpPr>
          <p:nvPr/>
        </p:nvGrpSpPr>
        <p:grpSpPr bwMode="auto">
          <a:xfrm>
            <a:off x="539418" y="4151661"/>
            <a:ext cx="7918450" cy="787400"/>
            <a:chOff x="410" y="1280"/>
            <a:chExt cx="4988" cy="496"/>
          </a:xfrm>
        </p:grpSpPr>
        <p:sp>
          <p:nvSpPr>
            <p:cNvPr id="40"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Interfaces de </a:t>
              </a:r>
              <a:r>
                <a:rPr lang="en-US" kern="0" dirty="0" err="1" smtClean="0">
                  <a:solidFill>
                    <a:sysClr val="windowText" lastClr="000000"/>
                  </a:solidFill>
                </a:rPr>
                <a:t>Usuário</a:t>
              </a:r>
              <a:r>
                <a:rPr lang="en-US" kern="0" dirty="0" smtClean="0">
                  <a:solidFill>
                    <a:sysClr val="windowText" lastClr="000000"/>
                  </a:solidFill>
                </a:rPr>
                <a:t> </a:t>
              </a:r>
              <a:r>
                <a:rPr lang="en-US" kern="0" dirty="0" err="1" smtClean="0">
                  <a:solidFill>
                    <a:sysClr val="windowText" lastClr="000000"/>
                  </a:solidFill>
                </a:rPr>
                <a:t>possuem</a:t>
              </a:r>
              <a:r>
                <a:rPr lang="en-US" b="1" kern="0" dirty="0" smtClean="0">
                  <a:solidFill>
                    <a:sysClr val="windowText" lastClr="000000"/>
                  </a:solidFill>
                </a:rPr>
                <a:t> 2 </a:t>
              </a:r>
              <a:r>
                <a:rPr lang="en-US" b="1" kern="0" dirty="0" err="1" smtClean="0">
                  <a:solidFill>
                    <a:sysClr val="windowText" lastClr="000000"/>
                  </a:solidFill>
                </a:rPr>
                <a:t>arquivos</a:t>
              </a:r>
              <a:r>
                <a:rPr lang="en-US" b="1" kern="0" dirty="0" smtClean="0">
                  <a:solidFill>
                    <a:sysClr val="windowText" lastClr="000000"/>
                  </a:solidFill>
                </a:rPr>
                <a:t>: XAML e </a:t>
              </a:r>
              <a:r>
                <a:rPr lang="en-US" b="1" kern="0" dirty="0" err="1" smtClean="0">
                  <a:solidFill>
                    <a:sysClr val="windowText" lastClr="000000"/>
                  </a:solidFill>
                </a:rPr>
                <a:t>CodeBehind</a:t>
              </a:r>
              <a:r>
                <a:rPr lang="en-US" b="1" kern="0" dirty="0" smtClean="0">
                  <a:solidFill>
                    <a:sysClr val="windowText" lastClr="000000"/>
                  </a:solidFill>
                </a:rPr>
                <a:t> </a:t>
              </a:r>
              <a:endParaRPr lang="en-US" b="1" kern="0" dirty="0">
                <a:solidFill>
                  <a:sysClr val="windowText" lastClr="000000"/>
                </a:solidFill>
              </a:endParaRPr>
            </a:p>
          </p:txBody>
        </p:sp>
        <p:sp>
          <p:nvSpPr>
            <p:cNvPr id="41"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4</a:t>
              </a:r>
            </a:p>
          </p:txBody>
        </p:sp>
      </p:grpSp>
      <p:grpSp>
        <p:nvGrpSpPr>
          <p:cNvPr id="20" name="Group 16"/>
          <p:cNvGrpSpPr>
            <a:grpSpLocks/>
          </p:cNvGrpSpPr>
          <p:nvPr/>
        </p:nvGrpSpPr>
        <p:grpSpPr bwMode="auto">
          <a:xfrm>
            <a:off x="545978" y="5040989"/>
            <a:ext cx="7918450" cy="787400"/>
            <a:chOff x="410" y="1280"/>
            <a:chExt cx="4988" cy="496"/>
          </a:xfrm>
        </p:grpSpPr>
        <p:sp>
          <p:nvSpPr>
            <p:cNvPr id="21"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kern="0" dirty="0" err="1" smtClean="0">
                  <a:solidFill>
                    <a:sysClr val="windowText" lastClr="000000"/>
                  </a:solidFill>
                </a:rPr>
                <a:t>Tecnologia</a:t>
              </a:r>
              <a:r>
                <a:rPr lang="en-US" kern="0" dirty="0" smtClean="0">
                  <a:solidFill>
                    <a:sysClr val="windowText" lastClr="000000"/>
                  </a:solidFill>
                </a:rPr>
                <a:t> </a:t>
              </a:r>
              <a:r>
                <a:rPr lang="en-US" kern="0" dirty="0" err="1" smtClean="0">
                  <a:solidFill>
                    <a:sysClr val="windowText" lastClr="000000"/>
                  </a:solidFill>
                </a:rPr>
                <a:t>Hibrida</a:t>
              </a:r>
              <a:r>
                <a:rPr lang="en-US" kern="0" dirty="0" smtClean="0">
                  <a:solidFill>
                    <a:sysClr val="windowText" lastClr="000000"/>
                  </a:solidFill>
                </a:rPr>
                <a:t> </a:t>
              </a:r>
              <a:r>
                <a:rPr lang="en-US" kern="0" dirty="0" err="1" smtClean="0">
                  <a:solidFill>
                    <a:sysClr val="windowText" lastClr="000000"/>
                  </a:solidFill>
                </a:rPr>
                <a:t>Suporte</a:t>
              </a:r>
              <a:r>
                <a:rPr lang="en-US" kern="0" dirty="0" smtClean="0">
                  <a:solidFill>
                    <a:sysClr val="windowText" lastClr="000000"/>
                  </a:solidFill>
                </a:rPr>
                <a:t> a </a:t>
              </a:r>
              <a:r>
                <a:rPr lang="en-US" kern="0" dirty="0" err="1" smtClean="0">
                  <a:solidFill>
                    <a:sysClr val="windowText" lastClr="000000"/>
                  </a:solidFill>
                </a:rPr>
                <a:t>Aplicações</a:t>
              </a:r>
              <a:r>
                <a:rPr lang="en-US" kern="0" dirty="0" smtClean="0">
                  <a:solidFill>
                    <a:sysClr val="windowText" lastClr="000000"/>
                  </a:solidFill>
                </a:rPr>
                <a:t> </a:t>
              </a:r>
              <a:r>
                <a:rPr lang="en-US" b="1" kern="0" dirty="0" smtClean="0">
                  <a:solidFill>
                    <a:sysClr val="windowText" lastClr="000000"/>
                  </a:solidFill>
                </a:rPr>
                <a:t>(Windows e Web)</a:t>
              </a:r>
              <a:endParaRPr lang="en-US" b="1" kern="0" dirty="0">
                <a:solidFill>
                  <a:sysClr val="windowText" lastClr="000000"/>
                </a:solidFill>
              </a:endParaRPr>
            </a:p>
          </p:txBody>
        </p:sp>
        <p:sp>
          <p:nvSpPr>
            <p:cNvPr id="22"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smtClean="0">
                  <a:solidFill>
                    <a:sysClr val="windowText" lastClr="000000"/>
                  </a:solidFill>
                </a:rPr>
                <a:t>5</a:t>
              </a:r>
              <a:endParaRPr lang="en-US" kern="0" dirty="0">
                <a:solidFill>
                  <a:sysClr val="windowText" lastClr="000000"/>
                </a:solidFill>
              </a:endParaRPr>
            </a:p>
          </p:txBody>
        </p:sp>
      </p:grpSp>
    </p:spTree>
    <p:extLst>
      <p:ext uri="{BB962C8B-B14F-4D97-AF65-F5344CB8AC3E}">
        <p14:creationId xmlns:p14="http://schemas.microsoft.com/office/powerpoint/2010/main" val="114837129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O que é WPF ?</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3</a:t>
            </a:fld>
            <a:endParaRPr lang="en-US" dirty="0">
              <a:solidFill>
                <a:srgbClr val="FFFFFF">
                  <a:tint val="75000"/>
                </a:srgbClr>
              </a:solidFill>
            </a:endParaRPr>
          </a:p>
        </p:txBody>
      </p:sp>
      <p:sp>
        <p:nvSpPr>
          <p:cNvPr id="31" name="Rectangle 3"/>
          <p:cNvSpPr txBox="1">
            <a:spLocks noChangeArrowheads="1"/>
          </p:cNvSpPr>
          <p:nvPr/>
        </p:nvSpPr>
        <p:spPr bwMode="auto">
          <a:xfrm>
            <a:off x="458788" y="1110938"/>
            <a:ext cx="7751762" cy="238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indent="3175">
              <a:defRPr>
                <a:solidFill>
                  <a:schemeClr val="tx1"/>
                </a:solidFill>
                <a:latin typeface="Verdana" pitchFamily="34" charset="0"/>
              </a:defRPr>
            </a:lvl1pPr>
            <a:lvl2pPr marL="631825" indent="-174625">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marL="0" marR="0" lvl="0" indent="3175" algn="l" defTabSz="914400" eaLnBrk="1" fontAlgn="auto" latinLnBrk="0" hangingPunct="1">
              <a:lnSpc>
                <a:spcPct val="90000"/>
              </a:lnSpc>
              <a:spcBef>
                <a:spcPct val="70000"/>
              </a:spcBef>
              <a:spcAft>
                <a:spcPts val="0"/>
              </a:spcAft>
              <a:buClr>
                <a:srgbClr val="006699"/>
              </a:buClr>
              <a:buSzPct val="90000"/>
              <a:buFontTx/>
              <a:buNone/>
              <a:tabLst/>
              <a:defRPr/>
            </a:pPr>
            <a:r>
              <a:rPr kumimoji="0" lang="en-US" sz="2000" b="0" i="0" u="none" strike="noStrike" kern="0" cap="none" spc="0" normalizeH="0" baseline="0" noProof="0" dirty="0" smtClean="0">
                <a:ln>
                  <a:noFill/>
                </a:ln>
                <a:solidFill>
                  <a:srgbClr val="000000"/>
                </a:solidFill>
                <a:effectLst/>
                <a:uLnTx/>
                <a:uFillTx/>
                <a:latin typeface="+mn-lt"/>
              </a:rPr>
              <a:t>É </a:t>
            </a:r>
            <a:r>
              <a:rPr kumimoji="0" lang="en-US" sz="2000" b="0" i="0" u="none" strike="noStrike" kern="0" cap="none" spc="0" normalizeH="0" baseline="0" noProof="0" dirty="0" err="1" smtClean="0">
                <a:ln>
                  <a:noFill/>
                </a:ln>
                <a:solidFill>
                  <a:srgbClr val="000000"/>
                </a:solidFill>
                <a:effectLst/>
                <a:uLnTx/>
                <a:uFillTx/>
                <a:latin typeface="+mn-lt"/>
              </a:rPr>
              <a:t>uma</a:t>
            </a:r>
            <a:r>
              <a:rPr kumimoji="0" lang="en-US" sz="2000" b="0" i="0" u="none" strike="noStrike" kern="0" cap="none" spc="0" normalizeH="0" baseline="0" noProof="0" dirty="0" smtClean="0">
                <a:ln>
                  <a:noFill/>
                </a:ln>
                <a:solidFill>
                  <a:srgbClr val="000000"/>
                </a:solidFill>
                <a:effectLst/>
                <a:uLnTx/>
                <a:uFillTx/>
                <a:latin typeface="+mn-lt"/>
              </a:rPr>
              <a:t> </a:t>
            </a:r>
            <a:r>
              <a:rPr kumimoji="0" lang="en-US" sz="2000" b="0" i="0" u="none" strike="noStrike" kern="0" cap="none" spc="0" normalizeH="0" baseline="0" noProof="0" dirty="0" err="1" smtClean="0">
                <a:ln>
                  <a:noFill/>
                </a:ln>
                <a:solidFill>
                  <a:srgbClr val="000000"/>
                </a:solidFill>
                <a:effectLst/>
                <a:uLnTx/>
                <a:uFillTx/>
                <a:latin typeface="+mn-lt"/>
              </a:rPr>
              <a:t>tecnologia</a:t>
            </a:r>
            <a:r>
              <a:rPr kumimoji="0" lang="en-US" sz="2000" b="0" i="0" u="none" strike="noStrike" kern="0" cap="none" spc="0" normalizeH="0" noProof="0" dirty="0" smtClean="0">
                <a:ln>
                  <a:noFill/>
                </a:ln>
                <a:solidFill>
                  <a:srgbClr val="000000"/>
                </a:solidFill>
                <a:effectLst/>
                <a:uLnTx/>
                <a:uFillTx/>
                <a:latin typeface="+mn-lt"/>
              </a:rPr>
              <a:t> </a:t>
            </a:r>
            <a:r>
              <a:rPr kumimoji="0" lang="en-US" sz="2000" b="0" i="0" u="none" strike="noStrike" kern="0" cap="none" spc="0" normalizeH="0" noProof="0" dirty="0" err="1" smtClean="0">
                <a:ln>
                  <a:noFill/>
                </a:ln>
                <a:solidFill>
                  <a:srgbClr val="000000"/>
                </a:solidFill>
                <a:effectLst/>
                <a:uLnTx/>
                <a:uFillTx/>
                <a:latin typeface="+mn-lt"/>
              </a:rPr>
              <a:t>para</a:t>
            </a:r>
            <a:r>
              <a:rPr kumimoji="0" lang="en-US" sz="2000" b="0" i="0" u="none" strike="noStrike" kern="0" cap="none" spc="0" normalizeH="0" noProof="0" dirty="0" smtClean="0">
                <a:ln>
                  <a:noFill/>
                </a:ln>
                <a:solidFill>
                  <a:srgbClr val="000000"/>
                </a:solidFill>
                <a:effectLst/>
                <a:uLnTx/>
                <a:uFillTx/>
                <a:latin typeface="+mn-lt"/>
              </a:rPr>
              <a:t> </a:t>
            </a:r>
            <a:r>
              <a:rPr kumimoji="0" lang="en-US" sz="2000" b="0" i="0" u="none" strike="noStrike" kern="0" cap="none" spc="0" normalizeH="0" noProof="0" dirty="0" err="1" smtClean="0">
                <a:ln>
                  <a:noFill/>
                </a:ln>
                <a:solidFill>
                  <a:srgbClr val="000000"/>
                </a:solidFill>
                <a:effectLst/>
                <a:uLnTx/>
                <a:uFillTx/>
                <a:latin typeface="+mn-lt"/>
              </a:rPr>
              <a:t>desenvolvimento</a:t>
            </a:r>
            <a:r>
              <a:rPr kumimoji="0" lang="en-US" sz="2000" b="0" i="0" u="none" strike="noStrike" kern="0" cap="none" spc="0" normalizeH="0" noProof="0" dirty="0" smtClean="0">
                <a:ln>
                  <a:noFill/>
                </a:ln>
                <a:solidFill>
                  <a:srgbClr val="000000"/>
                </a:solidFill>
                <a:effectLst/>
                <a:uLnTx/>
                <a:uFillTx/>
                <a:latin typeface="+mn-lt"/>
              </a:rPr>
              <a:t> de </a:t>
            </a:r>
            <a:r>
              <a:rPr kumimoji="0" lang="en-US" sz="2000" b="0" i="0" u="none" strike="noStrike" kern="0" cap="none" spc="0" normalizeH="0" noProof="0" dirty="0" err="1" smtClean="0">
                <a:ln>
                  <a:noFill/>
                </a:ln>
                <a:solidFill>
                  <a:srgbClr val="000000"/>
                </a:solidFill>
                <a:effectLst/>
                <a:uLnTx/>
                <a:uFillTx/>
                <a:latin typeface="+mn-lt"/>
              </a:rPr>
              <a:t>aplicações</a:t>
            </a:r>
            <a:r>
              <a:rPr lang="en-US" sz="2000" kern="0" dirty="0">
                <a:solidFill>
                  <a:srgbClr val="000000"/>
                </a:solidFill>
                <a:latin typeface="+mn-lt"/>
              </a:rPr>
              <a:t> </a:t>
            </a:r>
            <a:r>
              <a:rPr lang="en-US" sz="2000" kern="0" dirty="0" err="1" smtClean="0">
                <a:solidFill>
                  <a:srgbClr val="000000"/>
                </a:solidFill>
                <a:latin typeface="+mn-lt"/>
              </a:rPr>
              <a:t>que</a:t>
            </a:r>
            <a:r>
              <a:rPr lang="en-US" sz="2000" kern="0" dirty="0" smtClean="0">
                <a:solidFill>
                  <a:srgbClr val="000000"/>
                </a:solidFill>
                <a:latin typeface="+mn-lt"/>
              </a:rPr>
              <a:t> </a:t>
            </a:r>
            <a:r>
              <a:rPr lang="en-US" sz="2000" kern="0" dirty="0" err="1" smtClean="0">
                <a:solidFill>
                  <a:srgbClr val="000000"/>
                </a:solidFill>
                <a:latin typeface="+mn-lt"/>
              </a:rPr>
              <a:t>fornece</a:t>
            </a:r>
            <a:r>
              <a:rPr lang="en-US" sz="2000" kern="0" dirty="0" smtClean="0">
                <a:solidFill>
                  <a:srgbClr val="000000"/>
                </a:solidFill>
                <a:latin typeface="+mn-lt"/>
              </a:rPr>
              <a:t> </a:t>
            </a:r>
            <a:r>
              <a:rPr lang="en-US" sz="2000" kern="0" dirty="0" err="1" smtClean="0">
                <a:solidFill>
                  <a:srgbClr val="000000"/>
                </a:solidFill>
                <a:latin typeface="+mn-lt"/>
              </a:rPr>
              <a:t>suporte</a:t>
            </a:r>
            <a:r>
              <a:rPr lang="en-US" sz="2000" kern="0" dirty="0" smtClean="0">
                <a:solidFill>
                  <a:srgbClr val="000000"/>
                </a:solidFill>
                <a:latin typeface="+mn-lt"/>
              </a:rPr>
              <a:t> </a:t>
            </a:r>
            <a:r>
              <a:rPr lang="en-US" sz="2000" kern="0" dirty="0" err="1" smtClean="0">
                <a:solidFill>
                  <a:srgbClr val="000000"/>
                </a:solidFill>
                <a:latin typeface="+mn-lt"/>
              </a:rPr>
              <a:t>avançado</a:t>
            </a:r>
            <a:r>
              <a:rPr lang="en-US" sz="2000" kern="0" dirty="0">
                <a:solidFill>
                  <a:srgbClr val="000000"/>
                </a:solidFill>
                <a:latin typeface="+mn-lt"/>
              </a:rPr>
              <a:t>:</a:t>
            </a:r>
            <a:endParaRPr kumimoji="0" lang="en-US" sz="2000" b="0" i="0" u="none" strike="noStrike" kern="0" cap="none" spc="0" normalizeH="0" baseline="0" noProof="0" dirty="0" smtClean="0">
              <a:ln>
                <a:noFill/>
              </a:ln>
              <a:solidFill>
                <a:srgbClr val="000000"/>
              </a:solidFill>
              <a:effectLst/>
              <a:uLnTx/>
              <a:uFillTx/>
              <a:latin typeface="+mn-lt"/>
            </a:endParaRPr>
          </a:p>
          <a:p>
            <a:pPr marL="631825" marR="0" lvl="1" indent="-174625" algn="l" defTabSz="914400" eaLnBrk="1" fontAlgn="auto" latinLnBrk="0" hangingPunct="1">
              <a:lnSpc>
                <a:spcPct val="90000"/>
              </a:lnSpc>
              <a:spcBef>
                <a:spcPct val="70000"/>
              </a:spcBef>
              <a:spcAft>
                <a:spcPts val="0"/>
              </a:spcAft>
              <a:buClr>
                <a:srgbClr val="006699"/>
              </a:buClr>
              <a:buSzPct val="90000"/>
              <a:buFontTx/>
              <a:buChar char="•"/>
              <a:tabLst/>
              <a:defRPr/>
            </a:pPr>
            <a:r>
              <a:rPr lang="en-US" sz="2000" kern="0" noProof="0" dirty="0" err="1" smtClean="0">
                <a:solidFill>
                  <a:srgbClr val="000000"/>
                </a:solidFill>
                <a:latin typeface="+mn-lt"/>
              </a:rPr>
              <a:t>Áudio</a:t>
            </a:r>
            <a:endParaRPr kumimoji="0" lang="en-US" sz="2000" b="0" i="0" u="none" strike="noStrike" kern="0" cap="none" spc="0" normalizeH="0" baseline="0" noProof="0" dirty="0" smtClean="0">
              <a:ln>
                <a:noFill/>
              </a:ln>
              <a:solidFill>
                <a:srgbClr val="000000"/>
              </a:solidFill>
              <a:effectLst/>
              <a:uLnTx/>
              <a:uFillTx/>
              <a:latin typeface="+mn-lt"/>
            </a:endParaRPr>
          </a:p>
          <a:p>
            <a:pPr lvl="1" defTabSz="914400">
              <a:lnSpc>
                <a:spcPct val="90000"/>
              </a:lnSpc>
              <a:spcBef>
                <a:spcPct val="70000"/>
              </a:spcBef>
              <a:buClr>
                <a:srgbClr val="006699"/>
              </a:buClr>
              <a:buSzPct val="90000"/>
              <a:buFontTx/>
              <a:buChar char="•"/>
              <a:defRPr/>
            </a:pPr>
            <a:r>
              <a:rPr lang="en-US" sz="2000" kern="0" dirty="0" err="1" smtClean="0">
                <a:solidFill>
                  <a:srgbClr val="000000"/>
                </a:solidFill>
                <a:latin typeface="+mn-lt"/>
              </a:rPr>
              <a:t>Vídeo</a:t>
            </a:r>
            <a:r>
              <a:rPr lang="en-US" sz="2000" kern="0" dirty="0" smtClean="0">
                <a:solidFill>
                  <a:srgbClr val="000000"/>
                </a:solidFill>
                <a:latin typeface="+mn-lt"/>
              </a:rPr>
              <a:t> e </a:t>
            </a:r>
            <a:r>
              <a:rPr lang="en-US" sz="2000" kern="0" dirty="0" err="1">
                <a:solidFill>
                  <a:srgbClr val="000000"/>
                </a:solidFill>
                <a:latin typeface="+mn-lt"/>
              </a:rPr>
              <a:t>Imagens</a:t>
            </a:r>
            <a:endParaRPr kumimoji="0" lang="en-US" sz="2000" b="0" i="0" u="none" strike="noStrike" kern="0" cap="none" spc="0" normalizeH="0" baseline="0" noProof="0" dirty="0" smtClean="0">
              <a:ln>
                <a:noFill/>
              </a:ln>
              <a:solidFill>
                <a:srgbClr val="000000"/>
              </a:solidFill>
              <a:effectLst/>
              <a:uLnTx/>
              <a:uFillTx/>
              <a:latin typeface="+mn-lt"/>
            </a:endParaRPr>
          </a:p>
          <a:p>
            <a:pPr lvl="1" defTabSz="914400">
              <a:lnSpc>
                <a:spcPct val="90000"/>
              </a:lnSpc>
              <a:spcBef>
                <a:spcPct val="70000"/>
              </a:spcBef>
              <a:buClr>
                <a:srgbClr val="006699"/>
              </a:buClr>
              <a:buSzPct val="90000"/>
              <a:buFontTx/>
              <a:buChar char="•"/>
              <a:defRPr/>
            </a:pPr>
            <a:r>
              <a:rPr kumimoji="0" lang="en-US" sz="2000" b="0" i="0" u="none" strike="noStrike" kern="0" cap="none" spc="0" normalizeH="0" baseline="0" noProof="0" dirty="0" smtClean="0">
                <a:ln>
                  <a:noFill/>
                </a:ln>
                <a:solidFill>
                  <a:srgbClr val="000000"/>
                </a:solidFill>
                <a:effectLst/>
                <a:uLnTx/>
                <a:uFillTx/>
                <a:latin typeface="+mn-lt"/>
              </a:rPr>
              <a:t>Interfaces </a:t>
            </a:r>
            <a:r>
              <a:rPr lang="en-US" sz="2000" kern="0" dirty="0" err="1">
                <a:solidFill>
                  <a:srgbClr val="000000"/>
                </a:solidFill>
                <a:latin typeface="Segoe UI"/>
              </a:rPr>
              <a:t>Gráficas</a:t>
            </a:r>
            <a:r>
              <a:rPr lang="en-US" sz="2000" kern="0" dirty="0">
                <a:solidFill>
                  <a:srgbClr val="000000"/>
                </a:solidFill>
                <a:latin typeface="Segoe UI"/>
              </a:rPr>
              <a:t> </a:t>
            </a:r>
            <a:r>
              <a:rPr kumimoji="0" lang="en-US" sz="2000" b="0" i="0" u="none" strike="noStrike" kern="0" cap="none" spc="0" normalizeH="0" baseline="0" noProof="0" dirty="0" err="1" smtClean="0">
                <a:ln>
                  <a:noFill/>
                </a:ln>
                <a:solidFill>
                  <a:srgbClr val="000000"/>
                </a:solidFill>
                <a:effectLst/>
                <a:uLnTx/>
                <a:uFillTx/>
                <a:latin typeface="+mn-lt"/>
              </a:rPr>
              <a:t>Ricas</a:t>
            </a:r>
            <a:r>
              <a:rPr kumimoji="0" lang="en-US" sz="2000" b="0" i="0" u="none" strike="noStrike" kern="0" cap="none" spc="0" normalizeH="0" baseline="0" noProof="0" dirty="0" smtClean="0">
                <a:ln>
                  <a:noFill/>
                </a:ln>
                <a:solidFill>
                  <a:srgbClr val="000000"/>
                </a:solidFill>
                <a:effectLst/>
                <a:uLnTx/>
                <a:uFillTx/>
                <a:latin typeface="+mn-lt"/>
              </a:rPr>
              <a:t> (3D,</a:t>
            </a:r>
            <a:r>
              <a:rPr kumimoji="0" lang="en-US" sz="2000" b="0" i="0" u="none" strike="noStrike" kern="0" cap="none" spc="0" normalizeH="0" noProof="0" dirty="0" smtClean="0">
                <a:ln>
                  <a:noFill/>
                </a:ln>
                <a:solidFill>
                  <a:srgbClr val="000000"/>
                </a:solidFill>
                <a:effectLst/>
                <a:uLnTx/>
                <a:uFillTx/>
                <a:latin typeface="+mn-lt"/>
              </a:rPr>
              <a:t> </a:t>
            </a:r>
            <a:r>
              <a:rPr kumimoji="0" lang="en-US" sz="2000" b="0" i="0" u="none" strike="noStrike" kern="0" cap="none" spc="0" normalizeH="0" noProof="0" dirty="0" err="1" smtClean="0">
                <a:ln>
                  <a:noFill/>
                </a:ln>
                <a:solidFill>
                  <a:srgbClr val="000000"/>
                </a:solidFill>
                <a:effectLst/>
                <a:uLnTx/>
                <a:uFillTx/>
                <a:latin typeface="+mn-lt"/>
              </a:rPr>
              <a:t>Animações</a:t>
            </a:r>
            <a:r>
              <a:rPr kumimoji="0" lang="en-US" sz="2000" b="0" i="0" u="none" strike="noStrike" kern="0" cap="none" spc="0" normalizeH="0" noProof="0" dirty="0" smtClean="0">
                <a:ln>
                  <a:noFill/>
                </a:ln>
                <a:solidFill>
                  <a:srgbClr val="000000"/>
                </a:solidFill>
                <a:effectLst/>
                <a:uLnTx/>
                <a:uFillTx/>
                <a:latin typeface="+mn-lt"/>
              </a:rPr>
              <a:t>)</a:t>
            </a:r>
            <a:endParaRPr kumimoji="0" lang="en-US" sz="2000" b="0" i="0" u="none" strike="noStrike" kern="0" cap="none" spc="0" normalizeH="0" baseline="0" noProof="0" dirty="0" smtClean="0">
              <a:ln>
                <a:noFill/>
              </a:ln>
              <a:solidFill>
                <a:srgbClr val="000000"/>
              </a:solidFill>
              <a:effectLst/>
              <a:uLnTx/>
              <a:uFillTx/>
              <a:latin typeface="+mn-lt"/>
            </a:endParaRPr>
          </a:p>
        </p:txBody>
      </p:sp>
    </p:spTree>
    <p:extLst>
      <p:ext uri="{BB962C8B-B14F-4D97-AF65-F5344CB8AC3E}">
        <p14:creationId xmlns:p14="http://schemas.microsoft.com/office/powerpoint/2010/main" val="183568129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Interfaces WPF</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4</a:t>
            </a:fld>
            <a:endParaRPr lang="en-US" dirty="0">
              <a:solidFill>
                <a:srgbClr val="FFFFFF">
                  <a:tint val="75000"/>
                </a:srgbClr>
              </a:solidFill>
            </a:endParaRPr>
          </a:p>
        </p:txBody>
      </p:sp>
      <p:sp>
        <p:nvSpPr>
          <p:cNvPr id="8" name="AutoShape 15"/>
          <p:cNvSpPr>
            <a:spLocks noChangeArrowheads="1"/>
          </p:cNvSpPr>
          <p:nvPr/>
        </p:nvSpPr>
        <p:spPr bwMode="auto">
          <a:xfrm>
            <a:off x="490538" y="911600"/>
            <a:ext cx="6905625" cy="2971800"/>
          </a:xfrm>
          <a:prstGeom prst="roundRect">
            <a:avLst>
              <a:gd name="adj" fmla="val 7093"/>
            </a:avLst>
          </a:prstGeom>
          <a:solidFill>
            <a:srgbClr val="F6F7EB"/>
          </a:solidFill>
          <a:ln w="9525" algn="ctr">
            <a:solidFill>
              <a:srgbClr val="808080"/>
            </a:solidFill>
            <a:round/>
            <a:headEnd/>
            <a:tailEnd/>
          </a:ln>
          <a:effectLst>
            <a:outerShdw dist="35921" dir="2700000" algn="ctr" rotWithShape="0">
              <a:srgbClr val="C0C0C0"/>
            </a:outerShdw>
          </a:effectLst>
        </p:spPr>
        <p:txBody>
          <a:bodyPr anchor="ctr">
            <a:spAutoFit/>
          </a:bodyPr>
          <a:lstStyle/>
          <a:p>
            <a:pPr marL="0" marR="0" lvl="0" indent="0" algn="l" defTabSz="457200" eaLnBrk="1" fontAlgn="auto" latinLnBrk="0" hangingPunct="1">
              <a:lnSpc>
                <a:spcPct val="90000"/>
              </a:lnSpc>
              <a:spcBef>
                <a:spcPts val="0"/>
              </a:spcBef>
              <a:spcAft>
                <a:spcPts val="0"/>
              </a:spcAft>
              <a:buClr>
                <a:srgbClr val="006699"/>
              </a:buClr>
              <a:buSzPct val="90000"/>
              <a:buFontTx/>
              <a:buNone/>
              <a:tabLst/>
              <a:defRPr/>
            </a:pPr>
            <a:r>
              <a:rPr kumimoji="0" lang="en-US" sz="2000" b="0" i="0" u="none" strike="noStrike" kern="0" cap="none" spc="0" normalizeH="0" baseline="0" noProof="0" dirty="0">
                <a:ln>
                  <a:noFill/>
                </a:ln>
                <a:solidFill>
                  <a:sysClr val="windowText" lastClr="000000"/>
                </a:solidFill>
                <a:effectLst/>
                <a:uLnTx/>
                <a:uFillTx/>
                <a:latin typeface="Lucida Sans Typewriter" pitchFamily="49" charset="0"/>
              </a:rPr>
              <a:t>&lt;Window ... &gt;</a:t>
            </a:r>
          </a:p>
          <a:p>
            <a:pPr marL="0" marR="0" lvl="0" indent="0" algn="l" defTabSz="457200" eaLnBrk="1" fontAlgn="auto" latinLnBrk="0" hangingPunct="1">
              <a:lnSpc>
                <a:spcPct val="90000"/>
              </a:lnSpc>
              <a:spcBef>
                <a:spcPts val="0"/>
              </a:spcBef>
              <a:spcAft>
                <a:spcPts val="0"/>
              </a:spcAft>
              <a:buClr>
                <a:srgbClr val="006699"/>
              </a:buClr>
              <a:buSzPct val="90000"/>
              <a:buFontTx/>
              <a:buNone/>
              <a:tabLst/>
              <a:defRPr/>
            </a:pPr>
            <a:r>
              <a:rPr kumimoji="0" lang="en-US" sz="2000" b="0" i="0" u="none" strike="noStrike" kern="0" cap="none" spc="0" normalizeH="0" baseline="0" noProof="0" dirty="0">
                <a:ln>
                  <a:noFill/>
                </a:ln>
                <a:solidFill>
                  <a:sysClr val="windowText" lastClr="000000"/>
                </a:solidFill>
                <a:effectLst/>
                <a:uLnTx/>
                <a:uFillTx/>
                <a:latin typeface="Lucida Sans Typewriter" pitchFamily="49" charset="0"/>
              </a:rPr>
              <a:t>...</a:t>
            </a:r>
          </a:p>
          <a:p>
            <a:pPr marL="0" marR="0" lvl="0" indent="0" algn="l" defTabSz="457200" eaLnBrk="1" fontAlgn="auto" latinLnBrk="0" hangingPunct="1">
              <a:lnSpc>
                <a:spcPct val="90000"/>
              </a:lnSpc>
              <a:spcBef>
                <a:spcPts val="0"/>
              </a:spcBef>
              <a:spcAft>
                <a:spcPts val="0"/>
              </a:spcAft>
              <a:buClr>
                <a:srgbClr val="006699"/>
              </a:buClr>
              <a:buSzPct val="90000"/>
              <a:buFontTx/>
              <a:buNone/>
              <a:tabLst/>
              <a:defRPr/>
            </a:pPr>
            <a:r>
              <a:rPr kumimoji="0" lang="en-US" sz="2000" b="0" i="0" u="none" strike="noStrike" kern="0" cap="none" spc="0" normalizeH="0" baseline="0" noProof="0" dirty="0">
                <a:ln>
                  <a:noFill/>
                </a:ln>
                <a:solidFill>
                  <a:sysClr val="windowText" lastClr="000000"/>
                </a:solidFill>
                <a:effectLst/>
                <a:uLnTx/>
                <a:uFillTx/>
                <a:latin typeface="Lucida Sans Typewriter" pitchFamily="49" charset="0"/>
              </a:rPr>
              <a:t>	&lt;Label&gt;Label&lt;/Label&gt;</a:t>
            </a:r>
          </a:p>
          <a:p>
            <a:pPr marL="0" marR="0" lvl="0" indent="0" algn="l" defTabSz="457200" eaLnBrk="1" fontAlgn="auto" latinLnBrk="0" hangingPunct="1">
              <a:lnSpc>
                <a:spcPct val="90000"/>
              </a:lnSpc>
              <a:spcBef>
                <a:spcPts val="0"/>
              </a:spcBef>
              <a:spcAft>
                <a:spcPts val="0"/>
              </a:spcAft>
              <a:buClr>
                <a:srgbClr val="006699"/>
              </a:buClr>
              <a:buSzPct val="90000"/>
              <a:buFontTx/>
              <a:buNone/>
              <a:tabLst/>
              <a:defRPr/>
            </a:pPr>
            <a:r>
              <a:rPr kumimoji="0" lang="en-US" sz="2000" b="0" i="0" u="none" strike="noStrike" kern="0" cap="none" spc="0" normalizeH="0" baseline="0" noProof="0" dirty="0">
                <a:ln>
                  <a:noFill/>
                </a:ln>
                <a:solidFill>
                  <a:sysClr val="windowText" lastClr="000000"/>
                </a:solidFill>
                <a:effectLst/>
                <a:uLnTx/>
                <a:uFillTx/>
                <a:latin typeface="Lucida Sans Typewriter" pitchFamily="49" charset="0"/>
              </a:rPr>
              <a:t>	&lt;</a:t>
            </a:r>
            <a:r>
              <a:rPr kumimoji="0" lang="en-US" sz="2000" b="0" i="0" u="none" strike="noStrike" kern="0" cap="none" spc="0" normalizeH="0" baseline="0" noProof="0" dirty="0" err="1">
                <a:ln>
                  <a:noFill/>
                </a:ln>
                <a:solidFill>
                  <a:sysClr val="windowText" lastClr="000000"/>
                </a:solidFill>
                <a:effectLst/>
                <a:uLnTx/>
                <a:uFillTx/>
                <a:latin typeface="Lucida Sans Typewriter" pitchFamily="49" charset="0"/>
              </a:rPr>
              <a:t>TextBox</a:t>
            </a:r>
            <a:r>
              <a:rPr kumimoji="0" lang="en-US" sz="2000" b="0" i="0" u="none" strike="noStrike" kern="0" cap="none" spc="0" normalizeH="0" baseline="0" noProof="0" dirty="0">
                <a:ln>
                  <a:noFill/>
                </a:ln>
                <a:solidFill>
                  <a:sysClr val="windowText" lastClr="000000"/>
                </a:solidFill>
                <a:effectLst/>
                <a:uLnTx/>
                <a:uFillTx/>
                <a:latin typeface="Lucida Sans Typewriter" pitchFamily="49" charset="0"/>
              </a:rPr>
              <a:t>&gt;</a:t>
            </a:r>
            <a:r>
              <a:rPr kumimoji="0" lang="en-US" sz="2000" b="0" i="0" u="none" strike="noStrike" kern="0" cap="none" spc="0" normalizeH="0" baseline="0" noProof="0" dirty="0" err="1">
                <a:ln>
                  <a:noFill/>
                </a:ln>
                <a:solidFill>
                  <a:sysClr val="windowText" lastClr="000000"/>
                </a:solidFill>
                <a:effectLst/>
                <a:uLnTx/>
                <a:uFillTx/>
                <a:latin typeface="Lucida Sans Typewriter" pitchFamily="49" charset="0"/>
              </a:rPr>
              <a:t>TextBox</a:t>
            </a:r>
            <a:r>
              <a:rPr kumimoji="0" lang="en-US" sz="2000" b="0" i="0" u="none" strike="noStrike" kern="0" cap="none" spc="0" normalizeH="0" baseline="0" noProof="0" dirty="0">
                <a:ln>
                  <a:noFill/>
                </a:ln>
                <a:solidFill>
                  <a:sysClr val="windowText" lastClr="000000"/>
                </a:solidFill>
                <a:effectLst/>
                <a:uLnTx/>
                <a:uFillTx/>
                <a:latin typeface="Lucida Sans Typewriter" pitchFamily="49" charset="0"/>
              </a:rPr>
              <a:t>&lt;/</a:t>
            </a:r>
            <a:r>
              <a:rPr kumimoji="0" lang="en-US" sz="2000" b="0" i="0" u="none" strike="noStrike" kern="0" cap="none" spc="0" normalizeH="0" baseline="0" noProof="0" dirty="0" err="1">
                <a:ln>
                  <a:noFill/>
                </a:ln>
                <a:solidFill>
                  <a:sysClr val="windowText" lastClr="000000"/>
                </a:solidFill>
                <a:effectLst/>
                <a:uLnTx/>
                <a:uFillTx/>
                <a:latin typeface="Lucida Sans Typewriter" pitchFamily="49" charset="0"/>
              </a:rPr>
              <a:t>TextBox</a:t>
            </a:r>
            <a:r>
              <a:rPr kumimoji="0" lang="en-US" sz="2000" b="0" i="0" u="none" strike="noStrike" kern="0" cap="none" spc="0" normalizeH="0" baseline="0" noProof="0" dirty="0">
                <a:ln>
                  <a:noFill/>
                </a:ln>
                <a:solidFill>
                  <a:sysClr val="windowText" lastClr="000000"/>
                </a:solidFill>
                <a:effectLst/>
                <a:uLnTx/>
                <a:uFillTx/>
                <a:latin typeface="Lucida Sans Typewriter" pitchFamily="49" charset="0"/>
              </a:rPr>
              <a:t>&gt;</a:t>
            </a:r>
          </a:p>
          <a:p>
            <a:pPr marL="0" marR="0" lvl="0" indent="0" algn="l" defTabSz="457200" eaLnBrk="1" fontAlgn="auto" latinLnBrk="0" hangingPunct="1">
              <a:lnSpc>
                <a:spcPct val="90000"/>
              </a:lnSpc>
              <a:spcBef>
                <a:spcPts val="0"/>
              </a:spcBef>
              <a:spcAft>
                <a:spcPts val="0"/>
              </a:spcAft>
              <a:buClr>
                <a:srgbClr val="006699"/>
              </a:buClr>
              <a:buSzPct val="90000"/>
              <a:buFontTx/>
              <a:buNone/>
              <a:tabLst/>
              <a:defRPr/>
            </a:pPr>
            <a:r>
              <a:rPr kumimoji="0" lang="en-US" sz="2000" b="0" i="0" u="none" strike="noStrike" kern="0" cap="none" spc="0" normalizeH="0" baseline="0" noProof="0" dirty="0">
                <a:ln>
                  <a:noFill/>
                </a:ln>
                <a:solidFill>
                  <a:sysClr val="windowText" lastClr="000000"/>
                </a:solidFill>
                <a:effectLst/>
                <a:uLnTx/>
                <a:uFillTx/>
                <a:latin typeface="Lucida Sans Typewriter" pitchFamily="49" charset="0"/>
              </a:rPr>
              <a:t>	&lt;</a:t>
            </a:r>
            <a:r>
              <a:rPr kumimoji="0" lang="en-US" sz="2000" b="0" i="0" u="none" strike="noStrike" kern="0" cap="none" spc="0" normalizeH="0" baseline="0" noProof="0" dirty="0" err="1">
                <a:ln>
                  <a:noFill/>
                </a:ln>
                <a:solidFill>
                  <a:sysClr val="windowText" lastClr="000000"/>
                </a:solidFill>
                <a:effectLst/>
                <a:uLnTx/>
                <a:uFillTx/>
                <a:latin typeface="Lucida Sans Typewriter" pitchFamily="49" charset="0"/>
              </a:rPr>
              <a:t>RichTextBox</a:t>
            </a:r>
            <a:r>
              <a:rPr kumimoji="0" lang="en-US" sz="2000" b="0" i="0" u="none" strike="noStrike" kern="0" cap="none" spc="0" normalizeH="0" baseline="0" noProof="0" dirty="0">
                <a:ln>
                  <a:noFill/>
                </a:ln>
                <a:solidFill>
                  <a:sysClr val="windowText" lastClr="000000"/>
                </a:solidFill>
                <a:effectLst/>
                <a:uLnTx/>
                <a:uFillTx/>
                <a:latin typeface="Lucida Sans Typewriter" pitchFamily="49" charset="0"/>
              </a:rPr>
              <a:t> ... /&gt;	&lt;</a:t>
            </a:r>
            <a:r>
              <a:rPr kumimoji="0" lang="en-US" sz="2000" b="0" i="0" u="none" strike="noStrike" kern="0" cap="none" spc="0" normalizeH="0" baseline="0" noProof="0" dirty="0" err="1">
                <a:ln>
                  <a:noFill/>
                </a:ln>
                <a:solidFill>
                  <a:sysClr val="windowText" lastClr="000000"/>
                </a:solidFill>
                <a:effectLst/>
                <a:uLnTx/>
                <a:uFillTx/>
                <a:latin typeface="Lucida Sans Typewriter" pitchFamily="49" charset="0"/>
              </a:rPr>
              <a:t>RadioButton</a:t>
            </a:r>
            <a:r>
              <a:rPr kumimoji="0" lang="en-US" sz="2000" b="0" i="0" u="none" strike="noStrike" kern="0" cap="none" spc="0" normalizeH="0" baseline="0" noProof="0" dirty="0">
                <a:ln>
                  <a:noFill/>
                </a:ln>
                <a:solidFill>
                  <a:sysClr val="windowText" lastClr="000000"/>
                </a:solidFill>
                <a:effectLst/>
                <a:uLnTx/>
                <a:uFillTx/>
                <a:latin typeface="Lucida Sans Typewriter" pitchFamily="49" charset="0"/>
              </a:rPr>
              <a:t>&gt;</a:t>
            </a:r>
            <a:r>
              <a:rPr kumimoji="0" lang="en-US" sz="2000" b="0" i="0" u="none" strike="noStrike" kern="0" cap="none" spc="0" normalizeH="0" baseline="0" noProof="0" dirty="0" err="1">
                <a:ln>
                  <a:noFill/>
                </a:ln>
                <a:solidFill>
                  <a:sysClr val="windowText" lastClr="000000"/>
                </a:solidFill>
                <a:effectLst/>
                <a:uLnTx/>
                <a:uFillTx/>
                <a:latin typeface="Lucida Sans Typewriter" pitchFamily="49" charset="0"/>
              </a:rPr>
              <a:t>RadioButton</a:t>
            </a:r>
            <a:r>
              <a:rPr kumimoji="0" lang="en-US" sz="2000" b="0" i="0" u="none" strike="noStrike" kern="0" cap="none" spc="0" normalizeH="0" baseline="0" noProof="0" dirty="0">
                <a:ln>
                  <a:noFill/>
                </a:ln>
                <a:solidFill>
                  <a:sysClr val="windowText" lastClr="000000"/>
                </a:solidFill>
                <a:effectLst/>
                <a:uLnTx/>
                <a:uFillTx/>
                <a:latin typeface="Lucida Sans Typewriter" pitchFamily="49" charset="0"/>
              </a:rPr>
              <a:t>&lt;/</a:t>
            </a:r>
            <a:r>
              <a:rPr kumimoji="0" lang="en-US" sz="2000" b="0" i="0" u="none" strike="noStrike" kern="0" cap="none" spc="0" normalizeH="0" baseline="0" noProof="0" dirty="0" err="1">
                <a:ln>
                  <a:noFill/>
                </a:ln>
                <a:solidFill>
                  <a:sysClr val="windowText" lastClr="000000"/>
                </a:solidFill>
                <a:effectLst/>
                <a:uLnTx/>
                <a:uFillTx/>
                <a:latin typeface="Lucida Sans Typewriter" pitchFamily="49" charset="0"/>
              </a:rPr>
              <a:t>RadioButton</a:t>
            </a:r>
            <a:r>
              <a:rPr kumimoji="0" lang="en-US" sz="2000" b="0" i="0" u="none" strike="noStrike" kern="0" cap="none" spc="0" normalizeH="0" baseline="0" noProof="0" dirty="0">
                <a:ln>
                  <a:noFill/>
                </a:ln>
                <a:solidFill>
                  <a:sysClr val="windowText" lastClr="000000"/>
                </a:solidFill>
                <a:effectLst/>
                <a:uLnTx/>
                <a:uFillTx/>
                <a:latin typeface="Lucida Sans Typewriter" pitchFamily="49" charset="0"/>
              </a:rPr>
              <a:t>&gt;</a:t>
            </a:r>
          </a:p>
          <a:p>
            <a:pPr marL="0" marR="0" lvl="0" indent="0" algn="l" defTabSz="457200" eaLnBrk="1" fontAlgn="auto" latinLnBrk="0" hangingPunct="1">
              <a:lnSpc>
                <a:spcPct val="90000"/>
              </a:lnSpc>
              <a:spcBef>
                <a:spcPts val="0"/>
              </a:spcBef>
              <a:spcAft>
                <a:spcPts val="0"/>
              </a:spcAft>
              <a:buClr>
                <a:srgbClr val="006699"/>
              </a:buClr>
              <a:buSzPct val="90000"/>
              <a:buFontTx/>
              <a:buNone/>
              <a:tabLst/>
              <a:defRPr/>
            </a:pPr>
            <a:r>
              <a:rPr kumimoji="0" lang="en-US" sz="2000" b="0" i="0" u="none" strike="noStrike" kern="0" cap="none" spc="0" normalizeH="0" baseline="0" noProof="0" dirty="0">
                <a:ln>
                  <a:noFill/>
                </a:ln>
                <a:solidFill>
                  <a:sysClr val="windowText" lastClr="000000"/>
                </a:solidFill>
                <a:effectLst/>
                <a:uLnTx/>
                <a:uFillTx/>
                <a:latin typeface="Lucida Sans Typewriter" pitchFamily="49" charset="0"/>
              </a:rPr>
              <a:t>	&lt;</a:t>
            </a:r>
            <a:r>
              <a:rPr kumimoji="0" lang="en-US" sz="2000" b="0" i="0" u="none" strike="noStrike" kern="0" cap="none" spc="0" normalizeH="0" baseline="0" noProof="0" dirty="0" err="1">
                <a:ln>
                  <a:noFill/>
                </a:ln>
                <a:solidFill>
                  <a:sysClr val="windowText" lastClr="000000"/>
                </a:solidFill>
                <a:effectLst/>
                <a:uLnTx/>
                <a:uFillTx/>
                <a:latin typeface="Lucida Sans Typewriter" pitchFamily="49" charset="0"/>
              </a:rPr>
              <a:t>CheckBox</a:t>
            </a:r>
            <a:r>
              <a:rPr kumimoji="0" lang="en-US" sz="2000" b="0" i="0" u="none" strike="noStrike" kern="0" cap="none" spc="0" normalizeH="0" baseline="0" noProof="0" dirty="0">
                <a:ln>
                  <a:noFill/>
                </a:ln>
                <a:solidFill>
                  <a:sysClr val="windowText" lastClr="000000"/>
                </a:solidFill>
                <a:effectLst/>
                <a:uLnTx/>
                <a:uFillTx/>
                <a:latin typeface="Lucida Sans Typewriter" pitchFamily="49" charset="0"/>
              </a:rPr>
              <a:t>&gt;</a:t>
            </a:r>
            <a:r>
              <a:rPr kumimoji="0" lang="en-US" sz="2000" b="0" i="0" u="none" strike="noStrike" kern="0" cap="none" spc="0" normalizeH="0" baseline="0" noProof="0" dirty="0" err="1">
                <a:ln>
                  <a:noFill/>
                </a:ln>
                <a:solidFill>
                  <a:sysClr val="windowText" lastClr="000000"/>
                </a:solidFill>
                <a:effectLst/>
                <a:uLnTx/>
                <a:uFillTx/>
                <a:latin typeface="Lucida Sans Typewriter" pitchFamily="49" charset="0"/>
              </a:rPr>
              <a:t>CheckBox</a:t>
            </a:r>
            <a:r>
              <a:rPr kumimoji="0" lang="en-US" sz="2000" b="0" i="0" u="none" strike="noStrike" kern="0" cap="none" spc="0" normalizeH="0" baseline="0" noProof="0" dirty="0">
                <a:ln>
                  <a:noFill/>
                </a:ln>
                <a:solidFill>
                  <a:sysClr val="windowText" lastClr="000000"/>
                </a:solidFill>
                <a:effectLst/>
                <a:uLnTx/>
                <a:uFillTx/>
                <a:latin typeface="Lucida Sans Typewriter" pitchFamily="49" charset="0"/>
              </a:rPr>
              <a:t>&lt;/</a:t>
            </a:r>
            <a:r>
              <a:rPr kumimoji="0" lang="en-US" sz="2000" b="0" i="0" u="none" strike="noStrike" kern="0" cap="none" spc="0" normalizeH="0" baseline="0" noProof="0" dirty="0" err="1">
                <a:ln>
                  <a:noFill/>
                </a:ln>
                <a:solidFill>
                  <a:sysClr val="windowText" lastClr="000000"/>
                </a:solidFill>
                <a:effectLst/>
                <a:uLnTx/>
                <a:uFillTx/>
                <a:latin typeface="Lucida Sans Typewriter" pitchFamily="49" charset="0"/>
              </a:rPr>
              <a:t>CheckBox</a:t>
            </a:r>
            <a:r>
              <a:rPr kumimoji="0" lang="en-US" sz="2000" b="0" i="0" u="none" strike="noStrike" kern="0" cap="none" spc="0" normalizeH="0" baseline="0" noProof="0" dirty="0">
                <a:ln>
                  <a:noFill/>
                </a:ln>
                <a:solidFill>
                  <a:sysClr val="windowText" lastClr="000000"/>
                </a:solidFill>
                <a:effectLst/>
                <a:uLnTx/>
                <a:uFillTx/>
                <a:latin typeface="Lucida Sans Typewriter" pitchFamily="49" charset="0"/>
              </a:rPr>
              <a:t>&gt;</a:t>
            </a:r>
          </a:p>
          <a:p>
            <a:pPr marL="0" marR="0" lvl="0" indent="0" algn="l" defTabSz="457200" eaLnBrk="1" fontAlgn="auto" latinLnBrk="0" hangingPunct="1">
              <a:lnSpc>
                <a:spcPct val="90000"/>
              </a:lnSpc>
              <a:spcBef>
                <a:spcPts val="0"/>
              </a:spcBef>
              <a:spcAft>
                <a:spcPts val="0"/>
              </a:spcAft>
              <a:buClr>
                <a:srgbClr val="006699"/>
              </a:buClr>
              <a:buSzPct val="90000"/>
              <a:buFontTx/>
              <a:buNone/>
              <a:tabLst/>
              <a:defRPr/>
            </a:pPr>
            <a:r>
              <a:rPr kumimoji="0" lang="en-US" sz="2000" b="0" i="0" u="none" strike="noStrike" kern="0" cap="none" spc="0" normalizeH="0" baseline="0" noProof="0" dirty="0">
                <a:ln>
                  <a:noFill/>
                </a:ln>
                <a:solidFill>
                  <a:sysClr val="windowText" lastClr="000000"/>
                </a:solidFill>
                <a:effectLst/>
                <a:uLnTx/>
                <a:uFillTx/>
                <a:latin typeface="Lucida Sans Typewriter" pitchFamily="49" charset="0"/>
              </a:rPr>
              <a:t>	&lt;Button&gt;Button&lt;/Button&gt;</a:t>
            </a:r>
          </a:p>
          <a:p>
            <a:pPr marL="0" marR="0" lvl="0" indent="0" algn="l" defTabSz="457200" eaLnBrk="1" fontAlgn="auto" latinLnBrk="0" hangingPunct="1">
              <a:lnSpc>
                <a:spcPct val="90000"/>
              </a:lnSpc>
              <a:spcBef>
                <a:spcPts val="0"/>
              </a:spcBef>
              <a:spcAft>
                <a:spcPts val="0"/>
              </a:spcAft>
              <a:buClr>
                <a:srgbClr val="006699"/>
              </a:buClr>
              <a:buSzPct val="90000"/>
              <a:buFontTx/>
              <a:buNone/>
              <a:tabLst/>
              <a:defRPr/>
            </a:pPr>
            <a:endParaRPr kumimoji="0" lang="en-US" sz="2000" b="0" i="0" u="none" strike="noStrike" kern="0" cap="none" spc="0" normalizeH="0" baseline="0" noProof="0" dirty="0">
              <a:ln>
                <a:noFill/>
              </a:ln>
              <a:solidFill>
                <a:sysClr val="windowText" lastClr="000000"/>
              </a:solidFill>
              <a:effectLst/>
              <a:uLnTx/>
              <a:uFillTx/>
              <a:latin typeface="Lucida Sans Typewriter" pitchFamily="49" charset="0"/>
            </a:endParaRPr>
          </a:p>
          <a:p>
            <a:pPr marL="0" marR="0" lvl="0" indent="0" algn="l" defTabSz="457200" eaLnBrk="1" fontAlgn="auto" latinLnBrk="0" hangingPunct="1">
              <a:lnSpc>
                <a:spcPct val="90000"/>
              </a:lnSpc>
              <a:spcBef>
                <a:spcPts val="0"/>
              </a:spcBef>
              <a:spcAft>
                <a:spcPts val="0"/>
              </a:spcAft>
              <a:buClr>
                <a:srgbClr val="006699"/>
              </a:buClr>
              <a:buSzPct val="90000"/>
              <a:buFontTx/>
              <a:buNone/>
              <a:tabLst/>
              <a:defRPr/>
            </a:pPr>
            <a:r>
              <a:rPr kumimoji="0" lang="en-US" sz="2000" b="0" i="0" u="none" strike="noStrike" kern="0" cap="none" spc="0" normalizeH="0" baseline="0" noProof="0" dirty="0">
                <a:ln>
                  <a:noFill/>
                </a:ln>
                <a:solidFill>
                  <a:sysClr val="windowText" lastClr="000000"/>
                </a:solidFill>
                <a:effectLst/>
                <a:uLnTx/>
                <a:uFillTx/>
                <a:latin typeface="Lucida Sans Typewriter" pitchFamily="49" charset="0"/>
              </a:rPr>
              <a:t>&lt;/Window&gt;</a:t>
            </a:r>
          </a:p>
        </p:txBody>
      </p:sp>
      <p:pic>
        <p:nvPicPr>
          <p:cNvPr id="9" name="Picture 2"/>
          <p:cNvPicPr>
            <a:picLocks noChangeAspect="1" noChangeArrowheads="1"/>
          </p:cNvPicPr>
          <p:nvPr/>
        </p:nvPicPr>
        <p:blipFill>
          <a:blip r:embed="rId2"/>
          <a:srcRect/>
          <a:stretch>
            <a:fillRect/>
          </a:stretch>
        </p:blipFill>
        <p:spPr bwMode="auto">
          <a:xfrm>
            <a:off x="5121275" y="3510338"/>
            <a:ext cx="3362325" cy="2590800"/>
          </a:xfrm>
          <a:prstGeom prst="rect">
            <a:avLst/>
          </a:prstGeom>
          <a:ln>
            <a:noFill/>
          </a:ln>
          <a:effectLst>
            <a:outerShdw blurRad="292100" dist="139700" dir="2700000" algn="tl" rotWithShape="0">
              <a:srgbClr val="333333">
                <a:alpha val="65000"/>
              </a:srgbClr>
            </a:outerShdw>
          </a:effectLst>
        </p:spPr>
      </p:pic>
      <p:sp>
        <p:nvSpPr>
          <p:cNvPr id="10" name="Freeform 5"/>
          <p:cNvSpPr>
            <a:spLocks/>
          </p:cNvSpPr>
          <p:nvPr/>
        </p:nvSpPr>
        <p:spPr bwMode="auto">
          <a:xfrm rot="20700000" flipH="1">
            <a:off x="2535238" y="3477000"/>
            <a:ext cx="2241550" cy="2073275"/>
          </a:xfrm>
          <a:custGeom>
            <a:avLst/>
            <a:gdLst>
              <a:gd name="T0" fmla="*/ 2147483647 w 1036"/>
              <a:gd name="T1" fmla="*/ 2147483647 h 959"/>
              <a:gd name="T2" fmla="*/ 2147483647 w 1036"/>
              <a:gd name="T3" fmla="*/ 2147483647 h 959"/>
              <a:gd name="T4" fmla="*/ 2147483647 w 1036"/>
              <a:gd name="T5" fmla="*/ 2147483647 h 959"/>
              <a:gd name="T6" fmla="*/ 2147483647 w 1036"/>
              <a:gd name="T7" fmla="*/ 2147483647 h 959"/>
              <a:gd name="T8" fmla="*/ 2147483647 w 1036"/>
              <a:gd name="T9" fmla="*/ 2147483647 h 959"/>
              <a:gd name="T10" fmla="*/ 2147483647 w 1036"/>
              <a:gd name="T11" fmla="*/ 2147483647 h 959"/>
              <a:gd name="T12" fmla="*/ 2147483647 w 1036"/>
              <a:gd name="T13" fmla="*/ 2147483647 h 959"/>
              <a:gd name="T14" fmla="*/ 2147483647 w 1036"/>
              <a:gd name="T15" fmla="*/ 2147483647 h 959"/>
              <a:gd name="T16" fmla="*/ 2147483647 w 1036"/>
              <a:gd name="T17" fmla="*/ 2147483647 h 959"/>
              <a:gd name="T18" fmla="*/ 2147483647 w 1036"/>
              <a:gd name="T19" fmla="*/ 2147483647 h 959"/>
              <a:gd name="T20" fmla="*/ 2147483647 w 1036"/>
              <a:gd name="T21" fmla="*/ 2147483647 h 959"/>
              <a:gd name="T22" fmla="*/ 2147483647 w 1036"/>
              <a:gd name="T23" fmla="*/ 2147483647 h 959"/>
              <a:gd name="T24" fmla="*/ 2147483647 w 1036"/>
              <a:gd name="T25" fmla="*/ 2147483647 h 959"/>
              <a:gd name="T26" fmla="*/ 2147483647 w 1036"/>
              <a:gd name="T27" fmla="*/ 2147483647 h 959"/>
              <a:gd name="T28" fmla="*/ 2147483647 w 1036"/>
              <a:gd name="T29" fmla="*/ 2147483647 h 959"/>
              <a:gd name="T30" fmla="*/ 2147483647 w 1036"/>
              <a:gd name="T31" fmla="*/ 2147483647 h 959"/>
              <a:gd name="T32" fmla="*/ 2147483647 w 1036"/>
              <a:gd name="T33" fmla="*/ 2147483647 h 959"/>
              <a:gd name="T34" fmla="*/ 2147483647 w 1036"/>
              <a:gd name="T35" fmla="*/ 2147483647 h 959"/>
              <a:gd name="T36" fmla="*/ 2147483647 w 1036"/>
              <a:gd name="T37" fmla="*/ 2147483647 h 959"/>
              <a:gd name="T38" fmla="*/ 2147483647 w 1036"/>
              <a:gd name="T39" fmla="*/ 2147483647 h 959"/>
              <a:gd name="T40" fmla="*/ 2147483647 w 1036"/>
              <a:gd name="T41" fmla="*/ 2147483647 h 959"/>
              <a:gd name="T42" fmla="*/ 2147483647 w 1036"/>
              <a:gd name="T43" fmla="*/ 2147483647 h 959"/>
              <a:gd name="T44" fmla="*/ 2147483647 w 1036"/>
              <a:gd name="T45" fmla="*/ 2147483647 h 959"/>
              <a:gd name="T46" fmla="*/ 2147483647 w 1036"/>
              <a:gd name="T47" fmla="*/ 2147483647 h 959"/>
              <a:gd name="T48" fmla="*/ 2147483647 w 1036"/>
              <a:gd name="T49" fmla="*/ 2147483647 h 959"/>
              <a:gd name="T50" fmla="*/ 2147483647 w 1036"/>
              <a:gd name="T51" fmla="*/ 2147483647 h 959"/>
              <a:gd name="T52" fmla="*/ 2147483647 w 1036"/>
              <a:gd name="T53" fmla="*/ 2147483647 h 959"/>
              <a:gd name="T54" fmla="*/ 0 w 1036"/>
              <a:gd name="T55" fmla="*/ 2147483647 h 959"/>
              <a:gd name="T56" fmla="*/ 2147483647 w 1036"/>
              <a:gd name="T57" fmla="*/ 2147483647 h 959"/>
              <a:gd name="T58" fmla="*/ 2147483647 w 1036"/>
              <a:gd name="T59" fmla="*/ 2147483647 h 959"/>
              <a:gd name="T60" fmla="*/ 2147483647 w 1036"/>
              <a:gd name="T61" fmla="*/ 2147483647 h 959"/>
              <a:gd name="T62" fmla="*/ 2147483647 w 1036"/>
              <a:gd name="T63" fmla="*/ 2147483647 h 959"/>
              <a:gd name="T64" fmla="*/ 2147483647 w 1036"/>
              <a:gd name="T65" fmla="*/ 2147483647 h 959"/>
              <a:gd name="T66" fmla="*/ 2147483647 w 1036"/>
              <a:gd name="T67" fmla="*/ 2147483647 h 959"/>
              <a:gd name="T68" fmla="*/ 2147483647 w 1036"/>
              <a:gd name="T69" fmla="*/ 2147483647 h 959"/>
              <a:gd name="T70" fmla="*/ 2147483647 w 1036"/>
              <a:gd name="T71" fmla="*/ 2147483647 h 959"/>
              <a:gd name="T72" fmla="*/ 2147483647 w 1036"/>
              <a:gd name="T73" fmla="*/ 2147483647 h 959"/>
              <a:gd name="T74" fmla="*/ 2147483647 w 1036"/>
              <a:gd name="T75" fmla="*/ 2147483647 h 959"/>
              <a:gd name="T76" fmla="*/ 2147483647 w 1036"/>
              <a:gd name="T77" fmla="*/ 2147483647 h 959"/>
              <a:gd name="T78" fmla="*/ 2147483647 w 1036"/>
              <a:gd name="T79" fmla="*/ 2147483647 h 959"/>
              <a:gd name="T80" fmla="*/ 2147483647 w 1036"/>
              <a:gd name="T81" fmla="*/ 2147483647 h 959"/>
              <a:gd name="T82" fmla="*/ 2147483647 w 1036"/>
              <a:gd name="T83" fmla="*/ 2147483647 h 959"/>
              <a:gd name="T84" fmla="*/ 2147483647 w 1036"/>
              <a:gd name="T85" fmla="*/ 2147483647 h 959"/>
              <a:gd name="T86" fmla="*/ 2147483647 w 1036"/>
              <a:gd name="T87" fmla="*/ 2147483647 h 959"/>
              <a:gd name="T88" fmla="*/ 2147483647 w 1036"/>
              <a:gd name="T89" fmla="*/ 2147483647 h 959"/>
              <a:gd name="T90" fmla="*/ 2147483647 w 1036"/>
              <a:gd name="T91" fmla="*/ 2147483647 h 959"/>
              <a:gd name="T92" fmla="*/ 2147483647 w 1036"/>
              <a:gd name="T93" fmla="*/ 2147483647 h 959"/>
              <a:gd name="T94" fmla="*/ 2147483647 w 1036"/>
              <a:gd name="T95" fmla="*/ 2147483647 h 959"/>
              <a:gd name="T96" fmla="*/ 2147483647 w 1036"/>
              <a:gd name="T97" fmla="*/ 2147483647 h 959"/>
              <a:gd name="T98" fmla="*/ 2147483647 w 1036"/>
              <a:gd name="T99" fmla="*/ 2147483647 h 959"/>
              <a:gd name="T100" fmla="*/ 2147483647 w 1036"/>
              <a:gd name="T101" fmla="*/ 2147483647 h 959"/>
              <a:gd name="T102" fmla="*/ 2147483647 w 1036"/>
              <a:gd name="T103" fmla="*/ 2147483647 h 95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36"/>
              <a:gd name="T157" fmla="*/ 0 h 959"/>
              <a:gd name="T158" fmla="*/ 1036 w 1036"/>
              <a:gd name="T159" fmla="*/ 959 h 95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36" h="959">
                <a:moveTo>
                  <a:pt x="1001" y="0"/>
                </a:moveTo>
                <a:lnTo>
                  <a:pt x="1008" y="25"/>
                </a:lnTo>
                <a:lnTo>
                  <a:pt x="1016" y="50"/>
                </a:lnTo>
                <a:lnTo>
                  <a:pt x="1022" y="74"/>
                </a:lnTo>
                <a:lnTo>
                  <a:pt x="1026" y="99"/>
                </a:lnTo>
                <a:lnTo>
                  <a:pt x="1030" y="122"/>
                </a:lnTo>
                <a:lnTo>
                  <a:pt x="1033" y="145"/>
                </a:lnTo>
                <a:lnTo>
                  <a:pt x="1035" y="169"/>
                </a:lnTo>
                <a:lnTo>
                  <a:pt x="1036" y="192"/>
                </a:lnTo>
                <a:lnTo>
                  <a:pt x="1036" y="214"/>
                </a:lnTo>
                <a:lnTo>
                  <a:pt x="1036" y="235"/>
                </a:lnTo>
                <a:lnTo>
                  <a:pt x="1035" y="256"/>
                </a:lnTo>
                <a:lnTo>
                  <a:pt x="1032" y="277"/>
                </a:lnTo>
                <a:lnTo>
                  <a:pt x="1029" y="298"/>
                </a:lnTo>
                <a:lnTo>
                  <a:pt x="1024" y="318"/>
                </a:lnTo>
                <a:lnTo>
                  <a:pt x="1020" y="338"/>
                </a:lnTo>
                <a:lnTo>
                  <a:pt x="1014" y="357"/>
                </a:lnTo>
                <a:lnTo>
                  <a:pt x="1008" y="376"/>
                </a:lnTo>
                <a:lnTo>
                  <a:pt x="1001" y="395"/>
                </a:lnTo>
                <a:lnTo>
                  <a:pt x="994" y="414"/>
                </a:lnTo>
                <a:lnTo>
                  <a:pt x="987" y="432"/>
                </a:lnTo>
                <a:lnTo>
                  <a:pt x="977" y="450"/>
                </a:lnTo>
                <a:lnTo>
                  <a:pt x="968" y="467"/>
                </a:lnTo>
                <a:lnTo>
                  <a:pt x="958" y="485"/>
                </a:lnTo>
                <a:lnTo>
                  <a:pt x="948" y="501"/>
                </a:lnTo>
                <a:lnTo>
                  <a:pt x="936" y="516"/>
                </a:lnTo>
                <a:lnTo>
                  <a:pt x="924" y="532"/>
                </a:lnTo>
                <a:lnTo>
                  <a:pt x="913" y="548"/>
                </a:lnTo>
                <a:lnTo>
                  <a:pt x="900" y="564"/>
                </a:lnTo>
                <a:lnTo>
                  <a:pt x="887" y="579"/>
                </a:lnTo>
                <a:lnTo>
                  <a:pt x="872" y="593"/>
                </a:lnTo>
                <a:lnTo>
                  <a:pt x="859" y="608"/>
                </a:lnTo>
                <a:lnTo>
                  <a:pt x="845" y="622"/>
                </a:lnTo>
                <a:lnTo>
                  <a:pt x="814" y="648"/>
                </a:lnTo>
                <a:lnTo>
                  <a:pt x="798" y="661"/>
                </a:lnTo>
                <a:lnTo>
                  <a:pt x="782" y="674"/>
                </a:lnTo>
                <a:lnTo>
                  <a:pt x="750" y="699"/>
                </a:lnTo>
                <a:lnTo>
                  <a:pt x="716" y="722"/>
                </a:lnTo>
                <a:lnTo>
                  <a:pt x="681" y="744"/>
                </a:lnTo>
                <a:lnTo>
                  <a:pt x="646" y="766"/>
                </a:lnTo>
                <a:lnTo>
                  <a:pt x="627" y="776"/>
                </a:lnTo>
                <a:lnTo>
                  <a:pt x="610" y="785"/>
                </a:lnTo>
                <a:lnTo>
                  <a:pt x="591" y="795"/>
                </a:lnTo>
                <a:lnTo>
                  <a:pt x="574" y="803"/>
                </a:lnTo>
                <a:lnTo>
                  <a:pt x="536" y="821"/>
                </a:lnTo>
                <a:lnTo>
                  <a:pt x="500" y="837"/>
                </a:lnTo>
                <a:lnTo>
                  <a:pt x="462" y="853"/>
                </a:lnTo>
                <a:lnTo>
                  <a:pt x="426" y="867"/>
                </a:lnTo>
                <a:lnTo>
                  <a:pt x="390" y="880"/>
                </a:lnTo>
                <a:lnTo>
                  <a:pt x="353" y="892"/>
                </a:lnTo>
                <a:lnTo>
                  <a:pt x="319" y="903"/>
                </a:lnTo>
                <a:lnTo>
                  <a:pt x="285" y="914"/>
                </a:lnTo>
                <a:lnTo>
                  <a:pt x="300" y="935"/>
                </a:lnTo>
                <a:lnTo>
                  <a:pt x="316" y="959"/>
                </a:lnTo>
                <a:lnTo>
                  <a:pt x="158" y="959"/>
                </a:lnTo>
                <a:lnTo>
                  <a:pt x="0" y="959"/>
                </a:lnTo>
                <a:lnTo>
                  <a:pt x="10" y="950"/>
                </a:lnTo>
                <a:lnTo>
                  <a:pt x="36" y="928"/>
                </a:lnTo>
                <a:lnTo>
                  <a:pt x="117" y="864"/>
                </a:lnTo>
                <a:lnTo>
                  <a:pt x="236" y="770"/>
                </a:lnTo>
                <a:lnTo>
                  <a:pt x="246" y="825"/>
                </a:lnTo>
                <a:lnTo>
                  <a:pt x="255" y="824"/>
                </a:lnTo>
                <a:lnTo>
                  <a:pt x="284" y="818"/>
                </a:lnTo>
                <a:lnTo>
                  <a:pt x="326" y="808"/>
                </a:lnTo>
                <a:lnTo>
                  <a:pt x="352" y="801"/>
                </a:lnTo>
                <a:lnTo>
                  <a:pt x="381" y="792"/>
                </a:lnTo>
                <a:lnTo>
                  <a:pt x="411" y="782"/>
                </a:lnTo>
                <a:lnTo>
                  <a:pt x="445" y="770"/>
                </a:lnTo>
                <a:lnTo>
                  <a:pt x="479" y="759"/>
                </a:lnTo>
                <a:lnTo>
                  <a:pt x="517" y="744"/>
                </a:lnTo>
                <a:lnTo>
                  <a:pt x="553" y="727"/>
                </a:lnTo>
                <a:lnTo>
                  <a:pt x="572" y="718"/>
                </a:lnTo>
                <a:lnTo>
                  <a:pt x="592" y="709"/>
                </a:lnTo>
                <a:lnTo>
                  <a:pt x="630" y="689"/>
                </a:lnTo>
                <a:lnTo>
                  <a:pt x="668" y="667"/>
                </a:lnTo>
                <a:lnTo>
                  <a:pt x="707" y="644"/>
                </a:lnTo>
                <a:lnTo>
                  <a:pt x="743" y="618"/>
                </a:lnTo>
                <a:lnTo>
                  <a:pt x="762" y="603"/>
                </a:lnTo>
                <a:lnTo>
                  <a:pt x="779" y="589"/>
                </a:lnTo>
                <a:lnTo>
                  <a:pt x="798" y="574"/>
                </a:lnTo>
                <a:lnTo>
                  <a:pt x="814" y="560"/>
                </a:lnTo>
                <a:lnTo>
                  <a:pt x="832" y="544"/>
                </a:lnTo>
                <a:lnTo>
                  <a:pt x="848" y="527"/>
                </a:lnTo>
                <a:lnTo>
                  <a:pt x="864" y="509"/>
                </a:lnTo>
                <a:lnTo>
                  <a:pt x="879" y="492"/>
                </a:lnTo>
                <a:lnTo>
                  <a:pt x="894" y="474"/>
                </a:lnTo>
                <a:lnTo>
                  <a:pt x="908" y="456"/>
                </a:lnTo>
                <a:lnTo>
                  <a:pt x="922" y="435"/>
                </a:lnTo>
                <a:lnTo>
                  <a:pt x="933" y="415"/>
                </a:lnTo>
                <a:lnTo>
                  <a:pt x="946" y="395"/>
                </a:lnTo>
                <a:lnTo>
                  <a:pt x="956" y="373"/>
                </a:lnTo>
                <a:lnTo>
                  <a:pt x="966" y="351"/>
                </a:lnTo>
                <a:lnTo>
                  <a:pt x="977" y="328"/>
                </a:lnTo>
                <a:lnTo>
                  <a:pt x="984" y="305"/>
                </a:lnTo>
                <a:lnTo>
                  <a:pt x="991" y="280"/>
                </a:lnTo>
                <a:lnTo>
                  <a:pt x="998" y="256"/>
                </a:lnTo>
                <a:lnTo>
                  <a:pt x="1003" y="231"/>
                </a:lnTo>
                <a:lnTo>
                  <a:pt x="1007" y="205"/>
                </a:lnTo>
                <a:lnTo>
                  <a:pt x="1010" y="177"/>
                </a:lnTo>
                <a:lnTo>
                  <a:pt x="1011" y="150"/>
                </a:lnTo>
                <a:lnTo>
                  <a:pt x="1013" y="121"/>
                </a:lnTo>
                <a:lnTo>
                  <a:pt x="1011" y="92"/>
                </a:lnTo>
                <a:lnTo>
                  <a:pt x="1008" y="63"/>
                </a:lnTo>
                <a:lnTo>
                  <a:pt x="1006" y="32"/>
                </a:lnTo>
                <a:lnTo>
                  <a:pt x="1001" y="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ysClr val="windowText" lastClr="000000"/>
              </a:solidFill>
              <a:effectLst/>
              <a:uLnTx/>
              <a:uFillTx/>
            </a:endParaRPr>
          </a:p>
        </p:txBody>
      </p:sp>
    </p:spTree>
    <p:extLst>
      <p:ext uri="{BB962C8B-B14F-4D97-AF65-F5344CB8AC3E}">
        <p14:creationId xmlns:p14="http://schemas.microsoft.com/office/powerpoint/2010/main" val="354811087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Recursos WPF</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5</a:t>
            </a:fld>
            <a:endParaRPr lang="en-US" dirty="0">
              <a:solidFill>
                <a:srgbClr val="FFFFFF">
                  <a:tint val="75000"/>
                </a:srgbClr>
              </a:solidFill>
            </a:endParaRPr>
          </a:p>
        </p:txBody>
      </p:sp>
      <p:sp>
        <p:nvSpPr>
          <p:cNvPr id="12" name="Rounded Rectangle 844803"/>
          <p:cNvSpPr>
            <a:spLocks noChangeArrowheads="1"/>
          </p:cNvSpPr>
          <p:nvPr/>
        </p:nvSpPr>
        <p:spPr bwMode="auto">
          <a:xfrm>
            <a:off x="1285699" y="1444275"/>
            <a:ext cx="6457352" cy="3662115"/>
          </a:xfrm>
          <a:prstGeom prst="roundRect">
            <a:avLst>
              <a:gd name="adj" fmla="val 4167"/>
            </a:avLst>
          </a:prstGeom>
          <a:solidFill>
            <a:srgbClr val="DEE7F1"/>
          </a:solidFill>
          <a:ln w="9525" algn="ctr">
            <a:solidFill>
              <a:srgbClr val="333333"/>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WPF </a:t>
            </a:r>
            <a:r>
              <a:rPr kumimoji="0" lang="en-US" sz="2000" b="0" i="0" u="none" strike="noStrike" kern="0" cap="none" spc="0" normalizeH="0" baseline="0" noProof="0" dirty="0" err="1" smtClean="0">
                <a:ln>
                  <a:noFill/>
                </a:ln>
                <a:solidFill>
                  <a:sysClr val="windowText" lastClr="000000"/>
                </a:solidFill>
                <a:effectLst/>
                <a:uLnTx/>
                <a:uFillTx/>
              </a:rPr>
              <a:t>fornece</a:t>
            </a:r>
            <a:r>
              <a:rPr kumimoji="0" lang="en-US" sz="2000" b="0" i="0" u="none" strike="noStrike" kern="0" cap="none" spc="0" normalizeH="0" baseline="0" noProof="0" dirty="0" smtClean="0">
                <a:ln>
                  <a:noFill/>
                </a:ln>
                <a:solidFill>
                  <a:sysClr val="windowText" lastClr="000000"/>
                </a:solidFill>
                <a:effectLst/>
                <a:uLnTx/>
                <a:uFillTx/>
              </a:rPr>
              <a:t> </a:t>
            </a:r>
            <a:r>
              <a:rPr kumimoji="0" lang="en-US" sz="2000" b="0" i="0" u="none" strike="noStrike" kern="0" cap="none" spc="0" normalizeH="0" baseline="0" noProof="0" dirty="0" err="1" smtClean="0">
                <a:ln>
                  <a:noFill/>
                </a:ln>
                <a:solidFill>
                  <a:sysClr val="windowText" lastClr="000000"/>
                </a:solidFill>
                <a:effectLst/>
                <a:uLnTx/>
                <a:uFillTx/>
              </a:rPr>
              <a:t>os</a:t>
            </a:r>
            <a:r>
              <a:rPr kumimoji="0" lang="en-US" sz="2000" b="0" i="0" u="none" strike="noStrike" kern="0" cap="none" spc="0" normalizeH="0" baseline="0" noProof="0" dirty="0" smtClean="0">
                <a:ln>
                  <a:noFill/>
                </a:ln>
                <a:solidFill>
                  <a:sysClr val="windowText" lastClr="000000"/>
                </a:solidFill>
                <a:effectLst/>
                <a:uLnTx/>
                <a:uFillTx/>
              </a:rPr>
              <a:t> </a:t>
            </a:r>
            <a:r>
              <a:rPr kumimoji="0" lang="en-US" sz="2000" b="0" i="0" u="none" strike="noStrike" kern="0" cap="none" spc="0" normalizeH="0" baseline="0" noProof="0" dirty="0" err="1" smtClean="0">
                <a:ln>
                  <a:noFill/>
                </a:ln>
                <a:solidFill>
                  <a:sysClr val="windowText" lastClr="000000"/>
                </a:solidFill>
                <a:effectLst/>
                <a:uLnTx/>
                <a:uFillTx/>
              </a:rPr>
              <a:t>seguintes</a:t>
            </a:r>
            <a:r>
              <a:rPr kumimoji="0" lang="en-US" sz="2000" b="0" i="0" u="none" strike="noStrike" kern="0" cap="none" spc="0" normalizeH="0" baseline="0" noProof="0" dirty="0" smtClean="0">
                <a:ln>
                  <a:noFill/>
                </a:ln>
                <a:solidFill>
                  <a:sysClr val="windowText" lastClr="000000"/>
                </a:solidFill>
                <a:effectLst/>
                <a:uLnTx/>
                <a:uFillTx/>
              </a:rPr>
              <a:t> </a:t>
            </a:r>
            <a:r>
              <a:rPr kumimoji="0" lang="en-US" sz="2000" b="0" i="0" u="none" strike="noStrike" kern="0" cap="none" spc="0" normalizeH="0" baseline="0" noProof="0" dirty="0" err="1" smtClean="0">
                <a:ln>
                  <a:noFill/>
                </a:ln>
                <a:solidFill>
                  <a:sysClr val="windowText" lastClr="000000"/>
                </a:solidFill>
                <a:effectLst/>
                <a:uLnTx/>
                <a:uFillTx/>
              </a:rPr>
              <a:t>recursos</a:t>
            </a:r>
            <a:r>
              <a:rPr kumimoji="0" lang="en-US" sz="2000" b="0" i="0" u="none" strike="noStrike" kern="0" cap="none" spc="0" normalizeH="0" baseline="0" noProof="0" dirty="0" smtClean="0">
                <a:ln>
                  <a:noFill/>
                </a:ln>
                <a:solidFill>
                  <a:sysClr val="windowText" lastClr="000000"/>
                </a:solidFill>
                <a:effectLst/>
                <a:uLnTx/>
                <a:uFillTx/>
              </a:rPr>
              <a:t> e </a:t>
            </a:r>
            <a:r>
              <a:rPr kumimoji="0" lang="en-US" sz="2000" b="0" i="0" u="none" strike="noStrike" kern="0" cap="none" spc="0" normalizeH="0" baseline="0" noProof="0" dirty="0" err="1" smtClean="0">
                <a:ln>
                  <a:noFill/>
                </a:ln>
                <a:solidFill>
                  <a:sysClr val="windowText" lastClr="000000"/>
                </a:solidFill>
                <a:effectLst/>
                <a:uLnTx/>
                <a:uFillTx/>
              </a:rPr>
              <a:t>funcionalidades</a:t>
            </a:r>
            <a:r>
              <a:rPr kumimoji="0" lang="en-US" sz="2000" b="0" i="0" u="none" strike="noStrike" kern="0" cap="none" spc="0" normalizeH="0" baseline="0" noProof="0" dirty="0" smtClean="0">
                <a:ln>
                  <a:noFill/>
                </a:ln>
                <a:solidFill>
                  <a:sysClr val="windowText" lastClr="000000"/>
                </a:solidFill>
                <a:effectLst/>
                <a:uLnTx/>
                <a:uFillTx/>
              </a:rPr>
              <a:t>:</a:t>
            </a:r>
            <a:endParaRPr kumimoji="0" lang="en-US" sz="2200" b="0" i="0" u="none" strike="noStrike" kern="0" cap="none" spc="0" normalizeH="0" baseline="0" noProof="0" dirty="0" smtClean="0">
              <a:ln>
                <a:noFill/>
              </a:ln>
              <a:solidFill>
                <a:sysClr val="windowText" lastClr="000000"/>
              </a:solidFill>
              <a:effectLst/>
              <a:uLnTx/>
              <a:uFillTx/>
            </a:endParaRPr>
          </a:p>
        </p:txBody>
      </p:sp>
      <p:sp>
        <p:nvSpPr>
          <p:cNvPr id="13" name="Rounded Rectangle 844804"/>
          <p:cNvSpPr>
            <a:spLocks noChangeArrowheads="1"/>
          </p:cNvSpPr>
          <p:nvPr/>
        </p:nvSpPr>
        <p:spPr bwMode="auto">
          <a:xfrm>
            <a:off x="1547636" y="1942751"/>
            <a:ext cx="5910407" cy="2866756"/>
          </a:xfrm>
          <a:prstGeom prst="roundRect">
            <a:avLst>
              <a:gd name="adj" fmla="val 4167"/>
            </a:avLst>
          </a:prstGeom>
          <a:solidFill>
            <a:srgbClr val="F2E7CE"/>
          </a:solidFill>
          <a:ln w="9525" algn="ctr">
            <a:solidFill>
              <a:srgbClr val="333333"/>
            </a:solidFill>
            <a:round/>
            <a:headEnd/>
            <a:tailEnd/>
          </a:ln>
        </p:spPr>
        <p:txBody>
          <a:bodyPr wrap="none" anchor="ctr"/>
          <a:lstStyle/>
          <a:p>
            <a:pPr marL="0" marR="0" lvl="0" indent="0" algn="l" defTabSz="914400" eaLnBrk="1" fontAlgn="auto" latinLnBrk="0" hangingPunct="1">
              <a:lnSpc>
                <a:spcPct val="90000"/>
              </a:lnSpc>
              <a:spcBef>
                <a:spcPct val="40000"/>
              </a:spcBef>
              <a:spcAft>
                <a:spcPts val="0"/>
              </a:spcAft>
              <a:buClr>
                <a:srgbClr val="006699"/>
              </a:buClr>
              <a:buSzTx/>
              <a:buFontTx/>
              <a:buChar char="•"/>
              <a:tabLst/>
              <a:defRPr/>
            </a:pPr>
            <a:r>
              <a:rPr kumimoji="0" lang="en-US" sz="1800" b="0" i="0" u="none" strike="noStrike" kern="0" cap="none" spc="0" normalizeH="0" baseline="0" noProof="0" dirty="0" smtClean="0">
                <a:ln>
                  <a:noFill/>
                </a:ln>
                <a:solidFill>
                  <a:sysClr val="windowText" lastClr="000000"/>
                </a:solidFill>
                <a:effectLst/>
                <a:uLnTx/>
                <a:uFillTx/>
              </a:rPr>
              <a:t> Interfaces de </a:t>
            </a:r>
            <a:r>
              <a:rPr kumimoji="0" lang="en-US" sz="1800" b="0" i="0" u="none" strike="noStrike" kern="0" cap="none" spc="0" normalizeH="0" baseline="0" noProof="0" dirty="0" err="1" smtClean="0">
                <a:ln>
                  <a:noFill/>
                </a:ln>
                <a:solidFill>
                  <a:sysClr val="windowText" lastClr="000000"/>
                </a:solidFill>
                <a:effectLst/>
                <a:uLnTx/>
                <a:uFillTx/>
              </a:rPr>
              <a:t>usuário</a:t>
            </a:r>
            <a:r>
              <a:rPr kumimoji="0" lang="en-US" sz="1800" b="0" i="0" u="none" strike="noStrike" kern="0" cap="none" spc="0" normalizeH="0" noProof="0" dirty="0" smtClean="0">
                <a:ln>
                  <a:noFill/>
                </a:ln>
                <a:solidFill>
                  <a:sysClr val="windowText" lastClr="000000"/>
                </a:solidFill>
                <a:effectLst/>
                <a:uLnTx/>
                <a:uFillTx/>
              </a:rPr>
              <a:t> </a:t>
            </a:r>
            <a:r>
              <a:rPr kumimoji="0" lang="en-US" sz="1800" b="0" i="0" u="none" strike="noStrike" kern="0" cap="none" spc="0" normalizeH="0" noProof="0" dirty="0" err="1" smtClean="0">
                <a:ln>
                  <a:noFill/>
                </a:ln>
                <a:solidFill>
                  <a:sysClr val="windowText" lastClr="000000"/>
                </a:solidFill>
                <a:effectLst/>
                <a:uLnTx/>
                <a:uFillTx/>
              </a:rPr>
              <a:t>construídas</a:t>
            </a:r>
            <a:r>
              <a:rPr kumimoji="0" lang="en-US" sz="1800" b="0" i="0" u="none" strike="noStrike" kern="0" cap="none" spc="0" normalizeH="0" noProof="0" dirty="0" smtClean="0">
                <a:ln>
                  <a:noFill/>
                </a:ln>
                <a:solidFill>
                  <a:sysClr val="windowText" lastClr="000000"/>
                </a:solidFill>
                <a:effectLst/>
                <a:uLnTx/>
                <a:uFillTx/>
              </a:rPr>
              <a:t> </a:t>
            </a:r>
            <a:r>
              <a:rPr kumimoji="0" lang="en-US" sz="1800" b="0" i="0" u="none" strike="noStrike" kern="0" cap="none" spc="0" normalizeH="0" noProof="0" dirty="0" err="1" smtClean="0">
                <a:ln>
                  <a:noFill/>
                </a:ln>
                <a:solidFill>
                  <a:sysClr val="windowText" lastClr="000000"/>
                </a:solidFill>
                <a:effectLst/>
                <a:uLnTx/>
                <a:uFillTx/>
              </a:rPr>
              <a:t>pelo</a:t>
            </a:r>
            <a:r>
              <a:rPr kumimoji="0" lang="en-US" sz="1800" b="0" i="0" u="none" strike="noStrike" kern="0" cap="none" spc="0" normalizeH="0" noProof="0" dirty="0" smtClean="0">
                <a:ln>
                  <a:noFill/>
                </a:ln>
                <a:solidFill>
                  <a:sysClr val="windowText" lastClr="000000"/>
                </a:solidFill>
                <a:effectLst/>
                <a:uLnTx/>
                <a:uFillTx/>
              </a:rPr>
              <a:t> XAML</a:t>
            </a:r>
            <a:endParaRPr kumimoji="0" lang="en-US" sz="1800" b="0" i="0" u="none" strike="noStrike" kern="0" cap="none" spc="0" normalizeH="0" baseline="0" noProof="0" dirty="0" smtClean="0">
              <a:ln>
                <a:noFill/>
              </a:ln>
              <a:solidFill>
                <a:sysClr val="windowText" lastClr="000000"/>
              </a:solidFill>
              <a:effectLst/>
              <a:uLnTx/>
              <a:uFillTx/>
            </a:endParaRPr>
          </a:p>
          <a:p>
            <a:pPr marL="0" marR="0" lvl="0" indent="0" algn="l" defTabSz="914400" eaLnBrk="1" fontAlgn="auto" latinLnBrk="0" hangingPunct="1">
              <a:lnSpc>
                <a:spcPct val="90000"/>
              </a:lnSpc>
              <a:spcBef>
                <a:spcPct val="40000"/>
              </a:spcBef>
              <a:spcAft>
                <a:spcPts val="0"/>
              </a:spcAft>
              <a:buClr>
                <a:srgbClr val="006699"/>
              </a:buClr>
              <a:buSzTx/>
              <a:buFontTx/>
              <a:buChar char="•"/>
              <a:tabLst/>
              <a:defRPr/>
            </a:pPr>
            <a:r>
              <a:rPr kumimoji="0" lang="en-US" sz="1800" b="0" i="0" u="none" strike="noStrike" kern="0" cap="none" spc="0" normalizeH="0" baseline="0" noProof="0" dirty="0" smtClean="0">
                <a:ln>
                  <a:noFill/>
                </a:ln>
                <a:solidFill>
                  <a:sysClr val="windowText" lastClr="000000"/>
                </a:solidFill>
                <a:effectLst/>
                <a:uLnTx/>
                <a:uFillTx/>
              </a:rPr>
              <a:t> </a:t>
            </a:r>
            <a:r>
              <a:rPr kumimoji="0" lang="en-US" sz="1800" b="0" i="0" u="none" strike="noStrike" kern="0" cap="none" spc="0" normalizeH="0" baseline="0" noProof="0" dirty="0" err="1" smtClean="0">
                <a:ln>
                  <a:noFill/>
                </a:ln>
                <a:solidFill>
                  <a:sysClr val="windowText" lastClr="000000"/>
                </a:solidFill>
                <a:effectLst/>
                <a:uLnTx/>
                <a:uFillTx/>
              </a:rPr>
              <a:t>Vinculação</a:t>
            </a:r>
            <a:r>
              <a:rPr kumimoji="0" lang="en-US" sz="1800" b="0" i="0" u="none" strike="noStrike" kern="0" cap="none" spc="0" normalizeH="0" baseline="0" noProof="0" dirty="0" smtClean="0">
                <a:ln>
                  <a:noFill/>
                </a:ln>
                <a:solidFill>
                  <a:sysClr val="windowText" lastClr="000000"/>
                </a:solidFill>
                <a:effectLst/>
                <a:uLnTx/>
                <a:uFillTx/>
              </a:rPr>
              <a:t> de dados (</a:t>
            </a:r>
            <a:r>
              <a:rPr kumimoji="0" lang="en-US" sz="1800" b="0" i="0" u="none" strike="noStrike" kern="0" cap="none" spc="0" normalizeH="0" baseline="0" noProof="0" dirty="0" err="1" smtClean="0">
                <a:ln>
                  <a:noFill/>
                </a:ln>
                <a:solidFill>
                  <a:sysClr val="windowText" lastClr="000000"/>
                </a:solidFill>
                <a:effectLst/>
                <a:uLnTx/>
                <a:uFillTx/>
              </a:rPr>
              <a:t>DataBinding</a:t>
            </a:r>
            <a:r>
              <a:rPr kumimoji="0" lang="en-US" sz="1800" b="0" i="0" u="none" strike="noStrike" kern="0" cap="none" spc="0" normalizeH="0" baseline="0" noProof="0" dirty="0" smtClean="0">
                <a:ln>
                  <a:noFill/>
                </a:ln>
                <a:solidFill>
                  <a:sysClr val="windowText" lastClr="000000"/>
                </a:solidFill>
                <a:effectLst/>
                <a:uLnTx/>
                <a:uFillTx/>
              </a:rPr>
              <a:t>)</a:t>
            </a:r>
          </a:p>
          <a:p>
            <a:pPr marL="0" marR="0" lvl="0" indent="0" algn="l" defTabSz="914400" eaLnBrk="1" fontAlgn="auto" latinLnBrk="0" hangingPunct="1">
              <a:lnSpc>
                <a:spcPct val="90000"/>
              </a:lnSpc>
              <a:spcBef>
                <a:spcPct val="40000"/>
              </a:spcBef>
              <a:spcAft>
                <a:spcPts val="0"/>
              </a:spcAft>
              <a:buClr>
                <a:srgbClr val="006699"/>
              </a:buClr>
              <a:buSzTx/>
              <a:buFontTx/>
              <a:buChar char="•"/>
              <a:tabLst/>
              <a:defRPr/>
            </a:pPr>
            <a:r>
              <a:rPr kumimoji="0" lang="en-US" sz="1800" b="0" i="0" u="none" strike="noStrike" kern="0" cap="none" spc="0" normalizeH="0" baseline="0" noProof="0" dirty="0" smtClean="0">
                <a:ln>
                  <a:noFill/>
                </a:ln>
                <a:solidFill>
                  <a:sysClr val="windowText" lastClr="000000"/>
                </a:solidFill>
                <a:effectLst/>
                <a:uLnTx/>
                <a:uFillTx/>
              </a:rPr>
              <a:t> </a:t>
            </a:r>
            <a:r>
              <a:rPr kumimoji="0" lang="en-US" sz="1800" b="0" i="0" u="none" strike="noStrike" kern="0" cap="none" spc="0" normalizeH="0" baseline="0" noProof="0" dirty="0" err="1" smtClean="0">
                <a:ln>
                  <a:noFill/>
                </a:ln>
                <a:solidFill>
                  <a:sysClr val="windowText" lastClr="000000"/>
                </a:solidFill>
                <a:effectLst/>
                <a:uLnTx/>
                <a:uFillTx/>
              </a:rPr>
              <a:t>Gráficos</a:t>
            </a:r>
            <a:r>
              <a:rPr kumimoji="0" lang="en-US" sz="1800" b="0" i="0" u="none" strike="noStrike" kern="0" cap="none" spc="0" normalizeH="0" baseline="0" noProof="0" dirty="0" smtClean="0">
                <a:ln>
                  <a:noFill/>
                </a:ln>
                <a:solidFill>
                  <a:sysClr val="windowText" lastClr="000000"/>
                </a:solidFill>
                <a:effectLst/>
                <a:uLnTx/>
                <a:uFillTx/>
              </a:rPr>
              <a:t> (2D</a:t>
            </a:r>
            <a:r>
              <a:rPr kumimoji="0" lang="en-US" sz="1800" b="0" i="0" u="none" strike="noStrike" kern="0" cap="none" spc="0" normalizeH="0" noProof="0" dirty="0" smtClean="0">
                <a:ln>
                  <a:noFill/>
                </a:ln>
                <a:solidFill>
                  <a:sysClr val="windowText" lastClr="000000"/>
                </a:solidFill>
                <a:effectLst/>
                <a:uLnTx/>
                <a:uFillTx/>
              </a:rPr>
              <a:t> e 3D)</a:t>
            </a:r>
            <a:endParaRPr kumimoji="0" lang="en-US" sz="1800" b="0" i="0" u="none" strike="noStrike" kern="0" cap="none" spc="0" normalizeH="0" baseline="0" noProof="0" dirty="0" smtClean="0">
              <a:ln>
                <a:noFill/>
              </a:ln>
              <a:solidFill>
                <a:sysClr val="windowText" lastClr="000000"/>
              </a:solidFill>
              <a:effectLst/>
              <a:uLnTx/>
              <a:uFillTx/>
            </a:endParaRPr>
          </a:p>
          <a:p>
            <a:pPr marL="0" marR="0" lvl="0" indent="0" algn="l" defTabSz="914400" eaLnBrk="1" fontAlgn="auto" latinLnBrk="0" hangingPunct="1">
              <a:lnSpc>
                <a:spcPct val="90000"/>
              </a:lnSpc>
              <a:spcBef>
                <a:spcPct val="40000"/>
              </a:spcBef>
              <a:spcAft>
                <a:spcPts val="0"/>
              </a:spcAft>
              <a:buClr>
                <a:srgbClr val="006699"/>
              </a:buClr>
              <a:buSzTx/>
              <a:buFontTx/>
              <a:buChar char="•"/>
              <a:tabLst/>
              <a:defRPr/>
            </a:pPr>
            <a:r>
              <a:rPr kumimoji="0" lang="cy-GB" sz="1800" b="0" i="0" u="none" strike="noStrike" kern="0" cap="none" spc="0" normalizeH="0" noProof="0" dirty="0" smtClean="0">
                <a:ln>
                  <a:noFill/>
                </a:ln>
                <a:solidFill>
                  <a:sysClr val="windowText" lastClr="000000"/>
                </a:solidFill>
                <a:effectLst/>
                <a:uLnTx/>
                <a:uFillTx/>
              </a:rPr>
              <a:t> </a:t>
            </a:r>
            <a:r>
              <a:rPr kumimoji="0" lang="cy-GB" sz="1800" b="0" i="0" u="none" strike="noStrike" kern="0" cap="none" spc="0" normalizeH="0" baseline="0" noProof="0" dirty="0" smtClean="0">
                <a:ln>
                  <a:noFill/>
                </a:ln>
                <a:solidFill>
                  <a:sysClr val="windowText" lastClr="000000"/>
                </a:solidFill>
                <a:effectLst/>
                <a:uLnTx/>
                <a:uFillTx/>
              </a:rPr>
              <a:t>Áudio e Vídeo</a:t>
            </a:r>
          </a:p>
          <a:p>
            <a:pPr marL="0" marR="0" lvl="0" indent="0" algn="l" defTabSz="914400" eaLnBrk="1" fontAlgn="auto" latinLnBrk="0" hangingPunct="1">
              <a:lnSpc>
                <a:spcPct val="90000"/>
              </a:lnSpc>
              <a:spcBef>
                <a:spcPct val="40000"/>
              </a:spcBef>
              <a:spcAft>
                <a:spcPts val="0"/>
              </a:spcAft>
              <a:buClr>
                <a:srgbClr val="006699"/>
              </a:buClr>
              <a:buSzTx/>
              <a:buFontTx/>
              <a:buChar char="•"/>
              <a:tabLst/>
              <a:defRPr/>
            </a:pPr>
            <a:r>
              <a:rPr kumimoji="0" lang="cy-GB" sz="1800" b="0" i="0" u="none" strike="noStrike" kern="0" cap="none" spc="0" normalizeH="0" baseline="0" noProof="0" dirty="0" smtClean="0">
                <a:ln>
                  <a:noFill/>
                </a:ln>
                <a:solidFill>
                  <a:sysClr val="windowText" lastClr="000000"/>
                </a:solidFill>
                <a:effectLst/>
                <a:uLnTx/>
                <a:uFillTx/>
              </a:rPr>
              <a:t> </a:t>
            </a:r>
            <a:r>
              <a:rPr kumimoji="0" lang="en-US" sz="1800" b="0" i="0" u="none" strike="noStrike" kern="0" cap="none" spc="0" normalizeH="0" baseline="0" noProof="0" dirty="0" err="1" smtClean="0">
                <a:ln>
                  <a:noFill/>
                </a:ln>
                <a:solidFill>
                  <a:sysClr val="windowText" lastClr="000000"/>
                </a:solidFill>
                <a:effectLst/>
                <a:uLnTx/>
                <a:uFillTx/>
              </a:rPr>
              <a:t>Animações</a:t>
            </a:r>
            <a:endParaRPr kumimoji="0" lang="en-US" sz="1800" b="0" i="0" u="none" strike="noStrike" kern="0" cap="none" spc="0" normalizeH="0" baseline="0" noProof="0" dirty="0" smtClean="0">
              <a:ln>
                <a:noFill/>
              </a:ln>
              <a:solidFill>
                <a:sysClr val="windowText" lastClr="000000"/>
              </a:solidFill>
              <a:effectLst/>
              <a:uLnTx/>
              <a:uFillTx/>
            </a:endParaRPr>
          </a:p>
          <a:p>
            <a:pPr marL="0" marR="0" lvl="0" indent="0" algn="l" defTabSz="914400" eaLnBrk="1" fontAlgn="auto" latinLnBrk="0" hangingPunct="1">
              <a:lnSpc>
                <a:spcPct val="90000"/>
              </a:lnSpc>
              <a:spcBef>
                <a:spcPct val="40000"/>
              </a:spcBef>
              <a:spcAft>
                <a:spcPts val="0"/>
              </a:spcAft>
              <a:buClr>
                <a:srgbClr val="006699"/>
              </a:buClr>
              <a:buSzTx/>
              <a:buFontTx/>
              <a:buChar char="•"/>
              <a:tabLst/>
              <a:defRPr/>
            </a:pPr>
            <a:r>
              <a:rPr kumimoji="0" lang="en-US" sz="1800" b="0" i="0" u="none" strike="noStrike" kern="0" cap="none" spc="0" normalizeH="0" baseline="0" noProof="0" dirty="0" smtClean="0">
                <a:ln>
                  <a:noFill/>
                </a:ln>
                <a:solidFill>
                  <a:sysClr val="windowText" lastClr="000000"/>
                </a:solidFill>
                <a:effectLst/>
                <a:uLnTx/>
                <a:uFillTx/>
              </a:rPr>
              <a:t> </a:t>
            </a:r>
            <a:r>
              <a:rPr kumimoji="0" lang="en-US" sz="1800" b="0" i="0" u="none" strike="noStrike" kern="0" cap="none" spc="0" normalizeH="0" baseline="0" noProof="0" dirty="0" err="1" smtClean="0">
                <a:ln>
                  <a:noFill/>
                </a:ln>
                <a:solidFill>
                  <a:sysClr val="windowText" lastClr="000000"/>
                </a:solidFill>
                <a:effectLst/>
                <a:uLnTx/>
                <a:uFillTx/>
              </a:rPr>
              <a:t>Interoperabilidade</a:t>
            </a:r>
            <a:r>
              <a:rPr kumimoji="0" lang="en-US" sz="1800" b="0" i="0" u="none" strike="noStrike" kern="0" cap="none" spc="0" normalizeH="0" baseline="0" noProof="0" dirty="0" smtClean="0">
                <a:ln>
                  <a:noFill/>
                </a:ln>
                <a:solidFill>
                  <a:sysClr val="windowText" lastClr="000000"/>
                </a:solidFill>
                <a:effectLst/>
                <a:uLnTx/>
                <a:uFillTx/>
              </a:rPr>
              <a:t> com </a:t>
            </a:r>
            <a:r>
              <a:rPr kumimoji="0" lang="en-US" sz="1800" b="0" i="0" u="none" strike="noStrike" kern="0" cap="none" spc="0" normalizeH="0" baseline="0" noProof="0" dirty="0" err="1" smtClean="0">
                <a:ln>
                  <a:noFill/>
                </a:ln>
                <a:solidFill>
                  <a:sysClr val="windowText" lastClr="000000"/>
                </a:solidFill>
                <a:effectLst/>
                <a:uLnTx/>
                <a:uFillTx/>
              </a:rPr>
              <a:t>controles</a:t>
            </a:r>
            <a:r>
              <a:rPr kumimoji="0" lang="en-US" sz="1800" b="0" i="0" u="none" strike="noStrike" kern="0" cap="none" spc="0" normalizeH="0" noProof="0" dirty="0" smtClean="0">
                <a:ln>
                  <a:noFill/>
                </a:ln>
                <a:solidFill>
                  <a:sysClr val="windowText" lastClr="000000"/>
                </a:solidFill>
                <a:effectLst/>
                <a:uLnTx/>
                <a:uFillTx/>
              </a:rPr>
              <a:t> Windows Forms</a:t>
            </a:r>
            <a:endParaRPr kumimoji="0" 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406294451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Tipos de Aplicação WPF</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6</a:t>
            </a:fld>
            <a:endParaRPr lang="en-US" dirty="0">
              <a:solidFill>
                <a:srgbClr val="FFFFFF">
                  <a:tint val="75000"/>
                </a:srgb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563" y="1449263"/>
            <a:ext cx="7761287" cy="406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247056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Construção </a:t>
            </a:r>
            <a:r>
              <a:rPr lang="pt-BR" sz="4000" smtClean="0"/>
              <a:t>de Interfaces</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7</a:t>
            </a:fld>
            <a:endParaRPr lang="en-US" dirty="0">
              <a:solidFill>
                <a:srgbClr val="FFFFFF">
                  <a:tint val="75000"/>
                </a:srgbClr>
              </a:solidFill>
            </a:endParaRPr>
          </a:p>
        </p:txBody>
      </p:sp>
      <p:sp>
        <p:nvSpPr>
          <p:cNvPr id="10" name="AutoShape 9"/>
          <p:cNvSpPr>
            <a:spLocks noChangeArrowheads="1"/>
          </p:cNvSpPr>
          <p:nvPr/>
        </p:nvSpPr>
        <p:spPr bwMode="auto">
          <a:xfrm>
            <a:off x="210314" y="1958646"/>
            <a:ext cx="4249737" cy="2681288"/>
          </a:xfrm>
          <a:prstGeom prst="roundRect">
            <a:avLst>
              <a:gd name="adj" fmla="val 7093"/>
            </a:avLst>
          </a:prstGeom>
          <a:solidFill>
            <a:srgbClr val="F6F7EB"/>
          </a:solidFill>
          <a:ln w="9525" algn="ctr">
            <a:solidFill>
              <a:srgbClr val="808080"/>
            </a:solidFill>
            <a:round/>
            <a:headEnd/>
            <a:tailEnd/>
          </a:ln>
          <a:effectLst>
            <a:outerShdw dist="35921" dir="2700000" algn="ctr" rotWithShape="0">
              <a:srgbClr val="C0C0C0"/>
            </a:outerShdw>
          </a:effectLst>
        </p:spPr>
        <p:txBody>
          <a:bodyPr anchor="ctr">
            <a:spAutoFit/>
          </a:bodyPr>
          <a:lstStyle/>
          <a:p>
            <a:pPr marL="0" marR="0" lvl="0" indent="0" algn="l" defTabSz="457200" eaLnBrk="1" fontAlgn="auto" latinLnBrk="0" hangingPunct="1">
              <a:lnSpc>
                <a:spcPct val="90000"/>
              </a:lnSpc>
              <a:spcBef>
                <a:spcPts val="0"/>
              </a:spcBef>
              <a:spcAft>
                <a:spcPts val="0"/>
              </a:spcAft>
              <a:buClr>
                <a:srgbClr val="006699"/>
              </a:buClr>
              <a:buSzPct val="90000"/>
              <a:buFontTx/>
              <a:buNone/>
              <a:tabLst/>
              <a:defRPr/>
            </a:pPr>
            <a:r>
              <a:rPr kumimoji="0" lang="en-US" sz="2000" b="0" i="0" u="none" strike="noStrike" kern="0" cap="none" spc="0" normalizeH="0" baseline="0" noProof="0" dirty="0">
                <a:ln>
                  <a:noFill/>
                </a:ln>
                <a:solidFill>
                  <a:sysClr val="windowText" lastClr="000000"/>
                </a:solidFill>
                <a:effectLst/>
                <a:uLnTx/>
                <a:uFillTx/>
                <a:latin typeface="Lucida Sans Typewriter" pitchFamily="49" charset="0"/>
              </a:rPr>
              <a:t>&lt;Window </a:t>
            </a:r>
            <a:r>
              <a:rPr kumimoji="0" lang="en-US" sz="2000" b="0" i="0" u="none" strike="noStrike" kern="0" cap="none" spc="0" normalizeH="0" baseline="0" noProof="0" dirty="0" err="1">
                <a:ln>
                  <a:noFill/>
                </a:ln>
                <a:solidFill>
                  <a:sysClr val="windowText" lastClr="000000"/>
                </a:solidFill>
                <a:effectLst/>
                <a:uLnTx/>
                <a:uFillTx/>
                <a:latin typeface="Lucida Sans Typewriter" pitchFamily="49" charset="0"/>
              </a:rPr>
              <a:t>xmlns:x</a:t>
            </a:r>
            <a:r>
              <a:rPr kumimoji="0" lang="en-US" sz="2000" b="0" i="0" u="none" strike="noStrike" kern="0" cap="none" spc="0" normalizeH="0" baseline="0" noProof="0" dirty="0">
                <a:ln>
                  <a:noFill/>
                </a:ln>
                <a:solidFill>
                  <a:sysClr val="windowText" lastClr="000000"/>
                </a:solidFill>
                <a:effectLst/>
                <a:uLnTx/>
                <a:uFillTx/>
                <a:latin typeface="Lucida Sans Typewriter" pitchFamily="49" charset="0"/>
              </a:rPr>
              <a:t>=… </a:t>
            </a:r>
            <a:r>
              <a:rPr kumimoji="0" lang="en-US" sz="2000" b="0" i="0" u="none" strike="noStrike" kern="0" cap="none" spc="0" normalizeH="0" baseline="0" noProof="0" dirty="0" err="1">
                <a:ln>
                  <a:noFill/>
                </a:ln>
                <a:solidFill>
                  <a:sysClr val="windowText" lastClr="000000"/>
                </a:solidFill>
                <a:effectLst/>
                <a:uLnTx/>
                <a:uFillTx/>
                <a:latin typeface="Lucida Sans Typewriter" pitchFamily="49" charset="0"/>
              </a:rPr>
              <a:t>xmlns</a:t>
            </a:r>
            <a:r>
              <a:rPr kumimoji="0" lang="en-US" sz="2000" b="0" i="0" u="none" strike="noStrike" kern="0" cap="none" spc="0" normalizeH="0" baseline="0" noProof="0" dirty="0">
                <a:ln>
                  <a:noFill/>
                </a:ln>
                <a:solidFill>
                  <a:sysClr val="windowText" lastClr="000000"/>
                </a:solidFill>
                <a:effectLst/>
                <a:uLnTx/>
                <a:uFillTx/>
                <a:latin typeface="Lucida Sans Typewriter" pitchFamily="49" charset="0"/>
              </a:rPr>
              <a:t>=… </a:t>
            </a:r>
          </a:p>
          <a:p>
            <a:pPr marL="0" marR="0" lvl="0" indent="0" algn="l" defTabSz="457200" eaLnBrk="1" fontAlgn="auto" latinLnBrk="0" hangingPunct="1">
              <a:lnSpc>
                <a:spcPct val="90000"/>
              </a:lnSpc>
              <a:spcBef>
                <a:spcPts val="0"/>
              </a:spcBef>
              <a:spcAft>
                <a:spcPts val="0"/>
              </a:spcAft>
              <a:buClr>
                <a:srgbClr val="006699"/>
              </a:buClr>
              <a:buSzPct val="90000"/>
              <a:buFontTx/>
              <a:buNone/>
              <a:tabLst/>
              <a:defRPr/>
            </a:pPr>
            <a:r>
              <a:rPr kumimoji="0" lang="en-US" sz="2000" b="0" i="0" u="none" strike="noStrike" kern="0" cap="none" spc="0" normalizeH="0" baseline="0" noProof="0" dirty="0">
                <a:ln>
                  <a:noFill/>
                </a:ln>
                <a:solidFill>
                  <a:sysClr val="windowText" lastClr="000000"/>
                </a:solidFill>
                <a:effectLst/>
                <a:uLnTx/>
                <a:uFillTx/>
                <a:latin typeface="Lucida Sans Typewriter" pitchFamily="49" charset="0"/>
              </a:rPr>
              <a:t>  x:Class="MyApp.Window1"</a:t>
            </a:r>
          </a:p>
          <a:p>
            <a:pPr marL="0" marR="0" lvl="0" indent="0" algn="l" defTabSz="457200" eaLnBrk="1" fontAlgn="auto" latinLnBrk="0" hangingPunct="1">
              <a:lnSpc>
                <a:spcPct val="90000"/>
              </a:lnSpc>
              <a:spcBef>
                <a:spcPts val="0"/>
              </a:spcBef>
              <a:spcAft>
                <a:spcPts val="0"/>
              </a:spcAft>
              <a:buClr>
                <a:srgbClr val="006699"/>
              </a:buClr>
              <a:buSzPct val="90000"/>
              <a:buFontTx/>
              <a:buNone/>
              <a:tabLst/>
              <a:defRPr/>
            </a:pPr>
            <a:r>
              <a:rPr kumimoji="0" lang="en-US" sz="2000" b="0" i="0" u="none" strike="noStrike" kern="0" cap="none" spc="0" normalizeH="0" baseline="0" noProof="0" dirty="0">
                <a:ln>
                  <a:noFill/>
                </a:ln>
                <a:solidFill>
                  <a:sysClr val="windowText" lastClr="000000"/>
                </a:solidFill>
                <a:effectLst/>
                <a:uLnTx/>
                <a:uFillTx/>
                <a:latin typeface="Lucida Sans Typewriter" pitchFamily="49" charset="0"/>
              </a:rPr>
              <a:t>  Title="My Window"&gt;</a:t>
            </a:r>
          </a:p>
          <a:p>
            <a:pPr marL="0" marR="0" lvl="0" indent="0" algn="l" defTabSz="457200" eaLnBrk="1" fontAlgn="auto" latinLnBrk="0" hangingPunct="1">
              <a:lnSpc>
                <a:spcPct val="90000"/>
              </a:lnSpc>
              <a:spcBef>
                <a:spcPts val="0"/>
              </a:spcBef>
              <a:spcAft>
                <a:spcPts val="0"/>
              </a:spcAft>
              <a:buClr>
                <a:srgbClr val="006699"/>
              </a:buClr>
              <a:buSzPct val="90000"/>
              <a:buFontTx/>
              <a:buNone/>
              <a:tabLst/>
              <a:defRPr/>
            </a:pPr>
            <a:endParaRPr kumimoji="0" lang="en-US" sz="2000" b="0" i="0" u="none" strike="noStrike" kern="0" cap="none" spc="0" normalizeH="0" baseline="0" noProof="0" dirty="0">
              <a:ln>
                <a:noFill/>
              </a:ln>
              <a:solidFill>
                <a:sysClr val="windowText" lastClr="000000"/>
              </a:solidFill>
              <a:effectLst/>
              <a:uLnTx/>
              <a:uFillTx/>
              <a:latin typeface="Lucida Sans Typewriter" pitchFamily="49" charset="0"/>
            </a:endParaRPr>
          </a:p>
          <a:p>
            <a:pPr marL="0" marR="0" lvl="0" indent="0" algn="l" defTabSz="457200" eaLnBrk="1" fontAlgn="auto" latinLnBrk="0" hangingPunct="1">
              <a:lnSpc>
                <a:spcPct val="90000"/>
              </a:lnSpc>
              <a:spcBef>
                <a:spcPts val="0"/>
              </a:spcBef>
              <a:spcAft>
                <a:spcPts val="0"/>
              </a:spcAft>
              <a:buClr>
                <a:srgbClr val="006699"/>
              </a:buClr>
              <a:buSzPct val="90000"/>
              <a:buFontTx/>
              <a:buNone/>
              <a:tabLst/>
              <a:defRPr/>
            </a:pPr>
            <a:r>
              <a:rPr kumimoji="0" lang="en-US" sz="2000" b="0" i="0" u="none" strike="noStrike" kern="0" cap="none" spc="0" normalizeH="0" baseline="0" noProof="0" dirty="0">
                <a:ln>
                  <a:noFill/>
                </a:ln>
                <a:solidFill>
                  <a:sysClr val="windowText" lastClr="000000"/>
                </a:solidFill>
                <a:effectLst/>
                <a:uLnTx/>
                <a:uFillTx/>
                <a:latin typeface="Lucida Sans Typewriter" pitchFamily="49" charset="0"/>
              </a:rPr>
              <a:t>  &lt;Grid&gt;</a:t>
            </a:r>
          </a:p>
          <a:p>
            <a:pPr marL="0" marR="0" lvl="0" indent="0" algn="l" defTabSz="457200" eaLnBrk="1" fontAlgn="auto" latinLnBrk="0" hangingPunct="1">
              <a:lnSpc>
                <a:spcPct val="90000"/>
              </a:lnSpc>
              <a:spcBef>
                <a:spcPts val="0"/>
              </a:spcBef>
              <a:spcAft>
                <a:spcPts val="0"/>
              </a:spcAft>
              <a:buClr>
                <a:srgbClr val="006699"/>
              </a:buClr>
              <a:buSzPct val="90000"/>
              <a:buFontTx/>
              <a:buNone/>
              <a:tabLst/>
              <a:defRPr/>
            </a:pPr>
            <a:r>
              <a:rPr kumimoji="0" lang="cy-GB" sz="2000" b="0" i="0" u="none" strike="noStrike" kern="0" cap="none" spc="0" normalizeH="0" baseline="0" noProof="0" dirty="0">
                <a:ln>
                  <a:noFill/>
                </a:ln>
                <a:solidFill>
                  <a:sysClr val="windowText" lastClr="000000"/>
                </a:solidFill>
                <a:effectLst/>
                <a:uLnTx/>
                <a:uFillTx/>
                <a:latin typeface="Lucida Sans Typewriter" pitchFamily="49" charset="0"/>
              </a:rPr>
              <a:t>    </a:t>
            </a:r>
            <a:r>
              <a:rPr kumimoji="0" lang="en-US" sz="2000" b="0" i="0" u="none" strike="noStrike" kern="0" cap="none" spc="0" normalizeH="0" baseline="0" noProof="0" dirty="0">
                <a:ln>
                  <a:noFill/>
                </a:ln>
                <a:solidFill>
                  <a:sysClr val="windowText" lastClr="000000"/>
                </a:solidFill>
                <a:effectLst/>
                <a:uLnTx/>
                <a:uFillTx/>
                <a:latin typeface="Lucida Sans Typewriter" pitchFamily="49" charset="0"/>
              </a:rPr>
              <a:t>…</a:t>
            </a:r>
            <a:r>
              <a:rPr kumimoji="0" lang="cy-GB" sz="2000" b="0" i="0" u="none" strike="noStrike" kern="0" cap="none" spc="0" normalizeH="0" baseline="0" noProof="0" dirty="0">
                <a:ln>
                  <a:noFill/>
                </a:ln>
                <a:solidFill>
                  <a:sysClr val="windowText" lastClr="000000"/>
                </a:solidFill>
                <a:effectLst/>
                <a:uLnTx/>
                <a:uFillTx/>
                <a:latin typeface="Lucida Sans Typewriter" pitchFamily="49" charset="0"/>
              </a:rPr>
              <a:t> </a:t>
            </a:r>
            <a:endParaRPr kumimoji="0" lang="en-US" sz="2000" b="0" i="0" u="none" strike="noStrike" kern="0" cap="none" spc="0" normalizeH="0" baseline="0" noProof="0" dirty="0">
              <a:ln>
                <a:noFill/>
              </a:ln>
              <a:solidFill>
                <a:sysClr val="windowText" lastClr="000000"/>
              </a:solidFill>
              <a:effectLst/>
              <a:uLnTx/>
              <a:uFillTx/>
              <a:latin typeface="Lucida Sans Typewriter" pitchFamily="49" charset="0"/>
            </a:endParaRPr>
          </a:p>
          <a:p>
            <a:pPr marL="0" marR="0" lvl="0" indent="0" algn="l" defTabSz="457200" eaLnBrk="1" fontAlgn="auto" latinLnBrk="0" hangingPunct="1">
              <a:lnSpc>
                <a:spcPct val="90000"/>
              </a:lnSpc>
              <a:spcBef>
                <a:spcPts val="0"/>
              </a:spcBef>
              <a:spcAft>
                <a:spcPts val="0"/>
              </a:spcAft>
              <a:buClr>
                <a:srgbClr val="006699"/>
              </a:buClr>
              <a:buSzPct val="90000"/>
              <a:buFontTx/>
              <a:buNone/>
              <a:tabLst/>
              <a:defRPr/>
            </a:pPr>
            <a:r>
              <a:rPr kumimoji="0" lang="en-US" sz="2000" b="0" i="0" u="none" strike="noStrike" kern="0" cap="none" spc="0" normalizeH="0" baseline="0" noProof="0" dirty="0">
                <a:ln>
                  <a:noFill/>
                </a:ln>
                <a:solidFill>
                  <a:sysClr val="windowText" lastClr="000000"/>
                </a:solidFill>
                <a:effectLst/>
                <a:uLnTx/>
                <a:uFillTx/>
                <a:latin typeface="Lucida Sans Typewriter" pitchFamily="49" charset="0"/>
              </a:rPr>
              <a:t>  &lt;/Grid&gt;</a:t>
            </a:r>
          </a:p>
          <a:p>
            <a:pPr marL="0" marR="0" lvl="0" indent="0" algn="l" defTabSz="457200" eaLnBrk="1" fontAlgn="auto" latinLnBrk="0" hangingPunct="1">
              <a:lnSpc>
                <a:spcPct val="90000"/>
              </a:lnSpc>
              <a:spcBef>
                <a:spcPts val="0"/>
              </a:spcBef>
              <a:spcAft>
                <a:spcPts val="0"/>
              </a:spcAft>
              <a:buClr>
                <a:srgbClr val="006699"/>
              </a:buClr>
              <a:buSzPct val="90000"/>
              <a:buFontTx/>
              <a:buNone/>
              <a:tabLst/>
              <a:defRPr/>
            </a:pPr>
            <a:endParaRPr kumimoji="0" lang="en-US" sz="2000" b="0" i="0" u="none" strike="noStrike" kern="0" cap="none" spc="0" normalizeH="0" baseline="0" noProof="0" dirty="0">
              <a:ln>
                <a:noFill/>
              </a:ln>
              <a:solidFill>
                <a:sysClr val="windowText" lastClr="000000"/>
              </a:solidFill>
              <a:effectLst/>
              <a:uLnTx/>
              <a:uFillTx/>
              <a:latin typeface="Lucida Sans Typewriter" pitchFamily="49" charset="0"/>
            </a:endParaRPr>
          </a:p>
          <a:p>
            <a:pPr marL="0" marR="0" lvl="0" indent="0" algn="l" defTabSz="457200" eaLnBrk="1" fontAlgn="auto" latinLnBrk="0" hangingPunct="1">
              <a:lnSpc>
                <a:spcPct val="90000"/>
              </a:lnSpc>
              <a:spcBef>
                <a:spcPts val="0"/>
              </a:spcBef>
              <a:spcAft>
                <a:spcPts val="0"/>
              </a:spcAft>
              <a:buClr>
                <a:srgbClr val="006699"/>
              </a:buClr>
              <a:buSzPct val="90000"/>
              <a:buFontTx/>
              <a:buNone/>
              <a:tabLst/>
              <a:defRPr/>
            </a:pPr>
            <a:r>
              <a:rPr kumimoji="0" lang="en-US" sz="2000" b="0" i="0" u="none" strike="noStrike" kern="0" cap="none" spc="0" normalizeH="0" baseline="0" noProof="0" dirty="0">
                <a:ln>
                  <a:noFill/>
                </a:ln>
                <a:solidFill>
                  <a:sysClr val="windowText" lastClr="000000"/>
                </a:solidFill>
                <a:effectLst/>
                <a:uLnTx/>
                <a:uFillTx/>
                <a:latin typeface="Lucida Sans Typewriter" pitchFamily="49" charset="0"/>
              </a:rPr>
              <a:t>&lt;/Window&gt;</a:t>
            </a:r>
          </a:p>
        </p:txBody>
      </p:sp>
      <p:sp>
        <p:nvSpPr>
          <p:cNvPr id="11" name="AutoShape 10"/>
          <p:cNvSpPr>
            <a:spLocks noChangeArrowheads="1"/>
          </p:cNvSpPr>
          <p:nvPr/>
        </p:nvSpPr>
        <p:spPr bwMode="auto">
          <a:xfrm>
            <a:off x="4721989" y="1958646"/>
            <a:ext cx="4248150" cy="2681288"/>
          </a:xfrm>
          <a:prstGeom prst="roundRect">
            <a:avLst>
              <a:gd name="adj" fmla="val 7093"/>
            </a:avLst>
          </a:prstGeom>
          <a:solidFill>
            <a:srgbClr val="F6F7EB"/>
          </a:solidFill>
          <a:ln w="9525" algn="ctr">
            <a:solidFill>
              <a:srgbClr val="808080"/>
            </a:solidFill>
            <a:round/>
            <a:headEnd/>
            <a:tailEnd/>
          </a:ln>
          <a:effectLst>
            <a:outerShdw dist="35921" dir="2700000" algn="ctr" rotWithShape="0">
              <a:srgbClr val="C0C0C0"/>
            </a:outerShdw>
          </a:effectLst>
        </p:spPr>
        <p:txBody>
          <a:bodyPr anchor="ctr">
            <a:spAutoFit/>
          </a:bodyPr>
          <a:lstStyle/>
          <a:p>
            <a:pPr marL="0" marR="0" lvl="0" indent="0" algn="l" defTabSz="457200" eaLnBrk="1" fontAlgn="auto" latinLnBrk="0" hangingPunct="1">
              <a:lnSpc>
                <a:spcPct val="90000"/>
              </a:lnSpc>
              <a:spcBef>
                <a:spcPts val="0"/>
              </a:spcBef>
              <a:spcAft>
                <a:spcPts val="0"/>
              </a:spcAft>
              <a:buClr>
                <a:srgbClr val="006699"/>
              </a:buClr>
              <a:buSzPct val="90000"/>
              <a:buFontTx/>
              <a:buNone/>
              <a:tabLst/>
              <a:defRPr/>
            </a:pPr>
            <a:r>
              <a:rPr kumimoji="0" lang="en-US" sz="2000" b="0" i="0" u="none" strike="noStrike" kern="0" cap="none" spc="0" normalizeH="0" baseline="0" noProof="0" dirty="0">
                <a:ln>
                  <a:noFill/>
                </a:ln>
                <a:solidFill>
                  <a:sysClr val="windowText" lastClr="000000"/>
                </a:solidFill>
                <a:effectLst/>
                <a:uLnTx/>
                <a:uFillTx/>
                <a:latin typeface="Lucida Sans Typewriter" pitchFamily="49" charset="0"/>
              </a:rPr>
              <a:t>&lt;Page </a:t>
            </a:r>
            <a:r>
              <a:rPr kumimoji="0" lang="en-US" sz="2000" b="0" i="0" u="none" strike="noStrike" kern="0" cap="none" spc="0" normalizeH="0" baseline="0" noProof="0" dirty="0" err="1">
                <a:ln>
                  <a:noFill/>
                </a:ln>
                <a:solidFill>
                  <a:sysClr val="windowText" lastClr="000000"/>
                </a:solidFill>
                <a:effectLst/>
                <a:uLnTx/>
                <a:uFillTx/>
                <a:latin typeface="Lucida Sans Typewriter" pitchFamily="49" charset="0"/>
              </a:rPr>
              <a:t>xmlns:x</a:t>
            </a:r>
            <a:r>
              <a:rPr kumimoji="0" lang="en-US" sz="2000" b="0" i="0" u="none" strike="noStrike" kern="0" cap="none" spc="0" normalizeH="0" baseline="0" noProof="0" dirty="0">
                <a:ln>
                  <a:noFill/>
                </a:ln>
                <a:solidFill>
                  <a:sysClr val="windowText" lastClr="000000"/>
                </a:solidFill>
                <a:effectLst/>
                <a:uLnTx/>
                <a:uFillTx/>
                <a:latin typeface="Lucida Sans Typewriter" pitchFamily="49" charset="0"/>
              </a:rPr>
              <a:t>=… </a:t>
            </a:r>
            <a:r>
              <a:rPr kumimoji="0" lang="en-US" sz="2000" b="0" i="0" u="none" strike="noStrike" kern="0" cap="none" spc="0" normalizeH="0" baseline="0" noProof="0" dirty="0" err="1">
                <a:ln>
                  <a:noFill/>
                </a:ln>
                <a:solidFill>
                  <a:sysClr val="windowText" lastClr="000000"/>
                </a:solidFill>
                <a:effectLst/>
                <a:uLnTx/>
                <a:uFillTx/>
                <a:latin typeface="Lucida Sans Typewriter" pitchFamily="49" charset="0"/>
              </a:rPr>
              <a:t>xmlns</a:t>
            </a:r>
            <a:r>
              <a:rPr kumimoji="0" lang="en-US" sz="2000" b="0" i="0" u="none" strike="noStrike" kern="0" cap="none" spc="0" normalizeH="0" baseline="0" noProof="0" dirty="0">
                <a:ln>
                  <a:noFill/>
                </a:ln>
                <a:solidFill>
                  <a:sysClr val="windowText" lastClr="000000"/>
                </a:solidFill>
                <a:effectLst/>
                <a:uLnTx/>
                <a:uFillTx/>
                <a:latin typeface="Lucida Sans Typewriter" pitchFamily="49" charset="0"/>
              </a:rPr>
              <a:t>=… </a:t>
            </a:r>
          </a:p>
          <a:p>
            <a:pPr marL="0" marR="0" lvl="0" indent="0" algn="l" defTabSz="457200" eaLnBrk="1" fontAlgn="auto" latinLnBrk="0" hangingPunct="1">
              <a:lnSpc>
                <a:spcPct val="90000"/>
              </a:lnSpc>
              <a:spcBef>
                <a:spcPts val="0"/>
              </a:spcBef>
              <a:spcAft>
                <a:spcPts val="0"/>
              </a:spcAft>
              <a:buClr>
                <a:srgbClr val="006699"/>
              </a:buClr>
              <a:buSzPct val="90000"/>
              <a:buFontTx/>
              <a:buNone/>
              <a:tabLst/>
              <a:defRPr/>
            </a:pPr>
            <a:r>
              <a:rPr kumimoji="0" lang="en-US" sz="2000" b="0" i="0" u="none" strike="noStrike" kern="0" cap="none" spc="0" normalizeH="0" baseline="0" noProof="0" dirty="0">
                <a:ln>
                  <a:noFill/>
                </a:ln>
                <a:solidFill>
                  <a:sysClr val="windowText" lastClr="000000"/>
                </a:solidFill>
                <a:effectLst/>
                <a:uLnTx/>
                <a:uFillTx/>
                <a:latin typeface="Lucida Sans Typewriter" pitchFamily="49" charset="0"/>
              </a:rPr>
              <a:t>  x:Class="MyApp.Page1"</a:t>
            </a:r>
          </a:p>
          <a:p>
            <a:pPr marL="0" marR="0" lvl="0" indent="0" algn="l" defTabSz="457200" eaLnBrk="1" fontAlgn="auto" latinLnBrk="0" hangingPunct="1">
              <a:lnSpc>
                <a:spcPct val="90000"/>
              </a:lnSpc>
              <a:spcBef>
                <a:spcPts val="0"/>
              </a:spcBef>
              <a:spcAft>
                <a:spcPts val="0"/>
              </a:spcAft>
              <a:buClr>
                <a:srgbClr val="006699"/>
              </a:buClr>
              <a:buSzPct val="90000"/>
              <a:buFontTx/>
              <a:buNone/>
              <a:tabLst/>
              <a:defRPr/>
            </a:pPr>
            <a:r>
              <a:rPr kumimoji="0" lang="en-US" sz="2000" b="0" i="0" u="none" strike="noStrike" kern="0" cap="none" spc="0" normalizeH="0" baseline="0" noProof="0" dirty="0">
                <a:ln>
                  <a:noFill/>
                </a:ln>
                <a:solidFill>
                  <a:sysClr val="windowText" lastClr="000000"/>
                </a:solidFill>
                <a:effectLst/>
                <a:uLnTx/>
                <a:uFillTx/>
                <a:latin typeface="Lucida Sans Typewriter" pitchFamily="49" charset="0"/>
              </a:rPr>
              <a:t>  </a:t>
            </a:r>
            <a:r>
              <a:rPr kumimoji="0" lang="en-US" sz="2000" b="0" i="0" u="none" strike="noStrike" kern="0" cap="none" spc="0" normalizeH="0" baseline="0" noProof="0" dirty="0" err="1">
                <a:ln>
                  <a:noFill/>
                </a:ln>
                <a:solidFill>
                  <a:sysClr val="windowText" lastClr="000000"/>
                </a:solidFill>
                <a:effectLst/>
                <a:uLnTx/>
                <a:uFillTx/>
                <a:latin typeface="Lucida Sans Typewriter" pitchFamily="49" charset="0"/>
              </a:rPr>
              <a:t>WindowTitle</a:t>
            </a:r>
            <a:r>
              <a:rPr kumimoji="0" lang="en-US" sz="2000" b="0" i="0" u="none" strike="noStrike" kern="0" cap="none" spc="0" normalizeH="0" baseline="0" noProof="0" dirty="0">
                <a:ln>
                  <a:noFill/>
                </a:ln>
                <a:solidFill>
                  <a:sysClr val="windowText" lastClr="000000"/>
                </a:solidFill>
                <a:effectLst/>
                <a:uLnTx/>
                <a:uFillTx/>
                <a:latin typeface="Lucida Sans Typewriter" pitchFamily="49" charset="0"/>
              </a:rPr>
              <a:t>="My Page"&gt;</a:t>
            </a:r>
          </a:p>
          <a:p>
            <a:pPr marL="0" marR="0" lvl="0" indent="0" algn="l" defTabSz="457200" eaLnBrk="1" fontAlgn="auto" latinLnBrk="0" hangingPunct="1">
              <a:lnSpc>
                <a:spcPct val="90000"/>
              </a:lnSpc>
              <a:spcBef>
                <a:spcPts val="0"/>
              </a:spcBef>
              <a:spcAft>
                <a:spcPts val="0"/>
              </a:spcAft>
              <a:buClr>
                <a:srgbClr val="006699"/>
              </a:buClr>
              <a:buSzPct val="90000"/>
              <a:buFontTx/>
              <a:buNone/>
              <a:tabLst/>
              <a:defRPr/>
            </a:pPr>
            <a:endParaRPr kumimoji="0" lang="en-US" sz="2000" b="0" i="0" u="none" strike="noStrike" kern="0" cap="none" spc="0" normalizeH="0" baseline="0" noProof="0" dirty="0">
              <a:ln>
                <a:noFill/>
              </a:ln>
              <a:solidFill>
                <a:sysClr val="windowText" lastClr="000000"/>
              </a:solidFill>
              <a:effectLst/>
              <a:uLnTx/>
              <a:uFillTx/>
              <a:latin typeface="Lucida Sans Typewriter" pitchFamily="49" charset="0"/>
            </a:endParaRPr>
          </a:p>
          <a:p>
            <a:pPr marL="0" marR="0" lvl="0" indent="0" algn="l" defTabSz="457200" eaLnBrk="1" fontAlgn="auto" latinLnBrk="0" hangingPunct="1">
              <a:lnSpc>
                <a:spcPct val="90000"/>
              </a:lnSpc>
              <a:spcBef>
                <a:spcPts val="0"/>
              </a:spcBef>
              <a:spcAft>
                <a:spcPts val="0"/>
              </a:spcAft>
              <a:buClr>
                <a:srgbClr val="006699"/>
              </a:buClr>
              <a:buSzPct val="90000"/>
              <a:buFontTx/>
              <a:buNone/>
              <a:tabLst/>
              <a:defRPr/>
            </a:pPr>
            <a:r>
              <a:rPr kumimoji="0" lang="en-US" sz="2000" b="0" i="0" u="none" strike="noStrike" kern="0" cap="none" spc="0" normalizeH="0" baseline="0" noProof="0" dirty="0">
                <a:ln>
                  <a:noFill/>
                </a:ln>
                <a:solidFill>
                  <a:sysClr val="windowText" lastClr="000000"/>
                </a:solidFill>
                <a:effectLst/>
                <a:uLnTx/>
                <a:uFillTx/>
                <a:latin typeface="Lucida Sans Typewriter" pitchFamily="49" charset="0"/>
              </a:rPr>
              <a:t>  &lt;Grid&gt;</a:t>
            </a:r>
          </a:p>
          <a:p>
            <a:pPr marL="0" marR="0" lvl="0" indent="0" algn="l" defTabSz="457200" eaLnBrk="1" fontAlgn="auto" latinLnBrk="0" hangingPunct="1">
              <a:lnSpc>
                <a:spcPct val="90000"/>
              </a:lnSpc>
              <a:spcBef>
                <a:spcPts val="0"/>
              </a:spcBef>
              <a:spcAft>
                <a:spcPts val="0"/>
              </a:spcAft>
              <a:buClr>
                <a:srgbClr val="006699"/>
              </a:buClr>
              <a:buSzPct val="90000"/>
              <a:buFontTx/>
              <a:buNone/>
              <a:tabLst/>
              <a:defRPr/>
            </a:pPr>
            <a:r>
              <a:rPr kumimoji="0" lang="cy-GB" sz="2000" b="0" i="0" u="none" strike="noStrike" kern="0" cap="none" spc="0" normalizeH="0" baseline="0" noProof="0" dirty="0">
                <a:ln>
                  <a:noFill/>
                </a:ln>
                <a:solidFill>
                  <a:sysClr val="windowText" lastClr="000000"/>
                </a:solidFill>
                <a:effectLst/>
                <a:uLnTx/>
                <a:uFillTx/>
                <a:latin typeface="Lucida Sans Typewriter" pitchFamily="49" charset="0"/>
              </a:rPr>
              <a:t>    </a:t>
            </a:r>
            <a:r>
              <a:rPr kumimoji="0" lang="en-US" sz="2000" b="0" i="0" u="none" strike="noStrike" kern="0" cap="none" spc="0" normalizeH="0" baseline="0" noProof="0" dirty="0">
                <a:ln>
                  <a:noFill/>
                </a:ln>
                <a:solidFill>
                  <a:sysClr val="windowText" lastClr="000000"/>
                </a:solidFill>
                <a:effectLst/>
                <a:uLnTx/>
                <a:uFillTx/>
                <a:latin typeface="Lucida Sans Typewriter" pitchFamily="49" charset="0"/>
              </a:rPr>
              <a:t>…</a:t>
            </a:r>
            <a:r>
              <a:rPr kumimoji="0" lang="cy-GB" sz="2000" b="0" i="0" u="none" strike="noStrike" kern="0" cap="none" spc="0" normalizeH="0" baseline="0" noProof="0" dirty="0">
                <a:ln>
                  <a:noFill/>
                </a:ln>
                <a:solidFill>
                  <a:sysClr val="windowText" lastClr="000000"/>
                </a:solidFill>
                <a:effectLst/>
                <a:uLnTx/>
                <a:uFillTx/>
                <a:latin typeface="Lucida Sans Typewriter" pitchFamily="49" charset="0"/>
              </a:rPr>
              <a:t> </a:t>
            </a:r>
            <a:endParaRPr kumimoji="0" lang="en-US" sz="2000" b="0" i="0" u="none" strike="noStrike" kern="0" cap="none" spc="0" normalizeH="0" baseline="0" noProof="0" dirty="0">
              <a:ln>
                <a:noFill/>
              </a:ln>
              <a:solidFill>
                <a:sysClr val="windowText" lastClr="000000"/>
              </a:solidFill>
              <a:effectLst/>
              <a:uLnTx/>
              <a:uFillTx/>
              <a:latin typeface="Lucida Sans Typewriter" pitchFamily="49" charset="0"/>
            </a:endParaRPr>
          </a:p>
          <a:p>
            <a:pPr marL="0" marR="0" lvl="0" indent="0" algn="l" defTabSz="457200" eaLnBrk="1" fontAlgn="auto" latinLnBrk="0" hangingPunct="1">
              <a:lnSpc>
                <a:spcPct val="90000"/>
              </a:lnSpc>
              <a:spcBef>
                <a:spcPts val="0"/>
              </a:spcBef>
              <a:spcAft>
                <a:spcPts val="0"/>
              </a:spcAft>
              <a:buClr>
                <a:srgbClr val="006699"/>
              </a:buClr>
              <a:buSzPct val="90000"/>
              <a:buFontTx/>
              <a:buNone/>
              <a:tabLst/>
              <a:defRPr/>
            </a:pPr>
            <a:r>
              <a:rPr kumimoji="0" lang="en-US" sz="2000" b="0" i="0" u="none" strike="noStrike" kern="0" cap="none" spc="0" normalizeH="0" baseline="0" noProof="0" dirty="0">
                <a:ln>
                  <a:noFill/>
                </a:ln>
                <a:solidFill>
                  <a:sysClr val="windowText" lastClr="000000"/>
                </a:solidFill>
                <a:effectLst/>
                <a:uLnTx/>
                <a:uFillTx/>
                <a:latin typeface="Lucida Sans Typewriter" pitchFamily="49" charset="0"/>
              </a:rPr>
              <a:t>  &lt;/Grid&gt;</a:t>
            </a:r>
          </a:p>
          <a:p>
            <a:pPr marL="0" marR="0" lvl="0" indent="0" algn="l" defTabSz="457200" eaLnBrk="1" fontAlgn="auto" latinLnBrk="0" hangingPunct="1">
              <a:lnSpc>
                <a:spcPct val="90000"/>
              </a:lnSpc>
              <a:spcBef>
                <a:spcPts val="0"/>
              </a:spcBef>
              <a:spcAft>
                <a:spcPts val="0"/>
              </a:spcAft>
              <a:buClr>
                <a:srgbClr val="006699"/>
              </a:buClr>
              <a:buSzPct val="90000"/>
              <a:buFontTx/>
              <a:buNone/>
              <a:tabLst/>
              <a:defRPr/>
            </a:pPr>
            <a:endParaRPr kumimoji="0" lang="en-US" sz="2000" b="0" i="0" u="none" strike="noStrike" kern="0" cap="none" spc="0" normalizeH="0" baseline="0" noProof="0" dirty="0">
              <a:ln>
                <a:noFill/>
              </a:ln>
              <a:solidFill>
                <a:sysClr val="windowText" lastClr="000000"/>
              </a:solidFill>
              <a:effectLst/>
              <a:uLnTx/>
              <a:uFillTx/>
              <a:latin typeface="Lucida Sans Typewriter" pitchFamily="49" charset="0"/>
            </a:endParaRPr>
          </a:p>
          <a:p>
            <a:pPr marL="0" marR="0" lvl="0" indent="0" algn="l" defTabSz="457200" eaLnBrk="1" fontAlgn="auto" latinLnBrk="0" hangingPunct="1">
              <a:lnSpc>
                <a:spcPct val="90000"/>
              </a:lnSpc>
              <a:spcBef>
                <a:spcPts val="0"/>
              </a:spcBef>
              <a:spcAft>
                <a:spcPts val="0"/>
              </a:spcAft>
              <a:buClr>
                <a:srgbClr val="006699"/>
              </a:buClr>
              <a:buSzPct val="90000"/>
              <a:buFontTx/>
              <a:buNone/>
              <a:tabLst/>
              <a:defRPr/>
            </a:pPr>
            <a:r>
              <a:rPr kumimoji="0" lang="en-US" sz="2000" b="0" i="0" u="none" strike="noStrike" kern="0" cap="none" spc="0" normalizeH="0" baseline="0" noProof="0" dirty="0">
                <a:ln>
                  <a:noFill/>
                </a:ln>
                <a:solidFill>
                  <a:sysClr val="windowText" lastClr="000000"/>
                </a:solidFill>
                <a:effectLst/>
                <a:uLnTx/>
                <a:uFillTx/>
                <a:latin typeface="Lucida Sans Typewriter" pitchFamily="49" charset="0"/>
              </a:rPr>
              <a:t>&lt;/Page&gt;</a:t>
            </a:r>
          </a:p>
        </p:txBody>
      </p:sp>
    </p:spTree>
    <p:extLst>
      <p:ext uri="{BB962C8B-B14F-4D97-AF65-F5344CB8AC3E}">
        <p14:creationId xmlns:p14="http://schemas.microsoft.com/office/powerpoint/2010/main" val="315422005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8</a:t>
            </a:fld>
            <a:endParaRPr lang="en-US" dirty="0"/>
          </a:p>
        </p:txBody>
      </p:sp>
      <p:sp>
        <p:nvSpPr>
          <p:cNvPr id="6" name="Rounded Rectangle 844804"/>
          <p:cNvSpPr>
            <a:spLocks noChangeArrowheads="1"/>
          </p:cNvSpPr>
          <p:nvPr/>
        </p:nvSpPr>
        <p:spPr bwMode="auto">
          <a:xfrm>
            <a:off x="598350" y="1044113"/>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Criando</a:t>
            </a:r>
            <a:r>
              <a:rPr kumimoji="0" lang="en-US" sz="1600" b="1" i="0" u="none" strike="noStrike" kern="0" cap="none" spc="0" normalizeH="0" noProof="0" dirty="0" smtClean="0">
                <a:ln>
                  <a:noFill/>
                </a:ln>
                <a:solidFill>
                  <a:sysClr val="windowText" lastClr="000000"/>
                </a:solidFill>
                <a:effectLst/>
                <a:uLnTx/>
                <a:uFillTx/>
              </a:rPr>
              <a:t> um </a:t>
            </a:r>
            <a:r>
              <a:rPr lang="en-US" sz="1600" b="1" kern="0" dirty="0" err="1">
                <a:solidFill>
                  <a:sysClr val="windowText" lastClr="000000"/>
                </a:solidFill>
              </a:rPr>
              <a:t>P</a:t>
            </a:r>
            <a:r>
              <a:rPr kumimoji="0" lang="en-US" sz="1600" b="1" i="0" u="none" strike="noStrike" kern="0" cap="none" spc="0" normalizeH="0" noProof="0" dirty="0" err="1" smtClean="0">
                <a:ln>
                  <a:noFill/>
                </a:ln>
                <a:solidFill>
                  <a:sysClr val="windowText" lastClr="000000"/>
                </a:solidFill>
                <a:effectLst/>
                <a:uLnTx/>
                <a:uFillTx/>
              </a:rPr>
              <a:t>rojeto</a:t>
            </a:r>
            <a:r>
              <a:rPr kumimoji="0" lang="en-US" sz="1600" b="1" i="0" u="none" strike="noStrike" kern="0" cap="none" spc="0" normalizeH="0" noProof="0" dirty="0" smtClean="0">
                <a:ln>
                  <a:noFill/>
                </a:ln>
                <a:solidFill>
                  <a:sysClr val="windowText" lastClr="000000"/>
                </a:solidFill>
                <a:effectLst/>
                <a:uLnTx/>
                <a:uFillTx/>
              </a:rPr>
              <a:t> WPF Browser Application</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7" name="Rounded Rectangle 836634"/>
          <p:cNvSpPr>
            <a:spLocks noChangeArrowheads="1"/>
          </p:cNvSpPr>
          <p:nvPr/>
        </p:nvSpPr>
        <p:spPr bwMode="auto">
          <a:xfrm>
            <a:off x="392863" y="11600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1</a:t>
            </a:r>
          </a:p>
        </p:txBody>
      </p:sp>
      <p:sp>
        <p:nvSpPr>
          <p:cNvPr id="10" name="Rounded Rectangle 844804"/>
          <p:cNvSpPr>
            <a:spLocks noChangeArrowheads="1"/>
          </p:cNvSpPr>
          <p:nvPr/>
        </p:nvSpPr>
        <p:spPr bwMode="auto">
          <a:xfrm>
            <a:off x="611844" y="1776075"/>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lang="en-US" sz="1600" b="1" kern="0" dirty="0">
                <a:solidFill>
                  <a:sysClr val="windowText" lastClr="000000"/>
                </a:solidFill>
              </a:rPr>
              <a:t> </a:t>
            </a:r>
            <a:r>
              <a:rPr lang="en-US" sz="1600" b="1" kern="0" dirty="0" err="1" smtClean="0">
                <a:solidFill>
                  <a:sysClr val="windowText" lastClr="000000"/>
                </a:solidFill>
              </a:rPr>
              <a:t>Conhecendo</a:t>
            </a:r>
            <a:r>
              <a:rPr lang="en-US" sz="1600" b="1" kern="0" dirty="0" smtClean="0">
                <a:solidFill>
                  <a:sysClr val="windowText" lastClr="000000"/>
                </a:solidFill>
              </a:rPr>
              <a:t> </a:t>
            </a:r>
            <a:r>
              <a:rPr lang="en-US" sz="1600" b="1" kern="0" dirty="0" err="1" smtClean="0">
                <a:solidFill>
                  <a:sysClr val="windowText" lastClr="000000"/>
                </a:solidFill>
              </a:rPr>
              <a:t>os</a:t>
            </a:r>
            <a:r>
              <a:rPr lang="en-US" sz="1600" b="1" kern="0" dirty="0" smtClean="0">
                <a:solidFill>
                  <a:sysClr val="windowText" lastClr="000000"/>
                </a:solidFill>
              </a:rPr>
              <a:t> </a:t>
            </a:r>
            <a:r>
              <a:rPr lang="en-US" sz="1600" b="1" kern="0" dirty="0" err="1">
                <a:solidFill>
                  <a:sysClr val="windowText" lastClr="000000"/>
                </a:solidFill>
              </a:rPr>
              <a:t>A</a:t>
            </a:r>
            <a:r>
              <a:rPr lang="en-US" sz="1600" b="1" kern="0" dirty="0" err="1" smtClean="0">
                <a:solidFill>
                  <a:sysClr val="windowText" lastClr="000000"/>
                </a:solidFill>
              </a:rPr>
              <a:t>rquivos</a:t>
            </a:r>
            <a:r>
              <a:rPr lang="en-US" sz="1600" b="1" kern="0" dirty="0" smtClean="0">
                <a:solidFill>
                  <a:sysClr val="windowText" lastClr="000000"/>
                </a:solidFill>
              </a:rPr>
              <a:t> (</a:t>
            </a:r>
            <a:r>
              <a:rPr lang="en-US" sz="1600" b="1" kern="0" dirty="0" err="1" smtClean="0">
                <a:solidFill>
                  <a:sysClr val="windowText" lastClr="000000"/>
                </a:solidFill>
              </a:rPr>
              <a:t>App.config</a:t>
            </a:r>
            <a:r>
              <a:rPr lang="en-US" sz="1600" b="1" kern="0" dirty="0" smtClean="0">
                <a:solidFill>
                  <a:sysClr val="windowText" lastClr="000000"/>
                </a:solidFill>
              </a:rPr>
              <a:t>, </a:t>
            </a:r>
            <a:r>
              <a:rPr lang="en-US" sz="1600" b="1" kern="0" dirty="0" err="1" smtClean="0">
                <a:solidFill>
                  <a:sysClr val="windowText" lastClr="000000"/>
                </a:solidFill>
              </a:rPr>
              <a:t>App.xaml</a:t>
            </a:r>
            <a:r>
              <a:rPr lang="en-US" sz="1600" b="1" kern="0" dirty="0" smtClean="0">
                <a:solidFill>
                  <a:sysClr val="windowText" lastClr="000000"/>
                </a:solidFill>
              </a:rPr>
              <a:t>, Page1.xaml)</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1" name="Rounded Rectangle 836634"/>
          <p:cNvSpPr>
            <a:spLocks noChangeArrowheads="1"/>
          </p:cNvSpPr>
          <p:nvPr/>
        </p:nvSpPr>
        <p:spPr bwMode="auto">
          <a:xfrm>
            <a:off x="394482" y="189196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2</a:t>
            </a:r>
          </a:p>
        </p:txBody>
      </p:sp>
      <p:sp>
        <p:nvSpPr>
          <p:cNvPr id="18" name="Rounded Rectangle 844804"/>
          <p:cNvSpPr>
            <a:spLocks noChangeArrowheads="1"/>
          </p:cNvSpPr>
          <p:nvPr/>
        </p:nvSpPr>
        <p:spPr bwMode="auto">
          <a:xfrm>
            <a:off x="610225" y="2514900"/>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lang="en-US" sz="1600" b="1" kern="0" dirty="0">
                <a:solidFill>
                  <a:sysClr val="windowText" lastClr="000000"/>
                </a:solidFill>
              </a:rPr>
              <a:t> </a:t>
            </a:r>
            <a:r>
              <a:rPr lang="en-US" sz="1600" b="1" kern="0" dirty="0" err="1" smtClean="0">
                <a:solidFill>
                  <a:sysClr val="windowText" lastClr="000000"/>
                </a:solidFill>
              </a:rPr>
              <a:t>Dll</a:t>
            </a:r>
            <a:r>
              <a:rPr lang="en-US" sz="1600" b="1" kern="0" dirty="0" smtClean="0">
                <a:solidFill>
                  <a:sysClr val="windowText" lastClr="000000"/>
                </a:solidFill>
              </a:rPr>
              <a:t> (</a:t>
            </a:r>
            <a:r>
              <a:rPr lang="en-US" sz="1600" b="1" kern="0" dirty="0" err="1" smtClean="0">
                <a:solidFill>
                  <a:sysClr val="windowText" lastClr="000000"/>
                </a:solidFill>
              </a:rPr>
              <a:t>PresentationCore</a:t>
            </a:r>
            <a:r>
              <a:rPr lang="en-US" sz="1600" b="1" kern="0" dirty="0" smtClean="0">
                <a:solidFill>
                  <a:sysClr val="windowText" lastClr="000000"/>
                </a:solidFill>
              </a:rPr>
              <a:t>, </a:t>
            </a:r>
            <a:r>
              <a:rPr lang="en-US" sz="1600" b="1" kern="0" dirty="0" err="1" smtClean="0">
                <a:solidFill>
                  <a:sysClr val="windowText" lastClr="000000"/>
                </a:solidFill>
              </a:rPr>
              <a:t>PresentationFramework</a:t>
            </a:r>
            <a:r>
              <a:rPr lang="en-US" sz="1600" b="1" kern="0" dirty="0" smtClean="0">
                <a:solidFill>
                  <a:sysClr val="windowText" lastClr="000000"/>
                </a:solidFill>
              </a:rPr>
              <a:t>, </a:t>
            </a:r>
            <a:r>
              <a:rPr lang="en-US" sz="1600" b="1" kern="0" dirty="0" err="1" smtClean="0">
                <a:solidFill>
                  <a:sysClr val="windowText" lastClr="000000"/>
                </a:solidFill>
              </a:rPr>
              <a:t>WindowsBase</a:t>
            </a:r>
            <a:r>
              <a:rPr lang="en-US" sz="1600" b="1" kern="0" dirty="0" smtClean="0">
                <a:solidFill>
                  <a:sysClr val="windowText" lastClr="000000"/>
                </a:solidFill>
              </a:rPr>
              <a:t>)</a:t>
            </a:r>
            <a:endParaRPr lang="en-US" sz="1600" b="1" kern="0" dirty="0">
              <a:solidFill>
                <a:sysClr val="windowText" lastClr="000000"/>
              </a:solidFill>
            </a:endParaRPr>
          </a:p>
        </p:txBody>
      </p:sp>
      <p:sp>
        <p:nvSpPr>
          <p:cNvPr id="19" name="Rounded Rectangle 836634"/>
          <p:cNvSpPr>
            <a:spLocks noChangeArrowheads="1"/>
          </p:cNvSpPr>
          <p:nvPr/>
        </p:nvSpPr>
        <p:spPr bwMode="auto">
          <a:xfrm>
            <a:off x="392863" y="2630787"/>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3</a:t>
            </a:r>
          </a:p>
        </p:txBody>
      </p:sp>
      <p:sp>
        <p:nvSpPr>
          <p:cNvPr id="20" name="Rounded Rectangle 844804"/>
          <p:cNvSpPr>
            <a:spLocks noChangeArrowheads="1"/>
          </p:cNvSpPr>
          <p:nvPr/>
        </p:nvSpPr>
        <p:spPr bwMode="auto">
          <a:xfrm>
            <a:off x="623719" y="3271500"/>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lang="en-US" sz="1600" b="1" kern="0" dirty="0">
                <a:solidFill>
                  <a:sysClr val="windowText" lastClr="000000"/>
                </a:solidFill>
              </a:rPr>
              <a:t> </a:t>
            </a:r>
            <a:r>
              <a:rPr lang="en-US" sz="1600" b="1" kern="0" dirty="0" err="1">
                <a:solidFill>
                  <a:sysClr val="windowText" lastClr="000000"/>
                </a:solidFill>
              </a:rPr>
              <a:t>Visualizando</a:t>
            </a:r>
            <a:r>
              <a:rPr lang="en-US" sz="1600" b="1" kern="0" dirty="0">
                <a:solidFill>
                  <a:sysClr val="windowText" lastClr="000000"/>
                </a:solidFill>
              </a:rPr>
              <a:t> o </a:t>
            </a:r>
            <a:r>
              <a:rPr lang="en-US" sz="1600" b="1" kern="0" dirty="0" err="1">
                <a:solidFill>
                  <a:sysClr val="windowText" lastClr="000000"/>
                </a:solidFill>
              </a:rPr>
              <a:t>A</a:t>
            </a:r>
            <a:r>
              <a:rPr lang="en-US" sz="1600" b="1" kern="0" dirty="0" err="1" smtClean="0">
                <a:solidFill>
                  <a:sysClr val="windowText" lastClr="000000"/>
                </a:solidFill>
              </a:rPr>
              <a:t>rquivo</a:t>
            </a:r>
            <a:r>
              <a:rPr lang="en-US" sz="1600" b="1" kern="0" dirty="0" smtClean="0">
                <a:solidFill>
                  <a:sysClr val="windowText" lastClr="000000"/>
                </a:solidFill>
              </a:rPr>
              <a:t> </a:t>
            </a:r>
            <a:r>
              <a:rPr lang="en-US" sz="1600" b="1" kern="0" dirty="0">
                <a:solidFill>
                  <a:sysClr val="windowText" lastClr="000000"/>
                </a:solidFill>
              </a:rPr>
              <a:t>Page1.xaml (Design, </a:t>
            </a:r>
            <a:r>
              <a:rPr lang="en-US" sz="1600" b="1" kern="0" dirty="0" err="1">
                <a:solidFill>
                  <a:sysClr val="windowText" lastClr="000000"/>
                </a:solidFill>
              </a:rPr>
              <a:t>Xaml</a:t>
            </a:r>
            <a:r>
              <a:rPr lang="en-US" sz="1600" b="1" kern="0" dirty="0">
                <a:solidFill>
                  <a:sysClr val="windowText" lastClr="000000"/>
                </a:solidFill>
              </a:rPr>
              <a:t>, </a:t>
            </a:r>
            <a:r>
              <a:rPr lang="en-US" sz="1600" b="1" kern="0" dirty="0" err="1">
                <a:solidFill>
                  <a:sysClr val="windowText" lastClr="000000"/>
                </a:solidFill>
              </a:rPr>
              <a:t>Estrutura</a:t>
            </a:r>
            <a:r>
              <a:rPr lang="en-US" sz="1600" b="1" kern="0" dirty="0" smtClean="0">
                <a:solidFill>
                  <a:sysClr val="windowText" lastClr="000000"/>
                </a:solidFill>
              </a:rPr>
              <a:t>)</a:t>
            </a:r>
            <a:endParaRPr lang="en-US" sz="1600" b="1" kern="0" dirty="0">
              <a:solidFill>
                <a:sysClr val="windowText" lastClr="000000"/>
              </a:solidFill>
            </a:endParaRPr>
          </a:p>
        </p:txBody>
      </p:sp>
      <p:sp>
        <p:nvSpPr>
          <p:cNvPr id="21" name="Rounded Rectangle 836634"/>
          <p:cNvSpPr>
            <a:spLocks noChangeArrowheads="1"/>
          </p:cNvSpPr>
          <p:nvPr/>
        </p:nvSpPr>
        <p:spPr bwMode="auto">
          <a:xfrm>
            <a:off x="406357" y="3387387"/>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4</a:t>
            </a:r>
          </a:p>
        </p:txBody>
      </p:sp>
      <p:sp>
        <p:nvSpPr>
          <p:cNvPr id="12" name="Rounded Rectangle 844804"/>
          <p:cNvSpPr>
            <a:spLocks noChangeArrowheads="1"/>
          </p:cNvSpPr>
          <p:nvPr/>
        </p:nvSpPr>
        <p:spPr bwMode="auto">
          <a:xfrm>
            <a:off x="622100" y="4008690"/>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lang="en-US" sz="1600" b="1" kern="0" dirty="0">
                <a:solidFill>
                  <a:sysClr val="windowText" lastClr="000000"/>
                </a:solidFill>
              </a:rPr>
              <a:t> </a:t>
            </a:r>
            <a:r>
              <a:rPr lang="en-US" sz="1600" b="1" kern="0" dirty="0" err="1" smtClean="0">
                <a:solidFill>
                  <a:sysClr val="windowText" lastClr="000000"/>
                </a:solidFill>
              </a:rPr>
              <a:t>Deletando</a:t>
            </a:r>
            <a:r>
              <a:rPr lang="en-US" sz="1600" b="1" kern="0" dirty="0" smtClean="0">
                <a:solidFill>
                  <a:sysClr val="windowText" lastClr="000000"/>
                </a:solidFill>
              </a:rPr>
              <a:t> o </a:t>
            </a:r>
            <a:r>
              <a:rPr lang="en-US" sz="1600" b="1" kern="0" dirty="0" err="1" smtClean="0">
                <a:solidFill>
                  <a:sysClr val="windowText" lastClr="000000"/>
                </a:solidFill>
              </a:rPr>
              <a:t>Arquivo</a:t>
            </a:r>
            <a:r>
              <a:rPr lang="en-US" sz="1600" b="1" kern="0" dirty="0" smtClean="0">
                <a:solidFill>
                  <a:sysClr val="windowText" lastClr="000000"/>
                </a:solidFill>
              </a:rPr>
              <a:t> Page1.xaml</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3" name="Rounded Rectangle 836634"/>
          <p:cNvSpPr>
            <a:spLocks noChangeArrowheads="1"/>
          </p:cNvSpPr>
          <p:nvPr/>
        </p:nvSpPr>
        <p:spPr bwMode="auto">
          <a:xfrm>
            <a:off x="404738" y="4124577"/>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dirty="0">
                <a:solidFill>
                  <a:srgbClr val="990033"/>
                </a:solidFill>
              </a:rPr>
              <a:t>5</a:t>
            </a:r>
            <a:endParaRPr kumimoji="0" lang="en-US" sz="2000" b="1" i="0" u="none" strike="noStrike" kern="0" cap="none" spc="0" normalizeH="0" baseline="0" noProof="0" dirty="0" smtClean="0">
              <a:ln>
                <a:noFill/>
              </a:ln>
              <a:solidFill>
                <a:srgbClr val="990033"/>
              </a:solidFill>
              <a:effectLst/>
              <a:uLnTx/>
              <a:uFillTx/>
            </a:endParaRPr>
          </a:p>
        </p:txBody>
      </p:sp>
      <p:sp>
        <p:nvSpPr>
          <p:cNvPr id="14" name="Rounded Rectangle 844804"/>
          <p:cNvSpPr>
            <a:spLocks noChangeArrowheads="1"/>
          </p:cNvSpPr>
          <p:nvPr/>
        </p:nvSpPr>
        <p:spPr bwMode="auto">
          <a:xfrm>
            <a:off x="623719" y="4753415"/>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lang="en-US" sz="1600" b="1" kern="0" dirty="0">
                <a:solidFill>
                  <a:sysClr val="windowText" lastClr="000000"/>
                </a:solidFill>
              </a:rPr>
              <a:t> </a:t>
            </a:r>
            <a:r>
              <a:rPr lang="en-US" sz="1600" b="1" kern="0" dirty="0" err="1" smtClean="0">
                <a:solidFill>
                  <a:sysClr val="windowText" lastClr="000000"/>
                </a:solidFill>
              </a:rPr>
              <a:t>Criando</a:t>
            </a:r>
            <a:r>
              <a:rPr lang="en-US" sz="1600" b="1" kern="0" dirty="0" smtClean="0">
                <a:solidFill>
                  <a:sysClr val="windowText" lastClr="000000"/>
                </a:solidFill>
              </a:rPr>
              <a:t> as Pastas (</a:t>
            </a:r>
            <a:r>
              <a:rPr lang="en-US" sz="1600" b="1" kern="0" dirty="0" err="1" smtClean="0">
                <a:solidFill>
                  <a:sysClr val="windowText" lastClr="000000"/>
                </a:solidFill>
              </a:rPr>
              <a:t>Controles</a:t>
            </a:r>
            <a:r>
              <a:rPr lang="en-US" sz="1600" b="1" kern="0" dirty="0" smtClean="0">
                <a:solidFill>
                  <a:sysClr val="windowText" lastClr="000000"/>
                </a:solidFill>
              </a:rPr>
              <a:t>, </a:t>
            </a:r>
            <a:r>
              <a:rPr lang="en-US" sz="1600" b="1" kern="0" dirty="0" err="1" smtClean="0">
                <a:solidFill>
                  <a:sysClr val="windowText" lastClr="000000"/>
                </a:solidFill>
              </a:rPr>
              <a:t>Telas</a:t>
            </a:r>
            <a:r>
              <a:rPr lang="en-US" sz="1600" b="1" kern="0" dirty="0" smtClean="0">
                <a:solidFill>
                  <a:sysClr val="windowText" lastClr="000000"/>
                </a:solidFill>
              </a:rPr>
              <a:t>, Videos)</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5" name="Rounded Rectangle 836634"/>
          <p:cNvSpPr>
            <a:spLocks noChangeArrowheads="1"/>
          </p:cNvSpPr>
          <p:nvPr/>
        </p:nvSpPr>
        <p:spPr bwMode="auto">
          <a:xfrm>
            <a:off x="406357" y="486930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dirty="0" smtClean="0">
                <a:solidFill>
                  <a:srgbClr val="990033"/>
                </a:solidFill>
              </a:rPr>
              <a:t>6</a:t>
            </a:r>
            <a:endParaRPr kumimoji="0" lang="en-US" sz="2000" b="1" i="0" u="none" strike="noStrike" kern="0" cap="none" spc="0" normalizeH="0" baseline="0" noProof="0" dirty="0" smtClean="0">
              <a:ln>
                <a:noFill/>
              </a:ln>
              <a:solidFill>
                <a:srgbClr val="990033"/>
              </a:solidFill>
              <a:effectLst/>
              <a:uLnTx/>
              <a:uFillTx/>
            </a:endParaRPr>
          </a:p>
        </p:txBody>
      </p:sp>
      <p:sp>
        <p:nvSpPr>
          <p:cNvPr id="16" name="Rounded Rectangle 844804"/>
          <p:cNvSpPr>
            <a:spLocks noChangeArrowheads="1"/>
          </p:cNvSpPr>
          <p:nvPr/>
        </p:nvSpPr>
        <p:spPr bwMode="auto">
          <a:xfrm>
            <a:off x="635594" y="5503978"/>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lang="en-US" sz="1600" b="1" kern="0" dirty="0">
                <a:solidFill>
                  <a:sysClr val="windowText" lastClr="000000"/>
                </a:solidFill>
              </a:rPr>
              <a:t> </a:t>
            </a:r>
            <a:r>
              <a:rPr lang="en-US" sz="1600" b="1" kern="0" dirty="0" err="1" smtClean="0">
                <a:solidFill>
                  <a:sysClr val="windowText" lastClr="000000"/>
                </a:solidFill>
              </a:rPr>
              <a:t>Criando</a:t>
            </a:r>
            <a:r>
              <a:rPr lang="en-US" sz="1600" b="1" kern="0" dirty="0" smtClean="0">
                <a:solidFill>
                  <a:sysClr val="windowText" lastClr="000000"/>
                </a:solidFill>
              </a:rPr>
              <a:t> a </a:t>
            </a:r>
            <a:r>
              <a:rPr lang="en-US" sz="1600" b="1" kern="0" dirty="0" err="1" smtClean="0">
                <a:solidFill>
                  <a:sysClr val="windowText" lastClr="000000"/>
                </a:solidFill>
              </a:rPr>
              <a:t>Tela</a:t>
            </a:r>
            <a:r>
              <a:rPr lang="en-US" sz="1600" b="1" kern="0" dirty="0" smtClean="0">
                <a:solidFill>
                  <a:sysClr val="windowText" lastClr="000000"/>
                </a:solidFill>
              </a:rPr>
              <a:t> </a:t>
            </a:r>
            <a:r>
              <a:rPr lang="en-US" sz="1600" b="1" kern="0" dirty="0" err="1" smtClean="0">
                <a:solidFill>
                  <a:sysClr val="windowText" lastClr="000000"/>
                </a:solidFill>
              </a:rPr>
              <a:t>Principal.xaml</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7" name="Rounded Rectangle 836634"/>
          <p:cNvSpPr>
            <a:spLocks noChangeArrowheads="1"/>
          </p:cNvSpPr>
          <p:nvPr/>
        </p:nvSpPr>
        <p:spPr bwMode="auto">
          <a:xfrm>
            <a:off x="418232" y="5619865"/>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dirty="0" smtClean="0">
                <a:solidFill>
                  <a:srgbClr val="990033"/>
                </a:solidFill>
              </a:rPr>
              <a:t>7</a:t>
            </a:r>
            <a:endParaRPr kumimoji="0" lang="en-US" sz="2000" b="1" i="0" u="none" strike="noStrike" kern="0" cap="none" spc="0" normalizeH="0" baseline="0" noProof="0" dirty="0" smtClean="0">
              <a:ln>
                <a:noFill/>
              </a:ln>
              <a:solidFill>
                <a:srgbClr val="990033"/>
              </a:solidFill>
              <a:effectLst/>
              <a:uLnTx/>
              <a:uFillTx/>
            </a:endParaRPr>
          </a:p>
        </p:txBody>
      </p:sp>
    </p:spTree>
    <p:extLst>
      <p:ext uri="{BB962C8B-B14F-4D97-AF65-F5344CB8AC3E}">
        <p14:creationId xmlns:p14="http://schemas.microsoft.com/office/powerpoint/2010/main" val="355224511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9</a:t>
            </a:fld>
            <a:endParaRPr lang="en-US" dirty="0"/>
          </a:p>
        </p:txBody>
      </p:sp>
      <p:sp>
        <p:nvSpPr>
          <p:cNvPr id="6" name="Rounded Rectangle 844804"/>
          <p:cNvSpPr>
            <a:spLocks noChangeArrowheads="1"/>
          </p:cNvSpPr>
          <p:nvPr/>
        </p:nvSpPr>
        <p:spPr bwMode="auto">
          <a:xfrm>
            <a:off x="598350" y="1044113"/>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Setando</a:t>
            </a:r>
            <a:r>
              <a:rPr kumimoji="0" lang="en-US" sz="1600" b="1" i="0" u="none" strike="noStrike" kern="0" cap="none" spc="0" normalizeH="0" baseline="0" noProof="0" dirty="0" smtClean="0">
                <a:ln>
                  <a:noFill/>
                </a:ln>
                <a:solidFill>
                  <a:sysClr val="windowText" lastClr="000000"/>
                </a:solidFill>
                <a:effectLst/>
                <a:uLnTx/>
                <a:uFillTx/>
              </a:rPr>
              <a:t> a</a:t>
            </a:r>
            <a:r>
              <a:rPr kumimoji="0" lang="en-US" sz="1600" b="1" i="0" u="none" strike="noStrike" kern="0" cap="none" spc="0" normalizeH="0" noProof="0" dirty="0" smtClean="0">
                <a:ln>
                  <a:noFill/>
                </a:ln>
                <a:solidFill>
                  <a:sysClr val="windowText" lastClr="000000"/>
                </a:solidFill>
                <a:effectLst/>
                <a:uLnTx/>
                <a:uFillTx/>
              </a:rPr>
              <a:t> </a:t>
            </a:r>
            <a:r>
              <a:rPr kumimoji="0" lang="en-US" sz="1600" b="1" i="0" u="none" strike="noStrike" kern="0" cap="none" spc="0" normalizeH="0" noProof="0" dirty="0" err="1" smtClean="0">
                <a:ln>
                  <a:noFill/>
                </a:ln>
                <a:solidFill>
                  <a:sysClr val="windowText" lastClr="000000"/>
                </a:solidFill>
                <a:effectLst/>
                <a:uLnTx/>
                <a:uFillTx/>
              </a:rPr>
              <a:t>Tela</a:t>
            </a:r>
            <a:r>
              <a:rPr kumimoji="0" lang="en-US" sz="1600" b="1" i="0" u="none" strike="noStrike" kern="0" cap="none" spc="0" normalizeH="0" noProof="0" dirty="0" smtClean="0">
                <a:ln>
                  <a:noFill/>
                </a:ln>
                <a:solidFill>
                  <a:sysClr val="windowText" lastClr="000000"/>
                </a:solidFill>
                <a:effectLst/>
                <a:uLnTx/>
                <a:uFillTx/>
              </a:rPr>
              <a:t> </a:t>
            </a:r>
            <a:r>
              <a:rPr kumimoji="0" lang="en-US" sz="1600" b="1" i="0" u="none" strike="noStrike" kern="0" cap="none" spc="0" normalizeH="0" noProof="0" dirty="0" err="1" smtClean="0">
                <a:ln>
                  <a:noFill/>
                </a:ln>
                <a:solidFill>
                  <a:sysClr val="windowText" lastClr="000000"/>
                </a:solidFill>
                <a:effectLst/>
                <a:uLnTx/>
                <a:uFillTx/>
              </a:rPr>
              <a:t>Principal.xaml</a:t>
            </a:r>
            <a:r>
              <a:rPr kumimoji="0" lang="en-US" sz="1600" b="1" i="0" u="none" strike="noStrike" kern="0" cap="none" spc="0" normalizeH="0" noProof="0" dirty="0" smtClean="0">
                <a:ln>
                  <a:noFill/>
                </a:ln>
                <a:solidFill>
                  <a:sysClr val="windowText" lastClr="000000"/>
                </a:solidFill>
                <a:effectLst/>
                <a:uLnTx/>
                <a:uFillTx/>
              </a:rPr>
              <a:t> no </a:t>
            </a:r>
            <a:r>
              <a:rPr kumimoji="0" lang="en-US" sz="1600" b="1" i="0" u="none" strike="noStrike" kern="0" cap="none" spc="0" normalizeH="0" noProof="0" dirty="0" err="1" smtClean="0">
                <a:ln>
                  <a:noFill/>
                </a:ln>
                <a:solidFill>
                  <a:sysClr val="windowText" lastClr="000000"/>
                </a:solidFill>
                <a:effectLst/>
                <a:uLnTx/>
                <a:uFillTx/>
              </a:rPr>
              <a:t>Arquivo</a:t>
            </a:r>
            <a:r>
              <a:rPr kumimoji="0" lang="en-US" sz="1600" b="1" i="0" u="none" strike="noStrike" kern="0" cap="none" spc="0" normalizeH="0" noProof="0" dirty="0" smtClean="0">
                <a:ln>
                  <a:noFill/>
                </a:ln>
                <a:solidFill>
                  <a:sysClr val="windowText" lastClr="000000"/>
                </a:solidFill>
                <a:effectLst/>
                <a:uLnTx/>
                <a:uFillTx/>
              </a:rPr>
              <a:t> </a:t>
            </a:r>
            <a:r>
              <a:rPr kumimoji="0" lang="en-US" sz="1600" b="1" i="0" u="none" strike="noStrike" kern="0" cap="none" spc="0" normalizeH="0" noProof="0" dirty="0" err="1" smtClean="0">
                <a:ln>
                  <a:noFill/>
                </a:ln>
                <a:solidFill>
                  <a:sysClr val="windowText" lastClr="000000"/>
                </a:solidFill>
                <a:effectLst/>
                <a:uLnTx/>
                <a:uFillTx/>
              </a:rPr>
              <a:t>App.xaml</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7" name="Rounded Rectangle 836634"/>
          <p:cNvSpPr>
            <a:spLocks noChangeArrowheads="1"/>
          </p:cNvSpPr>
          <p:nvPr/>
        </p:nvSpPr>
        <p:spPr bwMode="auto">
          <a:xfrm>
            <a:off x="392863" y="11600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8</a:t>
            </a:r>
          </a:p>
        </p:txBody>
      </p:sp>
      <p:sp>
        <p:nvSpPr>
          <p:cNvPr id="10" name="Rounded Rectangle 844804"/>
          <p:cNvSpPr>
            <a:spLocks noChangeArrowheads="1"/>
          </p:cNvSpPr>
          <p:nvPr/>
        </p:nvSpPr>
        <p:spPr bwMode="auto">
          <a:xfrm>
            <a:off x="611844" y="1776075"/>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lang="en-US" sz="1600" b="1" kern="0" dirty="0">
                <a:solidFill>
                  <a:sysClr val="windowText" lastClr="000000"/>
                </a:solidFill>
              </a:rPr>
              <a:t> </a:t>
            </a:r>
            <a:r>
              <a:rPr lang="pt-BR" sz="1600" b="1" kern="0" dirty="0">
                <a:solidFill>
                  <a:sysClr val="windowText" lastClr="000000"/>
                </a:solidFill>
              </a:rPr>
              <a:t>Criando as Telas (Linguagens, Desenvolvedores)</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1" name="Rounded Rectangle 836634"/>
          <p:cNvSpPr>
            <a:spLocks noChangeArrowheads="1"/>
          </p:cNvSpPr>
          <p:nvPr/>
        </p:nvSpPr>
        <p:spPr bwMode="auto">
          <a:xfrm>
            <a:off x="394482" y="189196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9</a:t>
            </a:r>
          </a:p>
        </p:txBody>
      </p:sp>
      <p:sp>
        <p:nvSpPr>
          <p:cNvPr id="18" name="Rounded Rectangle 844804"/>
          <p:cNvSpPr>
            <a:spLocks noChangeArrowheads="1"/>
          </p:cNvSpPr>
          <p:nvPr/>
        </p:nvSpPr>
        <p:spPr bwMode="auto">
          <a:xfrm>
            <a:off x="610225" y="2514900"/>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lang="en-US" sz="1600" b="1" kern="0" dirty="0">
                <a:solidFill>
                  <a:sysClr val="windowText" lastClr="000000"/>
                </a:solidFill>
              </a:rPr>
              <a:t> </a:t>
            </a:r>
            <a:r>
              <a:rPr lang="pt-BR" sz="1600" b="1" kern="0" dirty="0">
                <a:solidFill>
                  <a:sysClr val="windowText" lastClr="000000"/>
                </a:solidFill>
              </a:rPr>
              <a:t>Criando os Controles (Titulo, </a:t>
            </a:r>
            <a:r>
              <a:rPr lang="pt-BR" sz="1600" b="1" kern="0" dirty="0" err="1">
                <a:solidFill>
                  <a:sysClr val="windowText" lastClr="000000"/>
                </a:solidFill>
              </a:rPr>
              <a:t>Rodape</a:t>
            </a:r>
            <a:r>
              <a:rPr lang="pt-BR" sz="1600" b="1" kern="0" dirty="0">
                <a:solidFill>
                  <a:sysClr val="windowText" lastClr="000000"/>
                </a:solidFill>
              </a:rPr>
              <a:t>)</a:t>
            </a:r>
            <a:endParaRPr lang="en-US" sz="1600" b="1" kern="0" dirty="0">
              <a:solidFill>
                <a:sysClr val="windowText" lastClr="000000"/>
              </a:solidFill>
            </a:endParaRPr>
          </a:p>
        </p:txBody>
      </p:sp>
      <p:sp>
        <p:nvSpPr>
          <p:cNvPr id="19" name="Rounded Rectangle 836634"/>
          <p:cNvSpPr>
            <a:spLocks noChangeArrowheads="1"/>
          </p:cNvSpPr>
          <p:nvPr/>
        </p:nvSpPr>
        <p:spPr bwMode="auto">
          <a:xfrm>
            <a:off x="392863" y="2630787"/>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1400" b="1" kern="0" dirty="0" smtClean="0">
                <a:solidFill>
                  <a:srgbClr val="990033"/>
                </a:solidFill>
              </a:rPr>
              <a:t>10</a:t>
            </a:r>
            <a:endParaRPr kumimoji="0" lang="en-US" sz="1400" b="1" i="0" u="none" strike="noStrike" kern="0" cap="none" spc="0" normalizeH="0" baseline="0" noProof="0" dirty="0" smtClean="0">
              <a:ln>
                <a:noFill/>
              </a:ln>
              <a:solidFill>
                <a:srgbClr val="990033"/>
              </a:solidFill>
              <a:effectLst/>
              <a:uLnTx/>
              <a:uFillTx/>
            </a:endParaRPr>
          </a:p>
        </p:txBody>
      </p:sp>
      <p:sp>
        <p:nvSpPr>
          <p:cNvPr id="22" name="Rounded Rectangle 844804"/>
          <p:cNvSpPr>
            <a:spLocks noChangeArrowheads="1"/>
          </p:cNvSpPr>
          <p:nvPr/>
        </p:nvSpPr>
        <p:spPr bwMode="auto">
          <a:xfrm>
            <a:off x="596731" y="3273475"/>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smtClean="0">
                <a:solidFill>
                  <a:sysClr val="windowText" lastClr="000000"/>
                </a:solidFill>
              </a:rPr>
              <a:t>Conhecendo</a:t>
            </a:r>
            <a:r>
              <a:rPr lang="en-US" sz="1600" b="1" kern="0" dirty="0" smtClean="0">
                <a:solidFill>
                  <a:sysClr val="windowText" lastClr="000000"/>
                </a:solidFill>
              </a:rPr>
              <a:t> o </a:t>
            </a:r>
            <a:r>
              <a:rPr lang="en-US" sz="1600" b="1" kern="0" dirty="0" err="1" smtClean="0">
                <a:solidFill>
                  <a:sysClr val="windowText" lastClr="000000"/>
                </a:solidFill>
              </a:rPr>
              <a:t>controle</a:t>
            </a:r>
            <a:r>
              <a:rPr lang="en-US" sz="1600" b="1" kern="0" dirty="0" smtClean="0">
                <a:solidFill>
                  <a:sysClr val="windowText" lastClr="000000"/>
                </a:solidFill>
              </a:rPr>
              <a:t> </a:t>
            </a:r>
            <a:r>
              <a:rPr lang="en-US" sz="1600" b="1" kern="0" dirty="0" err="1" smtClean="0">
                <a:solidFill>
                  <a:sysClr val="windowText" lastClr="000000"/>
                </a:solidFill>
              </a:rPr>
              <a:t>MediaElement</a:t>
            </a:r>
            <a:r>
              <a:rPr lang="en-US" sz="1600" b="1" kern="0">
                <a:solidFill>
                  <a:sysClr val="windowText" lastClr="000000"/>
                </a:solidFill>
              </a:rPr>
              <a:t> (C:\Documents and Settings\user\Local </a:t>
            </a:r>
            <a:r>
              <a:rPr lang="en-US" sz="1600" b="1" kern="0">
                <a:solidFill>
                  <a:sysClr val="windowText" lastClr="000000"/>
                </a:solidFill>
              </a:rPr>
              <a:t>Settings\Apps</a:t>
            </a:r>
            <a:r>
              <a:rPr lang="en-US" sz="1600" b="1" kern="0" smtClean="0">
                <a:solidFill>
                  <a:sysClr val="windowText" lastClr="000000"/>
                </a:solidFill>
              </a:rPr>
              <a:t>\.)</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23" name="Rounded Rectangle 836634"/>
          <p:cNvSpPr>
            <a:spLocks noChangeArrowheads="1"/>
          </p:cNvSpPr>
          <p:nvPr/>
        </p:nvSpPr>
        <p:spPr bwMode="auto">
          <a:xfrm>
            <a:off x="391244" y="338936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1400" b="1" kern="0" dirty="0" smtClean="0">
                <a:solidFill>
                  <a:srgbClr val="990033"/>
                </a:solidFill>
              </a:rPr>
              <a:t>11</a:t>
            </a:r>
            <a:endParaRPr kumimoji="0" lang="en-US" sz="1400" b="1" i="0" u="none" strike="noStrike" kern="0" cap="none" spc="0" normalizeH="0" baseline="0" noProof="0" dirty="0" smtClean="0">
              <a:ln>
                <a:noFill/>
              </a:ln>
              <a:solidFill>
                <a:srgbClr val="990033"/>
              </a:solidFill>
              <a:effectLst/>
              <a:uLnTx/>
              <a:uFillTx/>
            </a:endParaRPr>
          </a:p>
        </p:txBody>
      </p:sp>
    </p:spTree>
    <p:extLst>
      <p:ext uri="{BB962C8B-B14F-4D97-AF65-F5344CB8AC3E}">
        <p14:creationId xmlns:p14="http://schemas.microsoft.com/office/powerpoint/2010/main" val="9614703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DN_WebCast_Template">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sz="2400" dirty="0" smtClean="0">
            <a:gradFill>
              <a:gsLst>
                <a:gs pos="0">
                  <a:schemeClr val="tx1"/>
                </a:gs>
                <a:gs pos="86000">
                  <a:schemeClr val="tx1"/>
                </a:gs>
              </a:gsLst>
              <a:lin ang="5400000" scaled="0"/>
            </a:gradFill>
          </a:defRPr>
        </a:defPPr>
      </a:lstStyle>
    </a:tx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7-20472_Visual_Studio_Template_Dark_4x3">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White with Consolas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Tema1">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undição">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sz="2400" dirty="0" smtClean="0">
            <a:gradFill>
              <a:gsLst>
                <a:gs pos="0">
                  <a:schemeClr val="tx1"/>
                </a:gs>
                <a:gs pos="86000">
                  <a:schemeClr val="tx1"/>
                </a:gs>
              </a:gsLst>
              <a:lin ang="5400000" scaled="0"/>
            </a:gradFill>
          </a:defRPr>
        </a:defPPr>
      </a:lstStyle>
    </a:txDef>
  </a:objectDefaults>
  <a:extraClrSchemeLst/>
</a:theme>
</file>

<file path=ppt/theme/theme5.xml><?xml version="1.0" encoding="utf-8"?>
<a:theme xmlns:a="http://schemas.openxmlformats.org/drawingml/2006/main" name="2_7-20472_Visual_Studio_Template_Dark_4x3">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6.xml><?xml version="1.0" encoding="utf-8"?>
<a:theme xmlns:a="http://schemas.openxmlformats.org/drawingml/2006/main" name="1_White with Consolas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7.xml><?xml version="1.0" encoding="utf-8"?>
<a:theme xmlns:a="http://schemas.openxmlformats.org/drawingml/2006/main" name="1_MSDN_WebCast_Template">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sz="2400" dirty="0" smtClean="0">
            <a:gradFill>
              <a:gsLst>
                <a:gs pos="0">
                  <a:schemeClr val="tx1"/>
                </a:gs>
                <a:gs pos="86000">
                  <a:schemeClr val="tx1"/>
                </a:gs>
              </a:gsLst>
              <a:lin ang="5400000" scaled="0"/>
            </a:gradFill>
          </a:defRPr>
        </a:defPPr>
      </a:lstStyle>
    </a:txDef>
  </a:objectDefaults>
  <a:extraClrSchemeLst/>
</a:theme>
</file>

<file path=ppt/theme/theme8.xml><?xml version="1.0" encoding="utf-8"?>
<a:theme xmlns:a="http://schemas.openxmlformats.org/drawingml/2006/main" name="3_7-20472_Visual_Studio_Template_Dark_4x3">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7144F5A18339498E53F9FCDA6892EE" ma:contentTypeVersion="0" ma:contentTypeDescription="Create a new document." ma:contentTypeScope="" ma:versionID="896c40c4bfa06e9392aed2f39aa984f5">
  <xsd:schema xmlns:xsd="http://www.w3.org/2001/XMLSchema" xmlns:xs="http://www.w3.org/2001/XMLSchema" xmlns:p="http://schemas.microsoft.com/office/2006/metadata/properties" targetNamespace="http://schemas.microsoft.com/office/2006/metadata/properties" ma:root="true" ma:fieldsID="91e4e95f05bf1d4c5da405be949b98e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2D59F0-D7DC-43D5-B43F-B585885BAC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D58AE03-824C-487F-A70C-3F3BC523A518}">
  <ds:schemaRefs>
    <ds:schemaRef ds:uri="http://schemas.microsoft.com/sharepoint/v3/contenttype/forms"/>
  </ds:schemaRefs>
</ds:datastoreItem>
</file>

<file path=customXml/itemProps3.xml><?xml version="1.0" encoding="utf-8"?>
<ds:datastoreItem xmlns:ds="http://schemas.openxmlformats.org/officeDocument/2006/customXml" ds:itemID="{18841BEA-1025-42C1-8099-4136188DAB56}">
  <ds:schemaRefs>
    <ds:schemaRef ds:uri="http://purl.org/dc/terms/"/>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purl.org/dc/dcmitype/"/>
    <ds:schemaRef ds:uri="http://schemas.microsoft.com/office/2006/documentManagement/types"/>
  </ds:schemaRefs>
</ds:datastoreItem>
</file>

<file path=docProps/app.xml><?xml version="1.0" encoding="utf-8"?>
<Properties xmlns="http://schemas.openxmlformats.org/officeDocument/2006/extended-properties" xmlns:vt="http://schemas.openxmlformats.org/officeDocument/2006/docPropsVTypes">
  <Template>MSDN_WebCast_Template</Template>
  <TotalTime>3928</TotalTime>
  <Words>589</Words>
  <Application>Microsoft Office PowerPoint</Application>
  <PresentationFormat>Apresentação na tela (4:3)</PresentationFormat>
  <Paragraphs>108</Paragraphs>
  <Slides>10</Slides>
  <Notes>2</Notes>
  <HiddenSlides>0</HiddenSlides>
  <MMClips>0</MMClips>
  <ScaleCrop>false</ScaleCrop>
  <HeadingPairs>
    <vt:vector size="4" baseType="variant">
      <vt:variant>
        <vt:lpstr>Tema</vt:lpstr>
      </vt:variant>
      <vt:variant>
        <vt:i4>8</vt:i4>
      </vt:variant>
      <vt:variant>
        <vt:lpstr>Títulos de slides</vt:lpstr>
      </vt:variant>
      <vt:variant>
        <vt:i4>10</vt:i4>
      </vt:variant>
    </vt:vector>
  </HeadingPairs>
  <TitlesOfParts>
    <vt:vector size="18" baseType="lpstr">
      <vt:lpstr>MSDN_WebCast_Template</vt:lpstr>
      <vt:lpstr>1_7-20472_Visual_Studio_Template_Dark_4x3</vt:lpstr>
      <vt:lpstr>White with Consolas font for code slides</vt:lpstr>
      <vt:lpstr>Tema1</vt:lpstr>
      <vt:lpstr>2_7-20472_Visual_Studio_Template_Dark_4x3</vt:lpstr>
      <vt:lpstr>1_White with Consolas font for code slides</vt:lpstr>
      <vt:lpstr>1_MSDN_WebCast_Template</vt:lpstr>
      <vt:lpstr>3_7-20472_Visual_Studio_Template_Dark_4x3</vt:lpstr>
      <vt:lpstr>WPF</vt:lpstr>
      <vt:lpstr>Windows Presentation Foundation</vt:lpstr>
      <vt:lpstr>O que é WPF ?</vt:lpstr>
      <vt:lpstr>Interfaces WPF</vt:lpstr>
      <vt:lpstr>Recursos WPF</vt:lpstr>
      <vt:lpstr>Tipos de Aplicação WPF</vt:lpstr>
      <vt:lpstr>Construção de Interfaces</vt:lpstr>
      <vt:lpstr>Demonstração</vt:lpstr>
      <vt:lpstr>Demonstração</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WPF</dc:title>
  <dc:creator>Leonardo Lourenço</dc:creator>
  <cp:lastModifiedBy>Leonardo</cp:lastModifiedBy>
  <cp:revision>566</cp:revision>
  <dcterms:created xsi:type="dcterms:W3CDTF">2009-11-30T15:12:17Z</dcterms:created>
  <dcterms:modified xsi:type="dcterms:W3CDTF">2011-10-27T15:14:49Z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0x0101006E7144F5A18339498E53F9FCDA6892EE</vt:lpwstr>
  </property>
</Properties>
</file>