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6" r:id="rId5"/>
    <p:sldId id="259" r:id="rId6"/>
    <p:sldId id="285" r:id="rId7"/>
    <p:sldId id="277" r:id="rId8"/>
    <p:sldId id="279" r:id="rId9"/>
    <p:sldId id="278" r:id="rId10"/>
    <p:sldId id="263" r:id="rId11"/>
    <p:sldId id="261" r:id="rId12"/>
    <p:sldId id="283" r:id="rId13"/>
    <p:sldId id="281" r:id="rId14"/>
    <p:sldId id="284" r:id="rId15"/>
    <p:sldId id="275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C8F6A5-6A34-4BFE-A543-376837AA7FE6}" v="48" dt="2024-10-17T19:18:25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73" autoAdjust="0"/>
  </p:normalViewPr>
  <p:slideViewPr>
    <p:cSldViewPr snapToGrid="0">
      <p:cViewPr varScale="1">
        <p:scale>
          <a:sx n="98" d="100"/>
          <a:sy n="98" d="100"/>
        </p:scale>
        <p:origin x="36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lun Feng" userId="f2498aaf-6ea4-4003-b18f-a269b5147eb4" providerId="ADAL" clId="{AAC8F6A5-6A34-4BFE-A543-376837AA7FE6}"/>
    <pc:docChg chg="undo redo custSel addSld delSld modSld sldOrd">
      <pc:chgData name="Yulun Feng" userId="f2498aaf-6ea4-4003-b18f-a269b5147eb4" providerId="ADAL" clId="{AAC8F6A5-6A34-4BFE-A543-376837AA7FE6}" dt="2024-10-17T19:18:28.083" v="3596" actId="20577"/>
      <pc:docMkLst>
        <pc:docMk/>
      </pc:docMkLst>
      <pc:sldChg chg="addSp delSp modSp mod">
        <pc:chgData name="Yulun Feng" userId="f2498aaf-6ea4-4003-b18f-a269b5147eb4" providerId="ADAL" clId="{AAC8F6A5-6A34-4BFE-A543-376837AA7FE6}" dt="2024-10-17T15:21:48.389" v="144" actId="29295"/>
        <pc:sldMkLst>
          <pc:docMk/>
          <pc:sldMk cId="0" sldId="256"/>
        </pc:sldMkLst>
        <pc:spChg chg="mod">
          <ac:chgData name="Yulun Feng" userId="f2498aaf-6ea4-4003-b18f-a269b5147eb4" providerId="ADAL" clId="{AAC8F6A5-6A34-4BFE-A543-376837AA7FE6}" dt="2024-10-17T15:20:00.596" v="107" actId="1076"/>
          <ac:spMkLst>
            <pc:docMk/>
            <pc:sldMk cId="0" sldId="256"/>
            <ac:spMk id="86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5:20:32.591" v="128" actId="20577"/>
          <ac:spMkLst>
            <pc:docMk/>
            <pc:sldMk cId="0" sldId="256"/>
            <ac:spMk id="87" creationId="{00000000-0000-0000-0000-000000000000}"/>
          </ac:spMkLst>
        </pc:spChg>
        <pc:picChg chg="add del mod">
          <ac:chgData name="Yulun Feng" userId="f2498aaf-6ea4-4003-b18f-a269b5147eb4" providerId="ADAL" clId="{AAC8F6A5-6A34-4BFE-A543-376837AA7FE6}" dt="2024-10-17T15:16:05.606" v="64" actId="478"/>
          <ac:picMkLst>
            <pc:docMk/>
            <pc:sldMk cId="0" sldId="256"/>
            <ac:picMk id="3" creationId="{F28A954D-931B-4298-296F-F84FBC1A8C04}"/>
          </ac:picMkLst>
        </pc:picChg>
        <pc:picChg chg="add mod">
          <ac:chgData name="Yulun Feng" userId="f2498aaf-6ea4-4003-b18f-a269b5147eb4" providerId="ADAL" clId="{AAC8F6A5-6A34-4BFE-A543-376837AA7FE6}" dt="2024-10-17T15:21:48.389" v="144" actId="29295"/>
          <ac:picMkLst>
            <pc:docMk/>
            <pc:sldMk cId="0" sldId="256"/>
            <ac:picMk id="5" creationId="{67637189-FFF3-0EF4-B30E-B2C1784F38D3}"/>
          </ac:picMkLst>
        </pc:picChg>
        <pc:picChg chg="del mod">
          <ac:chgData name="Yulun Feng" userId="f2498aaf-6ea4-4003-b18f-a269b5147eb4" providerId="ADAL" clId="{AAC8F6A5-6A34-4BFE-A543-376837AA7FE6}" dt="2024-10-17T15:13:38.472" v="1" actId="478"/>
          <ac:picMkLst>
            <pc:docMk/>
            <pc:sldMk cId="0" sldId="256"/>
            <ac:picMk id="85" creationId="{00000000-0000-0000-0000-000000000000}"/>
          </ac:picMkLst>
        </pc:picChg>
      </pc:sldChg>
      <pc:sldChg chg="addSp delSp modSp mod modNotesTx">
        <pc:chgData name="Yulun Feng" userId="f2498aaf-6ea4-4003-b18f-a269b5147eb4" providerId="ADAL" clId="{AAC8F6A5-6A34-4BFE-A543-376837AA7FE6}" dt="2024-10-17T19:17:57.133" v="3580" actId="20577"/>
        <pc:sldMkLst>
          <pc:docMk/>
          <pc:sldMk cId="0" sldId="257"/>
        </pc:sldMkLst>
        <pc:spChg chg="add mod">
          <ac:chgData name="Yulun Feng" userId="f2498aaf-6ea4-4003-b18f-a269b5147eb4" providerId="ADAL" clId="{AAC8F6A5-6A34-4BFE-A543-376837AA7FE6}" dt="2024-10-17T19:17:57.133" v="3580" actId="20577"/>
          <ac:spMkLst>
            <pc:docMk/>
            <pc:sldMk cId="0" sldId="257"/>
            <ac:spMk id="2" creationId="{4EADFA0F-917A-8ADE-6C18-58730DFFCFAE}"/>
          </ac:spMkLst>
        </pc:spChg>
        <pc:spChg chg="mod">
          <ac:chgData name="Yulun Feng" userId="f2498aaf-6ea4-4003-b18f-a269b5147eb4" providerId="ADAL" clId="{AAC8F6A5-6A34-4BFE-A543-376837AA7FE6}" dt="2024-10-17T19:17:30.475" v="3571" actId="20577"/>
          <ac:spMkLst>
            <pc:docMk/>
            <pc:sldMk cId="0" sldId="257"/>
            <ac:spMk id="92" creationId="{00000000-0000-0000-0000-000000000000}"/>
          </ac:spMkLst>
        </pc:spChg>
        <pc:spChg chg="del mod">
          <ac:chgData name="Yulun Feng" userId="f2498aaf-6ea4-4003-b18f-a269b5147eb4" providerId="ADAL" clId="{AAC8F6A5-6A34-4BFE-A543-376837AA7FE6}" dt="2024-10-17T19:17:36.930" v="3572" actId="478"/>
          <ac:spMkLst>
            <pc:docMk/>
            <pc:sldMk cId="0" sldId="257"/>
            <ac:spMk id="96" creationId="{00000000-0000-0000-0000-000000000000}"/>
          </ac:spMkLst>
        </pc:spChg>
        <pc:spChg chg="del mod">
          <ac:chgData name="Yulun Feng" userId="f2498aaf-6ea4-4003-b18f-a269b5147eb4" providerId="ADAL" clId="{AAC8F6A5-6A34-4BFE-A543-376837AA7FE6}" dt="2024-10-17T19:17:36.930" v="3572" actId="478"/>
          <ac:spMkLst>
            <pc:docMk/>
            <pc:sldMk cId="0" sldId="257"/>
            <ac:spMk id="97" creationId="{00000000-0000-0000-0000-000000000000}"/>
          </ac:spMkLst>
        </pc:spChg>
        <pc:spChg chg="del mod">
          <ac:chgData name="Yulun Feng" userId="f2498aaf-6ea4-4003-b18f-a269b5147eb4" providerId="ADAL" clId="{AAC8F6A5-6A34-4BFE-A543-376837AA7FE6}" dt="2024-10-17T19:17:36.930" v="3572" actId="478"/>
          <ac:spMkLst>
            <pc:docMk/>
            <pc:sldMk cId="0" sldId="257"/>
            <ac:spMk id="101" creationId="{00000000-0000-0000-0000-000000000000}"/>
          </ac:spMkLst>
        </pc:spChg>
        <pc:spChg chg="del mod">
          <ac:chgData name="Yulun Feng" userId="f2498aaf-6ea4-4003-b18f-a269b5147eb4" providerId="ADAL" clId="{AAC8F6A5-6A34-4BFE-A543-376837AA7FE6}" dt="2024-10-17T19:17:36.930" v="3572" actId="478"/>
          <ac:spMkLst>
            <pc:docMk/>
            <pc:sldMk cId="0" sldId="257"/>
            <ac:spMk id="102" creationId="{00000000-0000-0000-0000-000000000000}"/>
          </ac:spMkLst>
        </pc:spChg>
        <pc:spChg chg="del mod">
          <ac:chgData name="Yulun Feng" userId="f2498aaf-6ea4-4003-b18f-a269b5147eb4" providerId="ADAL" clId="{AAC8F6A5-6A34-4BFE-A543-376837AA7FE6}" dt="2024-10-17T19:17:36.930" v="3572" actId="478"/>
          <ac:spMkLst>
            <pc:docMk/>
            <pc:sldMk cId="0" sldId="257"/>
            <ac:spMk id="106" creationId="{00000000-0000-0000-0000-000000000000}"/>
          </ac:spMkLst>
        </pc:spChg>
        <pc:spChg chg="del mod">
          <ac:chgData name="Yulun Feng" userId="f2498aaf-6ea4-4003-b18f-a269b5147eb4" providerId="ADAL" clId="{AAC8F6A5-6A34-4BFE-A543-376837AA7FE6}" dt="2024-10-17T19:17:36.930" v="3572" actId="478"/>
          <ac:spMkLst>
            <pc:docMk/>
            <pc:sldMk cId="0" sldId="257"/>
            <ac:spMk id="107" creationId="{00000000-0000-0000-0000-000000000000}"/>
          </ac:spMkLst>
        </pc:spChg>
        <pc:grpChg chg="del">
          <ac:chgData name="Yulun Feng" userId="f2498aaf-6ea4-4003-b18f-a269b5147eb4" providerId="ADAL" clId="{AAC8F6A5-6A34-4BFE-A543-376837AA7FE6}" dt="2024-10-17T19:17:36.930" v="3572" actId="478"/>
          <ac:grpSpMkLst>
            <pc:docMk/>
            <pc:sldMk cId="0" sldId="257"/>
            <ac:grpSpMk id="93" creationId="{00000000-0000-0000-0000-000000000000}"/>
          </ac:grpSpMkLst>
        </pc:grpChg>
        <pc:grpChg chg="del">
          <ac:chgData name="Yulun Feng" userId="f2498aaf-6ea4-4003-b18f-a269b5147eb4" providerId="ADAL" clId="{AAC8F6A5-6A34-4BFE-A543-376837AA7FE6}" dt="2024-10-17T19:17:36.930" v="3572" actId="478"/>
          <ac:grpSpMkLst>
            <pc:docMk/>
            <pc:sldMk cId="0" sldId="257"/>
            <ac:grpSpMk id="98" creationId="{00000000-0000-0000-0000-000000000000}"/>
          </ac:grpSpMkLst>
        </pc:grpChg>
        <pc:grpChg chg="del">
          <ac:chgData name="Yulun Feng" userId="f2498aaf-6ea4-4003-b18f-a269b5147eb4" providerId="ADAL" clId="{AAC8F6A5-6A34-4BFE-A543-376837AA7FE6}" dt="2024-10-17T19:17:36.930" v="3572" actId="478"/>
          <ac:grpSpMkLst>
            <pc:docMk/>
            <pc:sldMk cId="0" sldId="257"/>
            <ac:grpSpMk id="103" creationId="{00000000-0000-0000-0000-000000000000}"/>
          </ac:grpSpMkLst>
        </pc:grpChg>
      </pc:sldChg>
      <pc:sldChg chg="modSp mod modNotesTx">
        <pc:chgData name="Yulun Feng" userId="f2498aaf-6ea4-4003-b18f-a269b5147eb4" providerId="ADAL" clId="{AAC8F6A5-6A34-4BFE-A543-376837AA7FE6}" dt="2024-10-17T19:16:42.830" v="3560" actId="20577"/>
        <pc:sldMkLst>
          <pc:docMk/>
          <pc:sldMk cId="0" sldId="258"/>
        </pc:sldMkLst>
        <pc:spChg chg="mod">
          <ac:chgData name="Yulun Feng" userId="f2498aaf-6ea4-4003-b18f-a269b5147eb4" providerId="ADAL" clId="{AAC8F6A5-6A34-4BFE-A543-376837AA7FE6}" dt="2024-10-17T15:42:38.030" v="779" actId="20577"/>
          <ac:spMkLst>
            <pc:docMk/>
            <pc:sldMk cId="0" sldId="258"/>
            <ac:spMk id="112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5:42:28.740" v="765" actId="20577"/>
          <ac:spMkLst>
            <pc:docMk/>
            <pc:sldMk cId="0" sldId="258"/>
            <ac:spMk id="116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9:16:39.304" v="3558" actId="20577"/>
          <ac:spMkLst>
            <pc:docMk/>
            <pc:sldMk cId="0" sldId="258"/>
            <ac:spMk id="117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5:42:59.547" v="849" actId="20577"/>
          <ac:spMkLst>
            <pc:docMk/>
            <pc:sldMk cId="0" sldId="258"/>
            <ac:spMk id="121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9:16:41.164" v="3559" actId="20577"/>
          <ac:spMkLst>
            <pc:docMk/>
            <pc:sldMk cId="0" sldId="258"/>
            <ac:spMk id="122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5:43:12.966" v="887" actId="20577"/>
          <ac:spMkLst>
            <pc:docMk/>
            <pc:sldMk cId="0" sldId="258"/>
            <ac:spMk id="126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9:16:42.830" v="3560" actId="20577"/>
          <ac:spMkLst>
            <pc:docMk/>
            <pc:sldMk cId="0" sldId="258"/>
            <ac:spMk id="127" creationId="{00000000-0000-0000-0000-000000000000}"/>
          </ac:spMkLst>
        </pc:spChg>
      </pc:sldChg>
      <pc:sldChg chg="delSp modSp mod modNotesTx">
        <pc:chgData name="Yulun Feng" userId="f2498aaf-6ea4-4003-b18f-a269b5147eb4" providerId="ADAL" clId="{AAC8F6A5-6A34-4BFE-A543-376837AA7FE6}" dt="2024-10-17T19:18:09.528" v="3583" actId="478"/>
        <pc:sldMkLst>
          <pc:docMk/>
          <pc:sldMk cId="0" sldId="259"/>
        </pc:sldMkLst>
        <pc:spChg chg="mod">
          <ac:chgData name="Yulun Feng" userId="f2498aaf-6ea4-4003-b18f-a269b5147eb4" providerId="ADAL" clId="{AAC8F6A5-6A34-4BFE-A543-376837AA7FE6}" dt="2024-10-17T15:34:58.686" v="321" actId="20577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9:16:59.918" v="3567" actId="20577"/>
          <ac:spMkLst>
            <pc:docMk/>
            <pc:sldMk cId="0" sldId="259"/>
            <ac:spMk id="133" creationId="{00000000-0000-0000-0000-000000000000}"/>
          </ac:spMkLst>
        </pc:spChg>
        <pc:picChg chg="del mod">
          <ac:chgData name="Yulun Feng" userId="f2498aaf-6ea4-4003-b18f-a269b5147eb4" providerId="ADAL" clId="{AAC8F6A5-6A34-4BFE-A543-376837AA7FE6}" dt="2024-10-17T19:18:09.528" v="3583" actId="478"/>
          <ac:picMkLst>
            <pc:docMk/>
            <pc:sldMk cId="0" sldId="259"/>
            <ac:picMk id="134" creationId="{00000000-0000-0000-0000-000000000000}"/>
          </ac:picMkLst>
        </pc:picChg>
      </pc:sldChg>
      <pc:sldChg chg="del ord modNotes">
        <pc:chgData name="Yulun Feng" userId="f2498aaf-6ea4-4003-b18f-a269b5147eb4" providerId="ADAL" clId="{AAC8F6A5-6A34-4BFE-A543-376837AA7FE6}" dt="2024-10-17T15:35:42.123" v="324" actId="47"/>
        <pc:sldMkLst>
          <pc:docMk/>
          <pc:sldMk cId="0" sldId="260"/>
        </pc:sldMkLst>
      </pc:sldChg>
      <pc:sldChg chg="modSp mod modNotesTx">
        <pc:chgData name="Yulun Feng" userId="f2498aaf-6ea4-4003-b18f-a269b5147eb4" providerId="ADAL" clId="{AAC8F6A5-6A34-4BFE-A543-376837AA7FE6}" dt="2024-10-17T17:16:14.444" v="2518" actId="20577"/>
        <pc:sldMkLst>
          <pc:docMk/>
          <pc:sldMk cId="0" sldId="261"/>
        </pc:sldMkLst>
        <pc:spChg chg="mod">
          <ac:chgData name="Yulun Feng" userId="f2498aaf-6ea4-4003-b18f-a269b5147eb4" providerId="ADAL" clId="{AAC8F6A5-6A34-4BFE-A543-376837AA7FE6}" dt="2024-10-17T17:03:45.271" v="2453" actId="1076"/>
          <ac:spMkLst>
            <pc:docMk/>
            <pc:sldMk cId="0" sldId="261"/>
            <ac:spMk id="145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7:16:14.444" v="2518" actId="20577"/>
          <ac:spMkLst>
            <pc:docMk/>
            <pc:sldMk cId="0" sldId="261"/>
            <ac:spMk id="146" creationId="{00000000-0000-0000-0000-000000000000}"/>
          </ac:spMkLst>
        </pc:spChg>
      </pc:sldChg>
      <pc:sldChg chg="del">
        <pc:chgData name="Yulun Feng" userId="f2498aaf-6ea4-4003-b18f-a269b5147eb4" providerId="ADAL" clId="{AAC8F6A5-6A34-4BFE-A543-376837AA7FE6}" dt="2024-10-17T17:06:44.581" v="2454" actId="47"/>
        <pc:sldMkLst>
          <pc:docMk/>
          <pc:sldMk cId="0" sldId="262"/>
        </pc:sldMkLst>
      </pc:sldChg>
      <pc:sldChg chg="addSp delSp modSp mod ord modNotes modNotesTx">
        <pc:chgData name="Yulun Feng" userId="f2498aaf-6ea4-4003-b18f-a269b5147eb4" providerId="ADAL" clId="{AAC8F6A5-6A34-4BFE-A543-376837AA7FE6}" dt="2024-10-17T18:48:31.448" v="3534" actId="20577"/>
        <pc:sldMkLst>
          <pc:docMk/>
          <pc:sldMk cId="0" sldId="263"/>
        </pc:sldMkLst>
        <pc:spChg chg="add del mod">
          <ac:chgData name="Yulun Feng" userId="f2498aaf-6ea4-4003-b18f-a269b5147eb4" providerId="ADAL" clId="{AAC8F6A5-6A34-4BFE-A543-376837AA7FE6}" dt="2024-10-17T16:13:04.995" v="985" actId="478"/>
          <ac:spMkLst>
            <pc:docMk/>
            <pc:sldMk cId="0" sldId="263"/>
            <ac:spMk id="2" creationId="{1CDE45BE-A9FE-B4AB-A956-EF138A59FF8F}"/>
          </ac:spMkLst>
        </pc:spChg>
        <pc:spChg chg="add mod">
          <ac:chgData name="Yulun Feng" userId="f2498aaf-6ea4-4003-b18f-a269b5147eb4" providerId="ADAL" clId="{AAC8F6A5-6A34-4BFE-A543-376837AA7FE6}" dt="2024-10-17T18:40:39.658" v="3396" actId="20577"/>
          <ac:spMkLst>
            <pc:docMk/>
            <pc:sldMk cId="0" sldId="263"/>
            <ac:spMk id="3" creationId="{4670748E-F6F3-C107-4FF3-BF82029DA231}"/>
          </ac:spMkLst>
        </pc:spChg>
        <pc:spChg chg="add mod">
          <ac:chgData name="Yulun Feng" userId="f2498aaf-6ea4-4003-b18f-a269b5147eb4" providerId="ADAL" clId="{AAC8F6A5-6A34-4BFE-A543-376837AA7FE6}" dt="2024-10-17T18:40:56.139" v="3414" actId="20577"/>
          <ac:spMkLst>
            <pc:docMk/>
            <pc:sldMk cId="0" sldId="263"/>
            <ac:spMk id="4" creationId="{DC417189-5689-A75E-9774-8BF889C09DDE}"/>
          </ac:spMkLst>
        </pc:spChg>
        <pc:spChg chg="add mod">
          <ac:chgData name="Yulun Feng" userId="f2498aaf-6ea4-4003-b18f-a269b5147eb4" providerId="ADAL" clId="{AAC8F6A5-6A34-4BFE-A543-376837AA7FE6}" dt="2024-10-17T18:40:47.650" v="3410" actId="20577"/>
          <ac:spMkLst>
            <pc:docMk/>
            <pc:sldMk cId="0" sldId="263"/>
            <ac:spMk id="5" creationId="{17AEBF59-FA06-B767-82D0-8163367C8481}"/>
          </ac:spMkLst>
        </pc:spChg>
        <pc:spChg chg="add">
          <ac:chgData name="Yulun Feng" userId="f2498aaf-6ea4-4003-b18f-a269b5147eb4" providerId="ADAL" clId="{AAC8F6A5-6A34-4BFE-A543-376837AA7FE6}" dt="2024-10-17T16:39:25.097" v="1485"/>
          <ac:spMkLst>
            <pc:docMk/>
            <pc:sldMk cId="0" sldId="263"/>
            <ac:spMk id="6" creationId="{83433AD5-F744-EE80-95C6-D8A1AA9FAFE3}"/>
          </ac:spMkLst>
        </pc:spChg>
        <pc:spChg chg="add">
          <ac:chgData name="Yulun Feng" userId="f2498aaf-6ea4-4003-b18f-a269b5147eb4" providerId="ADAL" clId="{AAC8F6A5-6A34-4BFE-A543-376837AA7FE6}" dt="2024-10-17T16:39:35.089" v="1486"/>
          <ac:spMkLst>
            <pc:docMk/>
            <pc:sldMk cId="0" sldId="263"/>
            <ac:spMk id="7" creationId="{75D5813B-D97E-9244-DFD9-36EDB18767D5}"/>
          </ac:spMkLst>
        </pc:spChg>
        <pc:spChg chg="add mod">
          <ac:chgData name="Yulun Feng" userId="f2498aaf-6ea4-4003-b18f-a269b5147eb4" providerId="ADAL" clId="{AAC8F6A5-6A34-4BFE-A543-376837AA7FE6}" dt="2024-10-17T16:39:41.751" v="1489"/>
          <ac:spMkLst>
            <pc:docMk/>
            <pc:sldMk cId="0" sldId="263"/>
            <ac:spMk id="8" creationId="{4FDFAAA2-1EC0-4F4A-C0B6-387737BD6F6D}"/>
          </ac:spMkLst>
        </pc:spChg>
        <pc:spChg chg="add mod">
          <ac:chgData name="Yulun Feng" userId="f2498aaf-6ea4-4003-b18f-a269b5147eb4" providerId="ADAL" clId="{AAC8F6A5-6A34-4BFE-A543-376837AA7FE6}" dt="2024-10-17T16:39:46.240" v="1491"/>
          <ac:spMkLst>
            <pc:docMk/>
            <pc:sldMk cId="0" sldId="263"/>
            <ac:spMk id="9" creationId="{961D4664-1F3C-0FCE-DAB3-869CED746330}"/>
          </ac:spMkLst>
        </pc:spChg>
        <pc:spChg chg="mod">
          <ac:chgData name="Yulun Feng" userId="f2498aaf-6ea4-4003-b18f-a269b5147eb4" providerId="ADAL" clId="{AAC8F6A5-6A34-4BFE-A543-376837AA7FE6}" dt="2024-10-17T16:12:50.563" v="981"/>
          <ac:spMkLst>
            <pc:docMk/>
            <pc:sldMk cId="0" sldId="263"/>
            <ac:spMk id="166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6:14:30.191" v="994" actId="1076"/>
          <ac:spMkLst>
            <pc:docMk/>
            <pc:sldMk cId="0" sldId="263"/>
            <ac:spMk id="167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6:26:14.627" v="1174" actId="20577"/>
          <ac:spMkLst>
            <pc:docMk/>
            <pc:sldMk cId="0" sldId="263"/>
            <ac:spMk id="168" creationId="{00000000-0000-0000-0000-000000000000}"/>
          </ac:spMkLst>
        </pc:spChg>
        <pc:spChg chg="add del mod">
          <ac:chgData name="Yulun Feng" userId="f2498aaf-6ea4-4003-b18f-a269b5147eb4" providerId="ADAL" clId="{AAC8F6A5-6A34-4BFE-A543-376837AA7FE6}" dt="2024-10-17T18:48:31.448" v="3534" actId="20577"/>
          <ac:spMkLst>
            <pc:docMk/>
            <pc:sldMk cId="0" sldId="263"/>
            <ac:spMk id="169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6:15:07.254" v="999" actId="1076"/>
          <ac:spMkLst>
            <pc:docMk/>
            <pc:sldMk cId="0" sldId="263"/>
            <ac:spMk id="171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6:25:31.215" v="1123" actId="20577"/>
          <ac:spMkLst>
            <pc:docMk/>
            <pc:sldMk cId="0" sldId="263"/>
            <ac:spMk id="172" creationId="{00000000-0000-0000-0000-000000000000}"/>
          </ac:spMkLst>
        </pc:spChg>
        <pc:spChg chg="del mod">
          <ac:chgData name="Yulun Feng" userId="f2498aaf-6ea4-4003-b18f-a269b5147eb4" providerId="ADAL" clId="{AAC8F6A5-6A34-4BFE-A543-376837AA7FE6}" dt="2024-10-17T16:24:38.780" v="1107" actId="478"/>
          <ac:spMkLst>
            <pc:docMk/>
            <pc:sldMk cId="0" sldId="263"/>
            <ac:spMk id="173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6:14:30.191" v="994" actId="1076"/>
          <ac:spMkLst>
            <pc:docMk/>
            <pc:sldMk cId="0" sldId="263"/>
            <ac:spMk id="174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6:26:30.135" v="1200" actId="20577"/>
          <ac:spMkLst>
            <pc:docMk/>
            <pc:sldMk cId="0" sldId="263"/>
            <ac:spMk id="175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6:14:30.191" v="994" actId="1076"/>
          <ac:spMkLst>
            <pc:docMk/>
            <pc:sldMk cId="0" sldId="263"/>
            <ac:spMk id="176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6:27:38.475" v="1257" actId="1076"/>
          <ac:spMkLst>
            <pc:docMk/>
            <pc:sldMk cId="0" sldId="263"/>
            <ac:spMk id="177" creationId="{00000000-0000-0000-0000-000000000000}"/>
          </ac:spMkLst>
        </pc:spChg>
        <pc:spChg chg="del mod">
          <ac:chgData name="Yulun Feng" userId="f2498aaf-6ea4-4003-b18f-a269b5147eb4" providerId="ADAL" clId="{AAC8F6A5-6A34-4BFE-A543-376837AA7FE6}" dt="2024-10-17T16:24:43.799" v="1109" actId="478"/>
          <ac:spMkLst>
            <pc:docMk/>
            <pc:sldMk cId="0" sldId="263"/>
            <ac:spMk id="178" creationId="{00000000-0000-0000-0000-000000000000}"/>
          </ac:spMkLst>
        </pc:spChg>
        <pc:spChg chg="del mod">
          <ac:chgData name="Yulun Feng" userId="f2498aaf-6ea4-4003-b18f-a269b5147eb4" providerId="ADAL" clId="{AAC8F6A5-6A34-4BFE-A543-376837AA7FE6}" dt="2024-10-17T16:24:41.151" v="1108" actId="478"/>
          <ac:spMkLst>
            <pc:docMk/>
            <pc:sldMk cId="0" sldId="263"/>
            <ac:spMk id="179" creationId="{00000000-0000-0000-0000-000000000000}"/>
          </ac:spMkLst>
        </pc:spChg>
        <pc:spChg chg="del">
          <ac:chgData name="Yulun Feng" userId="f2498aaf-6ea4-4003-b18f-a269b5147eb4" providerId="ADAL" clId="{AAC8F6A5-6A34-4BFE-A543-376837AA7FE6}" dt="2024-10-17T16:12:55.087" v="982" actId="478"/>
          <ac:spMkLst>
            <pc:docMk/>
            <pc:sldMk cId="0" sldId="263"/>
            <ac:spMk id="181" creationId="{00000000-0000-0000-0000-000000000000}"/>
          </ac:spMkLst>
        </pc:spChg>
      </pc:sldChg>
      <pc:sldChg chg="del">
        <pc:chgData name="Yulun Feng" userId="f2498aaf-6ea4-4003-b18f-a269b5147eb4" providerId="ADAL" clId="{AAC8F6A5-6A34-4BFE-A543-376837AA7FE6}" dt="2024-10-17T17:53:33.963" v="2534" actId="47"/>
        <pc:sldMkLst>
          <pc:docMk/>
          <pc:sldMk cId="0" sldId="264"/>
        </pc:sldMkLst>
      </pc:sldChg>
      <pc:sldChg chg="del">
        <pc:chgData name="Yulun Feng" userId="f2498aaf-6ea4-4003-b18f-a269b5147eb4" providerId="ADAL" clId="{AAC8F6A5-6A34-4BFE-A543-376837AA7FE6}" dt="2024-10-17T17:53:33.508" v="2533" actId="47"/>
        <pc:sldMkLst>
          <pc:docMk/>
          <pc:sldMk cId="0" sldId="265"/>
        </pc:sldMkLst>
      </pc:sldChg>
      <pc:sldChg chg="del">
        <pc:chgData name="Yulun Feng" userId="f2498aaf-6ea4-4003-b18f-a269b5147eb4" providerId="ADAL" clId="{AAC8F6A5-6A34-4BFE-A543-376837AA7FE6}" dt="2024-10-17T17:53:33.274" v="2532" actId="47"/>
        <pc:sldMkLst>
          <pc:docMk/>
          <pc:sldMk cId="0" sldId="266"/>
        </pc:sldMkLst>
      </pc:sldChg>
      <pc:sldChg chg="del">
        <pc:chgData name="Yulun Feng" userId="f2498aaf-6ea4-4003-b18f-a269b5147eb4" providerId="ADAL" clId="{AAC8F6A5-6A34-4BFE-A543-376837AA7FE6}" dt="2024-10-17T17:53:33.100" v="2531" actId="47"/>
        <pc:sldMkLst>
          <pc:docMk/>
          <pc:sldMk cId="0" sldId="267"/>
        </pc:sldMkLst>
      </pc:sldChg>
      <pc:sldChg chg="del">
        <pc:chgData name="Yulun Feng" userId="f2498aaf-6ea4-4003-b18f-a269b5147eb4" providerId="ADAL" clId="{AAC8F6A5-6A34-4BFE-A543-376837AA7FE6}" dt="2024-10-17T17:53:32.902" v="2530" actId="47"/>
        <pc:sldMkLst>
          <pc:docMk/>
          <pc:sldMk cId="0" sldId="268"/>
        </pc:sldMkLst>
      </pc:sldChg>
      <pc:sldChg chg="del">
        <pc:chgData name="Yulun Feng" userId="f2498aaf-6ea4-4003-b18f-a269b5147eb4" providerId="ADAL" clId="{AAC8F6A5-6A34-4BFE-A543-376837AA7FE6}" dt="2024-10-17T17:53:32.734" v="2529" actId="47"/>
        <pc:sldMkLst>
          <pc:docMk/>
          <pc:sldMk cId="0" sldId="269"/>
        </pc:sldMkLst>
      </pc:sldChg>
      <pc:sldChg chg="del">
        <pc:chgData name="Yulun Feng" userId="f2498aaf-6ea4-4003-b18f-a269b5147eb4" providerId="ADAL" clId="{AAC8F6A5-6A34-4BFE-A543-376837AA7FE6}" dt="2024-10-17T17:53:32.541" v="2528" actId="47"/>
        <pc:sldMkLst>
          <pc:docMk/>
          <pc:sldMk cId="0" sldId="270"/>
        </pc:sldMkLst>
      </pc:sldChg>
      <pc:sldChg chg="del">
        <pc:chgData name="Yulun Feng" userId="f2498aaf-6ea4-4003-b18f-a269b5147eb4" providerId="ADAL" clId="{AAC8F6A5-6A34-4BFE-A543-376837AA7FE6}" dt="2024-10-17T17:53:32.372" v="2527" actId="47"/>
        <pc:sldMkLst>
          <pc:docMk/>
          <pc:sldMk cId="0" sldId="271"/>
        </pc:sldMkLst>
      </pc:sldChg>
      <pc:sldChg chg="del">
        <pc:chgData name="Yulun Feng" userId="f2498aaf-6ea4-4003-b18f-a269b5147eb4" providerId="ADAL" clId="{AAC8F6A5-6A34-4BFE-A543-376837AA7FE6}" dt="2024-10-17T17:53:32.134" v="2526" actId="47"/>
        <pc:sldMkLst>
          <pc:docMk/>
          <pc:sldMk cId="0" sldId="272"/>
        </pc:sldMkLst>
      </pc:sldChg>
      <pc:sldChg chg="del">
        <pc:chgData name="Yulun Feng" userId="f2498aaf-6ea4-4003-b18f-a269b5147eb4" providerId="ADAL" clId="{AAC8F6A5-6A34-4BFE-A543-376837AA7FE6}" dt="2024-10-17T17:53:31.868" v="2525" actId="47"/>
        <pc:sldMkLst>
          <pc:docMk/>
          <pc:sldMk cId="0" sldId="273"/>
        </pc:sldMkLst>
      </pc:sldChg>
      <pc:sldChg chg="del">
        <pc:chgData name="Yulun Feng" userId="f2498aaf-6ea4-4003-b18f-a269b5147eb4" providerId="ADAL" clId="{AAC8F6A5-6A34-4BFE-A543-376837AA7FE6}" dt="2024-10-17T17:53:31.047" v="2524" actId="47"/>
        <pc:sldMkLst>
          <pc:docMk/>
          <pc:sldMk cId="0" sldId="274"/>
        </pc:sldMkLst>
      </pc:sldChg>
      <pc:sldChg chg="ord modNotes">
        <pc:chgData name="Yulun Feng" userId="f2498aaf-6ea4-4003-b18f-a269b5147eb4" providerId="ADAL" clId="{AAC8F6A5-6A34-4BFE-A543-376837AA7FE6}" dt="2024-10-17T15:39:59.098" v="574"/>
        <pc:sldMkLst>
          <pc:docMk/>
          <pc:sldMk cId="0" sldId="275"/>
        </pc:sldMkLst>
      </pc:sldChg>
      <pc:sldChg chg="modSp add mod modNotesTx">
        <pc:chgData name="Yulun Feng" userId="f2498aaf-6ea4-4003-b18f-a269b5147eb4" providerId="ADAL" clId="{AAC8F6A5-6A34-4BFE-A543-376837AA7FE6}" dt="2024-10-17T19:16:56.291" v="3566" actId="20577"/>
        <pc:sldMkLst>
          <pc:docMk/>
          <pc:sldMk cId="4116044892" sldId="276"/>
        </pc:sldMkLst>
        <pc:spChg chg="mod">
          <ac:chgData name="Yulun Feng" userId="f2498aaf-6ea4-4003-b18f-a269b5147eb4" providerId="ADAL" clId="{AAC8F6A5-6A34-4BFE-A543-376837AA7FE6}" dt="2024-10-17T15:34:05.431" v="275" actId="20577"/>
          <ac:spMkLst>
            <pc:docMk/>
            <pc:sldMk cId="4116044892" sldId="276"/>
            <ac:spMk id="112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9:16:48.459" v="3562" actId="20577"/>
          <ac:spMkLst>
            <pc:docMk/>
            <pc:sldMk cId="4116044892" sldId="276"/>
            <ac:spMk id="116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9:16:46.357" v="3561" actId="20577"/>
          <ac:spMkLst>
            <pc:docMk/>
            <pc:sldMk cId="4116044892" sldId="276"/>
            <ac:spMk id="117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9:16:50.286" v="3563" actId="20577"/>
          <ac:spMkLst>
            <pc:docMk/>
            <pc:sldMk cId="4116044892" sldId="276"/>
            <ac:spMk id="121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9:16:52.027" v="3564" actId="20577"/>
          <ac:spMkLst>
            <pc:docMk/>
            <pc:sldMk cId="4116044892" sldId="276"/>
            <ac:spMk id="122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9:16:54.637" v="3565" actId="20577"/>
          <ac:spMkLst>
            <pc:docMk/>
            <pc:sldMk cId="4116044892" sldId="276"/>
            <ac:spMk id="126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9:16:56.291" v="3566" actId="20577"/>
          <ac:spMkLst>
            <pc:docMk/>
            <pc:sldMk cId="4116044892" sldId="276"/>
            <ac:spMk id="127" creationId="{00000000-0000-0000-0000-000000000000}"/>
          </ac:spMkLst>
        </pc:spChg>
      </pc:sldChg>
      <pc:sldChg chg="addSp delSp modSp add mod ord modNotesTx">
        <pc:chgData name="Yulun Feng" userId="f2498aaf-6ea4-4003-b18f-a269b5147eb4" providerId="ADAL" clId="{AAC8F6A5-6A34-4BFE-A543-376837AA7FE6}" dt="2024-10-17T17:00:36.714" v="2444" actId="478"/>
        <pc:sldMkLst>
          <pc:docMk/>
          <pc:sldMk cId="2304764509" sldId="277"/>
        </pc:sldMkLst>
        <pc:spChg chg="mod">
          <ac:chgData name="Yulun Feng" userId="f2498aaf-6ea4-4003-b18f-a269b5147eb4" providerId="ADAL" clId="{AAC8F6A5-6A34-4BFE-A543-376837AA7FE6}" dt="2024-10-17T16:07:07.141" v="901" actId="1076"/>
          <ac:spMkLst>
            <pc:docMk/>
            <pc:sldMk cId="2304764509" sldId="277"/>
            <ac:spMk id="112" creationId="{00000000-0000-0000-0000-000000000000}"/>
          </ac:spMkLst>
        </pc:spChg>
        <pc:spChg chg="del">
          <ac:chgData name="Yulun Feng" userId="f2498aaf-6ea4-4003-b18f-a269b5147eb4" providerId="ADAL" clId="{AAC8F6A5-6A34-4BFE-A543-376837AA7FE6}" dt="2024-10-17T15:43:46.131" v="893" actId="478"/>
          <ac:spMkLst>
            <pc:docMk/>
            <pc:sldMk cId="2304764509" sldId="277"/>
            <ac:spMk id="117" creationId="{00000000-0000-0000-0000-000000000000}"/>
          </ac:spMkLst>
        </pc:spChg>
        <pc:spChg chg="del">
          <ac:chgData name="Yulun Feng" userId="f2498aaf-6ea4-4003-b18f-a269b5147eb4" providerId="ADAL" clId="{AAC8F6A5-6A34-4BFE-A543-376837AA7FE6}" dt="2024-10-17T17:00:36.714" v="2444" actId="478"/>
          <ac:spMkLst>
            <pc:docMk/>
            <pc:sldMk cId="2304764509" sldId="277"/>
            <ac:spMk id="121" creationId="{00000000-0000-0000-0000-000000000000}"/>
          </ac:spMkLst>
        </pc:spChg>
        <pc:spChg chg="del">
          <ac:chgData name="Yulun Feng" userId="f2498aaf-6ea4-4003-b18f-a269b5147eb4" providerId="ADAL" clId="{AAC8F6A5-6A34-4BFE-A543-376837AA7FE6}" dt="2024-10-17T15:43:44.031" v="892" actId="478"/>
          <ac:spMkLst>
            <pc:docMk/>
            <pc:sldMk cId="2304764509" sldId="277"/>
            <ac:spMk id="122" creationId="{00000000-0000-0000-0000-000000000000}"/>
          </ac:spMkLst>
        </pc:spChg>
        <pc:spChg chg="del">
          <ac:chgData name="Yulun Feng" userId="f2498aaf-6ea4-4003-b18f-a269b5147eb4" providerId="ADAL" clId="{AAC8F6A5-6A34-4BFE-A543-376837AA7FE6}" dt="2024-10-17T15:43:41.991" v="891" actId="478"/>
          <ac:spMkLst>
            <pc:docMk/>
            <pc:sldMk cId="2304764509" sldId="277"/>
            <ac:spMk id="127" creationId="{00000000-0000-0000-0000-000000000000}"/>
          </ac:spMkLst>
        </pc:spChg>
        <pc:grpChg chg="del">
          <ac:chgData name="Yulun Feng" userId="f2498aaf-6ea4-4003-b18f-a269b5147eb4" providerId="ADAL" clId="{AAC8F6A5-6A34-4BFE-A543-376837AA7FE6}" dt="2024-10-17T15:43:37.641" v="888" actId="478"/>
          <ac:grpSpMkLst>
            <pc:docMk/>
            <pc:sldMk cId="2304764509" sldId="277"/>
            <ac:grpSpMk id="113" creationId="{00000000-0000-0000-0000-000000000000}"/>
          </ac:grpSpMkLst>
        </pc:grpChg>
        <pc:grpChg chg="del">
          <ac:chgData name="Yulun Feng" userId="f2498aaf-6ea4-4003-b18f-a269b5147eb4" providerId="ADAL" clId="{AAC8F6A5-6A34-4BFE-A543-376837AA7FE6}" dt="2024-10-17T15:43:38.617" v="889" actId="478"/>
          <ac:grpSpMkLst>
            <pc:docMk/>
            <pc:sldMk cId="2304764509" sldId="277"/>
            <ac:grpSpMk id="118" creationId="{00000000-0000-0000-0000-000000000000}"/>
          </ac:grpSpMkLst>
        </pc:grpChg>
        <pc:grpChg chg="del">
          <ac:chgData name="Yulun Feng" userId="f2498aaf-6ea4-4003-b18f-a269b5147eb4" providerId="ADAL" clId="{AAC8F6A5-6A34-4BFE-A543-376837AA7FE6}" dt="2024-10-17T15:43:39.825" v="890" actId="478"/>
          <ac:grpSpMkLst>
            <pc:docMk/>
            <pc:sldMk cId="2304764509" sldId="277"/>
            <ac:grpSpMk id="123" creationId="{00000000-0000-0000-0000-000000000000}"/>
          </ac:grpSpMkLst>
        </pc:grpChg>
        <pc:picChg chg="add mod ord">
          <ac:chgData name="Yulun Feng" userId="f2498aaf-6ea4-4003-b18f-a269b5147eb4" providerId="ADAL" clId="{AAC8F6A5-6A34-4BFE-A543-376837AA7FE6}" dt="2024-10-17T16:08:53.194" v="920" actId="1076"/>
          <ac:picMkLst>
            <pc:docMk/>
            <pc:sldMk cId="2304764509" sldId="277"/>
            <ac:picMk id="3" creationId="{921F54E4-A60E-20A7-3A4C-318239534DDD}"/>
          </ac:picMkLst>
        </pc:picChg>
      </pc:sldChg>
      <pc:sldChg chg="addSp delSp modSp add mod modNotesTx">
        <pc:chgData name="Yulun Feng" userId="f2498aaf-6ea4-4003-b18f-a269b5147eb4" providerId="ADAL" clId="{AAC8F6A5-6A34-4BFE-A543-376837AA7FE6}" dt="2024-10-17T17:01:15.994" v="2448" actId="14100"/>
        <pc:sldMkLst>
          <pc:docMk/>
          <pc:sldMk cId="1729753955" sldId="278"/>
        </pc:sldMkLst>
        <pc:spChg chg="mod">
          <ac:chgData name="Yulun Feng" userId="f2498aaf-6ea4-4003-b18f-a269b5147eb4" providerId="ADAL" clId="{AAC8F6A5-6A34-4BFE-A543-376837AA7FE6}" dt="2024-10-17T16:12:00.972" v="975" actId="14100"/>
          <ac:spMkLst>
            <pc:docMk/>
            <pc:sldMk cId="1729753955" sldId="278"/>
            <ac:spMk id="112" creationId="{00000000-0000-0000-0000-000000000000}"/>
          </ac:spMkLst>
        </pc:spChg>
        <pc:spChg chg="del">
          <ac:chgData name="Yulun Feng" userId="f2498aaf-6ea4-4003-b18f-a269b5147eb4" providerId="ADAL" clId="{AAC8F6A5-6A34-4BFE-A543-376837AA7FE6}" dt="2024-10-17T17:00:26.294" v="2443" actId="478"/>
          <ac:spMkLst>
            <pc:docMk/>
            <pc:sldMk cId="1729753955" sldId="278"/>
            <ac:spMk id="116" creationId="{00000000-0000-0000-0000-000000000000}"/>
          </ac:spMkLst>
        </pc:spChg>
        <pc:spChg chg="del">
          <ac:chgData name="Yulun Feng" userId="f2498aaf-6ea4-4003-b18f-a269b5147eb4" providerId="ADAL" clId="{AAC8F6A5-6A34-4BFE-A543-376837AA7FE6}" dt="2024-10-17T16:07:43.591" v="908" actId="478"/>
          <ac:spMkLst>
            <pc:docMk/>
            <pc:sldMk cId="1729753955" sldId="278"/>
            <ac:spMk id="117" creationId="{00000000-0000-0000-0000-000000000000}"/>
          </ac:spMkLst>
        </pc:spChg>
        <pc:spChg chg="del">
          <ac:chgData name="Yulun Feng" userId="f2498aaf-6ea4-4003-b18f-a269b5147eb4" providerId="ADAL" clId="{AAC8F6A5-6A34-4BFE-A543-376837AA7FE6}" dt="2024-10-17T17:00:46.089" v="2445" actId="478"/>
          <ac:spMkLst>
            <pc:docMk/>
            <pc:sldMk cId="1729753955" sldId="278"/>
            <ac:spMk id="121" creationId="{00000000-0000-0000-0000-000000000000}"/>
          </ac:spMkLst>
        </pc:spChg>
        <pc:spChg chg="del">
          <ac:chgData name="Yulun Feng" userId="f2498aaf-6ea4-4003-b18f-a269b5147eb4" providerId="ADAL" clId="{AAC8F6A5-6A34-4BFE-A543-376837AA7FE6}" dt="2024-10-17T16:07:42.068" v="907" actId="478"/>
          <ac:spMkLst>
            <pc:docMk/>
            <pc:sldMk cId="1729753955" sldId="278"/>
            <ac:spMk id="122" creationId="{00000000-0000-0000-0000-000000000000}"/>
          </ac:spMkLst>
        </pc:spChg>
        <pc:spChg chg="del">
          <ac:chgData name="Yulun Feng" userId="f2498aaf-6ea4-4003-b18f-a269b5147eb4" providerId="ADAL" clId="{AAC8F6A5-6A34-4BFE-A543-376837AA7FE6}" dt="2024-10-17T17:00:50.683" v="2446" actId="478"/>
          <ac:spMkLst>
            <pc:docMk/>
            <pc:sldMk cId="1729753955" sldId="278"/>
            <ac:spMk id="126" creationId="{00000000-0000-0000-0000-000000000000}"/>
          </ac:spMkLst>
        </pc:spChg>
        <pc:spChg chg="del mod">
          <ac:chgData name="Yulun Feng" userId="f2498aaf-6ea4-4003-b18f-a269b5147eb4" providerId="ADAL" clId="{AAC8F6A5-6A34-4BFE-A543-376837AA7FE6}" dt="2024-10-17T16:07:40.548" v="906" actId="478"/>
          <ac:spMkLst>
            <pc:docMk/>
            <pc:sldMk cId="1729753955" sldId="278"/>
            <ac:spMk id="127" creationId="{00000000-0000-0000-0000-000000000000}"/>
          </ac:spMkLst>
        </pc:spChg>
        <pc:grpChg chg="del">
          <ac:chgData name="Yulun Feng" userId="f2498aaf-6ea4-4003-b18f-a269b5147eb4" providerId="ADAL" clId="{AAC8F6A5-6A34-4BFE-A543-376837AA7FE6}" dt="2024-10-17T16:07:37.293" v="902" actId="478"/>
          <ac:grpSpMkLst>
            <pc:docMk/>
            <pc:sldMk cId="1729753955" sldId="278"/>
            <ac:grpSpMk id="113" creationId="{00000000-0000-0000-0000-000000000000}"/>
          </ac:grpSpMkLst>
        </pc:grpChg>
        <pc:grpChg chg="del">
          <ac:chgData name="Yulun Feng" userId="f2498aaf-6ea4-4003-b18f-a269b5147eb4" providerId="ADAL" clId="{AAC8F6A5-6A34-4BFE-A543-376837AA7FE6}" dt="2024-10-17T16:07:38.104" v="903" actId="478"/>
          <ac:grpSpMkLst>
            <pc:docMk/>
            <pc:sldMk cId="1729753955" sldId="278"/>
            <ac:grpSpMk id="118" creationId="{00000000-0000-0000-0000-000000000000}"/>
          </ac:grpSpMkLst>
        </pc:grpChg>
        <pc:grpChg chg="del">
          <ac:chgData name="Yulun Feng" userId="f2498aaf-6ea4-4003-b18f-a269b5147eb4" providerId="ADAL" clId="{AAC8F6A5-6A34-4BFE-A543-376837AA7FE6}" dt="2024-10-17T16:07:39.151" v="904" actId="478"/>
          <ac:grpSpMkLst>
            <pc:docMk/>
            <pc:sldMk cId="1729753955" sldId="278"/>
            <ac:grpSpMk id="123" creationId="{00000000-0000-0000-0000-000000000000}"/>
          </ac:grpSpMkLst>
        </pc:grpChg>
        <pc:picChg chg="add mod ord">
          <ac:chgData name="Yulun Feng" userId="f2498aaf-6ea4-4003-b18f-a269b5147eb4" providerId="ADAL" clId="{AAC8F6A5-6A34-4BFE-A543-376837AA7FE6}" dt="2024-10-17T17:01:15.994" v="2448" actId="14100"/>
          <ac:picMkLst>
            <pc:docMk/>
            <pc:sldMk cId="1729753955" sldId="278"/>
            <ac:picMk id="3" creationId="{D5B02426-2438-B8C2-7576-1FBB7EAED2E8}"/>
          </ac:picMkLst>
        </pc:picChg>
      </pc:sldChg>
      <pc:sldChg chg="addSp delSp modSp add mod ord modNotesTx">
        <pc:chgData name="Yulun Feng" userId="f2498aaf-6ea4-4003-b18f-a269b5147eb4" providerId="ADAL" clId="{AAC8F6A5-6A34-4BFE-A543-376837AA7FE6}" dt="2024-10-17T17:52:29.093" v="2523"/>
        <pc:sldMkLst>
          <pc:docMk/>
          <pc:sldMk cId="799226709" sldId="279"/>
        </pc:sldMkLst>
        <pc:spChg chg="mod">
          <ac:chgData name="Yulun Feng" userId="f2498aaf-6ea4-4003-b18f-a269b5147eb4" providerId="ADAL" clId="{AAC8F6A5-6A34-4BFE-A543-376837AA7FE6}" dt="2024-10-17T16:11:49.360" v="974" actId="1076"/>
          <ac:spMkLst>
            <pc:docMk/>
            <pc:sldMk cId="799226709" sldId="279"/>
            <ac:spMk id="112" creationId="{00000000-0000-0000-0000-000000000000}"/>
          </ac:spMkLst>
        </pc:spChg>
        <pc:spChg chg="del">
          <ac:chgData name="Yulun Feng" userId="f2498aaf-6ea4-4003-b18f-a269b5147eb4" providerId="ADAL" clId="{AAC8F6A5-6A34-4BFE-A543-376837AA7FE6}" dt="2024-10-17T16:10:37.630" v="964" actId="478"/>
          <ac:spMkLst>
            <pc:docMk/>
            <pc:sldMk cId="799226709" sldId="279"/>
            <ac:spMk id="116" creationId="{00000000-0000-0000-0000-000000000000}"/>
          </ac:spMkLst>
        </pc:spChg>
        <pc:spChg chg="del">
          <ac:chgData name="Yulun Feng" userId="f2498aaf-6ea4-4003-b18f-a269b5147eb4" providerId="ADAL" clId="{AAC8F6A5-6A34-4BFE-A543-376837AA7FE6}" dt="2024-10-17T16:09:32.035" v="927" actId="478"/>
          <ac:spMkLst>
            <pc:docMk/>
            <pc:sldMk cId="799226709" sldId="279"/>
            <ac:spMk id="117" creationId="{00000000-0000-0000-0000-000000000000}"/>
          </ac:spMkLst>
        </pc:spChg>
        <pc:spChg chg="del">
          <ac:chgData name="Yulun Feng" userId="f2498aaf-6ea4-4003-b18f-a269b5147eb4" providerId="ADAL" clId="{AAC8F6A5-6A34-4BFE-A543-376837AA7FE6}" dt="2024-10-17T17:01:55.328" v="2449" actId="478"/>
          <ac:spMkLst>
            <pc:docMk/>
            <pc:sldMk cId="799226709" sldId="279"/>
            <ac:spMk id="121" creationId="{00000000-0000-0000-0000-000000000000}"/>
          </ac:spMkLst>
        </pc:spChg>
        <pc:spChg chg="del">
          <ac:chgData name="Yulun Feng" userId="f2498aaf-6ea4-4003-b18f-a269b5147eb4" providerId="ADAL" clId="{AAC8F6A5-6A34-4BFE-A543-376837AA7FE6}" dt="2024-10-17T16:09:30.205" v="926" actId="478"/>
          <ac:spMkLst>
            <pc:docMk/>
            <pc:sldMk cId="799226709" sldId="279"/>
            <ac:spMk id="122" creationId="{00000000-0000-0000-0000-000000000000}"/>
          </ac:spMkLst>
        </pc:spChg>
        <pc:spChg chg="del">
          <ac:chgData name="Yulun Feng" userId="f2498aaf-6ea4-4003-b18f-a269b5147eb4" providerId="ADAL" clId="{AAC8F6A5-6A34-4BFE-A543-376837AA7FE6}" dt="2024-10-17T17:01:57.912" v="2450" actId="478"/>
          <ac:spMkLst>
            <pc:docMk/>
            <pc:sldMk cId="799226709" sldId="279"/>
            <ac:spMk id="126" creationId="{00000000-0000-0000-0000-000000000000}"/>
          </ac:spMkLst>
        </pc:spChg>
        <pc:spChg chg="del">
          <ac:chgData name="Yulun Feng" userId="f2498aaf-6ea4-4003-b18f-a269b5147eb4" providerId="ADAL" clId="{AAC8F6A5-6A34-4BFE-A543-376837AA7FE6}" dt="2024-10-17T16:09:28.273" v="925" actId="478"/>
          <ac:spMkLst>
            <pc:docMk/>
            <pc:sldMk cId="799226709" sldId="279"/>
            <ac:spMk id="127" creationId="{00000000-0000-0000-0000-000000000000}"/>
          </ac:spMkLst>
        </pc:spChg>
        <pc:grpChg chg="del">
          <ac:chgData name="Yulun Feng" userId="f2498aaf-6ea4-4003-b18f-a269b5147eb4" providerId="ADAL" clId="{AAC8F6A5-6A34-4BFE-A543-376837AA7FE6}" dt="2024-10-17T16:09:24.328" v="922" actId="478"/>
          <ac:grpSpMkLst>
            <pc:docMk/>
            <pc:sldMk cId="799226709" sldId="279"/>
            <ac:grpSpMk id="113" creationId="{00000000-0000-0000-0000-000000000000}"/>
          </ac:grpSpMkLst>
        </pc:grpChg>
        <pc:grpChg chg="del">
          <ac:chgData name="Yulun Feng" userId="f2498aaf-6ea4-4003-b18f-a269b5147eb4" providerId="ADAL" clId="{AAC8F6A5-6A34-4BFE-A543-376837AA7FE6}" dt="2024-10-17T16:09:25.537" v="923" actId="478"/>
          <ac:grpSpMkLst>
            <pc:docMk/>
            <pc:sldMk cId="799226709" sldId="279"/>
            <ac:grpSpMk id="118" creationId="{00000000-0000-0000-0000-000000000000}"/>
          </ac:grpSpMkLst>
        </pc:grpChg>
        <pc:grpChg chg="del">
          <ac:chgData name="Yulun Feng" userId="f2498aaf-6ea4-4003-b18f-a269b5147eb4" providerId="ADAL" clId="{AAC8F6A5-6A34-4BFE-A543-376837AA7FE6}" dt="2024-10-17T16:09:26.467" v="924" actId="478"/>
          <ac:grpSpMkLst>
            <pc:docMk/>
            <pc:sldMk cId="799226709" sldId="279"/>
            <ac:grpSpMk id="123" creationId="{00000000-0000-0000-0000-000000000000}"/>
          </ac:grpSpMkLst>
        </pc:grpChg>
        <pc:picChg chg="add mod ord">
          <ac:chgData name="Yulun Feng" userId="f2498aaf-6ea4-4003-b18f-a269b5147eb4" providerId="ADAL" clId="{AAC8F6A5-6A34-4BFE-A543-376837AA7FE6}" dt="2024-10-17T16:11:43.987" v="973" actId="1076"/>
          <ac:picMkLst>
            <pc:docMk/>
            <pc:sldMk cId="799226709" sldId="279"/>
            <ac:picMk id="3" creationId="{0F4E5517-8F16-B0C6-88A5-F17835970AE4}"/>
          </ac:picMkLst>
        </pc:picChg>
      </pc:sldChg>
      <pc:sldChg chg="modSp add del mod modNotesTx">
        <pc:chgData name="Yulun Feng" userId="f2498aaf-6ea4-4003-b18f-a269b5147eb4" providerId="ADAL" clId="{AAC8F6A5-6A34-4BFE-A543-376837AA7FE6}" dt="2024-10-17T16:15:35.096" v="1016" actId="47"/>
        <pc:sldMkLst>
          <pc:docMk/>
          <pc:sldMk cId="3180055341" sldId="280"/>
        </pc:sldMkLst>
        <pc:spChg chg="mod">
          <ac:chgData name="Yulun Feng" userId="f2498aaf-6ea4-4003-b18f-a269b5147eb4" providerId="ADAL" clId="{AAC8F6A5-6A34-4BFE-A543-376837AA7FE6}" dt="2024-10-17T15:37:00.774" v="401" actId="20577"/>
          <ac:spMkLst>
            <pc:docMk/>
            <pc:sldMk cId="3180055341" sldId="280"/>
            <ac:spMk id="112" creationId="{00000000-0000-0000-0000-000000000000}"/>
          </ac:spMkLst>
        </pc:spChg>
      </pc:sldChg>
      <pc:sldChg chg="addSp delSp modSp add mod ord modNotesTx">
        <pc:chgData name="Yulun Feng" userId="f2498aaf-6ea4-4003-b18f-a269b5147eb4" providerId="ADAL" clId="{AAC8F6A5-6A34-4BFE-A543-376837AA7FE6}" dt="2024-10-17T18:37:01.240" v="3350" actId="20577"/>
        <pc:sldMkLst>
          <pc:docMk/>
          <pc:sldMk cId="2900253113" sldId="281"/>
        </pc:sldMkLst>
        <pc:spChg chg="mod">
          <ac:chgData name="Yulun Feng" userId="f2498aaf-6ea4-4003-b18f-a269b5147eb4" providerId="ADAL" clId="{AAC8F6A5-6A34-4BFE-A543-376837AA7FE6}" dt="2024-10-17T18:22:32.014" v="2543"/>
          <ac:spMkLst>
            <pc:docMk/>
            <pc:sldMk cId="2900253113" sldId="281"/>
            <ac:spMk id="3" creationId="{9A041EC9-E884-F5EB-BFB2-FF42F20F04A2}"/>
          </ac:spMkLst>
        </pc:spChg>
        <pc:spChg chg="mod">
          <ac:chgData name="Yulun Feng" userId="f2498aaf-6ea4-4003-b18f-a269b5147eb4" providerId="ADAL" clId="{AAC8F6A5-6A34-4BFE-A543-376837AA7FE6}" dt="2024-10-17T18:22:32.014" v="2543"/>
          <ac:spMkLst>
            <pc:docMk/>
            <pc:sldMk cId="2900253113" sldId="281"/>
            <ac:spMk id="4" creationId="{FD029602-22B4-A153-7823-1A3E7FF13C0B}"/>
          </ac:spMkLst>
        </pc:spChg>
        <pc:spChg chg="add del mod">
          <ac:chgData name="Yulun Feng" userId="f2498aaf-6ea4-4003-b18f-a269b5147eb4" providerId="ADAL" clId="{AAC8F6A5-6A34-4BFE-A543-376837AA7FE6}" dt="2024-10-17T18:23:05.940" v="2547" actId="478"/>
          <ac:spMkLst>
            <pc:docMk/>
            <pc:sldMk cId="2900253113" sldId="281"/>
            <ac:spMk id="5" creationId="{35644489-5B6A-11A2-A6C5-85F226CDCEED}"/>
          </ac:spMkLst>
        </pc:spChg>
        <pc:spChg chg="mod">
          <ac:chgData name="Yulun Feng" userId="f2498aaf-6ea4-4003-b18f-a269b5147eb4" providerId="ADAL" clId="{AAC8F6A5-6A34-4BFE-A543-376837AA7FE6}" dt="2024-10-17T18:22:37.789" v="2545"/>
          <ac:spMkLst>
            <pc:docMk/>
            <pc:sldMk cId="2900253113" sldId="281"/>
            <ac:spMk id="7" creationId="{55E73BD9-A2B1-8C94-4FC6-4744D3B195B3}"/>
          </ac:spMkLst>
        </pc:spChg>
        <pc:spChg chg="mod">
          <ac:chgData name="Yulun Feng" userId="f2498aaf-6ea4-4003-b18f-a269b5147eb4" providerId="ADAL" clId="{AAC8F6A5-6A34-4BFE-A543-376837AA7FE6}" dt="2024-10-17T18:22:37.789" v="2545"/>
          <ac:spMkLst>
            <pc:docMk/>
            <pc:sldMk cId="2900253113" sldId="281"/>
            <ac:spMk id="8" creationId="{91BCA099-BF6C-FF28-DF00-79EB14AD44F8}"/>
          </ac:spMkLst>
        </pc:spChg>
        <pc:spChg chg="add del mod">
          <ac:chgData name="Yulun Feng" userId="f2498aaf-6ea4-4003-b18f-a269b5147eb4" providerId="ADAL" clId="{AAC8F6A5-6A34-4BFE-A543-376837AA7FE6}" dt="2024-10-17T18:23:06.986" v="2548" actId="478"/>
          <ac:spMkLst>
            <pc:docMk/>
            <pc:sldMk cId="2900253113" sldId="281"/>
            <ac:spMk id="9" creationId="{5184DD60-FD97-C5F2-B7AD-0F7AEBADCEE2}"/>
          </ac:spMkLst>
        </pc:spChg>
        <pc:spChg chg="mod">
          <ac:chgData name="Yulun Feng" userId="f2498aaf-6ea4-4003-b18f-a269b5147eb4" providerId="ADAL" clId="{AAC8F6A5-6A34-4BFE-A543-376837AA7FE6}" dt="2024-10-17T18:23:58.570" v="2558"/>
          <ac:spMkLst>
            <pc:docMk/>
            <pc:sldMk cId="2900253113" sldId="281"/>
            <ac:spMk id="11" creationId="{3E904870-D826-6CC1-B8A4-6D10AD2956D8}"/>
          </ac:spMkLst>
        </pc:spChg>
        <pc:spChg chg="mod">
          <ac:chgData name="Yulun Feng" userId="f2498aaf-6ea4-4003-b18f-a269b5147eb4" providerId="ADAL" clId="{AAC8F6A5-6A34-4BFE-A543-376837AA7FE6}" dt="2024-10-17T18:23:58.570" v="2558"/>
          <ac:spMkLst>
            <pc:docMk/>
            <pc:sldMk cId="2900253113" sldId="281"/>
            <ac:spMk id="12" creationId="{77435C2A-E7DC-0868-CAD0-74DCCC767B77}"/>
          </ac:spMkLst>
        </pc:spChg>
        <pc:spChg chg="add mod">
          <ac:chgData name="Yulun Feng" userId="f2498aaf-6ea4-4003-b18f-a269b5147eb4" providerId="ADAL" clId="{AAC8F6A5-6A34-4BFE-A543-376837AA7FE6}" dt="2024-10-17T18:24:10.948" v="2561"/>
          <ac:spMkLst>
            <pc:docMk/>
            <pc:sldMk cId="2900253113" sldId="281"/>
            <ac:spMk id="13" creationId="{F053B4FC-8CCD-090F-AAA4-25A8DA25F79C}"/>
          </ac:spMkLst>
        </pc:spChg>
        <pc:spChg chg="mod">
          <ac:chgData name="Yulun Feng" userId="f2498aaf-6ea4-4003-b18f-a269b5147eb4" providerId="ADAL" clId="{AAC8F6A5-6A34-4BFE-A543-376837AA7FE6}" dt="2024-10-17T18:24:28.490" v="2565"/>
          <ac:spMkLst>
            <pc:docMk/>
            <pc:sldMk cId="2900253113" sldId="281"/>
            <ac:spMk id="15" creationId="{1A0E5555-4F37-5C32-2E49-8A0025F0BEA7}"/>
          </ac:spMkLst>
        </pc:spChg>
        <pc:spChg chg="mod">
          <ac:chgData name="Yulun Feng" userId="f2498aaf-6ea4-4003-b18f-a269b5147eb4" providerId="ADAL" clId="{AAC8F6A5-6A34-4BFE-A543-376837AA7FE6}" dt="2024-10-17T18:24:28.490" v="2565"/>
          <ac:spMkLst>
            <pc:docMk/>
            <pc:sldMk cId="2900253113" sldId="281"/>
            <ac:spMk id="16" creationId="{FD54B132-0F8B-6461-5AA8-939DC6E15986}"/>
          </ac:spMkLst>
        </pc:spChg>
        <pc:spChg chg="add mod">
          <ac:chgData name="Yulun Feng" userId="f2498aaf-6ea4-4003-b18f-a269b5147eb4" providerId="ADAL" clId="{AAC8F6A5-6A34-4BFE-A543-376837AA7FE6}" dt="2024-10-17T18:27:14.951" v="2638" actId="20577"/>
          <ac:spMkLst>
            <pc:docMk/>
            <pc:sldMk cId="2900253113" sldId="281"/>
            <ac:spMk id="17" creationId="{B57E89D9-86D3-0496-2BEE-6AF6601551BB}"/>
          </ac:spMkLst>
        </pc:spChg>
        <pc:spChg chg="mod">
          <ac:chgData name="Yulun Feng" userId="f2498aaf-6ea4-4003-b18f-a269b5147eb4" providerId="ADAL" clId="{AAC8F6A5-6A34-4BFE-A543-376837AA7FE6}" dt="2024-10-17T18:24:33.064" v="2567"/>
          <ac:spMkLst>
            <pc:docMk/>
            <pc:sldMk cId="2900253113" sldId="281"/>
            <ac:spMk id="19" creationId="{99F31E63-7DAF-8373-58EE-C9C493D1CC0F}"/>
          </ac:spMkLst>
        </pc:spChg>
        <pc:spChg chg="mod">
          <ac:chgData name="Yulun Feng" userId="f2498aaf-6ea4-4003-b18f-a269b5147eb4" providerId="ADAL" clId="{AAC8F6A5-6A34-4BFE-A543-376837AA7FE6}" dt="2024-10-17T18:24:33.064" v="2567"/>
          <ac:spMkLst>
            <pc:docMk/>
            <pc:sldMk cId="2900253113" sldId="281"/>
            <ac:spMk id="20" creationId="{B6C042C6-B5F3-6D31-76B7-4C6BBBF3C5A6}"/>
          </ac:spMkLst>
        </pc:spChg>
        <pc:spChg chg="add mod">
          <ac:chgData name="Yulun Feng" userId="f2498aaf-6ea4-4003-b18f-a269b5147eb4" providerId="ADAL" clId="{AAC8F6A5-6A34-4BFE-A543-376837AA7FE6}" dt="2024-10-17T18:27:28.488" v="2661" actId="20577"/>
          <ac:spMkLst>
            <pc:docMk/>
            <pc:sldMk cId="2900253113" sldId="281"/>
            <ac:spMk id="21" creationId="{A9C13E48-2A68-2D38-A064-7C80622C7FA9}"/>
          </ac:spMkLst>
        </pc:spChg>
        <pc:spChg chg="mod">
          <ac:chgData name="Yulun Feng" userId="f2498aaf-6ea4-4003-b18f-a269b5147eb4" providerId="ADAL" clId="{AAC8F6A5-6A34-4BFE-A543-376837AA7FE6}" dt="2024-10-17T18:24:37.262" v="2569"/>
          <ac:spMkLst>
            <pc:docMk/>
            <pc:sldMk cId="2900253113" sldId="281"/>
            <ac:spMk id="23" creationId="{DABA9EAE-5C66-DC9C-AF41-E8019CEB613D}"/>
          </ac:spMkLst>
        </pc:spChg>
        <pc:spChg chg="mod">
          <ac:chgData name="Yulun Feng" userId="f2498aaf-6ea4-4003-b18f-a269b5147eb4" providerId="ADAL" clId="{AAC8F6A5-6A34-4BFE-A543-376837AA7FE6}" dt="2024-10-17T18:24:37.262" v="2569"/>
          <ac:spMkLst>
            <pc:docMk/>
            <pc:sldMk cId="2900253113" sldId="281"/>
            <ac:spMk id="24" creationId="{96E6054F-54B6-11DA-3311-D25CA9F0D01D}"/>
          </ac:spMkLst>
        </pc:spChg>
        <pc:spChg chg="add mod">
          <ac:chgData name="Yulun Feng" userId="f2498aaf-6ea4-4003-b18f-a269b5147eb4" providerId="ADAL" clId="{AAC8F6A5-6A34-4BFE-A543-376837AA7FE6}" dt="2024-10-17T18:29:14.514" v="2774" actId="20577"/>
          <ac:spMkLst>
            <pc:docMk/>
            <pc:sldMk cId="2900253113" sldId="281"/>
            <ac:spMk id="25" creationId="{F9A962C3-B8F7-03A7-D93F-C578687C4556}"/>
          </ac:spMkLst>
        </pc:spChg>
        <pc:spChg chg="add del">
          <ac:chgData name="Yulun Feng" userId="f2498aaf-6ea4-4003-b18f-a269b5147eb4" providerId="ADAL" clId="{AAC8F6A5-6A34-4BFE-A543-376837AA7FE6}" dt="2024-10-17T18:32:45.217" v="2916" actId="22"/>
          <ac:spMkLst>
            <pc:docMk/>
            <pc:sldMk cId="2900253113" sldId="281"/>
            <ac:spMk id="27" creationId="{8B632900-BA01-0641-0252-654CD56C7ADC}"/>
          </ac:spMkLst>
        </pc:spChg>
        <pc:spChg chg="add mod">
          <ac:chgData name="Yulun Feng" userId="f2498aaf-6ea4-4003-b18f-a269b5147eb4" providerId="ADAL" clId="{AAC8F6A5-6A34-4BFE-A543-376837AA7FE6}" dt="2024-10-17T18:34:33.219" v="3085" actId="20577"/>
          <ac:spMkLst>
            <pc:docMk/>
            <pc:sldMk cId="2900253113" sldId="281"/>
            <ac:spMk id="28" creationId="{92AFA1B8-F767-C239-E9A8-156F2913906E}"/>
          </ac:spMkLst>
        </pc:spChg>
        <pc:spChg chg="add mod">
          <ac:chgData name="Yulun Feng" userId="f2498aaf-6ea4-4003-b18f-a269b5147eb4" providerId="ADAL" clId="{AAC8F6A5-6A34-4BFE-A543-376837AA7FE6}" dt="2024-10-17T18:35:40.182" v="3193" actId="20577"/>
          <ac:spMkLst>
            <pc:docMk/>
            <pc:sldMk cId="2900253113" sldId="281"/>
            <ac:spMk id="29" creationId="{6442E3B4-63E2-FCD9-D819-856C28373150}"/>
          </ac:spMkLst>
        </pc:spChg>
        <pc:spChg chg="add mod">
          <ac:chgData name="Yulun Feng" userId="f2498aaf-6ea4-4003-b18f-a269b5147eb4" providerId="ADAL" clId="{AAC8F6A5-6A34-4BFE-A543-376837AA7FE6}" dt="2024-10-17T18:37:01.240" v="3350" actId="20577"/>
          <ac:spMkLst>
            <pc:docMk/>
            <pc:sldMk cId="2900253113" sldId="281"/>
            <ac:spMk id="30" creationId="{E7F9FDB5-1373-ED3C-E638-3F04B80620E3}"/>
          </ac:spMkLst>
        </pc:spChg>
        <pc:spChg chg="mod">
          <ac:chgData name="Yulun Feng" userId="f2498aaf-6ea4-4003-b18f-a269b5147eb4" providerId="ADAL" clId="{AAC8F6A5-6A34-4BFE-A543-376837AA7FE6}" dt="2024-10-17T15:38:47.639" v="556" actId="20577"/>
          <ac:spMkLst>
            <pc:docMk/>
            <pc:sldMk cId="2900253113" sldId="281"/>
            <ac:spMk id="112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8:27:02.624" v="2616" actId="20577"/>
          <ac:spMkLst>
            <pc:docMk/>
            <pc:sldMk cId="2900253113" sldId="281"/>
            <ac:spMk id="116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8:36:09.537" v="3211" actId="123"/>
          <ac:spMkLst>
            <pc:docMk/>
            <pc:sldMk cId="2900253113" sldId="281"/>
            <ac:spMk id="117" creationId="{00000000-0000-0000-0000-000000000000}"/>
          </ac:spMkLst>
        </pc:spChg>
        <pc:spChg chg="del">
          <ac:chgData name="Yulun Feng" userId="f2498aaf-6ea4-4003-b18f-a269b5147eb4" providerId="ADAL" clId="{AAC8F6A5-6A34-4BFE-A543-376837AA7FE6}" dt="2024-10-17T18:23:10.790" v="2549" actId="478"/>
          <ac:spMkLst>
            <pc:docMk/>
            <pc:sldMk cId="2900253113" sldId="281"/>
            <ac:spMk id="121" creationId="{00000000-0000-0000-0000-000000000000}"/>
          </ac:spMkLst>
        </pc:spChg>
        <pc:spChg chg="del">
          <ac:chgData name="Yulun Feng" userId="f2498aaf-6ea4-4003-b18f-a269b5147eb4" providerId="ADAL" clId="{AAC8F6A5-6A34-4BFE-A543-376837AA7FE6}" dt="2024-10-17T18:22:26.718" v="2542" actId="478"/>
          <ac:spMkLst>
            <pc:docMk/>
            <pc:sldMk cId="2900253113" sldId="281"/>
            <ac:spMk id="122" creationId="{00000000-0000-0000-0000-000000000000}"/>
          </ac:spMkLst>
        </pc:spChg>
        <pc:spChg chg="del mod">
          <ac:chgData name="Yulun Feng" userId="f2498aaf-6ea4-4003-b18f-a269b5147eb4" providerId="ADAL" clId="{AAC8F6A5-6A34-4BFE-A543-376837AA7FE6}" dt="2024-10-17T18:22:24.916" v="2541" actId="478"/>
          <ac:spMkLst>
            <pc:docMk/>
            <pc:sldMk cId="2900253113" sldId="281"/>
            <ac:spMk id="127" creationId="{00000000-0000-0000-0000-000000000000}"/>
          </ac:spMkLst>
        </pc:spChg>
        <pc:grpChg chg="add del mod">
          <ac:chgData name="Yulun Feng" userId="f2498aaf-6ea4-4003-b18f-a269b5147eb4" providerId="ADAL" clId="{AAC8F6A5-6A34-4BFE-A543-376837AA7FE6}" dt="2024-10-17T18:23:10.790" v="2549" actId="478"/>
          <ac:grpSpMkLst>
            <pc:docMk/>
            <pc:sldMk cId="2900253113" sldId="281"/>
            <ac:grpSpMk id="2" creationId="{BF428620-2B13-F2AC-0A37-5260B2E68764}"/>
          </ac:grpSpMkLst>
        </pc:grpChg>
        <pc:grpChg chg="add del mod">
          <ac:chgData name="Yulun Feng" userId="f2498aaf-6ea4-4003-b18f-a269b5147eb4" providerId="ADAL" clId="{AAC8F6A5-6A34-4BFE-A543-376837AA7FE6}" dt="2024-10-17T18:23:10.790" v="2549" actId="478"/>
          <ac:grpSpMkLst>
            <pc:docMk/>
            <pc:sldMk cId="2900253113" sldId="281"/>
            <ac:grpSpMk id="6" creationId="{7ACF42FB-8C97-1934-A048-27EA7E552051}"/>
          </ac:grpSpMkLst>
        </pc:grpChg>
        <pc:grpChg chg="add mod">
          <ac:chgData name="Yulun Feng" userId="f2498aaf-6ea4-4003-b18f-a269b5147eb4" providerId="ADAL" clId="{AAC8F6A5-6A34-4BFE-A543-376837AA7FE6}" dt="2024-10-17T18:24:10.492" v="2560" actId="1076"/>
          <ac:grpSpMkLst>
            <pc:docMk/>
            <pc:sldMk cId="2900253113" sldId="281"/>
            <ac:grpSpMk id="10" creationId="{82A12E50-2E8A-38A2-4D2C-5EC7F3532E90}"/>
          </ac:grpSpMkLst>
        </pc:grpChg>
        <pc:grpChg chg="add mod">
          <ac:chgData name="Yulun Feng" userId="f2498aaf-6ea4-4003-b18f-a269b5147eb4" providerId="ADAL" clId="{AAC8F6A5-6A34-4BFE-A543-376837AA7FE6}" dt="2024-10-17T18:24:52.947" v="2571" actId="1076"/>
          <ac:grpSpMkLst>
            <pc:docMk/>
            <pc:sldMk cId="2900253113" sldId="281"/>
            <ac:grpSpMk id="14" creationId="{91674A7B-26FC-7B3A-43C4-1C19FFFA3361}"/>
          </ac:grpSpMkLst>
        </pc:grpChg>
        <pc:grpChg chg="add mod">
          <ac:chgData name="Yulun Feng" userId="f2498aaf-6ea4-4003-b18f-a269b5147eb4" providerId="ADAL" clId="{AAC8F6A5-6A34-4BFE-A543-376837AA7FE6}" dt="2024-10-17T18:24:52.947" v="2571" actId="1076"/>
          <ac:grpSpMkLst>
            <pc:docMk/>
            <pc:sldMk cId="2900253113" sldId="281"/>
            <ac:grpSpMk id="18" creationId="{9FCF7C74-B3DD-8C02-31A4-70EB9D685112}"/>
          </ac:grpSpMkLst>
        </pc:grpChg>
        <pc:grpChg chg="add mod">
          <ac:chgData name="Yulun Feng" userId="f2498aaf-6ea4-4003-b18f-a269b5147eb4" providerId="ADAL" clId="{AAC8F6A5-6A34-4BFE-A543-376837AA7FE6}" dt="2024-10-17T18:24:52.947" v="2571" actId="1076"/>
          <ac:grpSpMkLst>
            <pc:docMk/>
            <pc:sldMk cId="2900253113" sldId="281"/>
            <ac:grpSpMk id="22" creationId="{CE1944ED-ABA8-6B6D-0192-AB48E9B612EB}"/>
          </ac:grpSpMkLst>
        </pc:grpChg>
        <pc:grpChg chg="mod">
          <ac:chgData name="Yulun Feng" userId="f2498aaf-6ea4-4003-b18f-a269b5147eb4" providerId="ADAL" clId="{AAC8F6A5-6A34-4BFE-A543-376837AA7FE6}" dt="2024-10-17T18:24:52.947" v="2571" actId="1076"/>
          <ac:grpSpMkLst>
            <pc:docMk/>
            <pc:sldMk cId="2900253113" sldId="281"/>
            <ac:grpSpMk id="113" creationId="{00000000-0000-0000-0000-000000000000}"/>
          </ac:grpSpMkLst>
        </pc:grpChg>
        <pc:grpChg chg="del">
          <ac:chgData name="Yulun Feng" userId="f2498aaf-6ea4-4003-b18f-a269b5147eb4" providerId="ADAL" clId="{AAC8F6A5-6A34-4BFE-A543-376837AA7FE6}" dt="2024-10-17T18:22:21.892" v="2538" actId="478"/>
          <ac:grpSpMkLst>
            <pc:docMk/>
            <pc:sldMk cId="2900253113" sldId="281"/>
            <ac:grpSpMk id="118" creationId="{00000000-0000-0000-0000-000000000000}"/>
          </ac:grpSpMkLst>
        </pc:grpChg>
        <pc:grpChg chg="del">
          <ac:chgData name="Yulun Feng" userId="f2498aaf-6ea4-4003-b18f-a269b5147eb4" providerId="ADAL" clId="{AAC8F6A5-6A34-4BFE-A543-376837AA7FE6}" dt="2024-10-17T18:22:23.182" v="2539" actId="478"/>
          <ac:grpSpMkLst>
            <pc:docMk/>
            <pc:sldMk cId="2900253113" sldId="281"/>
            <ac:grpSpMk id="123" creationId="{00000000-0000-0000-0000-000000000000}"/>
          </ac:grpSpMkLst>
        </pc:grpChg>
      </pc:sldChg>
      <pc:sldChg chg="delSp modSp add del mod modNotesTx">
        <pc:chgData name="Yulun Feng" userId="f2498aaf-6ea4-4003-b18f-a269b5147eb4" providerId="ADAL" clId="{AAC8F6A5-6A34-4BFE-A543-376837AA7FE6}" dt="2024-10-17T17:17:33.729" v="2521" actId="47"/>
        <pc:sldMkLst>
          <pc:docMk/>
          <pc:sldMk cId="291867812" sldId="282"/>
        </pc:sldMkLst>
        <pc:spChg chg="mod">
          <ac:chgData name="Yulun Feng" userId="f2498aaf-6ea4-4003-b18f-a269b5147eb4" providerId="ADAL" clId="{AAC8F6A5-6A34-4BFE-A543-376837AA7FE6}" dt="2024-10-17T15:39:43.908" v="568" actId="20577"/>
          <ac:spMkLst>
            <pc:docMk/>
            <pc:sldMk cId="291867812" sldId="282"/>
            <ac:spMk id="112" creationId="{00000000-0000-0000-0000-000000000000}"/>
          </ac:spMkLst>
        </pc:spChg>
        <pc:spChg chg="del">
          <ac:chgData name="Yulun Feng" userId="f2498aaf-6ea4-4003-b18f-a269b5147eb4" providerId="ADAL" clId="{AAC8F6A5-6A34-4BFE-A543-376837AA7FE6}" dt="2024-10-17T15:40:11.993" v="581" actId="478"/>
          <ac:spMkLst>
            <pc:docMk/>
            <pc:sldMk cId="291867812" sldId="282"/>
            <ac:spMk id="117" creationId="{00000000-0000-0000-0000-000000000000}"/>
          </ac:spMkLst>
        </pc:spChg>
        <pc:spChg chg="del">
          <ac:chgData name="Yulun Feng" userId="f2498aaf-6ea4-4003-b18f-a269b5147eb4" providerId="ADAL" clId="{AAC8F6A5-6A34-4BFE-A543-376837AA7FE6}" dt="2024-10-17T15:40:10.245" v="580" actId="478"/>
          <ac:spMkLst>
            <pc:docMk/>
            <pc:sldMk cId="291867812" sldId="282"/>
            <ac:spMk id="122" creationId="{00000000-0000-0000-0000-000000000000}"/>
          </ac:spMkLst>
        </pc:spChg>
        <pc:spChg chg="del mod">
          <ac:chgData name="Yulun Feng" userId="f2498aaf-6ea4-4003-b18f-a269b5147eb4" providerId="ADAL" clId="{AAC8F6A5-6A34-4BFE-A543-376837AA7FE6}" dt="2024-10-17T15:40:08.910" v="579" actId="478"/>
          <ac:spMkLst>
            <pc:docMk/>
            <pc:sldMk cId="291867812" sldId="282"/>
            <ac:spMk id="127" creationId="{00000000-0000-0000-0000-000000000000}"/>
          </ac:spMkLst>
        </pc:spChg>
        <pc:grpChg chg="del">
          <ac:chgData name="Yulun Feng" userId="f2498aaf-6ea4-4003-b18f-a269b5147eb4" providerId="ADAL" clId="{AAC8F6A5-6A34-4BFE-A543-376837AA7FE6}" dt="2024-10-17T15:40:03.975" v="575" actId="478"/>
          <ac:grpSpMkLst>
            <pc:docMk/>
            <pc:sldMk cId="291867812" sldId="282"/>
            <ac:grpSpMk id="113" creationId="{00000000-0000-0000-0000-000000000000}"/>
          </ac:grpSpMkLst>
        </pc:grpChg>
        <pc:grpChg chg="del">
          <ac:chgData name="Yulun Feng" userId="f2498aaf-6ea4-4003-b18f-a269b5147eb4" providerId="ADAL" clId="{AAC8F6A5-6A34-4BFE-A543-376837AA7FE6}" dt="2024-10-17T15:40:05.058" v="576" actId="478"/>
          <ac:grpSpMkLst>
            <pc:docMk/>
            <pc:sldMk cId="291867812" sldId="282"/>
            <ac:grpSpMk id="118" creationId="{00000000-0000-0000-0000-000000000000}"/>
          </ac:grpSpMkLst>
        </pc:grpChg>
        <pc:grpChg chg="del">
          <ac:chgData name="Yulun Feng" userId="f2498aaf-6ea4-4003-b18f-a269b5147eb4" providerId="ADAL" clId="{AAC8F6A5-6A34-4BFE-A543-376837AA7FE6}" dt="2024-10-17T15:40:06.719" v="577" actId="478"/>
          <ac:grpSpMkLst>
            <pc:docMk/>
            <pc:sldMk cId="291867812" sldId="282"/>
            <ac:grpSpMk id="123" creationId="{00000000-0000-0000-0000-000000000000}"/>
          </ac:grpSpMkLst>
        </pc:grpChg>
      </pc:sldChg>
      <pc:sldChg chg="modSp add mod">
        <pc:chgData name="Yulun Feng" userId="f2498aaf-6ea4-4003-b18f-a269b5147eb4" providerId="ADAL" clId="{AAC8F6A5-6A34-4BFE-A543-376837AA7FE6}" dt="2024-10-17T18:38:37.164" v="3353" actId="20577"/>
        <pc:sldMkLst>
          <pc:docMk/>
          <pc:sldMk cId="525310091" sldId="283"/>
        </pc:sldMkLst>
        <pc:spChg chg="mod">
          <ac:chgData name="Yulun Feng" userId="f2498aaf-6ea4-4003-b18f-a269b5147eb4" providerId="ADAL" clId="{AAC8F6A5-6A34-4BFE-A543-376837AA7FE6}" dt="2024-10-17T17:03:28.312" v="2451" actId="1076"/>
          <ac:spMkLst>
            <pc:docMk/>
            <pc:sldMk cId="525310091" sldId="283"/>
            <ac:spMk id="145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8:38:37.164" v="3353" actId="20577"/>
          <ac:spMkLst>
            <pc:docMk/>
            <pc:sldMk cId="525310091" sldId="283"/>
            <ac:spMk id="146" creationId="{00000000-0000-0000-0000-000000000000}"/>
          </ac:spMkLst>
        </pc:spChg>
      </pc:sldChg>
      <pc:sldChg chg="modSp add mod">
        <pc:chgData name="Yulun Feng" userId="f2498aaf-6ea4-4003-b18f-a269b5147eb4" providerId="ADAL" clId="{AAC8F6A5-6A34-4BFE-A543-376837AA7FE6}" dt="2024-10-17T18:47:27.774" v="3501" actId="20577"/>
        <pc:sldMkLst>
          <pc:docMk/>
          <pc:sldMk cId="3182500146" sldId="284"/>
        </pc:sldMkLst>
        <pc:spChg chg="mod">
          <ac:chgData name="Yulun Feng" userId="f2498aaf-6ea4-4003-b18f-a269b5147eb4" providerId="ADAL" clId="{AAC8F6A5-6A34-4BFE-A543-376837AA7FE6}" dt="2024-10-17T18:47:14.725" v="3495" actId="20577"/>
          <ac:spMkLst>
            <pc:docMk/>
            <pc:sldMk cId="3182500146" sldId="284"/>
            <ac:spMk id="17" creationId="{B57E89D9-86D3-0496-2BEE-6AF6601551BB}"/>
          </ac:spMkLst>
        </pc:spChg>
        <pc:spChg chg="mod">
          <ac:chgData name="Yulun Feng" userId="f2498aaf-6ea4-4003-b18f-a269b5147eb4" providerId="ADAL" clId="{AAC8F6A5-6A34-4BFE-A543-376837AA7FE6}" dt="2024-10-17T18:47:16.984" v="3496" actId="20577"/>
          <ac:spMkLst>
            <pc:docMk/>
            <pc:sldMk cId="3182500146" sldId="284"/>
            <ac:spMk id="21" creationId="{A9C13E48-2A68-2D38-A064-7C80622C7FA9}"/>
          </ac:spMkLst>
        </pc:spChg>
        <pc:spChg chg="mod">
          <ac:chgData name="Yulun Feng" userId="f2498aaf-6ea4-4003-b18f-a269b5147eb4" providerId="ADAL" clId="{AAC8F6A5-6A34-4BFE-A543-376837AA7FE6}" dt="2024-10-17T18:47:18.930" v="3497" actId="20577"/>
          <ac:spMkLst>
            <pc:docMk/>
            <pc:sldMk cId="3182500146" sldId="284"/>
            <ac:spMk id="25" creationId="{F9A962C3-B8F7-03A7-D93F-C578687C4556}"/>
          </ac:spMkLst>
        </pc:spChg>
        <pc:spChg chg="mod">
          <ac:chgData name="Yulun Feng" userId="f2498aaf-6ea4-4003-b18f-a269b5147eb4" providerId="ADAL" clId="{AAC8F6A5-6A34-4BFE-A543-376837AA7FE6}" dt="2024-10-17T18:47:24.048" v="3499" actId="20577"/>
          <ac:spMkLst>
            <pc:docMk/>
            <pc:sldMk cId="3182500146" sldId="284"/>
            <ac:spMk id="28" creationId="{92AFA1B8-F767-C239-E9A8-156F2913906E}"/>
          </ac:spMkLst>
        </pc:spChg>
        <pc:spChg chg="mod">
          <ac:chgData name="Yulun Feng" userId="f2498aaf-6ea4-4003-b18f-a269b5147eb4" providerId="ADAL" clId="{AAC8F6A5-6A34-4BFE-A543-376837AA7FE6}" dt="2024-10-17T18:47:25.802" v="3500" actId="20577"/>
          <ac:spMkLst>
            <pc:docMk/>
            <pc:sldMk cId="3182500146" sldId="284"/>
            <ac:spMk id="29" creationId="{6442E3B4-63E2-FCD9-D819-856C28373150}"/>
          </ac:spMkLst>
        </pc:spChg>
        <pc:spChg chg="mod">
          <ac:chgData name="Yulun Feng" userId="f2498aaf-6ea4-4003-b18f-a269b5147eb4" providerId="ADAL" clId="{AAC8F6A5-6A34-4BFE-A543-376837AA7FE6}" dt="2024-10-17T18:47:27.774" v="3501" actId="20577"/>
          <ac:spMkLst>
            <pc:docMk/>
            <pc:sldMk cId="3182500146" sldId="284"/>
            <ac:spMk id="30" creationId="{E7F9FDB5-1373-ED3C-E638-3F04B80620E3}"/>
          </ac:spMkLst>
        </pc:spChg>
        <pc:spChg chg="mod">
          <ac:chgData name="Yulun Feng" userId="f2498aaf-6ea4-4003-b18f-a269b5147eb4" providerId="ADAL" clId="{AAC8F6A5-6A34-4BFE-A543-376837AA7FE6}" dt="2024-10-17T18:46:52.352" v="3493" actId="20577"/>
          <ac:spMkLst>
            <pc:docMk/>
            <pc:sldMk cId="3182500146" sldId="284"/>
            <ac:spMk id="112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8:47:12.269" v="3494" actId="20577"/>
          <ac:spMkLst>
            <pc:docMk/>
            <pc:sldMk cId="3182500146" sldId="284"/>
            <ac:spMk id="116" creationId="{00000000-0000-0000-0000-000000000000}"/>
          </ac:spMkLst>
        </pc:spChg>
        <pc:spChg chg="mod">
          <ac:chgData name="Yulun Feng" userId="f2498aaf-6ea4-4003-b18f-a269b5147eb4" providerId="ADAL" clId="{AAC8F6A5-6A34-4BFE-A543-376837AA7FE6}" dt="2024-10-17T18:47:21.641" v="3498" actId="20577"/>
          <ac:spMkLst>
            <pc:docMk/>
            <pc:sldMk cId="3182500146" sldId="284"/>
            <ac:spMk id="117" creationId="{00000000-0000-0000-0000-000000000000}"/>
          </ac:spMkLst>
        </pc:spChg>
      </pc:sldChg>
      <pc:sldChg chg="modSp add mod">
        <pc:chgData name="Yulun Feng" userId="f2498aaf-6ea4-4003-b18f-a269b5147eb4" providerId="ADAL" clId="{AAC8F6A5-6A34-4BFE-A543-376837AA7FE6}" dt="2024-10-17T19:18:28.083" v="3596" actId="20577"/>
        <pc:sldMkLst>
          <pc:docMk/>
          <pc:sldMk cId="1116968912" sldId="285"/>
        </pc:sldMkLst>
        <pc:spChg chg="mod">
          <ac:chgData name="Yulun Feng" userId="f2498aaf-6ea4-4003-b18f-a269b5147eb4" providerId="ADAL" clId="{AAC8F6A5-6A34-4BFE-A543-376837AA7FE6}" dt="2024-10-17T19:18:28.083" v="3596" actId="20577"/>
          <ac:spMkLst>
            <pc:docMk/>
            <pc:sldMk cId="1116968912" sldId="285"/>
            <ac:spMk id="132" creationId="{00000000-0000-0000-0000-000000000000}"/>
          </ac:spMkLst>
        </pc:spChg>
      </pc:sldChg>
      <pc:sldMasterChg chg="delSldLayout">
        <pc:chgData name="Yulun Feng" userId="f2498aaf-6ea4-4003-b18f-a269b5147eb4" providerId="ADAL" clId="{AAC8F6A5-6A34-4BFE-A543-376837AA7FE6}" dt="2024-10-17T17:53:33.508" v="2533" actId="47"/>
        <pc:sldMasterMkLst>
          <pc:docMk/>
          <pc:sldMasterMk cId="0" sldId="2147483659"/>
        </pc:sldMasterMkLst>
        <pc:sldLayoutChg chg="del">
          <pc:chgData name="Yulun Feng" userId="f2498aaf-6ea4-4003-b18f-a269b5147eb4" providerId="ADAL" clId="{AAC8F6A5-6A34-4BFE-A543-376837AA7FE6}" dt="2024-10-17T17:53:33.508" v="2533" actId="47"/>
          <pc:sldLayoutMkLst>
            <pc:docMk/>
            <pc:sldMasterMk cId="0" sldId="2147483659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Yulun Feng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05f7d80b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05f7d80b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Yulun Feng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05f7d80b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05f7d80b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Yulun Feng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614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f79941667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f79941667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Yuelu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622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f79941667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f79941667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Yuelu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370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b1c874319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6b1c874319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f7994166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f7994166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Yuelu Zhang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f79941667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f79941667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Yuelu Zhang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f79941667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f79941667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Yulun Feng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0664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05f7d80b9_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05f7d80b9_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</a:t>
            </a:r>
            <a:r>
              <a:rPr lang="en-US" altLang="zh-CN" dirty="0" err="1"/>
              <a:t>uelu</a:t>
            </a:r>
            <a:r>
              <a:rPr lang="en-US" altLang="zh-CN" dirty="0"/>
              <a:t> Zhang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05f7d80b9_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05f7d80b9_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</a:t>
            </a:r>
            <a:r>
              <a:rPr lang="en-US" altLang="zh-CN" dirty="0" err="1"/>
              <a:t>uelu</a:t>
            </a:r>
            <a:r>
              <a:rPr lang="en-US" altLang="zh-CN" dirty="0"/>
              <a:t>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5598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f79941667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f79941667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Yulun Feng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6689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f79941667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f79941667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Yulun Feng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457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f79941667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f79941667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Yulun Feng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79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98100" y="2017699"/>
            <a:ext cx="906716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</a:t>
            </a:r>
            <a:r>
              <a:rPr lang="en-US" altLang="zh-CN" sz="6000" dirty="0"/>
              <a:t>mart City</a:t>
            </a:r>
            <a:r>
              <a:rPr lang="en" sz="6000" dirty="0"/>
              <a:t> </a:t>
            </a:r>
            <a:endParaRPr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Urban Well-being Analysis and Intervention System</a:t>
            </a:r>
            <a:r>
              <a:rPr lang="en-US" sz="1800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sz="3500" dirty="0"/>
              <a:t> </a:t>
            </a:r>
            <a:endParaRPr sz="3500"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238325"/>
            <a:ext cx="13662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64: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Yulun Feng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Yuelu Zhang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67637189-FFF3-0EF4-B30E-B2C1784F38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240150" y="803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Strategy</a:t>
            </a:r>
            <a:endParaRPr dirty="0"/>
          </a:p>
        </p:txBody>
      </p:sp>
      <p:sp>
        <p:nvSpPr>
          <p:cNvPr id="167" name="Google Shape;167;p20"/>
          <p:cNvSpPr/>
          <p:nvPr/>
        </p:nvSpPr>
        <p:spPr>
          <a:xfrm>
            <a:off x="2428350" y="940050"/>
            <a:ext cx="2023800" cy="461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4294967295"/>
          </p:nvPr>
        </p:nvSpPr>
        <p:spPr>
          <a:xfrm>
            <a:off x="2422163" y="1055721"/>
            <a:ext cx="1849800" cy="2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Weight Calculation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4294967295"/>
          </p:nvPr>
        </p:nvSpPr>
        <p:spPr>
          <a:xfrm>
            <a:off x="240149" y="1451775"/>
            <a:ext cx="2188201" cy="320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300" dirty="0"/>
              <a:t>Load Data from database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300" dirty="0"/>
              <a:t>Data Cleaning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300" dirty="0"/>
              <a:t>Data Normalization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300" dirty="0"/>
              <a:t>Encode Categorical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Package used: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i="1" dirty="0"/>
              <a:t>pandas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i="1" dirty="0"/>
              <a:t>numpy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i="1" dirty="0" err="1"/>
              <a:t>scipy.stats</a:t>
            </a:r>
            <a:endParaRPr lang="en-US" sz="1300" i="1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i="1" dirty="0" err="1"/>
              <a:t>sklearn.preprocessing</a:t>
            </a:r>
            <a:endParaRPr lang="en-US" sz="1300" i="1" dirty="0"/>
          </a:p>
          <a:p>
            <a:pPr marL="0" lvl="0" indent="0" rtl="0">
              <a:spcBef>
                <a:spcPts val="800"/>
              </a:spcBef>
              <a:spcAft>
                <a:spcPts val="800"/>
              </a:spcAft>
              <a:buNone/>
            </a:pPr>
            <a:endParaRPr sz="1300"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4294967295"/>
          </p:nvPr>
        </p:nvSpPr>
        <p:spPr>
          <a:xfrm>
            <a:off x="4334775" y="11373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Phase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240150" y="940062"/>
            <a:ext cx="2023800" cy="461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4294967295"/>
          </p:nvPr>
        </p:nvSpPr>
        <p:spPr>
          <a:xfrm>
            <a:off x="240150" y="1053992"/>
            <a:ext cx="2540400" cy="2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Collect &amp; Preprocess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4616550" y="940050"/>
            <a:ext cx="2023800" cy="461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4294967295"/>
          </p:nvPr>
        </p:nvSpPr>
        <p:spPr>
          <a:xfrm>
            <a:off x="4616550" y="1031192"/>
            <a:ext cx="1849800" cy="2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Machine Learning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6804750" y="940050"/>
            <a:ext cx="2023800" cy="461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4294967295"/>
          </p:nvPr>
        </p:nvSpPr>
        <p:spPr>
          <a:xfrm>
            <a:off x="6745200" y="1051350"/>
            <a:ext cx="2015550" cy="2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Family and Community Level Adjustment</a:t>
            </a: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97575" y="4654175"/>
            <a:ext cx="458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69;p20">
            <a:extLst>
              <a:ext uri="{FF2B5EF4-FFF2-40B4-BE49-F238E27FC236}">
                <a16:creationId xmlns:a16="http://schemas.microsoft.com/office/drawing/2014/main" id="{4670748E-F6F3-C107-4FF3-BF82029DA231}"/>
              </a:ext>
            </a:extLst>
          </p:cNvPr>
          <p:cNvSpPr txBox="1">
            <a:spLocks/>
          </p:cNvSpPr>
          <p:nvPr/>
        </p:nvSpPr>
        <p:spPr>
          <a:xfrm>
            <a:off x="2421374" y="1479927"/>
            <a:ext cx="2195176" cy="320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>
              <a:buFont typeface="Roboto"/>
              <a:buAutoNum type="arabicPeriod"/>
            </a:pPr>
            <a:r>
              <a:rPr lang="en-US" sz="1300" dirty="0"/>
              <a:t>Define Key Metrics</a:t>
            </a:r>
          </a:p>
          <a:p>
            <a:pPr marL="342900">
              <a:buFont typeface="Roboto"/>
              <a:buAutoNum type="arabicPeriod"/>
            </a:pPr>
            <a:r>
              <a:rPr lang="en-US" sz="1300" dirty="0"/>
              <a:t>Assign Weight</a:t>
            </a:r>
          </a:p>
          <a:p>
            <a:pPr marL="342900">
              <a:buFont typeface="Roboto"/>
              <a:buAutoNum type="arabicPeriod"/>
            </a:pPr>
            <a:r>
              <a:rPr lang="en-US" sz="1300" dirty="0"/>
              <a:t>Calculate Individual Score</a:t>
            </a:r>
          </a:p>
          <a:p>
            <a:pPr marL="342900">
              <a:buFont typeface="Roboto"/>
              <a:buAutoNum type="arabicPeriod"/>
            </a:pPr>
            <a:r>
              <a:rPr lang="en-US" sz="1300" dirty="0"/>
              <a:t>Aggregate Wellness Score</a:t>
            </a:r>
          </a:p>
          <a:p>
            <a:pPr marL="342900">
              <a:buFont typeface="Roboto"/>
              <a:buAutoNum type="arabicPeriod"/>
            </a:pP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Package used: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i="1" dirty="0"/>
              <a:t>pandas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i="1" dirty="0"/>
              <a:t>numpy</a:t>
            </a:r>
          </a:p>
          <a:p>
            <a:pPr marL="0" indent="0">
              <a:buNone/>
            </a:pPr>
            <a:endParaRPr lang="en-US" sz="1300" b="1" dirty="0"/>
          </a:p>
          <a:p>
            <a:pPr marL="342900">
              <a:buFont typeface="Roboto"/>
              <a:buAutoNum type="arabicPeriod"/>
            </a:pPr>
            <a:endParaRPr lang="en-US" sz="1300" b="1" dirty="0"/>
          </a:p>
          <a:p>
            <a:pPr marL="342900">
              <a:buFont typeface="Roboto"/>
              <a:buAutoNum type="arabicPeriod"/>
            </a:pPr>
            <a:endParaRPr lang="en-US" sz="1300" b="1" dirty="0"/>
          </a:p>
          <a:p>
            <a:pPr marL="0" indent="0">
              <a:spcBef>
                <a:spcPts val="800"/>
              </a:spcBef>
              <a:spcAft>
                <a:spcPts val="800"/>
              </a:spcAft>
              <a:buFont typeface="Roboto"/>
              <a:buNone/>
            </a:pPr>
            <a:endParaRPr lang="en-US" sz="1300" dirty="0"/>
          </a:p>
        </p:txBody>
      </p:sp>
      <p:sp>
        <p:nvSpPr>
          <p:cNvPr id="4" name="Google Shape;169;p20">
            <a:extLst>
              <a:ext uri="{FF2B5EF4-FFF2-40B4-BE49-F238E27FC236}">
                <a16:creationId xmlns:a16="http://schemas.microsoft.com/office/drawing/2014/main" id="{DC417189-5689-A75E-9774-8BF889C09DDE}"/>
              </a:ext>
            </a:extLst>
          </p:cNvPr>
          <p:cNvSpPr txBox="1">
            <a:spLocks/>
          </p:cNvSpPr>
          <p:nvPr/>
        </p:nvSpPr>
        <p:spPr>
          <a:xfrm>
            <a:off x="4602599" y="1507334"/>
            <a:ext cx="2181225" cy="320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>
              <a:buFont typeface="Roboto"/>
              <a:buAutoNum type="arabicPeriod"/>
            </a:pPr>
            <a:r>
              <a:rPr lang="en-US" sz="1300" dirty="0"/>
              <a:t>Load pre-trained model</a:t>
            </a:r>
          </a:p>
          <a:p>
            <a:pPr marL="342900">
              <a:buFont typeface="Roboto"/>
              <a:buAutoNum type="arabicPeriod"/>
            </a:pPr>
            <a:r>
              <a:rPr lang="en-US" sz="1300" dirty="0"/>
              <a:t>Fine-tune the model</a:t>
            </a:r>
          </a:p>
          <a:p>
            <a:pPr marL="342900">
              <a:buFont typeface="Roboto"/>
              <a:buAutoNum type="arabicPeriod"/>
            </a:pPr>
            <a:r>
              <a:rPr lang="en-US" sz="1300" dirty="0"/>
              <a:t>Predict adjustment</a:t>
            </a:r>
          </a:p>
          <a:p>
            <a:pPr marL="342900">
              <a:buFont typeface="Roboto"/>
              <a:buAutoNum type="arabicPeriod"/>
            </a:pPr>
            <a:r>
              <a:rPr lang="en-US" sz="1300" dirty="0"/>
              <a:t>Combine Predictions with Weighted Score</a:t>
            </a:r>
            <a:endParaRPr lang="en-US" sz="1300" b="1" dirty="0"/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Packages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transformers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tokenizer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datasets</a:t>
            </a:r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endParaRPr lang="en-US" sz="1300" b="1" dirty="0"/>
          </a:p>
          <a:p>
            <a:pPr marL="0" indent="0">
              <a:buNone/>
            </a:pPr>
            <a:endParaRPr lang="en-US" sz="1300" b="1" dirty="0"/>
          </a:p>
          <a:p>
            <a:pPr marL="0" indent="0">
              <a:spcBef>
                <a:spcPts val="800"/>
              </a:spcBef>
              <a:spcAft>
                <a:spcPts val="800"/>
              </a:spcAft>
              <a:buFont typeface="Roboto"/>
              <a:buNone/>
            </a:pPr>
            <a:endParaRPr lang="en-US" sz="1300" dirty="0"/>
          </a:p>
        </p:txBody>
      </p:sp>
      <p:sp>
        <p:nvSpPr>
          <p:cNvPr id="5" name="Google Shape;169;p20">
            <a:extLst>
              <a:ext uri="{FF2B5EF4-FFF2-40B4-BE49-F238E27FC236}">
                <a16:creationId xmlns:a16="http://schemas.microsoft.com/office/drawing/2014/main" id="{17AEBF59-FA06-B767-82D0-8163367C8481}"/>
              </a:ext>
            </a:extLst>
          </p:cNvPr>
          <p:cNvSpPr txBox="1">
            <a:spLocks/>
          </p:cNvSpPr>
          <p:nvPr/>
        </p:nvSpPr>
        <p:spPr>
          <a:xfrm>
            <a:off x="6783824" y="1518088"/>
            <a:ext cx="2120027" cy="320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>
              <a:buFont typeface="Roboto"/>
              <a:buAutoNum type="arabicPeriod"/>
            </a:pPr>
            <a:r>
              <a:rPr lang="en-US" sz="1300" dirty="0"/>
              <a:t>Retrieve data</a:t>
            </a:r>
          </a:p>
          <a:p>
            <a:pPr marL="342900">
              <a:buFont typeface="Roboto"/>
              <a:buAutoNum type="arabicPeriod"/>
            </a:pPr>
            <a:r>
              <a:rPr lang="en-US" sz="1300" dirty="0"/>
              <a:t>Apply family-level adjustment</a:t>
            </a:r>
          </a:p>
          <a:p>
            <a:pPr marL="342900">
              <a:buFont typeface="Roboto"/>
              <a:buAutoNum type="arabicPeriod"/>
            </a:pPr>
            <a:r>
              <a:rPr lang="en-US" sz="1300" dirty="0"/>
              <a:t>Calculate family wellness score</a:t>
            </a:r>
          </a:p>
          <a:p>
            <a:pPr marL="342900">
              <a:buFont typeface="Roboto"/>
              <a:buAutoNum type="arabicPeriod"/>
            </a:pPr>
            <a:r>
              <a:rPr lang="en-US" sz="1300" dirty="0"/>
              <a:t>Calculate community score</a:t>
            </a:r>
          </a:p>
          <a:p>
            <a:pPr marL="342900">
              <a:buFont typeface="Roboto"/>
              <a:buAutoNum type="arabicPeriod"/>
            </a:pPr>
            <a:r>
              <a:rPr lang="en-US" sz="1300" dirty="0"/>
              <a:t>Adjust for social trends</a:t>
            </a:r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Packages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/>
              <a:t>sklearn.preprocessing</a:t>
            </a:r>
            <a:endParaRPr lang="en-US" sz="1300" dirty="0"/>
          </a:p>
          <a:p>
            <a:pPr marL="342900">
              <a:buFont typeface="Roboto"/>
              <a:buAutoNum type="arabicPeriod"/>
            </a:pPr>
            <a:endParaRPr lang="en-US" sz="1300" b="1" dirty="0"/>
          </a:p>
          <a:p>
            <a:pPr marL="0" indent="0">
              <a:spcBef>
                <a:spcPts val="800"/>
              </a:spcBef>
              <a:spcAft>
                <a:spcPts val="800"/>
              </a:spcAft>
              <a:buFont typeface="Roboto"/>
              <a:buNone/>
            </a:pPr>
            <a:endParaRPr lang="en-US" sz="13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1889571" y="71504"/>
            <a:ext cx="5364858" cy="1275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Challenge Scenarios &amp;</a:t>
            </a:r>
            <a:br>
              <a:rPr lang="en-US" sz="36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Solution Demonstration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660275" y="1346791"/>
            <a:ext cx="7863600" cy="316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dk1"/>
                </a:solidFill>
              </a:rPr>
              <a:t>1. Constructing a new hospital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chemeClr val="dk1"/>
              </a:solidFill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chemeClr val="dk1"/>
              </a:solidFill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chemeClr val="dk1"/>
              </a:solidFill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dk1"/>
                </a:solidFill>
              </a:rPr>
              <a:t>2. Implementing a comprehensive health education program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1243337" y="26704"/>
            <a:ext cx="6433369" cy="1211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Challenge Scenarios &amp;</a:t>
            </a:r>
            <a:br>
              <a:rPr lang="en-US" sz="36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Solution Demonstration (cont.)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660275" y="1238196"/>
            <a:ext cx="7863600" cy="327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dk1"/>
                </a:solidFill>
              </a:rPr>
              <a:t>3. Investing in youth intervention programs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solidFill>
                <a:schemeClr val="dk1"/>
              </a:solidFill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solidFill>
                <a:schemeClr val="dk1"/>
              </a:solidFill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solidFill>
                <a:schemeClr val="dk1"/>
              </a:solidFill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dk1"/>
                </a:solidFill>
              </a:rPr>
              <a:t>4. Expanding economic opportunity initiatives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D0D0D"/>
                </a:solidFill>
                <a:highlight>
                  <a:srgbClr val="FFFFFF"/>
                </a:highlight>
              </a:rPr>
              <a:t>   </a:t>
            </a:r>
            <a:endParaRPr sz="1600" b="1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2531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305325" y="424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Privacy Policy and Ethic Considerations</a:t>
            </a:r>
            <a:endParaRPr dirty="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383345" y="1302400"/>
            <a:ext cx="1970946" cy="3416400"/>
            <a:chOff x="431925" y="1304875"/>
            <a:chExt cx="2628925" cy="3416400"/>
          </a:xfrm>
        </p:grpSpPr>
        <p:sp>
          <p:nvSpPr>
            <p:cNvPr id="114" name="Google Shape;114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116" name="Google Shape;116;p15"/>
          <p:cNvSpPr txBox="1">
            <a:spLocks noGrp="1"/>
          </p:cNvSpPr>
          <p:nvPr>
            <p:ph type="body" idx="4294967295"/>
          </p:nvPr>
        </p:nvSpPr>
        <p:spPr>
          <a:xfrm>
            <a:off x="383325" y="1302400"/>
            <a:ext cx="1970928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dirty="0">
                <a:solidFill>
                  <a:schemeClr val="lt1"/>
                </a:solidFill>
              </a:rPr>
              <a:t>Privacy and Security</a:t>
            </a: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4294967295"/>
          </p:nvPr>
        </p:nvSpPr>
        <p:spPr>
          <a:xfrm>
            <a:off x="383344" y="1763800"/>
            <a:ext cx="1970947" cy="2954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spcAft>
                <a:spcPts val="1600"/>
              </a:spcAft>
              <a:buFont typeface="Roboto"/>
              <a:buAutoNum type="arabicPeriod"/>
            </a:pPr>
            <a:r>
              <a:rPr lang="en-US" sz="1200" dirty="0"/>
              <a:t>Data Encryption</a:t>
            </a:r>
          </a:p>
          <a:p>
            <a:pPr marL="228600" indent="-228600">
              <a:spcAft>
                <a:spcPts val="1600"/>
              </a:spcAft>
              <a:buFont typeface="Roboto"/>
              <a:buAutoNum type="arabicPeriod"/>
            </a:pPr>
            <a:r>
              <a:rPr lang="en-US" sz="1200" dirty="0"/>
              <a:t>Access Control</a:t>
            </a:r>
          </a:p>
          <a:p>
            <a:pPr marL="228600" indent="-228600">
              <a:spcAft>
                <a:spcPts val="1600"/>
              </a:spcAft>
              <a:buFont typeface="Roboto"/>
              <a:buAutoNum type="arabicPeriod"/>
            </a:pPr>
            <a:r>
              <a:rPr lang="en-US" sz="1200" dirty="0"/>
              <a:t>Data Anonymization &amp; Pseudonymization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/>
              <a:t>Data Access Logs and Audits</a:t>
            </a:r>
            <a:endParaRPr sz="1200" dirty="0"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4294967295"/>
          </p:nvPr>
        </p:nvSpPr>
        <p:spPr>
          <a:xfrm>
            <a:off x="6206175" y="1302400"/>
            <a:ext cx="255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Technological Integration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14" name="Google Shape;113;p15">
            <a:extLst>
              <a:ext uri="{FF2B5EF4-FFF2-40B4-BE49-F238E27FC236}">
                <a16:creationId xmlns:a16="http://schemas.microsoft.com/office/drawing/2014/main" id="{91674A7B-26FC-7B3A-43C4-1C19FFFA3361}"/>
              </a:ext>
            </a:extLst>
          </p:cNvPr>
          <p:cNvGrpSpPr/>
          <p:nvPr/>
        </p:nvGrpSpPr>
        <p:grpSpPr>
          <a:xfrm>
            <a:off x="2461821" y="1302400"/>
            <a:ext cx="1970946" cy="3416400"/>
            <a:chOff x="431925" y="1304875"/>
            <a:chExt cx="2628925" cy="3416400"/>
          </a:xfrm>
        </p:grpSpPr>
        <p:sp>
          <p:nvSpPr>
            <p:cNvPr id="15" name="Google Shape;114;p15">
              <a:extLst>
                <a:ext uri="{FF2B5EF4-FFF2-40B4-BE49-F238E27FC236}">
                  <a16:creationId xmlns:a16="http://schemas.microsoft.com/office/drawing/2014/main" id="{1A0E5555-4F37-5C32-2E49-8A0025F0BEA7}"/>
                </a:ext>
              </a:extLst>
            </p:cNvPr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6" name="Google Shape;115;p15">
              <a:extLst>
                <a:ext uri="{FF2B5EF4-FFF2-40B4-BE49-F238E27FC236}">
                  <a16:creationId xmlns:a16="http://schemas.microsoft.com/office/drawing/2014/main" id="{FD54B132-0F8B-6461-5AA8-939DC6E15986}"/>
                </a:ext>
              </a:extLst>
            </p:cNvPr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17" name="Google Shape;116;p15">
            <a:extLst>
              <a:ext uri="{FF2B5EF4-FFF2-40B4-BE49-F238E27FC236}">
                <a16:creationId xmlns:a16="http://schemas.microsoft.com/office/drawing/2014/main" id="{B57E89D9-86D3-0496-2BEE-6AF6601551BB}"/>
              </a:ext>
            </a:extLst>
          </p:cNvPr>
          <p:cNvSpPr txBox="1">
            <a:spLocks/>
          </p:cNvSpPr>
          <p:nvPr/>
        </p:nvSpPr>
        <p:spPr>
          <a:xfrm>
            <a:off x="2461801" y="1302400"/>
            <a:ext cx="1970928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500" dirty="0">
                <a:solidFill>
                  <a:schemeClr val="lt1"/>
                </a:solidFill>
              </a:rPr>
              <a:t>User Consent</a:t>
            </a:r>
          </a:p>
        </p:txBody>
      </p:sp>
      <p:grpSp>
        <p:nvGrpSpPr>
          <p:cNvPr id="18" name="Google Shape;113;p15">
            <a:extLst>
              <a:ext uri="{FF2B5EF4-FFF2-40B4-BE49-F238E27FC236}">
                <a16:creationId xmlns:a16="http://schemas.microsoft.com/office/drawing/2014/main" id="{9FCF7C74-B3DD-8C02-31A4-70EB9D685112}"/>
              </a:ext>
            </a:extLst>
          </p:cNvPr>
          <p:cNvGrpSpPr/>
          <p:nvPr/>
        </p:nvGrpSpPr>
        <p:grpSpPr>
          <a:xfrm>
            <a:off x="4540259" y="1302399"/>
            <a:ext cx="1970946" cy="3416400"/>
            <a:chOff x="431925" y="1304875"/>
            <a:chExt cx="2628925" cy="3416400"/>
          </a:xfrm>
        </p:grpSpPr>
        <p:sp>
          <p:nvSpPr>
            <p:cNvPr id="19" name="Google Shape;114;p15">
              <a:extLst>
                <a:ext uri="{FF2B5EF4-FFF2-40B4-BE49-F238E27FC236}">
                  <a16:creationId xmlns:a16="http://schemas.microsoft.com/office/drawing/2014/main" id="{99F31E63-7DAF-8373-58EE-C9C493D1CC0F}"/>
                </a:ext>
              </a:extLst>
            </p:cNvPr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20" name="Google Shape;115;p15">
              <a:extLst>
                <a:ext uri="{FF2B5EF4-FFF2-40B4-BE49-F238E27FC236}">
                  <a16:creationId xmlns:a16="http://schemas.microsoft.com/office/drawing/2014/main" id="{B6C042C6-B5F3-6D31-76B7-4C6BBBF3C5A6}"/>
                </a:ext>
              </a:extLst>
            </p:cNvPr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21" name="Google Shape;116;p15">
            <a:extLst>
              <a:ext uri="{FF2B5EF4-FFF2-40B4-BE49-F238E27FC236}">
                <a16:creationId xmlns:a16="http://schemas.microsoft.com/office/drawing/2014/main" id="{A9C13E48-2A68-2D38-A064-7C80622C7FA9}"/>
              </a:ext>
            </a:extLst>
          </p:cNvPr>
          <p:cNvSpPr txBox="1">
            <a:spLocks/>
          </p:cNvSpPr>
          <p:nvPr/>
        </p:nvSpPr>
        <p:spPr>
          <a:xfrm>
            <a:off x="4540239" y="1302399"/>
            <a:ext cx="1970928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500" dirty="0">
                <a:solidFill>
                  <a:schemeClr val="lt1"/>
                </a:solidFill>
              </a:rPr>
              <a:t>Ethical Data Use</a:t>
            </a:r>
          </a:p>
        </p:txBody>
      </p:sp>
      <p:grpSp>
        <p:nvGrpSpPr>
          <p:cNvPr id="22" name="Google Shape;113;p15">
            <a:extLst>
              <a:ext uri="{FF2B5EF4-FFF2-40B4-BE49-F238E27FC236}">
                <a16:creationId xmlns:a16="http://schemas.microsoft.com/office/drawing/2014/main" id="{CE1944ED-ABA8-6B6D-0192-AB48E9B612EB}"/>
              </a:ext>
            </a:extLst>
          </p:cNvPr>
          <p:cNvGrpSpPr/>
          <p:nvPr/>
        </p:nvGrpSpPr>
        <p:grpSpPr>
          <a:xfrm>
            <a:off x="6618659" y="1302400"/>
            <a:ext cx="1970946" cy="3416400"/>
            <a:chOff x="431925" y="1304875"/>
            <a:chExt cx="2628925" cy="3416400"/>
          </a:xfrm>
        </p:grpSpPr>
        <p:sp>
          <p:nvSpPr>
            <p:cNvPr id="23" name="Google Shape;114;p15">
              <a:extLst>
                <a:ext uri="{FF2B5EF4-FFF2-40B4-BE49-F238E27FC236}">
                  <a16:creationId xmlns:a16="http://schemas.microsoft.com/office/drawing/2014/main" id="{DABA9EAE-5C66-DC9C-AF41-E8019CEB613D}"/>
                </a:ext>
              </a:extLst>
            </p:cNvPr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24" name="Google Shape;115;p15">
              <a:extLst>
                <a:ext uri="{FF2B5EF4-FFF2-40B4-BE49-F238E27FC236}">
                  <a16:creationId xmlns:a16="http://schemas.microsoft.com/office/drawing/2014/main" id="{96E6054F-54B6-11DA-3311-D25CA9F0D01D}"/>
                </a:ext>
              </a:extLst>
            </p:cNvPr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25" name="Google Shape;116;p15">
            <a:extLst>
              <a:ext uri="{FF2B5EF4-FFF2-40B4-BE49-F238E27FC236}">
                <a16:creationId xmlns:a16="http://schemas.microsoft.com/office/drawing/2014/main" id="{F9A962C3-B8F7-03A7-D93F-C578687C4556}"/>
              </a:ext>
            </a:extLst>
          </p:cNvPr>
          <p:cNvSpPr txBox="1">
            <a:spLocks/>
          </p:cNvSpPr>
          <p:nvPr/>
        </p:nvSpPr>
        <p:spPr>
          <a:xfrm>
            <a:off x="6618639" y="1302400"/>
            <a:ext cx="1970928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500" dirty="0">
                <a:solidFill>
                  <a:schemeClr val="lt1"/>
                </a:solidFill>
              </a:rPr>
              <a:t>Legal and Regulatory</a:t>
            </a:r>
          </a:p>
        </p:txBody>
      </p:sp>
      <p:sp>
        <p:nvSpPr>
          <p:cNvPr id="28" name="Google Shape;117;p15">
            <a:extLst>
              <a:ext uri="{FF2B5EF4-FFF2-40B4-BE49-F238E27FC236}">
                <a16:creationId xmlns:a16="http://schemas.microsoft.com/office/drawing/2014/main" id="{92AFA1B8-F767-C239-E9A8-156F2913906E}"/>
              </a:ext>
            </a:extLst>
          </p:cNvPr>
          <p:cNvSpPr txBox="1">
            <a:spLocks/>
          </p:cNvSpPr>
          <p:nvPr/>
        </p:nvSpPr>
        <p:spPr>
          <a:xfrm>
            <a:off x="2461791" y="1762451"/>
            <a:ext cx="1970947" cy="295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indent="-228600">
              <a:spcAft>
                <a:spcPts val="1600"/>
              </a:spcAft>
              <a:buFont typeface="Roboto"/>
              <a:buAutoNum type="arabicPeriod"/>
            </a:pPr>
            <a:r>
              <a:rPr lang="en-US" sz="1200" dirty="0"/>
              <a:t>Informed Consent</a:t>
            </a:r>
          </a:p>
          <a:p>
            <a:pPr marL="228600" indent="-228600">
              <a:spcAft>
                <a:spcPts val="1600"/>
              </a:spcAft>
              <a:buFont typeface="Roboto"/>
              <a:buAutoNum type="arabicPeriod"/>
            </a:pPr>
            <a:r>
              <a:rPr lang="en-US" sz="1200" dirty="0"/>
              <a:t>Data Sharing Preferences</a:t>
            </a:r>
          </a:p>
          <a:p>
            <a:pPr marL="228600" indent="-228600">
              <a:spcAft>
                <a:spcPts val="1600"/>
              </a:spcAft>
              <a:buFont typeface="Roboto"/>
              <a:buAutoNum type="arabicPeriod"/>
            </a:pPr>
            <a:r>
              <a:rPr lang="en-US" sz="1200" dirty="0"/>
              <a:t>Data Retention Policy</a:t>
            </a:r>
          </a:p>
          <a:p>
            <a:pPr marL="228600" indent="-228600">
              <a:spcAft>
                <a:spcPts val="1600"/>
              </a:spcAft>
              <a:buFont typeface="Roboto"/>
              <a:buAutoNum type="arabicPeriod"/>
            </a:pPr>
            <a:r>
              <a:rPr lang="en-US" sz="1200" dirty="0"/>
              <a:t>Right to Deletion</a:t>
            </a:r>
          </a:p>
        </p:txBody>
      </p:sp>
      <p:sp>
        <p:nvSpPr>
          <p:cNvPr id="29" name="Google Shape;117;p15">
            <a:extLst>
              <a:ext uri="{FF2B5EF4-FFF2-40B4-BE49-F238E27FC236}">
                <a16:creationId xmlns:a16="http://schemas.microsoft.com/office/drawing/2014/main" id="{6442E3B4-63E2-FCD9-D819-856C28373150}"/>
              </a:ext>
            </a:extLst>
          </p:cNvPr>
          <p:cNvSpPr txBox="1">
            <a:spLocks/>
          </p:cNvSpPr>
          <p:nvPr/>
        </p:nvSpPr>
        <p:spPr>
          <a:xfrm>
            <a:off x="4540163" y="1762450"/>
            <a:ext cx="1970947" cy="295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indent="-228600">
              <a:spcAft>
                <a:spcPts val="1600"/>
              </a:spcAft>
              <a:buFont typeface="Roboto"/>
              <a:buAutoNum type="arabicPeriod"/>
            </a:pPr>
            <a:r>
              <a:rPr lang="en-US" sz="1200" dirty="0"/>
              <a:t>Purpose Limitation</a:t>
            </a:r>
          </a:p>
          <a:p>
            <a:pPr marL="228600" indent="-228600">
              <a:spcAft>
                <a:spcPts val="1600"/>
              </a:spcAft>
              <a:buFont typeface="Roboto"/>
              <a:buAutoNum type="arabicPeriod"/>
            </a:pPr>
            <a:r>
              <a:rPr lang="en-US" sz="1200" dirty="0"/>
              <a:t>Non-Discrimination</a:t>
            </a:r>
          </a:p>
          <a:p>
            <a:pPr marL="228600" indent="-228600">
              <a:spcAft>
                <a:spcPts val="1600"/>
              </a:spcAft>
              <a:buFont typeface="Roboto"/>
              <a:buAutoNum type="arabicPeriod"/>
            </a:pPr>
            <a:r>
              <a:rPr lang="en-US" sz="1200" dirty="0"/>
              <a:t>Transparency in AI Algorithms</a:t>
            </a:r>
          </a:p>
        </p:txBody>
      </p:sp>
      <p:sp>
        <p:nvSpPr>
          <p:cNvPr id="30" name="Google Shape;117;p15">
            <a:extLst>
              <a:ext uri="{FF2B5EF4-FFF2-40B4-BE49-F238E27FC236}">
                <a16:creationId xmlns:a16="http://schemas.microsoft.com/office/drawing/2014/main" id="{E7F9FDB5-1373-ED3C-E638-3F04B80620E3}"/>
              </a:ext>
            </a:extLst>
          </p:cNvPr>
          <p:cNvSpPr txBox="1">
            <a:spLocks/>
          </p:cNvSpPr>
          <p:nvPr/>
        </p:nvSpPr>
        <p:spPr>
          <a:xfrm>
            <a:off x="6618629" y="1762450"/>
            <a:ext cx="1970947" cy="295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indent="-228600">
              <a:spcAft>
                <a:spcPts val="1600"/>
              </a:spcAft>
              <a:buFont typeface="Roboto"/>
              <a:buAutoNum type="arabicPeriod"/>
            </a:pPr>
            <a:r>
              <a:rPr lang="en-US" sz="1200" dirty="0"/>
              <a:t>Regulatory Compliance</a:t>
            </a:r>
          </a:p>
          <a:p>
            <a:pPr marL="228600" indent="-228600">
              <a:spcAft>
                <a:spcPts val="1600"/>
              </a:spcAft>
              <a:buFont typeface="Roboto"/>
              <a:buAutoNum type="arabicPeriod"/>
            </a:pPr>
            <a:r>
              <a:rPr lang="en-US" sz="1200" dirty="0"/>
              <a:t>Privacy by Design and Default</a:t>
            </a:r>
          </a:p>
          <a:p>
            <a:pPr marL="228600" indent="-228600">
              <a:spcAft>
                <a:spcPts val="1600"/>
              </a:spcAft>
              <a:buFont typeface="Roboto"/>
              <a:buAutoNum type="arabicPeriod"/>
            </a:pPr>
            <a:r>
              <a:rPr lang="en-US" sz="1200" dirty="0"/>
              <a:t>Ethics Board Review</a:t>
            </a:r>
          </a:p>
          <a:p>
            <a:pPr marL="228600" indent="-228600">
              <a:spcAft>
                <a:spcPts val="1600"/>
              </a:spcAft>
              <a:buFont typeface="Roboto"/>
              <a:buAutoNum type="arabicPeriod"/>
            </a:pPr>
            <a:r>
              <a:rPr lang="en-US" sz="1200" dirty="0"/>
              <a:t>End-User Accountability and Support</a:t>
            </a:r>
          </a:p>
        </p:txBody>
      </p:sp>
    </p:spTree>
    <p:extLst>
      <p:ext uri="{BB962C8B-B14F-4D97-AF65-F5344CB8AC3E}">
        <p14:creationId xmlns:p14="http://schemas.microsoft.com/office/powerpoint/2010/main" val="2900253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383325" y="424700"/>
            <a:ext cx="8206242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Real-World Impact and Scalability</a:t>
            </a:r>
            <a:endParaRPr dirty="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383345" y="1302400"/>
            <a:ext cx="1970946" cy="3416400"/>
            <a:chOff x="431925" y="1304875"/>
            <a:chExt cx="2628925" cy="3416400"/>
          </a:xfrm>
        </p:grpSpPr>
        <p:sp>
          <p:nvSpPr>
            <p:cNvPr id="114" name="Google Shape;114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116" name="Google Shape;116;p15"/>
          <p:cNvSpPr txBox="1">
            <a:spLocks noGrp="1"/>
          </p:cNvSpPr>
          <p:nvPr>
            <p:ph type="body" idx="4294967295"/>
          </p:nvPr>
        </p:nvSpPr>
        <p:spPr>
          <a:xfrm>
            <a:off x="383325" y="1302400"/>
            <a:ext cx="1970928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4294967295"/>
          </p:nvPr>
        </p:nvSpPr>
        <p:spPr>
          <a:xfrm>
            <a:off x="383344" y="1763800"/>
            <a:ext cx="1970947" cy="2954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spcAft>
                <a:spcPts val="1600"/>
              </a:spcAft>
              <a:buFont typeface="Roboto"/>
              <a:buAutoNum type="arabicPeriod"/>
            </a:pPr>
            <a:endParaRPr sz="1200" dirty="0"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4294967295"/>
          </p:nvPr>
        </p:nvSpPr>
        <p:spPr>
          <a:xfrm>
            <a:off x="6206175" y="1302400"/>
            <a:ext cx="255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Technological Integration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14" name="Google Shape;113;p15">
            <a:extLst>
              <a:ext uri="{FF2B5EF4-FFF2-40B4-BE49-F238E27FC236}">
                <a16:creationId xmlns:a16="http://schemas.microsoft.com/office/drawing/2014/main" id="{91674A7B-26FC-7B3A-43C4-1C19FFFA3361}"/>
              </a:ext>
            </a:extLst>
          </p:cNvPr>
          <p:cNvGrpSpPr/>
          <p:nvPr/>
        </p:nvGrpSpPr>
        <p:grpSpPr>
          <a:xfrm>
            <a:off x="2461821" y="1302400"/>
            <a:ext cx="1970946" cy="3416400"/>
            <a:chOff x="431925" y="1304875"/>
            <a:chExt cx="2628925" cy="3416400"/>
          </a:xfrm>
        </p:grpSpPr>
        <p:sp>
          <p:nvSpPr>
            <p:cNvPr id="15" name="Google Shape;114;p15">
              <a:extLst>
                <a:ext uri="{FF2B5EF4-FFF2-40B4-BE49-F238E27FC236}">
                  <a16:creationId xmlns:a16="http://schemas.microsoft.com/office/drawing/2014/main" id="{1A0E5555-4F37-5C32-2E49-8A0025F0BEA7}"/>
                </a:ext>
              </a:extLst>
            </p:cNvPr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6" name="Google Shape;115;p15">
              <a:extLst>
                <a:ext uri="{FF2B5EF4-FFF2-40B4-BE49-F238E27FC236}">
                  <a16:creationId xmlns:a16="http://schemas.microsoft.com/office/drawing/2014/main" id="{FD54B132-0F8B-6461-5AA8-939DC6E15986}"/>
                </a:ext>
              </a:extLst>
            </p:cNvPr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17" name="Google Shape;116;p15">
            <a:extLst>
              <a:ext uri="{FF2B5EF4-FFF2-40B4-BE49-F238E27FC236}">
                <a16:creationId xmlns:a16="http://schemas.microsoft.com/office/drawing/2014/main" id="{B57E89D9-86D3-0496-2BEE-6AF6601551BB}"/>
              </a:ext>
            </a:extLst>
          </p:cNvPr>
          <p:cNvSpPr txBox="1">
            <a:spLocks/>
          </p:cNvSpPr>
          <p:nvPr/>
        </p:nvSpPr>
        <p:spPr>
          <a:xfrm>
            <a:off x="2461801" y="1302400"/>
            <a:ext cx="1970928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endParaRPr lang="en-US" sz="1500" dirty="0">
              <a:solidFill>
                <a:schemeClr val="lt1"/>
              </a:solidFill>
            </a:endParaRPr>
          </a:p>
        </p:txBody>
      </p:sp>
      <p:grpSp>
        <p:nvGrpSpPr>
          <p:cNvPr id="18" name="Google Shape;113;p15">
            <a:extLst>
              <a:ext uri="{FF2B5EF4-FFF2-40B4-BE49-F238E27FC236}">
                <a16:creationId xmlns:a16="http://schemas.microsoft.com/office/drawing/2014/main" id="{9FCF7C74-B3DD-8C02-31A4-70EB9D685112}"/>
              </a:ext>
            </a:extLst>
          </p:cNvPr>
          <p:cNvGrpSpPr/>
          <p:nvPr/>
        </p:nvGrpSpPr>
        <p:grpSpPr>
          <a:xfrm>
            <a:off x="4540259" y="1302399"/>
            <a:ext cx="1970946" cy="3416400"/>
            <a:chOff x="431925" y="1304875"/>
            <a:chExt cx="2628925" cy="3416400"/>
          </a:xfrm>
        </p:grpSpPr>
        <p:sp>
          <p:nvSpPr>
            <p:cNvPr id="19" name="Google Shape;114;p15">
              <a:extLst>
                <a:ext uri="{FF2B5EF4-FFF2-40B4-BE49-F238E27FC236}">
                  <a16:creationId xmlns:a16="http://schemas.microsoft.com/office/drawing/2014/main" id="{99F31E63-7DAF-8373-58EE-C9C493D1CC0F}"/>
                </a:ext>
              </a:extLst>
            </p:cNvPr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20" name="Google Shape;115;p15">
              <a:extLst>
                <a:ext uri="{FF2B5EF4-FFF2-40B4-BE49-F238E27FC236}">
                  <a16:creationId xmlns:a16="http://schemas.microsoft.com/office/drawing/2014/main" id="{B6C042C6-B5F3-6D31-76B7-4C6BBBF3C5A6}"/>
                </a:ext>
              </a:extLst>
            </p:cNvPr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21" name="Google Shape;116;p15">
            <a:extLst>
              <a:ext uri="{FF2B5EF4-FFF2-40B4-BE49-F238E27FC236}">
                <a16:creationId xmlns:a16="http://schemas.microsoft.com/office/drawing/2014/main" id="{A9C13E48-2A68-2D38-A064-7C80622C7FA9}"/>
              </a:ext>
            </a:extLst>
          </p:cNvPr>
          <p:cNvSpPr txBox="1">
            <a:spLocks/>
          </p:cNvSpPr>
          <p:nvPr/>
        </p:nvSpPr>
        <p:spPr>
          <a:xfrm>
            <a:off x="4540239" y="1302399"/>
            <a:ext cx="1970928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endParaRPr lang="en-US" sz="1500" dirty="0">
              <a:solidFill>
                <a:schemeClr val="lt1"/>
              </a:solidFill>
            </a:endParaRPr>
          </a:p>
        </p:txBody>
      </p:sp>
      <p:grpSp>
        <p:nvGrpSpPr>
          <p:cNvPr id="22" name="Google Shape;113;p15">
            <a:extLst>
              <a:ext uri="{FF2B5EF4-FFF2-40B4-BE49-F238E27FC236}">
                <a16:creationId xmlns:a16="http://schemas.microsoft.com/office/drawing/2014/main" id="{CE1944ED-ABA8-6B6D-0192-AB48E9B612EB}"/>
              </a:ext>
            </a:extLst>
          </p:cNvPr>
          <p:cNvGrpSpPr/>
          <p:nvPr/>
        </p:nvGrpSpPr>
        <p:grpSpPr>
          <a:xfrm>
            <a:off x="6618659" y="1302400"/>
            <a:ext cx="1970946" cy="3416400"/>
            <a:chOff x="431925" y="1304875"/>
            <a:chExt cx="2628925" cy="3416400"/>
          </a:xfrm>
        </p:grpSpPr>
        <p:sp>
          <p:nvSpPr>
            <p:cNvPr id="23" name="Google Shape;114;p15">
              <a:extLst>
                <a:ext uri="{FF2B5EF4-FFF2-40B4-BE49-F238E27FC236}">
                  <a16:creationId xmlns:a16="http://schemas.microsoft.com/office/drawing/2014/main" id="{DABA9EAE-5C66-DC9C-AF41-E8019CEB613D}"/>
                </a:ext>
              </a:extLst>
            </p:cNvPr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24" name="Google Shape;115;p15">
              <a:extLst>
                <a:ext uri="{FF2B5EF4-FFF2-40B4-BE49-F238E27FC236}">
                  <a16:creationId xmlns:a16="http://schemas.microsoft.com/office/drawing/2014/main" id="{96E6054F-54B6-11DA-3311-D25CA9F0D01D}"/>
                </a:ext>
              </a:extLst>
            </p:cNvPr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25" name="Google Shape;116;p15">
            <a:extLst>
              <a:ext uri="{FF2B5EF4-FFF2-40B4-BE49-F238E27FC236}">
                <a16:creationId xmlns:a16="http://schemas.microsoft.com/office/drawing/2014/main" id="{F9A962C3-B8F7-03A7-D93F-C578687C4556}"/>
              </a:ext>
            </a:extLst>
          </p:cNvPr>
          <p:cNvSpPr txBox="1">
            <a:spLocks/>
          </p:cNvSpPr>
          <p:nvPr/>
        </p:nvSpPr>
        <p:spPr>
          <a:xfrm>
            <a:off x="6618639" y="1302400"/>
            <a:ext cx="1970928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endParaRPr lang="en-US" sz="1500" dirty="0">
              <a:solidFill>
                <a:schemeClr val="lt1"/>
              </a:solidFill>
            </a:endParaRPr>
          </a:p>
        </p:txBody>
      </p:sp>
      <p:sp>
        <p:nvSpPr>
          <p:cNvPr id="28" name="Google Shape;117;p15">
            <a:extLst>
              <a:ext uri="{FF2B5EF4-FFF2-40B4-BE49-F238E27FC236}">
                <a16:creationId xmlns:a16="http://schemas.microsoft.com/office/drawing/2014/main" id="{92AFA1B8-F767-C239-E9A8-156F2913906E}"/>
              </a:ext>
            </a:extLst>
          </p:cNvPr>
          <p:cNvSpPr txBox="1">
            <a:spLocks/>
          </p:cNvSpPr>
          <p:nvPr/>
        </p:nvSpPr>
        <p:spPr>
          <a:xfrm>
            <a:off x="2461791" y="1762451"/>
            <a:ext cx="1970947" cy="295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indent="-228600">
              <a:spcAft>
                <a:spcPts val="1600"/>
              </a:spcAft>
              <a:buFont typeface="Roboto"/>
              <a:buAutoNum type="arabicPeriod"/>
            </a:pPr>
            <a:endParaRPr lang="en-US" sz="1200" dirty="0"/>
          </a:p>
        </p:txBody>
      </p:sp>
      <p:sp>
        <p:nvSpPr>
          <p:cNvPr id="29" name="Google Shape;117;p15">
            <a:extLst>
              <a:ext uri="{FF2B5EF4-FFF2-40B4-BE49-F238E27FC236}">
                <a16:creationId xmlns:a16="http://schemas.microsoft.com/office/drawing/2014/main" id="{6442E3B4-63E2-FCD9-D819-856C28373150}"/>
              </a:ext>
            </a:extLst>
          </p:cNvPr>
          <p:cNvSpPr txBox="1">
            <a:spLocks/>
          </p:cNvSpPr>
          <p:nvPr/>
        </p:nvSpPr>
        <p:spPr>
          <a:xfrm>
            <a:off x="4540163" y="1762450"/>
            <a:ext cx="1970947" cy="295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indent="-228600">
              <a:spcAft>
                <a:spcPts val="1600"/>
              </a:spcAft>
              <a:buFont typeface="Roboto"/>
              <a:buAutoNum type="arabicPeriod"/>
            </a:pPr>
            <a:endParaRPr lang="en-US" sz="1200" dirty="0"/>
          </a:p>
        </p:txBody>
      </p:sp>
      <p:sp>
        <p:nvSpPr>
          <p:cNvPr id="30" name="Google Shape;117;p15">
            <a:extLst>
              <a:ext uri="{FF2B5EF4-FFF2-40B4-BE49-F238E27FC236}">
                <a16:creationId xmlns:a16="http://schemas.microsoft.com/office/drawing/2014/main" id="{E7F9FDB5-1373-ED3C-E638-3F04B80620E3}"/>
              </a:ext>
            </a:extLst>
          </p:cNvPr>
          <p:cNvSpPr txBox="1">
            <a:spLocks/>
          </p:cNvSpPr>
          <p:nvPr/>
        </p:nvSpPr>
        <p:spPr>
          <a:xfrm>
            <a:off x="6618629" y="1762450"/>
            <a:ext cx="1970947" cy="295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28600" indent="-228600">
              <a:spcAft>
                <a:spcPts val="1600"/>
              </a:spcAft>
              <a:buFont typeface="Roboto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250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 you!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 &amp; Objective</a:t>
            </a:r>
            <a:endParaRPr dirty="0"/>
          </a:p>
        </p:txBody>
      </p:sp>
      <p:sp>
        <p:nvSpPr>
          <p:cNvPr id="2" name="Google Shape;146;p18">
            <a:extLst>
              <a:ext uri="{FF2B5EF4-FFF2-40B4-BE49-F238E27FC236}">
                <a16:creationId xmlns:a16="http://schemas.microsoft.com/office/drawing/2014/main" id="{4EADFA0F-917A-8ADE-6C18-58730DFFCFAE}"/>
              </a:ext>
            </a:extLst>
          </p:cNvPr>
          <p:cNvSpPr txBox="1"/>
          <p:nvPr/>
        </p:nvSpPr>
        <p:spPr>
          <a:xfrm>
            <a:off x="311700" y="1017800"/>
            <a:ext cx="7863600" cy="316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305325" y="424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Features</a:t>
            </a:r>
            <a:endParaRPr dirty="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425550" y="1302400"/>
            <a:ext cx="2628925" cy="3416400"/>
            <a:chOff x="431925" y="1304875"/>
            <a:chExt cx="2628925" cy="3416400"/>
          </a:xfrm>
        </p:grpSpPr>
        <p:sp>
          <p:nvSpPr>
            <p:cNvPr id="114" name="Google Shape;114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116" name="Google Shape;116;p15"/>
          <p:cNvSpPr txBox="1">
            <a:spLocks noGrp="1"/>
          </p:cNvSpPr>
          <p:nvPr>
            <p:ph type="body" idx="4294967295"/>
          </p:nvPr>
        </p:nvSpPr>
        <p:spPr>
          <a:xfrm>
            <a:off x="500050" y="1302400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</a:rPr>
              <a:t>Real-time data collection</a:t>
            </a: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4294967295"/>
          </p:nvPr>
        </p:nvSpPr>
        <p:spPr>
          <a:xfrm>
            <a:off x="501950" y="1847825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 dirty="0"/>
          </a:p>
        </p:txBody>
      </p:sp>
      <p:grpSp>
        <p:nvGrpSpPr>
          <p:cNvPr id="118" name="Google Shape;118;p15"/>
          <p:cNvGrpSpPr/>
          <p:nvPr/>
        </p:nvGrpSpPr>
        <p:grpSpPr>
          <a:xfrm>
            <a:off x="3314075" y="1302400"/>
            <a:ext cx="2632500" cy="3416400"/>
            <a:chOff x="3320450" y="1304875"/>
            <a:chExt cx="2632500" cy="3416400"/>
          </a:xfrm>
        </p:grpSpPr>
        <p:sp>
          <p:nvSpPr>
            <p:cNvPr id="119" name="Google Shape;119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121" name="Google Shape;121;p15"/>
          <p:cNvSpPr txBox="1">
            <a:spLocks noGrp="1"/>
          </p:cNvSpPr>
          <p:nvPr>
            <p:ph type="body" idx="4294967295"/>
          </p:nvPr>
        </p:nvSpPr>
        <p:spPr>
          <a:xfrm>
            <a:off x="3383075" y="1302400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</a:rPr>
              <a:t>Wellness Scoring System</a:t>
            </a: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4294967295"/>
          </p:nvPr>
        </p:nvSpPr>
        <p:spPr>
          <a:xfrm>
            <a:off x="3390400" y="1847825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 dirty="0"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6206175" y="1302400"/>
            <a:ext cx="2632500" cy="3416400"/>
            <a:chOff x="6212550" y="1304875"/>
            <a:chExt cx="2632500" cy="3416400"/>
          </a:xfrm>
        </p:grpSpPr>
        <p:sp>
          <p:nvSpPr>
            <p:cNvPr id="124" name="Google Shape;124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126" name="Google Shape;126;p15"/>
          <p:cNvSpPr txBox="1">
            <a:spLocks noGrp="1"/>
          </p:cNvSpPr>
          <p:nvPr>
            <p:ph type="body" idx="4294967295"/>
          </p:nvPr>
        </p:nvSpPr>
        <p:spPr>
          <a:xfrm>
            <a:off x="6206175" y="1302400"/>
            <a:ext cx="255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</a:rPr>
              <a:t>Root Cause Identiication</a:t>
            </a: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4294967295"/>
          </p:nvPr>
        </p:nvSpPr>
        <p:spPr>
          <a:xfrm>
            <a:off x="6280025" y="1847825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305325" y="424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Architrecure</a:t>
            </a:r>
            <a:endParaRPr dirty="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425550" y="1302400"/>
            <a:ext cx="2628925" cy="3416400"/>
            <a:chOff x="431925" y="1304875"/>
            <a:chExt cx="2628925" cy="3416400"/>
          </a:xfrm>
        </p:grpSpPr>
        <p:sp>
          <p:nvSpPr>
            <p:cNvPr id="114" name="Google Shape;114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116" name="Google Shape;116;p15"/>
          <p:cNvSpPr txBox="1">
            <a:spLocks noGrp="1"/>
          </p:cNvSpPr>
          <p:nvPr>
            <p:ph type="body" idx="4294967295"/>
          </p:nvPr>
        </p:nvSpPr>
        <p:spPr>
          <a:xfrm>
            <a:off x="500050" y="1302400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4294967295"/>
          </p:nvPr>
        </p:nvSpPr>
        <p:spPr>
          <a:xfrm>
            <a:off x="501950" y="1847825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 dirty="0"/>
          </a:p>
        </p:txBody>
      </p:sp>
      <p:grpSp>
        <p:nvGrpSpPr>
          <p:cNvPr id="118" name="Google Shape;118;p15"/>
          <p:cNvGrpSpPr/>
          <p:nvPr/>
        </p:nvGrpSpPr>
        <p:grpSpPr>
          <a:xfrm>
            <a:off x="3314075" y="1302400"/>
            <a:ext cx="2632500" cy="3416400"/>
            <a:chOff x="3320450" y="1304875"/>
            <a:chExt cx="2632500" cy="3416400"/>
          </a:xfrm>
        </p:grpSpPr>
        <p:sp>
          <p:nvSpPr>
            <p:cNvPr id="119" name="Google Shape;119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121" name="Google Shape;121;p15"/>
          <p:cNvSpPr txBox="1">
            <a:spLocks noGrp="1"/>
          </p:cNvSpPr>
          <p:nvPr>
            <p:ph type="body" idx="4294967295"/>
          </p:nvPr>
        </p:nvSpPr>
        <p:spPr>
          <a:xfrm>
            <a:off x="3383075" y="1302400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4294967295"/>
          </p:nvPr>
        </p:nvSpPr>
        <p:spPr>
          <a:xfrm>
            <a:off x="3390400" y="1847825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 dirty="0"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6206175" y="1302400"/>
            <a:ext cx="2632500" cy="3416400"/>
            <a:chOff x="6212550" y="1304875"/>
            <a:chExt cx="2632500" cy="3416400"/>
          </a:xfrm>
        </p:grpSpPr>
        <p:sp>
          <p:nvSpPr>
            <p:cNvPr id="124" name="Google Shape;124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126" name="Google Shape;126;p15"/>
          <p:cNvSpPr txBox="1">
            <a:spLocks noGrp="1"/>
          </p:cNvSpPr>
          <p:nvPr>
            <p:ph type="body" idx="4294967295"/>
          </p:nvPr>
        </p:nvSpPr>
        <p:spPr>
          <a:xfrm>
            <a:off x="6206175" y="1302400"/>
            <a:ext cx="255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4294967295"/>
          </p:nvPr>
        </p:nvSpPr>
        <p:spPr>
          <a:xfrm>
            <a:off x="6280025" y="1847825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411604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/>
        </p:nvSpPr>
        <p:spPr>
          <a:xfrm>
            <a:off x="331275" y="338900"/>
            <a:ext cx="5413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UI/UX Wireframes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31275" y="893000"/>
            <a:ext cx="3981000" cy="3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/>
        </p:nvSpPr>
        <p:spPr>
          <a:xfrm>
            <a:off x="331275" y="338900"/>
            <a:ext cx="5413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UI/UX Wireframes </a:t>
            </a:r>
            <a:r>
              <a:rPr lang="en-US" altLang="zh-C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(cont.)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31275" y="893000"/>
            <a:ext cx="3981000" cy="3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6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munity&#10;&#10;Description automatically generated">
            <a:extLst>
              <a:ext uri="{FF2B5EF4-FFF2-40B4-BE49-F238E27FC236}">
                <a16:creationId xmlns:a16="http://schemas.microsoft.com/office/drawing/2014/main" id="{921F54E4-A60E-20A7-3A4C-318239534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037" y="145325"/>
            <a:ext cx="6154834" cy="4852850"/>
          </a:xfrm>
          <a:prstGeom prst="rect">
            <a:avLst/>
          </a:prstGeom>
        </p:spPr>
      </p:pic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240075" y="334759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 Model</a:t>
            </a:r>
            <a:endParaRPr dirty="0"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4294967295"/>
          </p:nvPr>
        </p:nvSpPr>
        <p:spPr>
          <a:xfrm>
            <a:off x="500050" y="1302400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High Price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4294967295"/>
          </p:nvPr>
        </p:nvSpPr>
        <p:spPr>
          <a:xfrm>
            <a:off x="6206175" y="1302400"/>
            <a:ext cx="255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Technological Integration</a:t>
            </a:r>
            <a:endParaRPr sz="15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6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F4E5517-8F16-B0C6-88A5-F17835970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603" y="73835"/>
            <a:ext cx="6302704" cy="4995829"/>
          </a:xfrm>
          <a:prstGeom prst="rect">
            <a:avLst/>
          </a:prstGeom>
        </p:spPr>
      </p:pic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127416" y="366143"/>
            <a:ext cx="3020518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System Database Schema (Encrypted SQL)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79922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D5B02426-2438-B8C2-7576-1FBB7EAED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005"/>
            <a:ext cx="9336055" cy="4902495"/>
          </a:xfrm>
          <a:prstGeom prst="rect">
            <a:avLst/>
          </a:prstGeom>
        </p:spPr>
      </p:pic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58325" y="-101051"/>
            <a:ext cx="1635564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Data Flow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9753955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301</Words>
  <Application>Microsoft Office PowerPoint</Application>
  <PresentationFormat>On-screen Show (16:9)</PresentationFormat>
  <Paragraphs>116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Roboto</vt:lpstr>
      <vt:lpstr>Arial</vt:lpstr>
      <vt:lpstr>Geometric</vt:lpstr>
      <vt:lpstr>Smart City  Urban Well-being Analysis and Intervention System  </vt:lpstr>
      <vt:lpstr>Project Overview &amp; Objective</vt:lpstr>
      <vt:lpstr>System Features</vt:lpstr>
      <vt:lpstr>System Architrecure</vt:lpstr>
      <vt:lpstr>PowerPoint Presentation</vt:lpstr>
      <vt:lpstr>PowerPoint Presentation</vt:lpstr>
      <vt:lpstr>Domain Model</vt:lpstr>
      <vt:lpstr>System Database Schema (Encrypted SQL)</vt:lpstr>
      <vt:lpstr>System Data Flow</vt:lpstr>
      <vt:lpstr>Data Analysis Strategy</vt:lpstr>
      <vt:lpstr>Challenge Scenarios &amp; Solution Demonstration</vt:lpstr>
      <vt:lpstr>Challenge Scenarios &amp; Solution Demonstration (cont.)</vt:lpstr>
      <vt:lpstr>Privacy Policy and Ethic Considerations</vt:lpstr>
      <vt:lpstr>Real-World Impact and Scalability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Yulun Feng</cp:lastModifiedBy>
  <cp:revision>1</cp:revision>
  <dcterms:modified xsi:type="dcterms:W3CDTF">2024-10-17T19:18:34Z</dcterms:modified>
</cp:coreProperties>
</file>