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85" r:id="rId9"/>
    <p:sldId id="284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4" r:id="rId23"/>
    <p:sldId id="282" r:id="rId24"/>
    <p:sldId id="272" r:id="rId25"/>
    <p:sldId id="275" r:id="rId26"/>
    <p:sldId id="276" r:id="rId27"/>
    <p:sldId id="273" r:id="rId28"/>
    <p:sldId id="261" r:id="rId29"/>
    <p:sldId id="263" r:id="rId30"/>
    <p:sldId id="264" r:id="rId31"/>
    <p:sldId id="279" r:id="rId32"/>
    <p:sldId id="265" r:id="rId33"/>
    <p:sldId id="278" r:id="rId34"/>
    <p:sldId id="280" r:id="rId35"/>
    <p:sldId id="277" r:id="rId36"/>
    <p:sldId id="268" r:id="rId37"/>
    <p:sldId id="266" r:id="rId38"/>
    <p:sldId id="267" r:id="rId39"/>
    <p:sldId id="281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69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83" autoAdjust="0"/>
  </p:normalViewPr>
  <p:slideViewPr>
    <p:cSldViewPr snapToObjects="1">
      <p:cViewPr varScale="1">
        <p:scale>
          <a:sx n="81" d="100"/>
          <a:sy n="81" d="100"/>
        </p:scale>
        <p:origin x="153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C9A550B-5531-496A-9B73-08C533FFC40F}" type="presOf" srcId="{F4EFDE38-CA95-42E7-87B6-F9A6BECC2C82}" destId="{E33F689B-7BDD-4F3E-B29F-BFF6A0475300}" srcOrd="0" destOrd="0" presId="urn:microsoft.com/office/officeart/2005/8/layout/radial2"/>
    <dgm:cxn modelId="{36A9380C-FBB4-4300-AD1D-EB476E48E2E3}" type="presOf" srcId="{DD45A3D6-6D52-4690-9A6C-06C6200895B6}" destId="{C6746F20-93F7-4455-8101-F1FBE3F0F5F2}" srcOrd="0" destOrd="0" presId="urn:microsoft.com/office/officeart/2005/8/layout/radial2"/>
    <dgm:cxn modelId="{FBC40C1B-496A-4A95-98C7-00E5123451F8}" type="presOf" srcId="{55966140-E740-4C4A-9122-811AA79351F7}" destId="{DE1C5B78-4BDE-4DBC-A0A7-10705BC2B414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3FC4383A-5A4F-4572-A781-03C832F6B7CD}" type="presOf" srcId="{80C69832-520E-44A8-80D6-312E4E1E4178}" destId="{9895FBEA-B40C-4C2A-940E-49A27E900E41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0872244-6FFF-4864-A852-E968E8BA3FC5}" type="presOf" srcId="{90DFEA5A-8872-48E6-AD00-7F3FD3050A7F}" destId="{87F4D3FD-573C-4985-A580-8002E291B2E2}" srcOrd="0" destOrd="0" presId="urn:microsoft.com/office/officeart/2005/8/layout/radial2"/>
    <dgm:cxn modelId="{6D153769-E1A5-44C3-B6E0-100A5165AD6C}" type="presOf" srcId="{027601D3-4152-48BA-9C50-A6AC53863C3A}" destId="{8AEA47B9-8765-472D-953F-753D6244F682}" srcOrd="0" destOrd="0" presId="urn:microsoft.com/office/officeart/2005/8/layout/radial2"/>
    <dgm:cxn modelId="{39575896-49F5-4223-BB7B-E0E093413C0F}" type="presOf" srcId="{2BCE535A-A64C-4621-B371-F865FEB3FDA0}" destId="{0CE63286-8FDF-4A2C-8786-C1BBF6069EAE}" srcOrd="0" destOrd="0" presId="urn:microsoft.com/office/officeart/2005/8/layout/radial2"/>
    <dgm:cxn modelId="{831C4DC2-9CB9-4320-A08D-12C1932FF806}" type="presOf" srcId="{758C9006-3AC6-4132-B35F-7BE5ED805BC9}" destId="{AF56CFCD-BC48-4314-A792-79C9D6F82E6E}" srcOrd="0" destOrd="0" presId="urn:microsoft.com/office/officeart/2005/8/layout/radial2"/>
    <dgm:cxn modelId="{E47F90C8-439E-4079-B534-16A393B6A35C}" type="presParOf" srcId="{C6746F20-93F7-4455-8101-F1FBE3F0F5F2}" destId="{3DAF77A8-4B21-4E45-8643-7453EA06BEF1}" srcOrd="0" destOrd="0" presId="urn:microsoft.com/office/officeart/2005/8/layout/radial2"/>
    <dgm:cxn modelId="{B977885D-2577-4379-A26E-2DF11DD17E61}" type="presParOf" srcId="{3DAF77A8-4B21-4E45-8643-7453EA06BEF1}" destId="{FC06CD79-591A-4CBB-ACF2-D35CCCD67C99}" srcOrd="0" destOrd="0" presId="urn:microsoft.com/office/officeart/2005/8/layout/radial2"/>
    <dgm:cxn modelId="{26D6F914-DF15-4469-BB0C-DCAA297DBF02}" type="presParOf" srcId="{FC06CD79-591A-4CBB-ACF2-D35CCCD67C99}" destId="{9E50A67A-5C77-4068-97DB-851A46A5D682}" srcOrd="0" destOrd="0" presId="urn:microsoft.com/office/officeart/2005/8/layout/radial2"/>
    <dgm:cxn modelId="{93F8C34D-A155-401E-A7E0-5489423F0E32}" type="presParOf" srcId="{FC06CD79-591A-4CBB-ACF2-D35CCCD67C99}" destId="{79D37AB8-7A4B-4952-B7F8-8D765B012C90}" srcOrd="1" destOrd="0" presId="urn:microsoft.com/office/officeart/2005/8/layout/radial2"/>
    <dgm:cxn modelId="{8884BD3D-3708-4EA3-8430-9C279AC5E506}" type="presParOf" srcId="{3DAF77A8-4B21-4E45-8643-7453EA06BEF1}" destId="{0CE63286-8FDF-4A2C-8786-C1BBF6069EAE}" srcOrd="1" destOrd="0" presId="urn:microsoft.com/office/officeart/2005/8/layout/radial2"/>
    <dgm:cxn modelId="{6D4C62E4-0CB5-4EFA-B1FA-9DFB2F4B875F}" type="presParOf" srcId="{3DAF77A8-4B21-4E45-8643-7453EA06BEF1}" destId="{C653DE91-C84A-4AF0-8528-572C92069DAA}" srcOrd="2" destOrd="0" presId="urn:microsoft.com/office/officeart/2005/8/layout/radial2"/>
    <dgm:cxn modelId="{47E931C5-DBE7-403A-BBE2-296B262532CD}" type="presParOf" srcId="{C653DE91-C84A-4AF0-8528-572C92069DAA}" destId="{DE1C5B78-4BDE-4DBC-A0A7-10705BC2B414}" srcOrd="0" destOrd="0" presId="urn:microsoft.com/office/officeart/2005/8/layout/radial2"/>
    <dgm:cxn modelId="{3EEEA26E-E257-45E0-A92E-4B835EE59CF6}" type="presParOf" srcId="{C653DE91-C84A-4AF0-8528-572C92069DAA}" destId="{AF56CFCD-BC48-4314-A792-79C9D6F82E6E}" srcOrd="1" destOrd="0" presId="urn:microsoft.com/office/officeart/2005/8/layout/radial2"/>
    <dgm:cxn modelId="{8151C10A-E4C7-4E6F-A941-96CAFC0BB291}" type="presParOf" srcId="{3DAF77A8-4B21-4E45-8643-7453EA06BEF1}" destId="{8AEA47B9-8765-472D-953F-753D6244F682}" srcOrd="3" destOrd="0" presId="urn:microsoft.com/office/officeart/2005/8/layout/radial2"/>
    <dgm:cxn modelId="{56A0C0B5-E572-4665-B129-8CBB508CF004}" type="presParOf" srcId="{3DAF77A8-4B21-4E45-8643-7453EA06BEF1}" destId="{866A62A7-FF6F-4058-B65F-E9BB02BDA7B2}" srcOrd="4" destOrd="0" presId="urn:microsoft.com/office/officeart/2005/8/layout/radial2"/>
    <dgm:cxn modelId="{EAC13673-5063-4902-A334-23E4DE79E171}" type="presParOf" srcId="{866A62A7-FF6F-4058-B65F-E9BB02BDA7B2}" destId="{E33F689B-7BDD-4F3E-B29F-BFF6A0475300}" srcOrd="0" destOrd="0" presId="urn:microsoft.com/office/officeart/2005/8/layout/radial2"/>
    <dgm:cxn modelId="{00ACF203-DA06-4DE8-B84A-37B89CE98A25}" type="presParOf" srcId="{866A62A7-FF6F-4058-B65F-E9BB02BDA7B2}" destId="{45B09870-AA07-45C2-A446-7394F40772B9}" srcOrd="1" destOrd="0" presId="urn:microsoft.com/office/officeart/2005/8/layout/radial2"/>
    <dgm:cxn modelId="{743DA59E-6F84-4209-B294-AD53B8DEA28C}" type="presParOf" srcId="{3DAF77A8-4B21-4E45-8643-7453EA06BEF1}" destId="{9895FBEA-B40C-4C2A-940E-49A27E900E41}" srcOrd="5" destOrd="0" presId="urn:microsoft.com/office/officeart/2005/8/layout/radial2"/>
    <dgm:cxn modelId="{8DFB8480-B337-4C8D-9D98-CB6141395FCE}" type="presParOf" srcId="{3DAF77A8-4B21-4E45-8643-7453EA06BEF1}" destId="{84716183-78F2-4A1B-A1AF-8B8BF3B6842E}" srcOrd="6" destOrd="0" presId="urn:microsoft.com/office/officeart/2005/8/layout/radial2"/>
    <dgm:cxn modelId="{009C62CC-1A4B-4A23-BA00-25B63F272471}" type="presParOf" srcId="{84716183-78F2-4A1B-A1AF-8B8BF3B6842E}" destId="{87F4D3FD-573C-4985-A580-8002E291B2E2}" srcOrd="0" destOrd="0" presId="urn:microsoft.com/office/officeart/2005/8/layout/radial2"/>
    <dgm:cxn modelId="{948822F4-8CE3-4F17-823F-4D2B3A609CFB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CCFF6038-BB01-480D-9858-45B72B7CD396}" type="presOf" srcId="{55966140-E740-4C4A-9122-811AA79351F7}" destId="{DE1C5B78-4BDE-4DBC-A0A7-10705BC2B414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AB9E483-39F2-461F-ADDA-0E70759450A8}" type="presOf" srcId="{F4EFDE38-CA95-42E7-87B6-F9A6BECC2C82}" destId="{E33F689B-7BDD-4F3E-B29F-BFF6A0475300}" srcOrd="0" destOrd="0" presId="urn:microsoft.com/office/officeart/2005/8/layout/radial2"/>
    <dgm:cxn modelId="{452ADE84-5D5D-405B-854F-45D6F6560D4B}" type="presOf" srcId="{80C69832-520E-44A8-80D6-312E4E1E4178}" destId="{9895FBEA-B40C-4C2A-940E-49A27E900E41}" srcOrd="0" destOrd="0" presId="urn:microsoft.com/office/officeart/2005/8/layout/radial2"/>
    <dgm:cxn modelId="{BB1FC089-D2AD-42C9-9331-D92B6BE472EE}" type="presOf" srcId="{027601D3-4152-48BA-9C50-A6AC53863C3A}" destId="{8AEA47B9-8765-472D-953F-753D6244F682}" srcOrd="0" destOrd="0" presId="urn:microsoft.com/office/officeart/2005/8/layout/radial2"/>
    <dgm:cxn modelId="{2EE3CC9A-5A78-48D6-B554-7455F0586F32}" type="presOf" srcId="{90DFEA5A-8872-48E6-AD00-7F3FD3050A7F}" destId="{87F4D3FD-573C-4985-A580-8002E291B2E2}" srcOrd="0" destOrd="0" presId="urn:microsoft.com/office/officeart/2005/8/layout/radial2"/>
    <dgm:cxn modelId="{C5E357AC-42D6-4319-9F8E-38428F6DCD41}" type="presOf" srcId="{DD45A3D6-6D52-4690-9A6C-06C6200895B6}" destId="{C6746F20-93F7-4455-8101-F1FBE3F0F5F2}" srcOrd="0" destOrd="0" presId="urn:microsoft.com/office/officeart/2005/8/layout/radial2"/>
    <dgm:cxn modelId="{0BC47DC1-CE1C-4E07-BD54-E64C4570C15C}" type="presOf" srcId="{2BCE535A-A64C-4621-B371-F865FEB3FDA0}" destId="{0CE63286-8FDF-4A2C-8786-C1BBF6069EAE}" srcOrd="0" destOrd="0" presId="urn:microsoft.com/office/officeart/2005/8/layout/radial2"/>
    <dgm:cxn modelId="{711041FF-1E43-43B9-9CC5-E5C088EB5F92}" type="presOf" srcId="{758C9006-3AC6-4132-B35F-7BE5ED805BC9}" destId="{AF56CFCD-BC48-4314-A792-79C9D6F82E6E}" srcOrd="0" destOrd="0" presId="urn:microsoft.com/office/officeart/2005/8/layout/radial2"/>
    <dgm:cxn modelId="{A855457D-859C-43BC-A857-3DD2D8ABEEE8}" type="presParOf" srcId="{C6746F20-93F7-4455-8101-F1FBE3F0F5F2}" destId="{3DAF77A8-4B21-4E45-8643-7453EA06BEF1}" srcOrd="0" destOrd="0" presId="urn:microsoft.com/office/officeart/2005/8/layout/radial2"/>
    <dgm:cxn modelId="{9CB598B4-8F15-4769-ACEF-F09DC06E7C28}" type="presParOf" srcId="{3DAF77A8-4B21-4E45-8643-7453EA06BEF1}" destId="{FC06CD79-591A-4CBB-ACF2-D35CCCD67C99}" srcOrd="0" destOrd="0" presId="urn:microsoft.com/office/officeart/2005/8/layout/radial2"/>
    <dgm:cxn modelId="{61F8DA36-8C17-4A78-94F6-0644CEC7CEB1}" type="presParOf" srcId="{FC06CD79-591A-4CBB-ACF2-D35CCCD67C99}" destId="{9E50A67A-5C77-4068-97DB-851A46A5D682}" srcOrd="0" destOrd="0" presId="urn:microsoft.com/office/officeart/2005/8/layout/radial2"/>
    <dgm:cxn modelId="{D264CDFE-DB73-4C02-88AD-8AB4A42C0EDC}" type="presParOf" srcId="{FC06CD79-591A-4CBB-ACF2-D35CCCD67C99}" destId="{79D37AB8-7A4B-4952-B7F8-8D765B012C90}" srcOrd="1" destOrd="0" presId="urn:microsoft.com/office/officeart/2005/8/layout/radial2"/>
    <dgm:cxn modelId="{208D17D5-7C9B-4832-B79B-3F255B31B766}" type="presParOf" srcId="{3DAF77A8-4B21-4E45-8643-7453EA06BEF1}" destId="{0CE63286-8FDF-4A2C-8786-C1BBF6069EAE}" srcOrd="1" destOrd="0" presId="urn:microsoft.com/office/officeart/2005/8/layout/radial2"/>
    <dgm:cxn modelId="{19826C24-9A22-48B5-BEBF-B31C92ABC40A}" type="presParOf" srcId="{3DAF77A8-4B21-4E45-8643-7453EA06BEF1}" destId="{C653DE91-C84A-4AF0-8528-572C92069DAA}" srcOrd="2" destOrd="0" presId="urn:microsoft.com/office/officeart/2005/8/layout/radial2"/>
    <dgm:cxn modelId="{9A1AF76E-E0BA-447C-9911-8751F3A87FEB}" type="presParOf" srcId="{C653DE91-C84A-4AF0-8528-572C92069DAA}" destId="{DE1C5B78-4BDE-4DBC-A0A7-10705BC2B414}" srcOrd="0" destOrd="0" presId="urn:microsoft.com/office/officeart/2005/8/layout/radial2"/>
    <dgm:cxn modelId="{BD920CEB-5F3F-4B18-9128-5979E231DEDB}" type="presParOf" srcId="{C653DE91-C84A-4AF0-8528-572C92069DAA}" destId="{AF56CFCD-BC48-4314-A792-79C9D6F82E6E}" srcOrd="1" destOrd="0" presId="urn:microsoft.com/office/officeart/2005/8/layout/radial2"/>
    <dgm:cxn modelId="{0D142B05-49B0-4370-B6A6-DCFABD6D8EA0}" type="presParOf" srcId="{3DAF77A8-4B21-4E45-8643-7453EA06BEF1}" destId="{8AEA47B9-8765-472D-953F-753D6244F682}" srcOrd="3" destOrd="0" presId="urn:microsoft.com/office/officeart/2005/8/layout/radial2"/>
    <dgm:cxn modelId="{CE3DE6FF-34B3-4973-AF06-1D611ED50D05}" type="presParOf" srcId="{3DAF77A8-4B21-4E45-8643-7453EA06BEF1}" destId="{866A62A7-FF6F-4058-B65F-E9BB02BDA7B2}" srcOrd="4" destOrd="0" presId="urn:microsoft.com/office/officeart/2005/8/layout/radial2"/>
    <dgm:cxn modelId="{DD15F252-FCE5-456C-ADD7-480E2FFB8F7E}" type="presParOf" srcId="{866A62A7-FF6F-4058-B65F-E9BB02BDA7B2}" destId="{E33F689B-7BDD-4F3E-B29F-BFF6A0475300}" srcOrd="0" destOrd="0" presId="urn:microsoft.com/office/officeart/2005/8/layout/radial2"/>
    <dgm:cxn modelId="{9D5B1E87-60AD-4FB4-917E-A5A2703D3545}" type="presParOf" srcId="{866A62A7-FF6F-4058-B65F-E9BB02BDA7B2}" destId="{45B09870-AA07-45C2-A446-7394F40772B9}" srcOrd="1" destOrd="0" presId="urn:microsoft.com/office/officeart/2005/8/layout/radial2"/>
    <dgm:cxn modelId="{2D3155BD-58B4-43BC-B411-BA641B4F0768}" type="presParOf" srcId="{3DAF77A8-4B21-4E45-8643-7453EA06BEF1}" destId="{9895FBEA-B40C-4C2A-940E-49A27E900E41}" srcOrd="5" destOrd="0" presId="urn:microsoft.com/office/officeart/2005/8/layout/radial2"/>
    <dgm:cxn modelId="{46D35996-A690-44DF-A605-500BF505BD6C}" type="presParOf" srcId="{3DAF77A8-4B21-4E45-8643-7453EA06BEF1}" destId="{84716183-78F2-4A1B-A1AF-8B8BF3B6842E}" srcOrd="6" destOrd="0" presId="urn:microsoft.com/office/officeart/2005/8/layout/radial2"/>
    <dgm:cxn modelId="{78241A51-9B7D-43D4-B2A2-0EF291B025F1}" type="presParOf" srcId="{84716183-78F2-4A1B-A1AF-8B8BF3B6842E}" destId="{87F4D3FD-573C-4985-A580-8002E291B2E2}" srcOrd="0" destOrd="0" presId="urn:microsoft.com/office/officeart/2005/8/layout/radial2"/>
    <dgm:cxn modelId="{AA5F835D-ADBD-46B1-96EB-A17C29AD393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X="5000" custLinFactNeighborY="50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56A0A516-B234-4AEF-BBB2-4A5DC7E9B8BD}" type="presOf" srcId="{C943C6F9-BCEE-43EB-A73B-DCA1F4C53CE5}" destId="{AE8A5546-6AB0-4F83-B89C-55EE4E2095F2}" srcOrd="0" destOrd="0" presId="urn:microsoft.com/office/officeart/2005/8/layout/target2"/>
    <dgm:cxn modelId="{6D59611F-C7E1-480E-9930-01C4CCD7856F}" type="presOf" srcId="{E3275BDB-DE55-4B10-9FA9-6F6C7E03DC31}" destId="{59811002-7534-460F-BB1B-BE356BAC0229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4C257337-4795-4081-BFA4-46DE2CB8F436}" type="presOf" srcId="{063D5A01-C903-4B1F-8F1E-862DFC0DF414}" destId="{361DDC68-D553-4D04-9102-BAC2E3E1C19E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B9478662-606E-42D1-809F-92C4CC8AE616}" type="presOf" srcId="{E8A7B076-F3FC-4245-90D6-85EED1045F39}" destId="{319CD1BF-4614-43FD-AF71-AE4A28B87B0B}" srcOrd="0" destOrd="0" presId="urn:microsoft.com/office/officeart/2005/8/layout/target2"/>
    <dgm:cxn modelId="{CFE37F57-FA79-4F31-A168-79FFD5055811}" type="presOf" srcId="{DD74882D-E468-440C-8219-C285232247E2}" destId="{C5740EAF-3E05-4314-87F6-AE3A52F037A9}" srcOrd="0" destOrd="0" presId="urn:microsoft.com/office/officeart/2005/8/layout/target2"/>
    <dgm:cxn modelId="{5EDA7993-4A4C-4C07-925B-8FBFB43B3173}" type="presOf" srcId="{F176419B-BF73-4757-9E66-92106F4E6CFF}" destId="{7A749EC6-2E69-4B31-86AA-5521415847C6}" srcOrd="0" destOrd="0" presId="urn:microsoft.com/office/officeart/2005/8/layout/target2"/>
    <dgm:cxn modelId="{0F6818A1-9DCB-4E71-8DDB-EB28FB64FB66}" type="presOf" srcId="{32D728FC-693F-4080-926A-923E112379A9}" destId="{97985096-FA36-43E6-888C-8FE57A6184D6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C2FBE6E9-990D-4613-A6A9-A42DE4A5E6ED}" type="presOf" srcId="{CD353489-77D4-4A5A-91A0-F2278D65E825}" destId="{0808C6C9-57E4-43FE-B257-5975CC4E759A}" srcOrd="0" destOrd="0" presId="urn:microsoft.com/office/officeart/2005/8/layout/target2"/>
    <dgm:cxn modelId="{DF3FD4F1-4D0C-4387-91F3-C58E8105066C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4C7886B2-32CE-4E43-BC54-64FDCBB570CC}" type="presParOf" srcId="{97985096-FA36-43E6-888C-8FE57A6184D6}" destId="{ACAD30C6-30E7-41B1-A216-E510B6759CE8}" srcOrd="0" destOrd="0" presId="urn:microsoft.com/office/officeart/2005/8/layout/target2"/>
    <dgm:cxn modelId="{DE58F1E4-6A1C-456C-8938-7FF943FB3CD2}" type="presParOf" srcId="{ACAD30C6-30E7-41B1-A216-E510B6759CE8}" destId="{319CD1BF-4614-43FD-AF71-AE4A28B87B0B}" srcOrd="0" destOrd="0" presId="urn:microsoft.com/office/officeart/2005/8/layout/target2"/>
    <dgm:cxn modelId="{381C5AB1-BF71-4371-8995-C6F453B2833E}" type="presParOf" srcId="{ACAD30C6-30E7-41B1-A216-E510B6759CE8}" destId="{FE0B4A0A-82FC-43F1-B1AE-1DE6A4CA3B56}" srcOrd="1" destOrd="0" presId="urn:microsoft.com/office/officeart/2005/8/layout/target2"/>
    <dgm:cxn modelId="{03048C2B-064F-4FF5-9B4A-99824BE2F091}" type="presParOf" srcId="{FE0B4A0A-82FC-43F1-B1AE-1DE6A4CA3B56}" destId="{C5740EAF-3E05-4314-87F6-AE3A52F037A9}" srcOrd="0" destOrd="0" presId="urn:microsoft.com/office/officeart/2005/8/layout/target2"/>
    <dgm:cxn modelId="{77FDA042-030B-49C9-8465-B1CE4C55DA7B}" type="presParOf" srcId="{FE0B4A0A-82FC-43F1-B1AE-1DE6A4CA3B56}" destId="{5673125C-1B4E-4712-BB32-2C3DC3473DED}" srcOrd="1" destOrd="0" presId="urn:microsoft.com/office/officeart/2005/8/layout/target2"/>
    <dgm:cxn modelId="{42C227AB-11BC-4F1B-91EC-A9B2DC56F5AA}" type="presParOf" srcId="{FE0B4A0A-82FC-43F1-B1AE-1DE6A4CA3B56}" destId="{AE8A5546-6AB0-4F83-B89C-55EE4E2095F2}" srcOrd="2" destOrd="0" presId="urn:microsoft.com/office/officeart/2005/8/layout/target2"/>
    <dgm:cxn modelId="{673EB752-C036-4CBA-ABB9-DD2BBEF37E1E}" type="presParOf" srcId="{97985096-FA36-43E6-888C-8FE57A6184D6}" destId="{03F2836E-A450-4E75-8F25-7ADC929E9FB1}" srcOrd="1" destOrd="0" presId="urn:microsoft.com/office/officeart/2005/8/layout/target2"/>
    <dgm:cxn modelId="{BE2BE1E9-1C6F-4D21-8B6A-C5FD7F7C4DB2}" type="presParOf" srcId="{03F2836E-A450-4E75-8F25-7ADC929E9FB1}" destId="{361DDC68-D553-4D04-9102-BAC2E3E1C19E}" srcOrd="0" destOrd="0" presId="urn:microsoft.com/office/officeart/2005/8/layout/target2"/>
    <dgm:cxn modelId="{BF0A2BF9-1C48-4987-8718-8F944683CCA6}" type="presParOf" srcId="{03F2836E-A450-4E75-8F25-7ADC929E9FB1}" destId="{6444B008-8B56-4B57-96E7-637CC02BFF7B}" srcOrd="1" destOrd="0" presId="urn:microsoft.com/office/officeart/2005/8/layout/target2"/>
    <dgm:cxn modelId="{EB44C378-87B4-4810-9326-D32078581436}" type="presParOf" srcId="{6444B008-8B56-4B57-96E7-637CC02BFF7B}" destId="{0808C6C9-57E4-43FE-B257-5975CC4E759A}" srcOrd="0" destOrd="0" presId="urn:microsoft.com/office/officeart/2005/8/layout/target2"/>
    <dgm:cxn modelId="{3971EBA8-84A4-4043-ADB0-9910B062326A}" type="presParOf" srcId="{97985096-FA36-43E6-888C-8FE57A6184D6}" destId="{0F9719A5-DF6A-49DA-A858-13F445D568D4}" srcOrd="2" destOrd="0" presId="urn:microsoft.com/office/officeart/2005/8/layout/target2"/>
    <dgm:cxn modelId="{6CE1BC40-EFC2-44D7-8D70-14FC1E51485A}" type="presParOf" srcId="{0F9719A5-DF6A-49DA-A858-13F445D568D4}" destId="{A98AF655-0ADC-47D0-8759-C0B07745EB2E}" srcOrd="0" destOrd="0" presId="urn:microsoft.com/office/officeart/2005/8/layout/target2"/>
    <dgm:cxn modelId="{8FA683AA-098F-4255-B1A3-29CEF531DFFD}" type="presParOf" srcId="{0F9719A5-DF6A-49DA-A858-13F445D568D4}" destId="{5B9B7D1C-16AA-4F0A-81C4-8AC8D3BC3C31}" srcOrd="1" destOrd="0" presId="urn:microsoft.com/office/officeart/2005/8/layout/target2"/>
    <dgm:cxn modelId="{C0B375D1-4876-4BDE-BE93-DD78BFDDD4CF}" type="presParOf" srcId="{5B9B7D1C-16AA-4F0A-81C4-8AC8D3BC3C31}" destId="{59811002-7534-460F-BB1B-BE356BAC0229}" srcOrd="0" destOrd="0" presId="urn:microsoft.com/office/officeart/2005/8/layout/target2"/>
    <dgm:cxn modelId="{24088769-BAE1-47D9-80BF-FA5F052DB4C6}" type="presParOf" srcId="{5B9B7D1C-16AA-4F0A-81C4-8AC8D3BC3C31}" destId="{9C1AEF9C-CB3E-4865-89C3-B280AF7AE0A7}" srcOrd="1" destOrd="0" presId="urn:microsoft.com/office/officeart/2005/8/layout/target2"/>
    <dgm:cxn modelId="{CEB8EFE7-EBAC-4DDC-BBBA-CE1CF9C4A566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37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18F63C13-04A2-4D2C-A9C6-DD00C06860F1}" type="presOf" srcId="{C943C6F9-BCEE-43EB-A73B-DCA1F4C53CE5}" destId="{AE8A5546-6AB0-4F83-B89C-55EE4E2095F2}" srcOrd="0" destOrd="0" presId="urn:microsoft.com/office/officeart/2005/8/layout/target2"/>
    <dgm:cxn modelId="{4709F416-4EAD-4B4F-B97A-4A3C783A7EAC}" type="presOf" srcId="{32D728FC-693F-4080-926A-923E112379A9}" destId="{97985096-FA36-43E6-888C-8FE57A6184D6}" srcOrd="0" destOrd="0" presId="urn:microsoft.com/office/officeart/2005/8/layout/target2"/>
    <dgm:cxn modelId="{87739E1E-854C-4099-8F36-53C556B735D6}" type="presOf" srcId="{F176419B-BF73-4757-9E66-92106F4E6CFF}" destId="{7A749EC6-2E69-4B31-86AA-5521415847C6}" srcOrd="0" destOrd="0" presId="urn:microsoft.com/office/officeart/2005/8/layout/target2"/>
    <dgm:cxn modelId="{BE774527-D8DC-4A0A-98AB-03AB93C75185}" type="presOf" srcId="{E8A7B076-F3FC-4245-90D6-85EED1045F39}" destId="{319CD1BF-4614-43FD-AF71-AE4A28B87B0B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6270F42F-A63C-4DDE-81D8-09A56FDD0A50}" type="presOf" srcId="{CD353489-77D4-4A5A-91A0-F2278D65E825}" destId="{0808C6C9-57E4-43FE-B257-5975CC4E759A}" srcOrd="0" destOrd="0" presId="urn:microsoft.com/office/officeart/2005/8/layout/target2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4B7BAA74-50A4-4777-8785-FFFE1831C8A7}" type="presOf" srcId="{E3275BDB-DE55-4B10-9FA9-6F6C7E03DC31}" destId="{59811002-7534-460F-BB1B-BE356BAC0229}" srcOrd="0" destOrd="0" presId="urn:microsoft.com/office/officeart/2005/8/layout/target2"/>
    <dgm:cxn modelId="{20828BA3-EC55-4A18-89D4-99661CEA1A19}" type="presOf" srcId="{063D5A01-C903-4B1F-8F1E-862DFC0DF414}" destId="{361DDC68-D553-4D04-9102-BAC2E3E1C19E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72776AD2-35E2-4ED0-8A05-1798CC460F5F}" type="presOf" srcId="{3D39B850-B764-4A16-8442-673464091EEB}" destId="{A98AF655-0ADC-47D0-8759-C0B07745EB2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0283F8E6-75B7-41BF-9726-5C0447463BD6}" type="presOf" srcId="{DD74882D-E468-440C-8219-C285232247E2}" destId="{C5740EAF-3E05-4314-87F6-AE3A52F037A9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9D35E160-FF2B-41B7-B151-E57F27A00639}" type="presParOf" srcId="{97985096-FA36-43E6-888C-8FE57A6184D6}" destId="{ACAD30C6-30E7-41B1-A216-E510B6759CE8}" srcOrd="0" destOrd="0" presId="urn:microsoft.com/office/officeart/2005/8/layout/target2"/>
    <dgm:cxn modelId="{42FD7056-68D3-4F15-8119-C7EACFE15DCE}" type="presParOf" srcId="{ACAD30C6-30E7-41B1-A216-E510B6759CE8}" destId="{319CD1BF-4614-43FD-AF71-AE4A28B87B0B}" srcOrd="0" destOrd="0" presId="urn:microsoft.com/office/officeart/2005/8/layout/target2"/>
    <dgm:cxn modelId="{EA90AD7A-C1A4-4355-A9C8-3C5222882568}" type="presParOf" srcId="{ACAD30C6-30E7-41B1-A216-E510B6759CE8}" destId="{FE0B4A0A-82FC-43F1-B1AE-1DE6A4CA3B56}" srcOrd="1" destOrd="0" presId="urn:microsoft.com/office/officeart/2005/8/layout/target2"/>
    <dgm:cxn modelId="{F609CBF8-32FA-44E9-B7DB-98285BDD92CF}" type="presParOf" srcId="{FE0B4A0A-82FC-43F1-B1AE-1DE6A4CA3B56}" destId="{C5740EAF-3E05-4314-87F6-AE3A52F037A9}" srcOrd="0" destOrd="0" presId="urn:microsoft.com/office/officeart/2005/8/layout/target2"/>
    <dgm:cxn modelId="{200BD475-9084-4473-9B0A-5B331037F695}" type="presParOf" srcId="{FE0B4A0A-82FC-43F1-B1AE-1DE6A4CA3B56}" destId="{5673125C-1B4E-4712-BB32-2C3DC3473DED}" srcOrd="1" destOrd="0" presId="urn:microsoft.com/office/officeart/2005/8/layout/target2"/>
    <dgm:cxn modelId="{53515A39-4807-41D2-A19A-28BFAACA144F}" type="presParOf" srcId="{FE0B4A0A-82FC-43F1-B1AE-1DE6A4CA3B56}" destId="{AE8A5546-6AB0-4F83-B89C-55EE4E2095F2}" srcOrd="2" destOrd="0" presId="urn:microsoft.com/office/officeart/2005/8/layout/target2"/>
    <dgm:cxn modelId="{B6E201FC-3EFE-47F6-A746-577FC5A9A170}" type="presParOf" srcId="{97985096-FA36-43E6-888C-8FE57A6184D6}" destId="{03F2836E-A450-4E75-8F25-7ADC929E9FB1}" srcOrd="1" destOrd="0" presId="urn:microsoft.com/office/officeart/2005/8/layout/target2"/>
    <dgm:cxn modelId="{34E8E0D0-D5D8-4560-800F-693E5E3F3E6B}" type="presParOf" srcId="{03F2836E-A450-4E75-8F25-7ADC929E9FB1}" destId="{361DDC68-D553-4D04-9102-BAC2E3E1C19E}" srcOrd="0" destOrd="0" presId="urn:microsoft.com/office/officeart/2005/8/layout/target2"/>
    <dgm:cxn modelId="{4461F2B4-0347-49B0-935C-411077ABA35E}" type="presParOf" srcId="{03F2836E-A450-4E75-8F25-7ADC929E9FB1}" destId="{6444B008-8B56-4B57-96E7-637CC02BFF7B}" srcOrd="1" destOrd="0" presId="urn:microsoft.com/office/officeart/2005/8/layout/target2"/>
    <dgm:cxn modelId="{6D2C42E3-A240-4707-AF2B-D6BAF2991816}" type="presParOf" srcId="{6444B008-8B56-4B57-96E7-637CC02BFF7B}" destId="{0808C6C9-57E4-43FE-B257-5975CC4E759A}" srcOrd="0" destOrd="0" presId="urn:microsoft.com/office/officeart/2005/8/layout/target2"/>
    <dgm:cxn modelId="{33EA898F-9B8F-4AFE-8EF6-47EBE8A5E979}" type="presParOf" srcId="{97985096-FA36-43E6-888C-8FE57A6184D6}" destId="{0F9719A5-DF6A-49DA-A858-13F445D568D4}" srcOrd="2" destOrd="0" presId="urn:microsoft.com/office/officeart/2005/8/layout/target2"/>
    <dgm:cxn modelId="{202478AB-2DE4-498E-9945-157815732CA0}" type="presParOf" srcId="{0F9719A5-DF6A-49DA-A858-13F445D568D4}" destId="{A98AF655-0ADC-47D0-8759-C0B07745EB2E}" srcOrd="0" destOrd="0" presId="urn:microsoft.com/office/officeart/2005/8/layout/target2"/>
    <dgm:cxn modelId="{A11A4391-EC1D-4968-9519-14B108802794}" type="presParOf" srcId="{0F9719A5-DF6A-49DA-A858-13F445D568D4}" destId="{5B9B7D1C-16AA-4F0A-81C4-8AC8D3BC3C31}" srcOrd="1" destOrd="0" presId="urn:microsoft.com/office/officeart/2005/8/layout/target2"/>
    <dgm:cxn modelId="{21F70ABB-07A3-4B71-A1BC-87A9F7FD17B2}" type="presParOf" srcId="{5B9B7D1C-16AA-4F0A-81C4-8AC8D3BC3C31}" destId="{59811002-7534-460F-BB1B-BE356BAC0229}" srcOrd="0" destOrd="0" presId="urn:microsoft.com/office/officeart/2005/8/layout/target2"/>
    <dgm:cxn modelId="{6CBF83DA-6BBC-4C6E-9FCD-23D6E057E1B0}" type="presParOf" srcId="{5B9B7D1C-16AA-4F0A-81C4-8AC8D3BC3C31}" destId="{9C1AEF9C-CB3E-4865-89C3-B280AF7AE0A7}" srcOrd="1" destOrd="0" presId="urn:microsoft.com/office/officeart/2005/8/layout/target2"/>
    <dgm:cxn modelId="{6B7AF1E9-DDCA-4995-A8FA-0552136A43E8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1C31836-8964-4BA1-892A-1BA8D9366D6A}" type="presOf" srcId="{CD353489-77D4-4A5A-91A0-F2278D65E825}" destId="{0808C6C9-57E4-43FE-B257-5975CC4E759A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E1B2B847-C0E5-46AB-9189-A501BEE63C4A}" type="presOf" srcId="{DD74882D-E468-440C-8219-C285232247E2}" destId="{C5740EAF-3E05-4314-87F6-AE3A52F037A9}" srcOrd="0" destOrd="0" presId="urn:microsoft.com/office/officeart/2005/8/layout/target2"/>
    <dgm:cxn modelId="{57D7A757-F518-4E98-8D09-0F98FC8E4BD7}" type="presOf" srcId="{32D728FC-693F-4080-926A-923E112379A9}" destId="{97985096-FA36-43E6-888C-8FE57A6184D6}" srcOrd="0" destOrd="0" presId="urn:microsoft.com/office/officeart/2005/8/layout/target2"/>
    <dgm:cxn modelId="{88B0D995-7869-4E99-A6D9-8852EAAAC762}" type="presOf" srcId="{E8A7B076-F3FC-4245-90D6-85EED1045F39}" destId="{319CD1BF-4614-43FD-AF71-AE4A28B87B0B}" srcOrd="0" destOrd="0" presId="urn:microsoft.com/office/officeart/2005/8/layout/target2"/>
    <dgm:cxn modelId="{310DCEB4-A34D-4FC6-9E49-C3804EF24CFD}" type="presOf" srcId="{F176419B-BF73-4757-9E66-92106F4E6CFF}" destId="{7A749EC6-2E69-4B31-86AA-5521415847C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121369CB-5DF3-43E4-A9D9-71EE8C882A67}" type="presOf" srcId="{E3275BDB-DE55-4B10-9FA9-6F6C7E03DC31}" destId="{59811002-7534-460F-BB1B-BE356BAC0229}" srcOrd="0" destOrd="0" presId="urn:microsoft.com/office/officeart/2005/8/layout/target2"/>
    <dgm:cxn modelId="{ACCF15D3-2095-47AB-8D8A-9F0D82A2E4A2}" type="presOf" srcId="{063D5A01-C903-4B1F-8F1E-862DFC0DF414}" destId="{361DDC68-D553-4D04-9102-BAC2E3E1C19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3F81A5E6-121A-4547-BE45-8BC3E8807D77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0F6D88C-0ABB-4FC2-B1F2-3860348E72E3}" type="presParOf" srcId="{97985096-FA36-43E6-888C-8FE57A6184D6}" destId="{ACAD30C6-30E7-41B1-A216-E510B6759CE8}" srcOrd="0" destOrd="0" presId="urn:microsoft.com/office/officeart/2005/8/layout/target2"/>
    <dgm:cxn modelId="{E458AB74-A9F9-46FC-9EF3-C91D60415CB1}" type="presParOf" srcId="{ACAD30C6-30E7-41B1-A216-E510B6759CE8}" destId="{319CD1BF-4614-43FD-AF71-AE4A28B87B0B}" srcOrd="0" destOrd="0" presId="urn:microsoft.com/office/officeart/2005/8/layout/target2"/>
    <dgm:cxn modelId="{62F5288A-8498-4CD0-B9B8-26DC155C259E}" type="presParOf" srcId="{ACAD30C6-30E7-41B1-A216-E510B6759CE8}" destId="{FE0B4A0A-82FC-43F1-B1AE-1DE6A4CA3B56}" srcOrd="1" destOrd="0" presId="urn:microsoft.com/office/officeart/2005/8/layout/target2"/>
    <dgm:cxn modelId="{256F4C9F-D74A-48DC-AA95-D0D8A7FD319C}" type="presParOf" srcId="{FE0B4A0A-82FC-43F1-B1AE-1DE6A4CA3B56}" destId="{C5740EAF-3E05-4314-87F6-AE3A52F037A9}" srcOrd="0" destOrd="0" presId="urn:microsoft.com/office/officeart/2005/8/layout/target2"/>
    <dgm:cxn modelId="{E431E337-CF78-4C88-8CBA-D34B6B223E64}" type="presParOf" srcId="{97985096-FA36-43E6-888C-8FE57A6184D6}" destId="{03F2836E-A450-4E75-8F25-7ADC929E9FB1}" srcOrd="1" destOrd="0" presId="urn:microsoft.com/office/officeart/2005/8/layout/target2"/>
    <dgm:cxn modelId="{5AA6CF51-B8C2-42CF-9698-12B0686A76C3}" type="presParOf" srcId="{03F2836E-A450-4E75-8F25-7ADC929E9FB1}" destId="{361DDC68-D553-4D04-9102-BAC2E3E1C19E}" srcOrd="0" destOrd="0" presId="urn:microsoft.com/office/officeart/2005/8/layout/target2"/>
    <dgm:cxn modelId="{618073F7-DD82-43DB-8AE9-747351769C99}" type="presParOf" srcId="{03F2836E-A450-4E75-8F25-7ADC929E9FB1}" destId="{6444B008-8B56-4B57-96E7-637CC02BFF7B}" srcOrd="1" destOrd="0" presId="urn:microsoft.com/office/officeart/2005/8/layout/target2"/>
    <dgm:cxn modelId="{E6C4B4C5-49E9-48A9-B136-8955783D63CB}" type="presParOf" srcId="{6444B008-8B56-4B57-96E7-637CC02BFF7B}" destId="{0808C6C9-57E4-43FE-B257-5975CC4E759A}" srcOrd="0" destOrd="0" presId="urn:microsoft.com/office/officeart/2005/8/layout/target2"/>
    <dgm:cxn modelId="{081C8FDF-CF5C-457A-A079-306694E4A0EB}" type="presParOf" srcId="{97985096-FA36-43E6-888C-8FE57A6184D6}" destId="{0F9719A5-DF6A-49DA-A858-13F445D568D4}" srcOrd="2" destOrd="0" presId="urn:microsoft.com/office/officeart/2005/8/layout/target2"/>
    <dgm:cxn modelId="{0982E3C1-ABDF-423E-90F1-79C327872915}" type="presParOf" srcId="{0F9719A5-DF6A-49DA-A858-13F445D568D4}" destId="{A98AF655-0ADC-47D0-8759-C0B07745EB2E}" srcOrd="0" destOrd="0" presId="urn:microsoft.com/office/officeart/2005/8/layout/target2"/>
    <dgm:cxn modelId="{4F0D01C6-824C-4118-8F82-281A06625704}" type="presParOf" srcId="{0F9719A5-DF6A-49DA-A858-13F445D568D4}" destId="{5B9B7D1C-16AA-4F0A-81C4-8AC8D3BC3C31}" srcOrd="1" destOrd="0" presId="urn:microsoft.com/office/officeart/2005/8/layout/target2"/>
    <dgm:cxn modelId="{4A6BE375-0DF0-423A-B836-0C112B68188F}" type="presParOf" srcId="{5B9B7D1C-16AA-4F0A-81C4-8AC8D3BC3C31}" destId="{59811002-7534-460F-BB1B-BE356BAC0229}" srcOrd="0" destOrd="0" presId="urn:microsoft.com/office/officeart/2005/8/layout/target2"/>
    <dgm:cxn modelId="{99C6D3C9-F3EF-41F5-833A-1EB47884372F}" type="presParOf" srcId="{5B9B7D1C-16AA-4F0A-81C4-8AC8D3BC3C31}" destId="{9C1AEF9C-CB3E-4865-89C3-B280AF7AE0A7}" srcOrd="1" destOrd="0" presId="urn:microsoft.com/office/officeart/2005/8/layout/target2"/>
    <dgm:cxn modelId="{B6202B99-5124-4F09-AAC5-F6CC7FE5A52C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AFE16966-C247-4CB2-8F68-A4A41785588F}" type="presOf" srcId="{DD74882D-E468-440C-8219-C285232247E2}" destId="{C5740EAF-3E05-4314-87F6-AE3A52F037A9}" srcOrd="0" destOrd="0" presId="urn:microsoft.com/office/officeart/2005/8/layout/target2"/>
    <dgm:cxn modelId="{67CE1F49-C781-4626-A220-8E4BB41407C6}" type="presOf" srcId="{CD353489-77D4-4A5A-91A0-F2278D65E825}" destId="{0808C6C9-57E4-43FE-B257-5975CC4E759A}" srcOrd="0" destOrd="0" presId="urn:microsoft.com/office/officeart/2005/8/layout/target2"/>
    <dgm:cxn modelId="{8F050280-35EB-4EA2-9F65-1186C3F3A1EB}" type="presOf" srcId="{F176419B-BF73-4757-9E66-92106F4E6CFF}" destId="{7A749EC6-2E69-4B31-86AA-5521415847C6}" srcOrd="0" destOrd="0" presId="urn:microsoft.com/office/officeart/2005/8/layout/target2"/>
    <dgm:cxn modelId="{34F02B85-61FC-4F6E-B1EE-17C2F1BD8E10}" type="presOf" srcId="{E3275BDB-DE55-4B10-9FA9-6F6C7E03DC31}" destId="{59811002-7534-460F-BB1B-BE356BAC0229}" srcOrd="0" destOrd="0" presId="urn:microsoft.com/office/officeart/2005/8/layout/target2"/>
    <dgm:cxn modelId="{5922399C-8069-4A07-8AC2-C9130BA08499}" type="presOf" srcId="{063D5A01-C903-4B1F-8F1E-862DFC0DF414}" destId="{361DDC68-D553-4D04-9102-BAC2E3E1C19E}" srcOrd="0" destOrd="0" presId="urn:microsoft.com/office/officeart/2005/8/layout/target2"/>
    <dgm:cxn modelId="{F9AC21A3-63D8-41B0-BCE4-F52B655DF024}" type="presOf" srcId="{E8A7B076-F3FC-4245-90D6-85EED1045F39}" destId="{319CD1BF-4614-43FD-AF71-AE4A28B87B0B}" srcOrd="0" destOrd="0" presId="urn:microsoft.com/office/officeart/2005/8/layout/target2"/>
    <dgm:cxn modelId="{93DB67B0-780B-4EBF-B2EC-34642FBCC01A}" type="presOf" srcId="{32D728FC-693F-4080-926A-923E112379A9}" destId="{97985096-FA36-43E6-888C-8FE57A6184D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8B9A6FF-3C87-463E-9C60-C928B4288FE2}" type="presOf" srcId="{3D39B850-B764-4A16-8442-673464091EEB}" destId="{A98AF655-0ADC-47D0-8759-C0B07745EB2E}" srcOrd="0" destOrd="0" presId="urn:microsoft.com/office/officeart/2005/8/layout/target2"/>
    <dgm:cxn modelId="{BBAC81B7-99AF-4828-8F63-081DB784AE80}" type="presParOf" srcId="{97985096-FA36-43E6-888C-8FE57A6184D6}" destId="{ACAD30C6-30E7-41B1-A216-E510B6759CE8}" srcOrd="0" destOrd="0" presId="urn:microsoft.com/office/officeart/2005/8/layout/target2"/>
    <dgm:cxn modelId="{7607AFA1-B36D-42EE-8857-AFBA958D7867}" type="presParOf" srcId="{ACAD30C6-30E7-41B1-A216-E510B6759CE8}" destId="{319CD1BF-4614-43FD-AF71-AE4A28B87B0B}" srcOrd="0" destOrd="0" presId="urn:microsoft.com/office/officeart/2005/8/layout/target2"/>
    <dgm:cxn modelId="{15FD0B55-05F8-492F-B174-FD613142948A}" type="presParOf" srcId="{ACAD30C6-30E7-41B1-A216-E510B6759CE8}" destId="{FE0B4A0A-82FC-43F1-B1AE-1DE6A4CA3B56}" srcOrd="1" destOrd="0" presId="urn:microsoft.com/office/officeart/2005/8/layout/target2"/>
    <dgm:cxn modelId="{94E0A60B-4ED2-4E1F-B1FC-1B9569D1FAE2}" type="presParOf" srcId="{FE0B4A0A-82FC-43F1-B1AE-1DE6A4CA3B56}" destId="{C5740EAF-3E05-4314-87F6-AE3A52F037A9}" srcOrd="0" destOrd="0" presId="urn:microsoft.com/office/officeart/2005/8/layout/target2"/>
    <dgm:cxn modelId="{7C1CD580-7F4C-490E-87F9-CBD3EFF70EF0}" type="presParOf" srcId="{97985096-FA36-43E6-888C-8FE57A6184D6}" destId="{03F2836E-A450-4E75-8F25-7ADC929E9FB1}" srcOrd="1" destOrd="0" presId="urn:microsoft.com/office/officeart/2005/8/layout/target2"/>
    <dgm:cxn modelId="{DB80BD3A-D9D2-4348-925A-70D6AD7FC5CB}" type="presParOf" srcId="{03F2836E-A450-4E75-8F25-7ADC929E9FB1}" destId="{361DDC68-D553-4D04-9102-BAC2E3E1C19E}" srcOrd="0" destOrd="0" presId="urn:microsoft.com/office/officeart/2005/8/layout/target2"/>
    <dgm:cxn modelId="{DB135EDE-B582-4930-BD10-E6878372DBB2}" type="presParOf" srcId="{03F2836E-A450-4E75-8F25-7ADC929E9FB1}" destId="{6444B008-8B56-4B57-96E7-637CC02BFF7B}" srcOrd="1" destOrd="0" presId="urn:microsoft.com/office/officeart/2005/8/layout/target2"/>
    <dgm:cxn modelId="{2E38E6B9-FE04-4078-B4FF-FB515D070D96}" type="presParOf" srcId="{6444B008-8B56-4B57-96E7-637CC02BFF7B}" destId="{0808C6C9-57E4-43FE-B257-5975CC4E759A}" srcOrd="0" destOrd="0" presId="urn:microsoft.com/office/officeart/2005/8/layout/target2"/>
    <dgm:cxn modelId="{DB4AD081-F4A6-4860-B484-3CCA5E534FCA}" type="presParOf" srcId="{97985096-FA36-43E6-888C-8FE57A6184D6}" destId="{0F9719A5-DF6A-49DA-A858-13F445D568D4}" srcOrd="2" destOrd="0" presId="urn:microsoft.com/office/officeart/2005/8/layout/target2"/>
    <dgm:cxn modelId="{B077D845-5C07-4D63-BA3D-6D69C2CF435E}" type="presParOf" srcId="{0F9719A5-DF6A-49DA-A858-13F445D568D4}" destId="{A98AF655-0ADC-47D0-8759-C0B07745EB2E}" srcOrd="0" destOrd="0" presId="urn:microsoft.com/office/officeart/2005/8/layout/target2"/>
    <dgm:cxn modelId="{5E277F1A-E8BA-4F63-ADB7-0133EA7E2B42}" type="presParOf" srcId="{0F9719A5-DF6A-49DA-A858-13F445D568D4}" destId="{5B9B7D1C-16AA-4F0A-81C4-8AC8D3BC3C31}" srcOrd="1" destOrd="0" presId="urn:microsoft.com/office/officeart/2005/8/layout/target2"/>
    <dgm:cxn modelId="{E5CCD044-3D22-4E0E-BD6A-25C7587734F0}" type="presParOf" srcId="{5B9B7D1C-16AA-4F0A-81C4-8AC8D3BC3C31}" destId="{59811002-7534-460F-BB1B-BE356BAC0229}" srcOrd="0" destOrd="0" presId="urn:microsoft.com/office/officeart/2005/8/layout/target2"/>
    <dgm:cxn modelId="{00BE94BC-25F0-43BC-B0CD-54EB32A52244}" type="presParOf" srcId="{5B9B7D1C-16AA-4F0A-81C4-8AC8D3BC3C31}" destId="{9C1AEF9C-CB3E-4865-89C3-B280AF7AE0A7}" srcOrd="1" destOrd="0" presId="urn:microsoft.com/office/officeart/2005/8/layout/target2"/>
    <dgm:cxn modelId="{23F7344F-FE2C-4DA4-B664-BDF20F82755A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 I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dirty="0">
            <a:latin typeface="Arial" pitchFamily="34" charset="0"/>
            <a:cs typeface="Arial" pitchFamily="34" charset="0"/>
          </a:endParaRP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Address 3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ScaleY="86922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5954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0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75027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0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76307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B2C129-C1E3-4CC0-826C-94101CA52EF2}" type="presOf" srcId="{DD45A3D6-6D52-4690-9A6C-06C6200895B6}" destId="{C6746F20-93F7-4455-8101-F1FBE3F0F5F2}" srcOrd="0" destOrd="0" presId="urn:microsoft.com/office/officeart/2005/8/layout/radial2"/>
    <dgm:cxn modelId="{BD0FEE32-0BC5-479C-8666-13596D7A7A3B}" type="presOf" srcId="{80C69832-520E-44A8-80D6-312E4E1E4178}" destId="{9895FBEA-B40C-4C2A-940E-49A27E900E41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9E1F436-0063-4354-8EFB-F93C9896BAFA}" type="presOf" srcId="{2BCE535A-A64C-4621-B371-F865FEB3FDA0}" destId="{0CE63286-8FDF-4A2C-8786-C1BBF6069EAE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158A9B44-39F0-42FC-BB50-4D67BE5B954E}" type="presOf" srcId="{027601D3-4152-48BA-9C50-A6AC53863C3A}" destId="{8AEA47B9-8765-472D-953F-753D6244F682}" srcOrd="0" destOrd="0" presId="urn:microsoft.com/office/officeart/2005/8/layout/radial2"/>
    <dgm:cxn modelId="{302EAA7C-2C06-4114-B4B8-B87C46A923E5}" type="presOf" srcId="{F4EFDE38-CA95-42E7-87B6-F9A6BECC2C82}" destId="{E33F689B-7BDD-4F3E-B29F-BFF6A0475300}" srcOrd="0" destOrd="0" presId="urn:microsoft.com/office/officeart/2005/8/layout/radial2"/>
    <dgm:cxn modelId="{CDDB0B84-0453-4281-8096-BEBE544CD49E}" type="presOf" srcId="{55966140-E740-4C4A-9122-811AA79351F7}" destId="{DE1C5B78-4BDE-4DBC-A0A7-10705BC2B414}" srcOrd="0" destOrd="0" presId="urn:microsoft.com/office/officeart/2005/8/layout/radial2"/>
    <dgm:cxn modelId="{B18A0CE6-D998-42B7-951C-5C7D313F6EBE}" type="presOf" srcId="{90DFEA5A-8872-48E6-AD00-7F3FD3050A7F}" destId="{87F4D3FD-573C-4985-A580-8002E291B2E2}" srcOrd="0" destOrd="0" presId="urn:microsoft.com/office/officeart/2005/8/layout/radial2"/>
    <dgm:cxn modelId="{6BB19246-2710-40AB-94F3-39D6C8BF1699}" type="presParOf" srcId="{C6746F20-93F7-4455-8101-F1FBE3F0F5F2}" destId="{3DAF77A8-4B21-4E45-8643-7453EA06BEF1}" srcOrd="0" destOrd="0" presId="urn:microsoft.com/office/officeart/2005/8/layout/radial2"/>
    <dgm:cxn modelId="{05685B4B-37FC-4FE7-8E0D-B4375521EBB6}" type="presParOf" srcId="{3DAF77A8-4B21-4E45-8643-7453EA06BEF1}" destId="{FC06CD79-591A-4CBB-ACF2-D35CCCD67C99}" srcOrd="0" destOrd="0" presId="urn:microsoft.com/office/officeart/2005/8/layout/radial2"/>
    <dgm:cxn modelId="{CA840A04-85EE-4610-A61B-44A725EF51CB}" type="presParOf" srcId="{FC06CD79-591A-4CBB-ACF2-D35CCCD67C99}" destId="{9E50A67A-5C77-4068-97DB-851A46A5D682}" srcOrd="0" destOrd="0" presId="urn:microsoft.com/office/officeart/2005/8/layout/radial2"/>
    <dgm:cxn modelId="{9EAF1896-80B9-4B71-9432-8BDF183D53E5}" type="presParOf" srcId="{FC06CD79-591A-4CBB-ACF2-D35CCCD67C99}" destId="{79D37AB8-7A4B-4952-B7F8-8D765B012C90}" srcOrd="1" destOrd="0" presId="urn:microsoft.com/office/officeart/2005/8/layout/radial2"/>
    <dgm:cxn modelId="{F138DE29-16BC-4391-98AD-37E3762F65FC}" type="presParOf" srcId="{3DAF77A8-4B21-4E45-8643-7453EA06BEF1}" destId="{0CE63286-8FDF-4A2C-8786-C1BBF6069EAE}" srcOrd="1" destOrd="0" presId="urn:microsoft.com/office/officeart/2005/8/layout/radial2"/>
    <dgm:cxn modelId="{5BA31E4F-0D71-489E-814D-BB15EDDB1398}" type="presParOf" srcId="{3DAF77A8-4B21-4E45-8643-7453EA06BEF1}" destId="{C653DE91-C84A-4AF0-8528-572C92069DAA}" srcOrd="2" destOrd="0" presId="urn:microsoft.com/office/officeart/2005/8/layout/radial2"/>
    <dgm:cxn modelId="{B56ABA20-202C-4070-AB42-F1AB5F0154BC}" type="presParOf" srcId="{C653DE91-C84A-4AF0-8528-572C92069DAA}" destId="{DE1C5B78-4BDE-4DBC-A0A7-10705BC2B414}" srcOrd="0" destOrd="0" presId="urn:microsoft.com/office/officeart/2005/8/layout/radial2"/>
    <dgm:cxn modelId="{2FD01DC3-7AD8-4DCE-B4E1-9F810748E155}" type="presParOf" srcId="{C653DE91-C84A-4AF0-8528-572C92069DAA}" destId="{AF56CFCD-BC48-4314-A792-79C9D6F82E6E}" srcOrd="1" destOrd="0" presId="urn:microsoft.com/office/officeart/2005/8/layout/radial2"/>
    <dgm:cxn modelId="{261D8343-36BA-46C4-8BF2-D6B1B3C4AE75}" type="presParOf" srcId="{3DAF77A8-4B21-4E45-8643-7453EA06BEF1}" destId="{8AEA47B9-8765-472D-953F-753D6244F682}" srcOrd="3" destOrd="0" presId="urn:microsoft.com/office/officeart/2005/8/layout/radial2"/>
    <dgm:cxn modelId="{9C1CBFFB-A94A-43AC-ABC9-3D65FEA120ED}" type="presParOf" srcId="{3DAF77A8-4B21-4E45-8643-7453EA06BEF1}" destId="{866A62A7-FF6F-4058-B65F-E9BB02BDA7B2}" srcOrd="4" destOrd="0" presId="urn:microsoft.com/office/officeart/2005/8/layout/radial2"/>
    <dgm:cxn modelId="{CD7972BF-A115-4CF1-87FF-4ABE2A1FE341}" type="presParOf" srcId="{866A62A7-FF6F-4058-B65F-E9BB02BDA7B2}" destId="{E33F689B-7BDD-4F3E-B29F-BFF6A0475300}" srcOrd="0" destOrd="0" presId="urn:microsoft.com/office/officeart/2005/8/layout/radial2"/>
    <dgm:cxn modelId="{379735EA-464C-40BB-9D38-680A90315470}" type="presParOf" srcId="{866A62A7-FF6F-4058-B65F-E9BB02BDA7B2}" destId="{45B09870-AA07-45C2-A446-7394F40772B9}" srcOrd="1" destOrd="0" presId="urn:microsoft.com/office/officeart/2005/8/layout/radial2"/>
    <dgm:cxn modelId="{05ADBD07-0BBB-449B-82FB-6E3C008A6BA6}" type="presParOf" srcId="{3DAF77A8-4B21-4E45-8643-7453EA06BEF1}" destId="{9895FBEA-B40C-4C2A-940E-49A27E900E41}" srcOrd="5" destOrd="0" presId="urn:microsoft.com/office/officeart/2005/8/layout/radial2"/>
    <dgm:cxn modelId="{75808F4F-0779-476B-A959-735F920F84E5}" type="presParOf" srcId="{3DAF77A8-4B21-4E45-8643-7453EA06BEF1}" destId="{84716183-78F2-4A1B-A1AF-8B8BF3B6842E}" srcOrd="6" destOrd="0" presId="urn:microsoft.com/office/officeart/2005/8/layout/radial2"/>
    <dgm:cxn modelId="{A9C45A5D-C48D-4F7E-938B-6AD56FCB45BE}" type="presParOf" srcId="{84716183-78F2-4A1B-A1AF-8B8BF3B6842E}" destId="{87F4D3FD-573C-4985-A580-8002E291B2E2}" srcOrd="0" destOrd="0" presId="urn:microsoft.com/office/officeart/2005/8/layout/radial2"/>
    <dgm:cxn modelId="{1CDE40DB-8F51-47A5-9F90-350E99F4946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620179">
          <a:off x="2211936" y="2671456"/>
          <a:ext cx="1389852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389852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8448">
          <a:off x="2287491" y="1972548"/>
          <a:ext cx="254427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2544275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24129">
          <a:off x="2209893" y="1324756"/>
          <a:ext cx="119249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192493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321266"/>
          <a:ext cx="1953207" cy="1697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111260" y="285"/>
          <a:ext cx="1869700" cy="1289128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 I</a:t>
          </a:r>
        </a:p>
      </dsp:txBody>
      <dsp:txXfrm>
        <a:off x="3385071" y="189073"/>
        <a:ext cx="1322078" cy="911552"/>
      </dsp:txXfrm>
    </dsp:sp>
    <dsp:sp modelId="{E33F689B-7BDD-4F3E-B29F-BFF6A0475300}">
      <dsp:nvSpPr>
        <dsp:cNvPr id="0" name=""/>
        <dsp:cNvSpPr/>
      </dsp:nvSpPr>
      <dsp:spPr>
        <a:xfrm>
          <a:off x="4831147" y="1311283"/>
          <a:ext cx="2051184" cy="1289128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kern="120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kern="1200" dirty="0">
            <a:latin typeface="Arial" pitchFamily="34" charset="0"/>
            <a:cs typeface="Arial" pitchFamily="34" charset="0"/>
          </a:endParaRPr>
        </a:p>
      </dsp:txBody>
      <dsp:txXfrm>
        <a:off x="5131536" y="1500071"/>
        <a:ext cx="1450406" cy="911552"/>
      </dsp:txXfrm>
    </dsp:sp>
    <dsp:sp modelId="{87F4D3FD-573C-4985-A580-8002E291B2E2}">
      <dsp:nvSpPr>
        <dsp:cNvPr id="0" name=""/>
        <dsp:cNvSpPr/>
      </dsp:nvSpPr>
      <dsp:spPr>
        <a:xfrm>
          <a:off x="3293064" y="2774585"/>
          <a:ext cx="2066185" cy="1289128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Address 3</a:t>
          </a:r>
        </a:p>
      </dsp:txBody>
      <dsp:txXfrm>
        <a:off x="3595650" y="2963373"/>
        <a:ext cx="1461013" cy="91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1 : Class + Object + Relationships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Instantiation: From classes to objects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558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676400" y="3911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724400" y="354171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5703" y="2589311"/>
            <a:ext cx="17011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657600" y="464820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4183" y="1586468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9854" y="2712422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4756" y="5410200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components to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4037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hape 13"/>
          <p:cNvCxnSpPr>
            <a:stCxn id="12" idx="1"/>
            <a:endCxn id="20" idx="0"/>
          </p:cNvCxnSpPr>
          <p:nvPr/>
        </p:nvCxnSpPr>
        <p:spPr>
          <a:xfrm rot="10800000">
            <a:off x="1752600" y="2743202"/>
            <a:ext cx="2362200" cy="838198"/>
          </a:xfrm>
          <a:prstGeom prst="bentConnector4">
            <a:avLst>
              <a:gd name="adj1" fmla="val 28360"/>
              <a:gd name="adj2" fmla="val 1272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>
            <a:off x="1752600" y="4419602"/>
            <a:ext cx="2362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44355"/>
            <a:ext cx="3006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Person is an object that is an instance of class Person. Must be created using the new operator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43450" y="1443236"/>
            <a:ext cx="44005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4638"/>
            <a:ext cx="79819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attributes are accessed through their interfaces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4120634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27725" y="2530475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91200" y="2514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0200" y="1828800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91200" y="3657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43600" y="3673475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Form fields correspond to data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r>
              <a:rPr lang="en-US" sz="4400" dirty="0"/>
              <a:t>Form fields have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>
          <a:xfrm rot="10800000">
            <a:off x="7467600" y="2782776"/>
            <a:ext cx="339210" cy="1599061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5551" y="3673951"/>
            <a:ext cx="749935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Field name is </a:t>
            </a:r>
            <a:r>
              <a:rPr lang="en-US" sz="4000" dirty="0" err="1"/>
              <a:t>FirstNameTextField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3271" y="2260649"/>
            <a:ext cx="80901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Person </a:t>
            </a:r>
            <a:r>
              <a:rPr lang="en-US" sz="4800" dirty="0" err="1"/>
              <a:t>person</a:t>
            </a:r>
            <a:r>
              <a:rPr lang="en-US" sz="4800" dirty="0"/>
              <a:t> = new Person(); </a:t>
            </a:r>
          </a:p>
        </p:txBody>
      </p:sp>
      <p:sp>
        <p:nvSpPr>
          <p:cNvPr id="29" name="Down Arrow 28"/>
          <p:cNvSpPr/>
          <p:nvPr/>
        </p:nvSpPr>
        <p:spPr>
          <a:xfrm rot="2576172">
            <a:off x="1766285" y="2781172"/>
            <a:ext cx="685800" cy="2496152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0" y="1459587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172450" y="3641685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0729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68264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34" y="4136985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person.setFirstName</a:t>
            </a:r>
            <a:r>
              <a:rPr lang="en-US" sz="4000" dirty="0">
                <a:solidFill>
                  <a:schemeClr val="bg1"/>
                </a:solidFill>
              </a:rPr>
              <a:t>(fn);</a:t>
            </a:r>
          </a:p>
        </p:txBody>
      </p:sp>
      <p:sp>
        <p:nvSpPr>
          <p:cNvPr id="26" name="Down Arrow 25"/>
          <p:cNvSpPr/>
          <p:nvPr/>
        </p:nvSpPr>
        <p:spPr>
          <a:xfrm rot="4558214">
            <a:off x="2091315" y="4299862"/>
            <a:ext cx="568508" cy="1935187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6574" y="4953000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  <p:extLst>
      <p:ext uri="{BB962C8B-B14F-4D97-AF65-F5344CB8AC3E}">
        <p14:creationId xmlns:p14="http://schemas.microsoft.com/office/powerpoint/2010/main" val="22998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Demonstrate how to create a java/swing application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define java classes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create and populate java objects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pass data between from the Jframe to JPanels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98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Swing application structure</a:t>
            </a:r>
          </a:p>
        </p:txBody>
      </p:sp>
      <p:pic>
        <p:nvPicPr>
          <p:cNvPr id="16387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0900" y="1417638"/>
            <a:ext cx="7023100" cy="4830762"/>
          </a:xfrm>
        </p:spPr>
      </p:pic>
      <p:sp>
        <p:nvSpPr>
          <p:cNvPr id="8" name="TextBox 7"/>
          <p:cNvSpPr txBox="1"/>
          <p:nvPr/>
        </p:nvSpPr>
        <p:spPr>
          <a:xfrm>
            <a:off x="17463" y="1752600"/>
            <a:ext cx="1582737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JFrame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54400"/>
            <a:ext cx="1662113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JButton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181600"/>
            <a:ext cx="1371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JPanel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1600200" y="2044700"/>
            <a:ext cx="52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890713" y="3124200"/>
            <a:ext cx="1081087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1600200" y="5181600"/>
            <a:ext cx="1219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600200" y="54737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3" y="6248400"/>
            <a:ext cx="2136775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JSplitPane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54238" y="6019800"/>
            <a:ext cx="2112962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UI and two tasks (create/View)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" y="1955801"/>
            <a:ext cx="9143999" cy="4902199"/>
            <a:chOff x="0" y="0"/>
            <a:chExt cx="8153400" cy="5461000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53400" cy="5461000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Jframe</a:t>
              </a:r>
              <a:r>
                <a:rPr lang="en-US" sz="2400" dirty="0"/>
                <a:t> (</a:t>
              </a:r>
              <a:r>
                <a:rPr lang="en-US" sz="2400" dirty="0" err="1"/>
                <a:t>MainJFrame</a:t>
              </a:r>
              <a:r>
                <a:rPr lang="en-US" sz="2400" dirty="0"/>
                <a:t>)</a:t>
              </a:r>
            </a:p>
            <a:p>
              <a:endParaRPr lang="en-US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135955" y="135955"/>
              <a:ext cx="7881490" cy="5189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4238343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5568" y="2428011"/>
            <a:ext cx="4150042" cy="2010747"/>
            <a:chOff x="1630680" y="1365250"/>
            <a:chExt cx="6318885" cy="3822700"/>
          </a:xfrm>
        </p:grpSpPr>
        <p:sp>
          <p:nvSpPr>
            <p:cNvPr id="8" name="Rounded Rectangle 7"/>
            <p:cNvSpPr/>
            <p:nvPr/>
          </p:nvSpPr>
          <p:spPr>
            <a:xfrm>
              <a:off x="1630680" y="1365250"/>
              <a:ext cx="6318885" cy="3822700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Jpanel</a:t>
              </a:r>
              <a:r>
                <a:rPr lang="en-US" sz="2400" dirty="0"/>
                <a:t> for create a product </a:t>
              </a:r>
            </a:p>
            <a:p>
              <a:endParaRPr lang="en-US" dirty="0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1748241" y="1482811"/>
              <a:ext cx="6083763" cy="3587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2427415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5568" y="4800600"/>
            <a:ext cx="4268882" cy="1938207"/>
            <a:chOff x="1600221" y="1249379"/>
            <a:chExt cx="6156483" cy="3594893"/>
          </a:xfrm>
        </p:grpSpPr>
        <p:sp>
          <p:nvSpPr>
            <p:cNvPr id="11" name="Rounded Rectangle 10"/>
            <p:cNvSpPr/>
            <p:nvPr/>
          </p:nvSpPr>
          <p:spPr>
            <a:xfrm>
              <a:off x="1600221" y="1249379"/>
              <a:ext cx="6156483" cy="3594893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1710776" y="1359934"/>
              <a:ext cx="5935373" cy="3373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2282757" numCol="1" spcCol="1270" anchor="t" anchorCtr="0">
              <a:noAutofit/>
            </a:bodyPr>
            <a:lstStyle/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endParaRPr lang="en-US" sz="2400" dirty="0"/>
            </a:p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 err="1"/>
                <a:t>Jpanel</a:t>
              </a:r>
              <a:r>
                <a:rPr lang="en-US" sz="2400" dirty="0"/>
                <a:t> for displaying a product </a:t>
              </a:r>
            </a:p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E8D96-DB56-58DD-223D-C5201AA88CDF}"/>
              </a:ext>
            </a:extLst>
          </p:cNvPr>
          <p:cNvCxnSpPr/>
          <p:nvPr/>
        </p:nvCxnSpPr>
        <p:spPr>
          <a:xfrm>
            <a:off x="2362200" y="10668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the product object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3886200"/>
            <a:ext cx="1143000" cy="9144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3657600" y="5638800"/>
            <a:ext cx="3352800" cy="457200"/>
          </a:xfrm>
          <a:prstGeom prst="curvedConnector3">
            <a:avLst>
              <a:gd name="adj1" fmla="val 606"/>
            </a:avLst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657600" y="5410200"/>
            <a:ext cx="1066800" cy="228600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Box 13"/>
          <p:cNvSpPr txBox="1">
            <a:spLocks noChangeArrowheads="1"/>
          </p:cNvSpPr>
          <p:nvPr/>
        </p:nvSpPr>
        <p:spPr bwMode="auto">
          <a:xfrm>
            <a:off x="2874963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2895600" y="58023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505200" y="5411788"/>
            <a:ext cx="838200" cy="1587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5716588"/>
            <a:ext cx="3048000" cy="1587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2874963" y="518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2895600" y="55737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CA7A3D-C33D-4B3B-8404-190637C0EF26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3810000"/>
            <a:ext cx="1066800" cy="10668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Create a new project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Business Package</a:t>
            </a:r>
          </a:p>
          <a:p>
            <a:pPr marL="871538" lvl="1" indent="-514350" eaLnBrk="1" hangingPunct="1"/>
            <a:r>
              <a:rPr lang="en-US"/>
              <a:t>Create product class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UserInterface Package</a:t>
            </a:r>
          </a:p>
          <a:p>
            <a:pPr marL="871538" lvl="1" indent="-514350" eaLnBrk="1" hangingPunct="1"/>
            <a:r>
              <a:rPr lang="en-US"/>
              <a:t>Define JFrame</a:t>
            </a:r>
          </a:p>
          <a:p>
            <a:pPr marL="871538" lvl="1" indent="-514350" eaLnBrk="1" hangingPunct="1"/>
            <a:r>
              <a:rPr lang="en-US"/>
              <a:t>Define Jpanels (Create and View)</a:t>
            </a:r>
          </a:p>
          <a:p>
            <a:pPr marL="1117600" lvl="2" indent="-514350" eaLnBrk="1" hangingPunct="1"/>
            <a:r>
              <a:rPr lang="en-US"/>
              <a:t>Button listeners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business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2895600"/>
            <a:ext cx="3200400" cy="2438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3200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a typeface="ＭＳ Ｐゴシック" pitchFamily="30" charset="-128"/>
              </a:rPr>
              <a:t>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334000"/>
            <a:ext cx="3200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2540" name="TextBox 10"/>
          <p:cNvSpPr txBox="1">
            <a:spLocks noChangeArrowheads="1"/>
          </p:cNvSpPr>
          <p:nvPr/>
        </p:nvSpPr>
        <p:spPr bwMode="auto">
          <a:xfrm>
            <a:off x="3505200" y="3200400"/>
            <a:ext cx="16843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name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price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availability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description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1822450" y="3962400"/>
            <a:ext cx="105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Attribute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1962150" y="5421313"/>
            <a:ext cx="912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public class Product {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name;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price;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public String getName()    // retrieve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	return name;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 public void setName(String n)   // keep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  	name = n; 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endParaRPr lang="en-US" sz="12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80772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-82550" y="359251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7655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4911725" y="6303963"/>
            <a:ext cx="423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572000" y="4922838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solidFill>
                  <a:srgbClr val="C00000"/>
                </a:solidFill>
                <a:latin typeface="Courier" pitchFamily="30" charset="0"/>
              </a:rPr>
              <a:t>private Product product; </a:t>
            </a:r>
            <a:r>
              <a:rPr lang="en-US" sz="1200">
                <a:latin typeface="Courier" pitchFamily="30" charset="0"/>
              </a:rPr>
              <a:t>// Global Variable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		product = new Product(); </a:t>
            </a:r>
            <a:r>
              <a:rPr lang="en-US" sz="1200">
                <a:latin typeface="Courier" pitchFamily="30" charset="0"/>
              </a:rPr>
              <a:t>// Instantiate the object (global variable)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622040"/>
            <a:ext cx="80772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class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3352800"/>
            <a:ext cx="8077200" cy="1219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029200" y="5410200"/>
            <a:ext cx="423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191000" y="4114800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class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	</a:t>
            </a:r>
            <a:r>
              <a:rPr lang="en-US" sz="2200" dirty="0" err="1">
                <a:latin typeface="Courier" pitchFamily="30" charset="0"/>
              </a:rPr>
              <a:t>initComponents</a:t>
            </a:r>
            <a:r>
              <a:rPr lang="en-US" sz="2200" dirty="0">
                <a:latin typeface="Courier" pitchFamily="30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	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863334"/>
            <a:ext cx="8077200" cy="170866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CreateProductJPanel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CreateProductJPanel(Product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Product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ViewProductJPanel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ViewProductJPanel(Product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this.product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nameTextField.setText(product.getName());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priceTextField.setText(product.getPrice());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Button Events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When Create or View buttons are clicked on the left side, the following actions should be performed respectively.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3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Create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CreateProductJPanel j = new CreateProductJPanel(product);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jSplitPane1.setRightComponent(j);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19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View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 ViewProductJPanel v = new ViewProductJPanel(product);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jSplitPane1.setRightComponent(v);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Create Button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p.setName(nameField.getText()); //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p.setPrice(priceField.getText());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p.setAvailability(availabilityField.getText());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Button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nameTextField.setText(p.getName());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priceTextField.setText(product.getPrice());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 relationships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800600"/>
          </a:xfrm>
        </p:spPr>
        <p:txBody>
          <a:bodyPr/>
          <a:lstStyle/>
          <a:p>
            <a:r>
              <a:rPr lang="en-US" dirty="0"/>
              <a:t>Show how to implement relationships between classes</a:t>
            </a:r>
          </a:p>
          <a:p>
            <a:r>
              <a:rPr lang="en-US" dirty="0"/>
              <a:t>Show how java works to connect and access objects</a:t>
            </a:r>
          </a:p>
          <a:p>
            <a:r>
              <a:rPr lang="en-US" dirty="0"/>
              <a:t>Show how to traverse relationships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2667000"/>
            <a:ext cx="291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name,</a:t>
            </a:r>
          </a:p>
          <a:p>
            <a:r>
              <a:rPr lang="en-US" dirty="0"/>
              <a:t>Last name,</a:t>
            </a:r>
          </a:p>
          <a:p>
            <a:r>
              <a:rPr lang="en-US" dirty="0"/>
              <a:t>Social security number</a:t>
            </a:r>
          </a:p>
          <a:p>
            <a:r>
              <a:rPr lang="en-US" dirty="0"/>
              <a:t>DOB</a:t>
            </a:r>
          </a:p>
          <a:p>
            <a:r>
              <a:rPr lang="en-US" dirty="0"/>
              <a:t>Address Line 1,</a:t>
            </a:r>
          </a:p>
          <a:p>
            <a:r>
              <a:rPr lang="en-US" dirty="0"/>
              <a:t>Address Line 2,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Country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Etc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22899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One person multiple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8096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addresses means duplication of information and potential for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2/21/1990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200-29-2974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Summer,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905000"/>
            <a:ext cx="2916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638800" y="19812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81600"/>
            <a:ext cx="3556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 specific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15000" y="17946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494032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 rot="5400000">
            <a:off x="5513775" y="3862795"/>
            <a:ext cx="2155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person object linked to three address objects each keeping track of one address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295400" y="1879600"/>
          <a:ext cx="71945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447800" y="3505200"/>
            <a:ext cx="154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Joe the </a:t>
            </a:r>
          </a:p>
          <a:p>
            <a:r>
              <a:rPr lang="en-US" sz="2800" b="1" dirty="0"/>
              <a:t>Person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reference variable is needed in the person class to keep track of the address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1" name="Elbow Connector 10"/>
          <p:cNvCxnSpPr>
            <a:stCxn id="8" idx="3"/>
            <a:endCxn id="10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8639" y="320040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1" name="Right Arrow 20"/>
          <p:cNvSpPr/>
          <p:nvPr/>
        </p:nvSpPr>
        <p:spPr>
          <a:xfrm flipV="1">
            <a:off x="4876800" y="3537466"/>
            <a:ext cx="990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163907" y="3962397"/>
            <a:ext cx="990600" cy="228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00400" y="370736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6105" y="4572000"/>
            <a:ext cx="7605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From the person perspective, we must add 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en-US" b="1" dirty="0">
                <a:solidFill>
                  <a:srgbClr val="000000"/>
                </a:solidFill>
              </a:rPr>
              <a:t>An address attribute which will serve as a reference variable to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getAddress</a:t>
            </a:r>
            <a:r>
              <a:rPr lang="en-US" b="1" dirty="0">
                <a:solidFill>
                  <a:srgbClr val="000000"/>
                </a:solidFill>
              </a:rPr>
              <a:t> method to retrieve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setAddress</a:t>
            </a:r>
            <a:r>
              <a:rPr lang="en-US" b="1" dirty="0">
                <a:solidFill>
                  <a:srgbClr val="000000"/>
                </a:solidFill>
              </a:rPr>
              <a:t> method to store the address object as part of the person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6096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how do we differentiate different kinds of addresses from each other such as work, home,…?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we can’t with this kind of relationship unless we add an address type attribute to the address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Person Profile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81500" y="1752600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95600" y="3619500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8971" y="4115594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192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19200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the model to the user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2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86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42751" y="1484313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42751" y="2474913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56851" y="4341813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55653" y="3160713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337" y="3928547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222" y="4837907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76" y="1417638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94651" y="1789113"/>
            <a:ext cx="7620000" cy="2139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4651" y="4502786"/>
            <a:ext cx="2336800" cy="145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9352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3451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941479" y="3968413"/>
            <a:ext cx="574239" cy="494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7" idx="0"/>
          </p:cNvCxnSpPr>
          <p:nvPr/>
        </p:nvCxnSpPr>
        <p:spPr>
          <a:xfrm rot="16200000" flipH="1">
            <a:off x="4112457" y="4120740"/>
            <a:ext cx="574239" cy="18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6362051" y="3847307"/>
            <a:ext cx="986550" cy="655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89" y="1042987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11" y="274638"/>
            <a:ext cx="796153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are localized at the single address – person info remains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73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211411" y="1125298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211411" y="2115898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725511" y="3982798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24313" y="2801698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3997" y="35695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82" y="4478892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06285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>
            <a:stCxn id="19" idx="3"/>
          </p:cNvCxnSpPr>
          <p:nvPr/>
        </p:nvCxnSpPr>
        <p:spPr>
          <a:xfrm rot="5400000">
            <a:off x="2021733" y="3034079"/>
            <a:ext cx="1025196" cy="1598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798148" y="3795696"/>
            <a:ext cx="791180" cy="338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</p:cNvCxnSpPr>
          <p:nvPr/>
        </p:nvCxnSpPr>
        <p:spPr>
          <a:xfrm rot="16200000" flipH="1">
            <a:off x="5656882" y="2378893"/>
            <a:ext cx="851022" cy="2735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7709" y="1871765"/>
            <a:ext cx="1953207" cy="1697767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646676" y="4346096"/>
            <a:ext cx="1869700" cy="1289128"/>
            <a:chOff x="3111260" y="285"/>
            <a:chExt cx="1869700" cy="1289128"/>
          </a:xfrm>
          <a:scene3d>
            <a:camera prst="orthographicFront"/>
            <a:lightRig rig="flat" dir="t"/>
          </a:scene3d>
        </p:grpSpPr>
        <p:sp>
          <p:nvSpPr>
            <p:cNvPr id="32" name="Oval 31"/>
            <p:cNvSpPr/>
            <p:nvPr/>
          </p:nvSpPr>
          <p:spPr>
            <a:xfrm>
              <a:off x="3111260" y="285"/>
              <a:ext cx="1869700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5608813"/>
                <a:satOff val="-2884"/>
                <a:lumOff val="-1242"/>
                <a:alphaOff val="0"/>
              </a:schemeClr>
            </a:fillRef>
            <a:effectRef idx="1">
              <a:schemeClr val="accent3">
                <a:hueOff val="-5608813"/>
                <a:satOff val="-2884"/>
                <a:lumOff val="-1242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4"/>
            <p:cNvSpPr/>
            <p:nvPr/>
          </p:nvSpPr>
          <p:spPr>
            <a:xfrm>
              <a:off x="3385071" y="189073"/>
              <a:ext cx="1322078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>
                  <a:latin typeface="Arial" pitchFamily="34" charset="0"/>
                  <a:cs typeface="Arial" pitchFamily="34" charset="0"/>
                </a:rPr>
                <a:t>Work address</a:t>
              </a:r>
            </a:p>
          </p:txBody>
        </p:sp>
      </p:grpSp>
      <p:sp>
        <p:nvSpPr>
          <p:cNvPr id="41" name="U-Turn Arrow 40"/>
          <p:cNvSpPr/>
          <p:nvPr/>
        </p:nvSpPr>
        <p:spPr>
          <a:xfrm>
            <a:off x="7713503" y="3982798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6424319" y="4171922"/>
            <a:ext cx="2051184" cy="1289128"/>
            <a:chOff x="4831147" y="1311283"/>
            <a:chExt cx="2051184" cy="1289128"/>
          </a:xfrm>
          <a:scene3d>
            <a:camera prst="orthographicFront"/>
            <a:lightRig rig="flat" dir="t"/>
          </a:scene3d>
        </p:grpSpPr>
        <p:sp>
          <p:nvSpPr>
            <p:cNvPr id="30" name="Oval 29"/>
            <p:cNvSpPr/>
            <p:nvPr/>
          </p:nvSpPr>
          <p:spPr>
            <a:xfrm>
              <a:off x="4831147" y="1311283"/>
              <a:ext cx="2051184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6"/>
            <p:cNvSpPr/>
            <p:nvPr/>
          </p:nvSpPr>
          <p:spPr>
            <a:xfrm>
              <a:off x="5131536" y="1500071"/>
              <a:ext cx="1450406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Home address</a:t>
              </a:r>
              <a:endParaRPr lang="en-US" sz="2400" b="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3330069" y="4360710"/>
            <a:ext cx="2066185" cy="1289128"/>
            <a:chOff x="3293064" y="2774585"/>
            <a:chExt cx="2066185" cy="1289128"/>
          </a:xfrm>
          <a:scene3d>
            <a:camera prst="orthographicFront"/>
            <a:lightRig rig="flat" dir="t"/>
          </a:scene3d>
        </p:grpSpPr>
        <p:sp>
          <p:nvSpPr>
            <p:cNvPr id="28" name="Oval 27"/>
            <p:cNvSpPr/>
            <p:nvPr/>
          </p:nvSpPr>
          <p:spPr>
            <a:xfrm>
              <a:off x="3293064" y="2774585"/>
              <a:ext cx="2066185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826439"/>
                <a:satOff val="-8652"/>
                <a:lumOff val="-3725"/>
                <a:alphaOff val="0"/>
              </a:schemeClr>
            </a:fillRef>
            <a:effectRef idx="1">
              <a:schemeClr val="accent3">
                <a:hueOff val="-16826439"/>
                <a:satOff val="-8652"/>
                <a:lumOff val="-3725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8"/>
            <p:cNvSpPr/>
            <p:nvPr/>
          </p:nvSpPr>
          <p:spPr>
            <a:xfrm>
              <a:off x="3595650" y="2963373"/>
              <a:ext cx="1461013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itchFamily="34" charset="0"/>
                  <a:cs typeface="Arial" pitchFamily="34" charset="0"/>
                </a:rPr>
                <a:t>Local address</a:t>
              </a:r>
            </a:p>
          </p:txBody>
        </p:sp>
      </p:grpSp>
      <p:sp>
        <p:nvSpPr>
          <p:cNvPr id="43" name="U-Turn Arrow 42"/>
          <p:cNvSpPr/>
          <p:nvPr/>
        </p:nvSpPr>
        <p:spPr>
          <a:xfrm rot="10800000">
            <a:off x="7620000" y="5286539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9999" y="36134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49911" y="5635224"/>
            <a:ext cx="148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object from user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cxnSp>
        <p:nvCxnSpPr>
          <p:cNvPr id="22" name="Shape 21"/>
          <p:cNvCxnSpPr>
            <a:stCxn id="4" idx="0"/>
          </p:cNvCxnSpPr>
          <p:nvPr/>
        </p:nvCxnSpPr>
        <p:spPr>
          <a:xfrm rot="5400000" flipH="1" flipV="1">
            <a:off x="4762500" y="844034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</p:cNvCxnSpPr>
          <p:nvPr/>
        </p:nvCxnSpPr>
        <p:spPr>
          <a:xfrm rot="16200000" flipH="1">
            <a:off x="4762500" y="1834634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276600" y="3701534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5402" y="2520434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5086" y="3288268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971" y="4197628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29200" y="167640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5029200" y="213360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9200" y="2729805"/>
            <a:ext cx="39624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3 reference variables for keeping track of the 3 </a:t>
            </a:r>
            <a:r>
              <a:rPr lang="en-US" sz="2800" dirty="0" err="1"/>
              <a:t>addressess</a:t>
            </a:r>
            <a:endParaRPr lang="en-US" sz="2800" dirty="0"/>
          </a:p>
        </p:txBody>
      </p:sp>
      <p:sp>
        <p:nvSpPr>
          <p:cNvPr id="35" name="Right Brace 34"/>
          <p:cNvSpPr/>
          <p:nvPr/>
        </p:nvSpPr>
        <p:spPr>
          <a:xfrm>
            <a:off x="3886200" y="2895600"/>
            <a:ext cx="838200" cy="1066800"/>
          </a:xfrm>
          <a:prstGeom prst="rightBrace">
            <a:avLst>
              <a:gd name="adj1" fmla="val 8333"/>
              <a:gd name="adj2" fmla="val 518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4114800"/>
            <a:ext cx="3962400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reference variables hold addresses only. The must be declared of type Address</a:t>
            </a:r>
          </a:p>
        </p:txBody>
      </p:sp>
      <p:sp>
        <p:nvSpPr>
          <p:cNvPr id="38" name="Up Arrow 37"/>
          <p:cNvSpPr/>
          <p:nvPr/>
        </p:nvSpPr>
        <p:spPr>
          <a:xfrm>
            <a:off x="1325563" y="3810000"/>
            <a:ext cx="317500" cy="304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create and move data in and out of objects?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91035"/>
            <a:ext cx="1740408" cy="297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sz="2000" b="1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29352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  <a:stCxn id="4" idx="3"/>
            <a:endCxn id="5" idx="2"/>
          </p:cNvCxnSpPr>
          <p:nvPr/>
        </p:nvCxnSpPr>
        <p:spPr bwMode="auto">
          <a:xfrm flipV="1">
            <a:off x="2959608" y="3963988"/>
            <a:ext cx="774192" cy="1294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  <a:stCxn id="5" idx="6"/>
            <a:endCxn id="12" idx="1"/>
          </p:cNvCxnSpPr>
          <p:nvPr/>
        </p:nvCxnSpPr>
        <p:spPr bwMode="auto">
          <a:xfrm>
            <a:off x="5715000" y="3963988"/>
            <a:ext cx="926592" cy="18256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2" name="Rectangle 11"/>
          <p:cNvSpPr/>
          <p:nvPr/>
        </p:nvSpPr>
        <p:spPr>
          <a:xfrm>
            <a:off x="6641592" y="2819400"/>
            <a:ext cx="2133600" cy="232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4800" y="4832826"/>
            <a:ext cx="731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get method returns the </a:t>
            </a:r>
            <a:r>
              <a:rPr lang="en-US" sz="2800" dirty="0" err="1"/>
              <a:t>workaddress</a:t>
            </a:r>
            <a:r>
              <a:rPr lang="en-US" sz="2800" dirty="0"/>
              <a:t> object. The return value must be of type Address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725" y="2198122"/>
            <a:ext cx="5764213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set method returns nothing (void). It takes an address object as an input parameter and saves it in the </a:t>
            </a:r>
            <a:r>
              <a:rPr lang="en-US" sz="2800" dirty="0" err="1"/>
              <a:t>workaddress</a:t>
            </a:r>
            <a:r>
              <a:rPr lang="en-US" sz="2800" dirty="0"/>
              <a:t> attribute.  As a result the person would be linked to an address object as the work address.</a:t>
            </a:r>
          </a:p>
        </p:txBody>
      </p:sp>
      <p:sp>
        <p:nvSpPr>
          <p:cNvPr id="38" name="Up Arrow 37"/>
          <p:cNvSpPr/>
          <p:nvPr/>
        </p:nvSpPr>
        <p:spPr>
          <a:xfrm rot="10800000">
            <a:off x="3581400" y="4875778"/>
            <a:ext cx="317500" cy="45822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295400"/>
            <a:ext cx="825604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Person  </a:t>
            </a:r>
            <a:r>
              <a:rPr lang="en-US" sz="2000" dirty="0" err="1"/>
              <a:t>person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Person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person.setFirstName</a:t>
            </a:r>
            <a:r>
              <a:rPr lang="en-US" sz="2000" dirty="0"/>
              <a:t>(“Joe”);</a:t>
            </a:r>
          </a:p>
          <a:p>
            <a:r>
              <a:rPr lang="en-US" sz="2000" dirty="0" err="1"/>
              <a:t>person.setLastName</a:t>
            </a:r>
            <a:r>
              <a:rPr lang="en-US" sz="2000" dirty="0"/>
              <a:t>(“Smith”);</a:t>
            </a:r>
          </a:p>
          <a:p>
            <a:endParaRPr lang="en-US" sz="2000" dirty="0"/>
          </a:p>
          <a:p>
            <a:r>
              <a:rPr lang="en-US" sz="2000" dirty="0"/>
              <a:t>address </a:t>
            </a:r>
            <a:r>
              <a:rPr lang="en-US" sz="2000" dirty="0" err="1"/>
              <a:t>address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address.setAddressLine1(“360 Huntington Ave”);</a:t>
            </a:r>
          </a:p>
          <a:p>
            <a:r>
              <a:rPr lang="en-US" sz="2000" dirty="0" err="1"/>
              <a:t>person.setWorkAddress</a:t>
            </a:r>
            <a:r>
              <a:rPr lang="en-US" sz="2000" dirty="0"/>
              <a:t>(address); </a:t>
            </a:r>
            <a:r>
              <a:rPr lang="en-US" dirty="0"/>
              <a:t>//save address object as a work address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 </a:t>
            </a:r>
            <a:r>
              <a:rPr lang="en-US" sz="1600" dirty="0"/>
              <a:t>// create new address object using the same ref variable</a:t>
            </a:r>
          </a:p>
          <a:p>
            <a:r>
              <a:rPr lang="en-US" sz="2000" dirty="0"/>
              <a:t>address.setAddressLine1(“100 Main Street”); //insert address info</a:t>
            </a:r>
          </a:p>
          <a:p>
            <a:r>
              <a:rPr lang="en-US" sz="2000" dirty="0" err="1"/>
              <a:t>person.setLocalAddress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address.setAddressLine1(“201 Best Street”);</a:t>
            </a:r>
          </a:p>
          <a:p>
            <a:r>
              <a:rPr lang="en-US" sz="2000" dirty="0" err="1"/>
              <a:t>Person.setHomeAddress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2823" y="495300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//save address object as a local address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jframe</a:t>
            </a:r>
            <a:r>
              <a:rPr lang="en-US" dirty="0"/>
              <a:t> with a </a:t>
            </a:r>
            <a:r>
              <a:rPr lang="en-US" dirty="0" err="1"/>
              <a:t>jpanel</a:t>
            </a:r>
            <a:r>
              <a:rPr lang="en-US" dirty="0"/>
              <a:t> similar to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4478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main class.</a:t>
            </a:r>
          </a:p>
          <a:p>
            <a:r>
              <a:rPr lang="en-US" dirty="0"/>
              <a:t>Define the classes as described </a:t>
            </a:r>
          </a:p>
          <a:p>
            <a:r>
              <a:rPr lang="en-US" dirty="0"/>
              <a:t>In the main method do the following:</a:t>
            </a:r>
          </a:p>
          <a:p>
            <a:pPr lvl="1">
              <a:buNone/>
            </a:pPr>
            <a:r>
              <a:rPr lang="en-US" dirty="0"/>
              <a:t>Create a person object and three address objects. Initialize the objects with sample data.</a:t>
            </a:r>
          </a:p>
          <a:p>
            <a:pPr lvl="1">
              <a:buNone/>
            </a:pPr>
            <a:r>
              <a:rPr lang="en-US" dirty="0"/>
              <a:t>Use the </a:t>
            </a:r>
            <a:r>
              <a:rPr lang="en-US" dirty="0" err="1"/>
              <a:t>system.printlin</a:t>
            </a:r>
            <a:r>
              <a:rPr lang="en-US" dirty="0"/>
              <a:t> function to print all your data in a format like the following:</a:t>
            </a:r>
          </a:p>
          <a:p>
            <a:pPr lvl="1">
              <a:buNone/>
            </a:pPr>
            <a:r>
              <a:rPr lang="en-US" sz="1400" dirty="0"/>
              <a:t>Person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First name : Joe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Last name: Smith</a:t>
            </a:r>
          </a:p>
          <a:p>
            <a:pPr marL="917575" lvl="1" indent="-514350">
              <a:buNone/>
            </a:pPr>
            <a:r>
              <a:rPr lang="en-US" sz="1400" dirty="0"/>
              <a:t>Work Address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Address Line 1: 360 Huntington Ave.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Etc….</a:t>
            </a:r>
          </a:p>
          <a:p>
            <a:pPr marL="917575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In the constructor for the </a:t>
            </a:r>
            <a:r>
              <a:rPr lang="en-US" dirty="0" err="1"/>
              <a:t>jframe</a:t>
            </a:r>
            <a:r>
              <a:rPr lang="en-US" dirty="0"/>
              <a:t> initialize a person object and three address like before.</a:t>
            </a:r>
          </a:p>
          <a:p>
            <a:r>
              <a:rPr lang="en-US" dirty="0"/>
              <a:t>Pass the person object to a </a:t>
            </a:r>
            <a:r>
              <a:rPr lang="en-US" dirty="0" err="1"/>
              <a:t>jpanel</a:t>
            </a:r>
            <a:r>
              <a:rPr lang="en-US" dirty="0"/>
              <a:t> to display the person info as showing the form defined earlier.</a:t>
            </a:r>
          </a:p>
          <a:p>
            <a:r>
              <a:rPr lang="en-US" dirty="0"/>
              <a:t>In the constructor for the </a:t>
            </a:r>
            <a:r>
              <a:rPr lang="en-US" dirty="0" err="1"/>
              <a:t>jpanel</a:t>
            </a:r>
            <a:r>
              <a:rPr lang="en-US" dirty="0"/>
              <a:t> display the person and 3 addresses to the </a:t>
            </a:r>
            <a:r>
              <a:rPr lang="en-US" dirty="0" err="1"/>
              <a:t>jpanel</a:t>
            </a:r>
            <a:r>
              <a:rPr lang="en-US" dirty="0"/>
              <a:t> form.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approach: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43830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54102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54117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0" name="Rounded Rectangle 9"/>
          <p:cNvSpPr/>
          <p:nvPr/>
        </p:nvSpPr>
        <p:spPr>
          <a:xfrm>
            <a:off x="649605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7288" y="1676400"/>
            <a:ext cx="2162175" cy="19542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8263" y="2514600"/>
            <a:ext cx="1670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Product Class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639715" y="37338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6688138" y="1776413"/>
            <a:ext cx="17113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Product {</a:t>
            </a:r>
          </a:p>
          <a:p>
            <a:endParaRPr lang="en-US"/>
          </a:p>
          <a:p>
            <a:r>
              <a:rPr lang="en-US"/>
              <a:t>&lt;attributes&gt;</a:t>
            </a:r>
          </a:p>
          <a:p>
            <a:r>
              <a:rPr lang="en-US"/>
              <a:t>:</a:t>
            </a:r>
          </a:p>
          <a:p>
            <a:r>
              <a:rPr lang="en-US"/>
              <a:t>&lt;methods&gt;</a:t>
            </a:r>
          </a:p>
          <a:p>
            <a:r>
              <a:rPr lang="en-US"/>
              <a:t>}</a:t>
            </a:r>
          </a:p>
        </p:txBody>
      </p:sp>
      <p:sp>
        <p:nvSpPr>
          <p:cNvPr id="14350" name="TextBox 12"/>
          <p:cNvSpPr txBox="1">
            <a:spLocks noChangeArrowheads="1"/>
          </p:cNvSpPr>
          <p:nvPr/>
        </p:nvSpPr>
        <p:spPr bwMode="auto">
          <a:xfrm>
            <a:off x="3361801" y="3733800"/>
            <a:ext cx="12779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new product()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98087" y="2891949"/>
            <a:ext cx="1963714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 the java new operator to instantiate the class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59100" y="3632200"/>
            <a:ext cx="402701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create things we need to keep track of them. If not we would never be able to find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If object address: 0298289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0298289</a:t>
            </a:r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86600" y="5550932"/>
            <a:ext cx="1289972" cy="1289972"/>
            <a:chOff x="5187027" y="1310812"/>
            <a:chExt cx="1289972" cy="1289972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5187027" y="1310812"/>
              <a:ext cx="1289972" cy="1289972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/>
            <p:cNvSpPr/>
            <p:nvPr/>
          </p:nvSpPr>
          <p:spPr>
            <a:xfrm>
              <a:off x="5375939" y="1499724"/>
              <a:ext cx="912148" cy="91214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Dell Laptop 2021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247005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52400" y="442585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200400" y="405596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p2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1703" y="3103561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33600" y="516245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p3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8627" y="2188289"/>
            <a:ext cx="5935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3573" y="3227288"/>
            <a:ext cx="6697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7248" y="6226889"/>
            <a:ext cx="760298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402173" y="201945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3319" y="310356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6973" y="585755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1447503"/>
            <a:ext cx="23622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class definition Public class Product {</a:t>
            </a:r>
          </a:p>
          <a:p>
            <a:endParaRPr lang="en-US" sz="1000" dirty="0"/>
          </a:p>
          <a:p>
            <a:r>
              <a:rPr lang="en-US" sz="1000" dirty="0"/>
              <a:t>String name;</a:t>
            </a:r>
          </a:p>
          <a:p>
            <a:r>
              <a:rPr lang="en-US" sz="1000" dirty="0"/>
              <a:t>Public Product(){}</a:t>
            </a:r>
          </a:p>
          <a:p>
            <a:endParaRPr lang="en-US" sz="1000" dirty="0"/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}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1800" y="1595456"/>
            <a:ext cx="2362200" cy="30162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main program:</a:t>
            </a:r>
          </a:p>
          <a:p>
            <a:endParaRPr lang="en-US" sz="1000" dirty="0"/>
          </a:p>
          <a:p>
            <a:r>
              <a:rPr lang="en-US" sz="1000" dirty="0"/>
              <a:t>public class Main {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// TODO code application logic here</a:t>
            </a:r>
          </a:p>
          <a:p>
            <a:endParaRPr lang="en-US" sz="1000" dirty="0"/>
          </a:p>
          <a:p>
            <a:r>
              <a:rPr lang="en-US" sz="1000" dirty="0"/>
              <a:t>        Product p1 = new Product();</a:t>
            </a:r>
          </a:p>
          <a:p>
            <a:r>
              <a:rPr lang="en-US" sz="1000" dirty="0"/>
              <a:t>        p1.setName("</a:t>
            </a:r>
            <a:r>
              <a:rPr lang="en-US" sz="1000" dirty="0" err="1"/>
              <a:t>MacBook</a:t>
            </a:r>
            <a:r>
              <a:rPr lang="en-US" sz="1000" dirty="0"/>
              <a:t> ...");</a:t>
            </a:r>
          </a:p>
          <a:p>
            <a:r>
              <a:rPr lang="en-US" sz="1000" dirty="0"/>
              <a:t>        Product p2 = new Product();</a:t>
            </a:r>
          </a:p>
          <a:p>
            <a:r>
              <a:rPr lang="en-US" sz="1000" dirty="0"/>
              <a:t>        p2.setName("Dell ...");</a:t>
            </a:r>
          </a:p>
          <a:p>
            <a:r>
              <a:rPr lang="en-US" sz="1000" dirty="0"/>
              <a:t>        Product p3 = new Product();</a:t>
            </a:r>
          </a:p>
          <a:p>
            <a:r>
              <a:rPr lang="en-US" sz="1000" dirty="0"/>
              <a:t>        p3.setName("Toshiba ...");</a:t>
            </a:r>
          </a:p>
          <a:p>
            <a:endParaRPr lang="en-US" sz="1000" dirty="0"/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4624122" y="2301220"/>
            <a:ext cx="482981" cy="468868"/>
          </a:xfrm>
          <a:prstGeom prst="curvedConnector3">
            <a:avLst>
              <a:gd name="adj1" fmla="val 79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5440044" y="3402795"/>
            <a:ext cx="425550" cy="288746"/>
          </a:xfrm>
          <a:prstGeom prst="curvedConnector3">
            <a:avLst>
              <a:gd name="adj1" fmla="val 356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4880668" y="6046688"/>
            <a:ext cx="627778" cy="304800"/>
          </a:xfrm>
          <a:prstGeom prst="curvedConnector3">
            <a:avLst>
              <a:gd name="adj1" fmla="val 370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6575</TotalTime>
  <Words>2419</Words>
  <Application>Microsoft Office PowerPoint</Application>
  <PresentationFormat>On-screen Show (4:3)</PresentationFormat>
  <Paragraphs>772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ＭＳ Ｐゴシック</vt:lpstr>
      <vt:lpstr>Arial</vt:lpstr>
      <vt:lpstr>Courier</vt:lpstr>
      <vt:lpstr>Gill Sans MT</vt:lpstr>
      <vt:lpstr>Times New Roman</vt:lpstr>
      <vt:lpstr>Verdana</vt:lpstr>
      <vt:lpstr>Wingdings 2</vt:lpstr>
      <vt:lpstr>Solstice</vt:lpstr>
      <vt:lpstr>INFO 5100 : Application Engineering and Development</vt:lpstr>
      <vt:lpstr>Objective</vt:lpstr>
      <vt:lpstr>Output Application 1</vt:lpstr>
      <vt:lpstr>Output Step 1</vt:lpstr>
      <vt:lpstr>Output Step 2</vt:lpstr>
      <vt:lpstr>How to create and move data in and out of objects?</vt:lpstr>
      <vt:lpstr>The approach:</vt:lpstr>
      <vt:lpstr>Java Reference variables</vt:lpstr>
      <vt:lpstr>Java Reference variables</vt:lpstr>
      <vt:lpstr>Instantiation: From classes to objects</vt:lpstr>
      <vt:lpstr>Connecting components to UI</vt:lpstr>
      <vt:lpstr>Data attributes are accessed through their interfaces</vt:lpstr>
      <vt:lpstr>Form fields correspond to data attributes</vt:lpstr>
      <vt:lpstr>Form fields have names</vt:lpstr>
      <vt:lpstr>PowerPoint Presentation</vt:lpstr>
      <vt:lpstr>PowerPoint Presentation</vt:lpstr>
      <vt:lpstr>PowerPoint Presentation</vt:lpstr>
      <vt:lpstr>PowerPoint Presentation</vt:lpstr>
      <vt:lpstr>Output Application 1</vt:lpstr>
      <vt:lpstr>Output Step 1</vt:lpstr>
      <vt:lpstr>Output Step 2</vt:lpstr>
      <vt:lpstr>Swing application structure</vt:lpstr>
      <vt:lpstr>One UI and two tasks (create/View)  </vt:lpstr>
      <vt:lpstr>Pass the product object </vt:lpstr>
      <vt:lpstr>PowerPoint Presentation</vt:lpstr>
      <vt:lpstr>Putting the display panels together</vt:lpstr>
      <vt:lpstr>Putting the display panels together</vt:lpstr>
      <vt:lpstr>Procedure</vt:lpstr>
      <vt:lpstr>Create Product Class under the business package</vt:lpstr>
      <vt:lpstr>Product Class</vt:lpstr>
      <vt:lpstr>Define MainJFrame Class under the userinterface package</vt:lpstr>
      <vt:lpstr>Define MainJFrame Class under the userinterface package</vt:lpstr>
      <vt:lpstr>Define CreaCreateProductJPanel class under the userinterface package</vt:lpstr>
      <vt:lpstr>Define CreaCreateProductJPanel class under the userinterface package</vt:lpstr>
      <vt:lpstr>Create Product</vt:lpstr>
      <vt:lpstr>View Product</vt:lpstr>
      <vt:lpstr>Button Events</vt:lpstr>
      <vt:lpstr>Create Button</vt:lpstr>
      <vt:lpstr>View Button</vt:lpstr>
      <vt:lpstr>Programming relationships</vt:lpstr>
      <vt:lpstr>The Business Model</vt:lpstr>
      <vt:lpstr>Example: One person multiple addresses</vt:lpstr>
      <vt:lpstr>Multiple addresses means duplication of information and potential for errors</vt:lpstr>
      <vt:lpstr>What if we split the info into:</vt:lpstr>
      <vt:lpstr>What if we split the info into:</vt:lpstr>
      <vt:lpstr>What if we split the info into:</vt:lpstr>
      <vt:lpstr>One person object linked to three address objects each keeping track of one address</vt:lpstr>
      <vt:lpstr>A reference variable is needed in the person class to keep track of the address object</vt:lpstr>
      <vt:lpstr>But how do we differentiate different kinds of addresses from each other such as work, home,…?</vt:lpstr>
      <vt:lpstr>View Person Profile Screen</vt:lpstr>
      <vt:lpstr>PowerPoint Presentation</vt:lpstr>
      <vt:lpstr>Matching the model to the user interface</vt:lpstr>
      <vt:lpstr>PowerPoint Presentation</vt:lpstr>
      <vt:lpstr>Changes are localized at the single address – person info remains fixed</vt:lpstr>
      <vt:lpstr>PowerPoint Presentation</vt:lpstr>
      <vt:lpstr>PowerPoint Presentation</vt:lpstr>
      <vt:lpstr>PowerPoint Presentation</vt:lpstr>
      <vt:lpstr>Implementation of the class Person</vt:lpstr>
      <vt:lpstr>PowerPoint Presentation</vt:lpstr>
      <vt:lpstr>Implementation of the class Person</vt:lpstr>
      <vt:lpstr>Implementation of the class Person</vt:lpstr>
      <vt:lpstr>Implementation of the class Person</vt:lpstr>
      <vt:lpstr>Consider the following form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75</cp:revision>
  <dcterms:created xsi:type="dcterms:W3CDTF">2008-09-18T19:40:46Z</dcterms:created>
  <dcterms:modified xsi:type="dcterms:W3CDTF">2024-09-11T18:43:32Z</dcterms:modified>
</cp:coreProperties>
</file>