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6" r:id="rId5"/>
    <p:sldId id="259" r:id="rId6"/>
    <p:sldId id="277" r:id="rId7"/>
    <p:sldId id="279" r:id="rId8"/>
    <p:sldId id="278" r:id="rId9"/>
    <p:sldId id="263" r:id="rId10"/>
    <p:sldId id="261" r:id="rId11"/>
    <p:sldId id="283" r:id="rId12"/>
    <p:sldId id="281" r:id="rId13"/>
    <p:sldId id="284" r:id="rId14"/>
    <p:sldId id="275"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8F6A5-6A34-4BFE-A543-376837AA7FE6}" v="43" dt="2024-10-17T18:42:54.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73" autoAdjust="0"/>
  </p:normalViewPr>
  <p:slideViewPr>
    <p:cSldViewPr snapToGrid="0">
      <p:cViewPr>
        <p:scale>
          <a:sx n="98" d="100"/>
          <a:sy n="98" d="100"/>
        </p:scale>
        <p:origin x="36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f2498aaf-6ea4-4003-b18f-a269b5147eb4" providerId="ADAL" clId="{AAC8F6A5-6A34-4BFE-A543-376837AA7FE6}"/>
    <pc:docChg chg="undo redo custSel addSld delSld modSld sldOrd">
      <pc:chgData name="Yulun Feng" userId="f2498aaf-6ea4-4003-b18f-a269b5147eb4" providerId="ADAL" clId="{AAC8F6A5-6A34-4BFE-A543-376837AA7FE6}" dt="2024-10-17T18:50:04.596" v="3551" actId="20577"/>
      <pc:docMkLst>
        <pc:docMk/>
      </pc:docMkLst>
      <pc:sldChg chg="addSp delSp modSp mod">
        <pc:chgData name="Yulun Feng" userId="f2498aaf-6ea4-4003-b18f-a269b5147eb4" providerId="ADAL" clId="{AAC8F6A5-6A34-4BFE-A543-376837AA7FE6}" dt="2024-10-17T15:21:48.389" v="144" actId="29295"/>
        <pc:sldMkLst>
          <pc:docMk/>
          <pc:sldMk cId="0" sldId="256"/>
        </pc:sldMkLst>
        <pc:spChg chg="mod">
          <ac:chgData name="Yulun Feng" userId="f2498aaf-6ea4-4003-b18f-a269b5147eb4" providerId="ADAL" clId="{AAC8F6A5-6A34-4BFE-A543-376837AA7FE6}" dt="2024-10-17T15:20:00.596" v="107" actId="1076"/>
          <ac:spMkLst>
            <pc:docMk/>
            <pc:sldMk cId="0" sldId="256"/>
            <ac:spMk id="86" creationId="{00000000-0000-0000-0000-000000000000}"/>
          </ac:spMkLst>
        </pc:spChg>
        <pc:spChg chg="mod">
          <ac:chgData name="Yulun Feng" userId="f2498aaf-6ea4-4003-b18f-a269b5147eb4" providerId="ADAL" clId="{AAC8F6A5-6A34-4BFE-A543-376837AA7FE6}" dt="2024-10-17T15:20:32.591" v="128" actId="20577"/>
          <ac:spMkLst>
            <pc:docMk/>
            <pc:sldMk cId="0" sldId="256"/>
            <ac:spMk id="87" creationId="{00000000-0000-0000-0000-000000000000}"/>
          </ac:spMkLst>
        </pc:spChg>
        <pc:picChg chg="add del mod">
          <ac:chgData name="Yulun Feng" userId="f2498aaf-6ea4-4003-b18f-a269b5147eb4" providerId="ADAL" clId="{AAC8F6A5-6A34-4BFE-A543-376837AA7FE6}" dt="2024-10-17T15:16:05.606" v="64" actId="478"/>
          <ac:picMkLst>
            <pc:docMk/>
            <pc:sldMk cId="0" sldId="256"/>
            <ac:picMk id="3" creationId="{F28A954D-931B-4298-296F-F84FBC1A8C04}"/>
          </ac:picMkLst>
        </pc:picChg>
        <pc:picChg chg="add mod">
          <ac:chgData name="Yulun Feng" userId="f2498aaf-6ea4-4003-b18f-a269b5147eb4" providerId="ADAL" clId="{AAC8F6A5-6A34-4BFE-A543-376837AA7FE6}" dt="2024-10-17T15:21:48.389" v="144" actId="29295"/>
          <ac:picMkLst>
            <pc:docMk/>
            <pc:sldMk cId="0" sldId="256"/>
            <ac:picMk id="5" creationId="{67637189-FFF3-0EF4-B30E-B2C1784F38D3}"/>
          </ac:picMkLst>
        </pc:picChg>
        <pc:picChg chg="del mod">
          <ac:chgData name="Yulun Feng" userId="f2498aaf-6ea4-4003-b18f-a269b5147eb4" providerId="ADAL" clId="{AAC8F6A5-6A34-4BFE-A543-376837AA7FE6}" dt="2024-10-17T15:13:38.472" v="1" actId="478"/>
          <ac:picMkLst>
            <pc:docMk/>
            <pc:sldMk cId="0" sldId="256"/>
            <ac:picMk id="85" creationId="{00000000-0000-0000-0000-000000000000}"/>
          </ac:picMkLst>
        </pc:picChg>
      </pc:sldChg>
      <pc:sldChg chg="modSp mod modNotesTx">
        <pc:chgData name="Yulun Feng" userId="f2498aaf-6ea4-4003-b18f-a269b5147eb4" providerId="ADAL" clId="{AAC8F6A5-6A34-4BFE-A543-376837AA7FE6}" dt="2024-10-17T15:41:44.827" v="733" actId="20577"/>
        <pc:sldMkLst>
          <pc:docMk/>
          <pc:sldMk cId="0" sldId="257"/>
        </pc:sldMkLst>
        <pc:spChg chg="mod">
          <ac:chgData name="Yulun Feng" userId="f2498aaf-6ea4-4003-b18f-a269b5147eb4" providerId="ADAL" clId="{AAC8F6A5-6A34-4BFE-A543-376837AA7FE6}" dt="2024-10-17T15:33:23.127" v="211" actId="20577"/>
          <ac:spMkLst>
            <pc:docMk/>
            <pc:sldMk cId="0" sldId="257"/>
            <ac:spMk id="92" creationId="{00000000-0000-0000-0000-000000000000}"/>
          </ac:spMkLst>
        </pc:spChg>
      </pc:sldChg>
      <pc:sldChg chg="modSp mod modNotesTx">
        <pc:chgData name="Yulun Feng" userId="f2498aaf-6ea4-4003-b18f-a269b5147eb4" providerId="ADAL" clId="{AAC8F6A5-6A34-4BFE-A543-376837AA7FE6}" dt="2024-10-17T18:50:04.596" v="3551" actId="20577"/>
        <pc:sldMkLst>
          <pc:docMk/>
          <pc:sldMk cId="0" sldId="258"/>
        </pc:sldMkLst>
        <pc:spChg chg="mod">
          <ac:chgData name="Yulun Feng" userId="f2498aaf-6ea4-4003-b18f-a269b5147eb4" providerId="ADAL" clId="{AAC8F6A5-6A34-4BFE-A543-376837AA7FE6}" dt="2024-10-17T15:42:38.030" v="779" actId="20577"/>
          <ac:spMkLst>
            <pc:docMk/>
            <pc:sldMk cId="0" sldId="258"/>
            <ac:spMk id="112" creationId="{00000000-0000-0000-0000-000000000000}"/>
          </ac:spMkLst>
        </pc:spChg>
        <pc:spChg chg="mod">
          <ac:chgData name="Yulun Feng" userId="f2498aaf-6ea4-4003-b18f-a269b5147eb4" providerId="ADAL" clId="{AAC8F6A5-6A34-4BFE-A543-376837AA7FE6}" dt="2024-10-17T15:42:28.740" v="765" actId="20577"/>
          <ac:spMkLst>
            <pc:docMk/>
            <pc:sldMk cId="0" sldId="258"/>
            <ac:spMk id="116" creationId="{00000000-0000-0000-0000-000000000000}"/>
          </ac:spMkLst>
        </pc:spChg>
        <pc:spChg chg="mod">
          <ac:chgData name="Yulun Feng" userId="f2498aaf-6ea4-4003-b18f-a269b5147eb4" providerId="ADAL" clId="{AAC8F6A5-6A34-4BFE-A543-376837AA7FE6}" dt="2024-10-17T15:42:59.547" v="849" actId="20577"/>
          <ac:spMkLst>
            <pc:docMk/>
            <pc:sldMk cId="0" sldId="258"/>
            <ac:spMk id="121" creationId="{00000000-0000-0000-0000-000000000000}"/>
          </ac:spMkLst>
        </pc:spChg>
        <pc:spChg chg="mod">
          <ac:chgData name="Yulun Feng" userId="f2498aaf-6ea4-4003-b18f-a269b5147eb4" providerId="ADAL" clId="{AAC8F6A5-6A34-4BFE-A543-376837AA7FE6}" dt="2024-10-17T15:43:12.966" v="887" actId="20577"/>
          <ac:spMkLst>
            <pc:docMk/>
            <pc:sldMk cId="0" sldId="258"/>
            <ac:spMk id="126" creationId="{00000000-0000-0000-0000-000000000000}"/>
          </ac:spMkLst>
        </pc:spChg>
      </pc:sldChg>
      <pc:sldChg chg="modSp mod modNotesTx">
        <pc:chgData name="Yulun Feng" userId="f2498aaf-6ea4-4003-b18f-a269b5147eb4" providerId="ADAL" clId="{AAC8F6A5-6A34-4BFE-A543-376837AA7FE6}" dt="2024-10-17T15:41:26.785" v="705" actId="20577"/>
        <pc:sldMkLst>
          <pc:docMk/>
          <pc:sldMk cId="0" sldId="259"/>
        </pc:sldMkLst>
        <pc:spChg chg="mod">
          <ac:chgData name="Yulun Feng" userId="f2498aaf-6ea4-4003-b18f-a269b5147eb4" providerId="ADAL" clId="{AAC8F6A5-6A34-4BFE-A543-376837AA7FE6}" dt="2024-10-17T15:34:58.686" v="321" actId="20577"/>
          <ac:spMkLst>
            <pc:docMk/>
            <pc:sldMk cId="0" sldId="259"/>
            <ac:spMk id="132" creationId="{00000000-0000-0000-0000-000000000000}"/>
          </ac:spMkLst>
        </pc:spChg>
      </pc:sldChg>
      <pc:sldChg chg="del ord modNotes">
        <pc:chgData name="Yulun Feng" userId="f2498aaf-6ea4-4003-b18f-a269b5147eb4" providerId="ADAL" clId="{AAC8F6A5-6A34-4BFE-A543-376837AA7FE6}" dt="2024-10-17T15:35:42.123" v="324" actId="47"/>
        <pc:sldMkLst>
          <pc:docMk/>
          <pc:sldMk cId="0" sldId="260"/>
        </pc:sldMkLst>
      </pc:sldChg>
      <pc:sldChg chg="modSp mod modNotesTx">
        <pc:chgData name="Yulun Feng" userId="f2498aaf-6ea4-4003-b18f-a269b5147eb4" providerId="ADAL" clId="{AAC8F6A5-6A34-4BFE-A543-376837AA7FE6}" dt="2024-10-17T17:16:14.444" v="2518" actId="20577"/>
        <pc:sldMkLst>
          <pc:docMk/>
          <pc:sldMk cId="0" sldId="261"/>
        </pc:sldMkLst>
        <pc:spChg chg="mod">
          <ac:chgData name="Yulun Feng" userId="f2498aaf-6ea4-4003-b18f-a269b5147eb4" providerId="ADAL" clId="{AAC8F6A5-6A34-4BFE-A543-376837AA7FE6}" dt="2024-10-17T17:03:45.271" v="2453" actId="1076"/>
          <ac:spMkLst>
            <pc:docMk/>
            <pc:sldMk cId="0" sldId="261"/>
            <ac:spMk id="145" creationId="{00000000-0000-0000-0000-000000000000}"/>
          </ac:spMkLst>
        </pc:spChg>
        <pc:spChg chg="mod">
          <ac:chgData name="Yulun Feng" userId="f2498aaf-6ea4-4003-b18f-a269b5147eb4" providerId="ADAL" clId="{AAC8F6A5-6A34-4BFE-A543-376837AA7FE6}" dt="2024-10-17T17:16:14.444" v="2518" actId="20577"/>
          <ac:spMkLst>
            <pc:docMk/>
            <pc:sldMk cId="0" sldId="261"/>
            <ac:spMk id="146" creationId="{00000000-0000-0000-0000-000000000000}"/>
          </ac:spMkLst>
        </pc:spChg>
      </pc:sldChg>
      <pc:sldChg chg="del">
        <pc:chgData name="Yulun Feng" userId="f2498aaf-6ea4-4003-b18f-a269b5147eb4" providerId="ADAL" clId="{AAC8F6A5-6A34-4BFE-A543-376837AA7FE6}" dt="2024-10-17T17:06:44.581" v="2454" actId="47"/>
        <pc:sldMkLst>
          <pc:docMk/>
          <pc:sldMk cId="0" sldId="262"/>
        </pc:sldMkLst>
      </pc:sldChg>
      <pc:sldChg chg="addSp delSp modSp mod ord modNotes modNotesTx">
        <pc:chgData name="Yulun Feng" userId="f2498aaf-6ea4-4003-b18f-a269b5147eb4" providerId="ADAL" clId="{AAC8F6A5-6A34-4BFE-A543-376837AA7FE6}" dt="2024-10-17T18:48:31.448" v="3534" actId="20577"/>
        <pc:sldMkLst>
          <pc:docMk/>
          <pc:sldMk cId="0" sldId="263"/>
        </pc:sldMkLst>
        <pc:spChg chg="add del mod">
          <ac:chgData name="Yulun Feng" userId="f2498aaf-6ea4-4003-b18f-a269b5147eb4" providerId="ADAL" clId="{AAC8F6A5-6A34-4BFE-A543-376837AA7FE6}" dt="2024-10-17T16:13:04.995" v="985" actId="478"/>
          <ac:spMkLst>
            <pc:docMk/>
            <pc:sldMk cId="0" sldId="263"/>
            <ac:spMk id="2" creationId="{1CDE45BE-A9FE-B4AB-A956-EF138A59FF8F}"/>
          </ac:spMkLst>
        </pc:spChg>
        <pc:spChg chg="add mod">
          <ac:chgData name="Yulun Feng" userId="f2498aaf-6ea4-4003-b18f-a269b5147eb4" providerId="ADAL" clId="{AAC8F6A5-6A34-4BFE-A543-376837AA7FE6}" dt="2024-10-17T18:40:39.658" v="3396" actId="20577"/>
          <ac:spMkLst>
            <pc:docMk/>
            <pc:sldMk cId="0" sldId="263"/>
            <ac:spMk id="3" creationId="{4670748E-F6F3-C107-4FF3-BF82029DA231}"/>
          </ac:spMkLst>
        </pc:spChg>
        <pc:spChg chg="add mod">
          <ac:chgData name="Yulun Feng" userId="f2498aaf-6ea4-4003-b18f-a269b5147eb4" providerId="ADAL" clId="{AAC8F6A5-6A34-4BFE-A543-376837AA7FE6}" dt="2024-10-17T18:40:56.139" v="3414" actId="20577"/>
          <ac:spMkLst>
            <pc:docMk/>
            <pc:sldMk cId="0" sldId="263"/>
            <ac:spMk id="4" creationId="{DC417189-5689-A75E-9774-8BF889C09DDE}"/>
          </ac:spMkLst>
        </pc:spChg>
        <pc:spChg chg="add mod">
          <ac:chgData name="Yulun Feng" userId="f2498aaf-6ea4-4003-b18f-a269b5147eb4" providerId="ADAL" clId="{AAC8F6A5-6A34-4BFE-A543-376837AA7FE6}" dt="2024-10-17T18:40:47.650" v="3410" actId="20577"/>
          <ac:spMkLst>
            <pc:docMk/>
            <pc:sldMk cId="0" sldId="263"/>
            <ac:spMk id="5" creationId="{17AEBF59-FA06-B767-82D0-8163367C8481}"/>
          </ac:spMkLst>
        </pc:spChg>
        <pc:spChg chg="add">
          <ac:chgData name="Yulun Feng" userId="f2498aaf-6ea4-4003-b18f-a269b5147eb4" providerId="ADAL" clId="{AAC8F6A5-6A34-4BFE-A543-376837AA7FE6}" dt="2024-10-17T16:39:25.097" v="1485"/>
          <ac:spMkLst>
            <pc:docMk/>
            <pc:sldMk cId="0" sldId="263"/>
            <ac:spMk id="6" creationId="{83433AD5-F744-EE80-95C6-D8A1AA9FAFE3}"/>
          </ac:spMkLst>
        </pc:spChg>
        <pc:spChg chg="add">
          <ac:chgData name="Yulun Feng" userId="f2498aaf-6ea4-4003-b18f-a269b5147eb4" providerId="ADAL" clId="{AAC8F6A5-6A34-4BFE-A543-376837AA7FE6}" dt="2024-10-17T16:39:35.089" v="1486"/>
          <ac:spMkLst>
            <pc:docMk/>
            <pc:sldMk cId="0" sldId="263"/>
            <ac:spMk id="7" creationId="{75D5813B-D97E-9244-DFD9-36EDB18767D5}"/>
          </ac:spMkLst>
        </pc:spChg>
        <pc:spChg chg="add mod">
          <ac:chgData name="Yulun Feng" userId="f2498aaf-6ea4-4003-b18f-a269b5147eb4" providerId="ADAL" clId="{AAC8F6A5-6A34-4BFE-A543-376837AA7FE6}" dt="2024-10-17T16:39:41.751" v="1489"/>
          <ac:spMkLst>
            <pc:docMk/>
            <pc:sldMk cId="0" sldId="263"/>
            <ac:spMk id="8" creationId="{4FDFAAA2-1EC0-4F4A-C0B6-387737BD6F6D}"/>
          </ac:spMkLst>
        </pc:spChg>
        <pc:spChg chg="add mod">
          <ac:chgData name="Yulun Feng" userId="f2498aaf-6ea4-4003-b18f-a269b5147eb4" providerId="ADAL" clId="{AAC8F6A5-6A34-4BFE-A543-376837AA7FE6}" dt="2024-10-17T16:39:46.240" v="1491"/>
          <ac:spMkLst>
            <pc:docMk/>
            <pc:sldMk cId="0" sldId="263"/>
            <ac:spMk id="9" creationId="{961D4664-1F3C-0FCE-DAB3-869CED746330}"/>
          </ac:spMkLst>
        </pc:spChg>
        <pc:spChg chg="mod">
          <ac:chgData name="Yulun Feng" userId="f2498aaf-6ea4-4003-b18f-a269b5147eb4" providerId="ADAL" clId="{AAC8F6A5-6A34-4BFE-A543-376837AA7FE6}" dt="2024-10-17T16:12:50.563" v="981"/>
          <ac:spMkLst>
            <pc:docMk/>
            <pc:sldMk cId="0" sldId="263"/>
            <ac:spMk id="166" creationId="{00000000-0000-0000-0000-000000000000}"/>
          </ac:spMkLst>
        </pc:spChg>
        <pc:spChg chg="mod">
          <ac:chgData name="Yulun Feng" userId="f2498aaf-6ea4-4003-b18f-a269b5147eb4" providerId="ADAL" clId="{AAC8F6A5-6A34-4BFE-A543-376837AA7FE6}" dt="2024-10-17T16:14:30.191" v="994" actId="1076"/>
          <ac:spMkLst>
            <pc:docMk/>
            <pc:sldMk cId="0" sldId="263"/>
            <ac:spMk id="167" creationId="{00000000-0000-0000-0000-000000000000}"/>
          </ac:spMkLst>
        </pc:spChg>
        <pc:spChg chg="mod">
          <ac:chgData name="Yulun Feng" userId="f2498aaf-6ea4-4003-b18f-a269b5147eb4" providerId="ADAL" clId="{AAC8F6A5-6A34-4BFE-A543-376837AA7FE6}" dt="2024-10-17T16:26:14.627" v="1174" actId="20577"/>
          <ac:spMkLst>
            <pc:docMk/>
            <pc:sldMk cId="0" sldId="263"/>
            <ac:spMk id="168" creationId="{00000000-0000-0000-0000-000000000000}"/>
          </ac:spMkLst>
        </pc:spChg>
        <pc:spChg chg="add del mod">
          <ac:chgData name="Yulun Feng" userId="f2498aaf-6ea4-4003-b18f-a269b5147eb4" providerId="ADAL" clId="{AAC8F6A5-6A34-4BFE-A543-376837AA7FE6}" dt="2024-10-17T18:48:31.448" v="3534" actId="20577"/>
          <ac:spMkLst>
            <pc:docMk/>
            <pc:sldMk cId="0" sldId="263"/>
            <ac:spMk id="169" creationId="{00000000-0000-0000-0000-000000000000}"/>
          </ac:spMkLst>
        </pc:spChg>
        <pc:spChg chg="mod">
          <ac:chgData name="Yulun Feng" userId="f2498aaf-6ea4-4003-b18f-a269b5147eb4" providerId="ADAL" clId="{AAC8F6A5-6A34-4BFE-A543-376837AA7FE6}" dt="2024-10-17T16:15:07.254" v="999" actId="1076"/>
          <ac:spMkLst>
            <pc:docMk/>
            <pc:sldMk cId="0" sldId="263"/>
            <ac:spMk id="171" creationId="{00000000-0000-0000-0000-000000000000}"/>
          </ac:spMkLst>
        </pc:spChg>
        <pc:spChg chg="mod">
          <ac:chgData name="Yulun Feng" userId="f2498aaf-6ea4-4003-b18f-a269b5147eb4" providerId="ADAL" clId="{AAC8F6A5-6A34-4BFE-A543-376837AA7FE6}" dt="2024-10-17T16:25:31.215" v="1123" actId="20577"/>
          <ac:spMkLst>
            <pc:docMk/>
            <pc:sldMk cId="0" sldId="263"/>
            <ac:spMk id="172" creationId="{00000000-0000-0000-0000-000000000000}"/>
          </ac:spMkLst>
        </pc:spChg>
        <pc:spChg chg="del mod">
          <ac:chgData name="Yulun Feng" userId="f2498aaf-6ea4-4003-b18f-a269b5147eb4" providerId="ADAL" clId="{AAC8F6A5-6A34-4BFE-A543-376837AA7FE6}" dt="2024-10-17T16:24:38.780" v="1107" actId="478"/>
          <ac:spMkLst>
            <pc:docMk/>
            <pc:sldMk cId="0" sldId="263"/>
            <ac:spMk id="173" creationId="{00000000-0000-0000-0000-000000000000}"/>
          </ac:spMkLst>
        </pc:spChg>
        <pc:spChg chg="mod">
          <ac:chgData name="Yulun Feng" userId="f2498aaf-6ea4-4003-b18f-a269b5147eb4" providerId="ADAL" clId="{AAC8F6A5-6A34-4BFE-A543-376837AA7FE6}" dt="2024-10-17T16:14:30.191" v="994" actId="1076"/>
          <ac:spMkLst>
            <pc:docMk/>
            <pc:sldMk cId="0" sldId="263"/>
            <ac:spMk id="174" creationId="{00000000-0000-0000-0000-000000000000}"/>
          </ac:spMkLst>
        </pc:spChg>
        <pc:spChg chg="mod">
          <ac:chgData name="Yulun Feng" userId="f2498aaf-6ea4-4003-b18f-a269b5147eb4" providerId="ADAL" clId="{AAC8F6A5-6A34-4BFE-A543-376837AA7FE6}" dt="2024-10-17T16:26:30.135" v="1200" actId="20577"/>
          <ac:spMkLst>
            <pc:docMk/>
            <pc:sldMk cId="0" sldId="263"/>
            <ac:spMk id="175" creationId="{00000000-0000-0000-0000-000000000000}"/>
          </ac:spMkLst>
        </pc:spChg>
        <pc:spChg chg="mod">
          <ac:chgData name="Yulun Feng" userId="f2498aaf-6ea4-4003-b18f-a269b5147eb4" providerId="ADAL" clId="{AAC8F6A5-6A34-4BFE-A543-376837AA7FE6}" dt="2024-10-17T16:14:30.191" v="994" actId="1076"/>
          <ac:spMkLst>
            <pc:docMk/>
            <pc:sldMk cId="0" sldId="263"/>
            <ac:spMk id="176" creationId="{00000000-0000-0000-0000-000000000000}"/>
          </ac:spMkLst>
        </pc:spChg>
        <pc:spChg chg="mod">
          <ac:chgData name="Yulun Feng" userId="f2498aaf-6ea4-4003-b18f-a269b5147eb4" providerId="ADAL" clId="{AAC8F6A5-6A34-4BFE-A543-376837AA7FE6}" dt="2024-10-17T16:27:38.475" v="1257" actId="1076"/>
          <ac:spMkLst>
            <pc:docMk/>
            <pc:sldMk cId="0" sldId="263"/>
            <ac:spMk id="177" creationId="{00000000-0000-0000-0000-000000000000}"/>
          </ac:spMkLst>
        </pc:spChg>
        <pc:spChg chg="del mod">
          <ac:chgData name="Yulun Feng" userId="f2498aaf-6ea4-4003-b18f-a269b5147eb4" providerId="ADAL" clId="{AAC8F6A5-6A34-4BFE-A543-376837AA7FE6}" dt="2024-10-17T16:24:43.799" v="1109" actId="478"/>
          <ac:spMkLst>
            <pc:docMk/>
            <pc:sldMk cId="0" sldId="263"/>
            <ac:spMk id="178" creationId="{00000000-0000-0000-0000-000000000000}"/>
          </ac:spMkLst>
        </pc:spChg>
        <pc:spChg chg="del mod">
          <ac:chgData name="Yulun Feng" userId="f2498aaf-6ea4-4003-b18f-a269b5147eb4" providerId="ADAL" clId="{AAC8F6A5-6A34-4BFE-A543-376837AA7FE6}" dt="2024-10-17T16:24:41.151" v="1108" actId="478"/>
          <ac:spMkLst>
            <pc:docMk/>
            <pc:sldMk cId="0" sldId="263"/>
            <ac:spMk id="179" creationId="{00000000-0000-0000-0000-000000000000}"/>
          </ac:spMkLst>
        </pc:spChg>
        <pc:spChg chg="del">
          <ac:chgData name="Yulun Feng" userId="f2498aaf-6ea4-4003-b18f-a269b5147eb4" providerId="ADAL" clId="{AAC8F6A5-6A34-4BFE-A543-376837AA7FE6}" dt="2024-10-17T16:12:55.087" v="982" actId="478"/>
          <ac:spMkLst>
            <pc:docMk/>
            <pc:sldMk cId="0" sldId="263"/>
            <ac:spMk id="181" creationId="{00000000-0000-0000-0000-000000000000}"/>
          </ac:spMkLst>
        </pc:spChg>
      </pc:sldChg>
      <pc:sldChg chg="del">
        <pc:chgData name="Yulun Feng" userId="f2498aaf-6ea4-4003-b18f-a269b5147eb4" providerId="ADAL" clId="{AAC8F6A5-6A34-4BFE-A543-376837AA7FE6}" dt="2024-10-17T17:53:33.963" v="2534" actId="47"/>
        <pc:sldMkLst>
          <pc:docMk/>
          <pc:sldMk cId="0" sldId="264"/>
        </pc:sldMkLst>
      </pc:sldChg>
      <pc:sldChg chg="del">
        <pc:chgData name="Yulun Feng" userId="f2498aaf-6ea4-4003-b18f-a269b5147eb4" providerId="ADAL" clId="{AAC8F6A5-6A34-4BFE-A543-376837AA7FE6}" dt="2024-10-17T17:53:33.508" v="2533" actId="47"/>
        <pc:sldMkLst>
          <pc:docMk/>
          <pc:sldMk cId="0" sldId="265"/>
        </pc:sldMkLst>
      </pc:sldChg>
      <pc:sldChg chg="del">
        <pc:chgData name="Yulun Feng" userId="f2498aaf-6ea4-4003-b18f-a269b5147eb4" providerId="ADAL" clId="{AAC8F6A5-6A34-4BFE-A543-376837AA7FE6}" dt="2024-10-17T17:53:33.274" v="2532" actId="47"/>
        <pc:sldMkLst>
          <pc:docMk/>
          <pc:sldMk cId="0" sldId="266"/>
        </pc:sldMkLst>
      </pc:sldChg>
      <pc:sldChg chg="del">
        <pc:chgData name="Yulun Feng" userId="f2498aaf-6ea4-4003-b18f-a269b5147eb4" providerId="ADAL" clId="{AAC8F6A5-6A34-4BFE-A543-376837AA7FE6}" dt="2024-10-17T17:53:33.100" v="2531" actId="47"/>
        <pc:sldMkLst>
          <pc:docMk/>
          <pc:sldMk cId="0" sldId="267"/>
        </pc:sldMkLst>
      </pc:sldChg>
      <pc:sldChg chg="del">
        <pc:chgData name="Yulun Feng" userId="f2498aaf-6ea4-4003-b18f-a269b5147eb4" providerId="ADAL" clId="{AAC8F6A5-6A34-4BFE-A543-376837AA7FE6}" dt="2024-10-17T17:53:32.902" v="2530" actId="47"/>
        <pc:sldMkLst>
          <pc:docMk/>
          <pc:sldMk cId="0" sldId="268"/>
        </pc:sldMkLst>
      </pc:sldChg>
      <pc:sldChg chg="del">
        <pc:chgData name="Yulun Feng" userId="f2498aaf-6ea4-4003-b18f-a269b5147eb4" providerId="ADAL" clId="{AAC8F6A5-6A34-4BFE-A543-376837AA7FE6}" dt="2024-10-17T17:53:32.734" v="2529" actId="47"/>
        <pc:sldMkLst>
          <pc:docMk/>
          <pc:sldMk cId="0" sldId="269"/>
        </pc:sldMkLst>
      </pc:sldChg>
      <pc:sldChg chg="del">
        <pc:chgData name="Yulun Feng" userId="f2498aaf-6ea4-4003-b18f-a269b5147eb4" providerId="ADAL" clId="{AAC8F6A5-6A34-4BFE-A543-376837AA7FE6}" dt="2024-10-17T17:53:32.541" v="2528" actId="47"/>
        <pc:sldMkLst>
          <pc:docMk/>
          <pc:sldMk cId="0" sldId="270"/>
        </pc:sldMkLst>
      </pc:sldChg>
      <pc:sldChg chg="del">
        <pc:chgData name="Yulun Feng" userId="f2498aaf-6ea4-4003-b18f-a269b5147eb4" providerId="ADAL" clId="{AAC8F6A5-6A34-4BFE-A543-376837AA7FE6}" dt="2024-10-17T17:53:32.372" v="2527" actId="47"/>
        <pc:sldMkLst>
          <pc:docMk/>
          <pc:sldMk cId="0" sldId="271"/>
        </pc:sldMkLst>
      </pc:sldChg>
      <pc:sldChg chg="del">
        <pc:chgData name="Yulun Feng" userId="f2498aaf-6ea4-4003-b18f-a269b5147eb4" providerId="ADAL" clId="{AAC8F6A5-6A34-4BFE-A543-376837AA7FE6}" dt="2024-10-17T17:53:32.134" v="2526" actId="47"/>
        <pc:sldMkLst>
          <pc:docMk/>
          <pc:sldMk cId="0" sldId="272"/>
        </pc:sldMkLst>
      </pc:sldChg>
      <pc:sldChg chg="del">
        <pc:chgData name="Yulun Feng" userId="f2498aaf-6ea4-4003-b18f-a269b5147eb4" providerId="ADAL" clId="{AAC8F6A5-6A34-4BFE-A543-376837AA7FE6}" dt="2024-10-17T17:53:31.868" v="2525" actId="47"/>
        <pc:sldMkLst>
          <pc:docMk/>
          <pc:sldMk cId="0" sldId="273"/>
        </pc:sldMkLst>
      </pc:sldChg>
      <pc:sldChg chg="del">
        <pc:chgData name="Yulun Feng" userId="f2498aaf-6ea4-4003-b18f-a269b5147eb4" providerId="ADAL" clId="{AAC8F6A5-6A34-4BFE-A543-376837AA7FE6}" dt="2024-10-17T17:53:31.047" v="2524" actId="47"/>
        <pc:sldMkLst>
          <pc:docMk/>
          <pc:sldMk cId="0" sldId="274"/>
        </pc:sldMkLst>
      </pc:sldChg>
      <pc:sldChg chg="ord modNotes">
        <pc:chgData name="Yulun Feng" userId="f2498aaf-6ea4-4003-b18f-a269b5147eb4" providerId="ADAL" clId="{AAC8F6A5-6A34-4BFE-A543-376837AA7FE6}" dt="2024-10-17T15:39:59.098" v="574"/>
        <pc:sldMkLst>
          <pc:docMk/>
          <pc:sldMk cId="0" sldId="275"/>
        </pc:sldMkLst>
      </pc:sldChg>
      <pc:sldChg chg="modSp add mod modNotesTx">
        <pc:chgData name="Yulun Feng" userId="f2498aaf-6ea4-4003-b18f-a269b5147eb4" providerId="ADAL" clId="{AAC8F6A5-6A34-4BFE-A543-376837AA7FE6}" dt="2024-10-17T15:41:33.568" v="711"/>
        <pc:sldMkLst>
          <pc:docMk/>
          <pc:sldMk cId="4116044892" sldId="276"/>
        </pc:sldMkLst>
        <pc:spChg chg="mod">
          <ac:chgData name="Yulun Feng" userId="f2498aaf-6ea4-4003-b18f-a269b5147eb4" providerId="ADAL" clId="{AAC8F6A5-6A34-4BFE-A543-376837AA7FE6}" dt="2024-10-17T15:34:05.431" v="275" actId="20577"/>
          <ac:spMkLst>
            <pc:docMk/>
            <pc:sldMk cId="4116044892" sldId="276"/>
            <ac:spMk id="112" creationId="{00000000-0000-0000-0000-000000000000}"/>
          </ac:spMkLst>
        </pc:spChg>
      </pc:sldChg>
      <pc:sldChg chg="addSp delSp modSp add mod ord modNotesTx">
        <pc:chgData name="Yulun Feng" userId="f2498aaf-6ea4-4003-b18f-a269b5147eb4" providerId="ADAL" clId="{AAC8F6A5-6A34-4BFE-A543-376837AA7FE6}" dt="2024-10-17T17:00:36.714" v="2444" actId="478"/>
        <pc:sldMkLst>
          <pc:docMk/>
          <pc:sldMk cId="2304764509" sldId="277"/>
        </pc:sldMkLst>
        <pc:spChg chg="mod">
          <ac:chgData name="Yulun Feng" userId="f2498aaf-6ea4-4003-b18f-a269b5147eb4" providerId="ADAL" clId="{AAC8F6A5-6A34-4BFE-A543-376837AA7FE6}" dt="2024-10-17T16:07:07.141" v="901" actId="1076"/>
          <ac:spMkLst>
            <pc:docMk/>
            <pc:sldMk cId="2304764509" sldId="277"/>
            <ac:spMk id="112" creationId="{00000000-0000-0000-0000-000000000000}"/>
          </ac:spMkLst>
        </pc:spChg>
        <pc:spChg chg="del">
          <ac:chgData name="Yulun Feng" userId="f2498aaf-6ea4-4003-b18f-a269b5147eb4" providerId="ADAL" clId="{AAC8F6A5-6A34-4BFE-A543-376837AA7FE6}" dt="2024-10-17T15:43:46.131" v="893" actId="478"/>
          <ac:spMkLst>
            <pc:docMk/>
            <pc:sldMk cId="2304764509" sldId="277"/>
            <ac:spMk id="117" creationId="{00000000-0000-0000-0000-000000000000}"/>
          </ac:spMkLst>
        </pc:spChg>
        <pc:spChg chg="del">
          <ac:chgData name="Yulun Feng" userId="f2498aaf-6ea4-4003-b18f-a269b5147eb4" providerId="ADAL" clId="{AAC8F6A5-6A34-4BFE-A543-376837AA7FE6}" dt="2024-10-17T17:00:36.714" v="2444" actId="478"/>
          <ac:spMkLst>
            <pc:docMk/>
            <pc:sldMk cId="2304764509" sldId="277"/>
            <ac:spMk id="121" creationId="{00000000-0000-0000-0000-000000000000}"/>
          </ac:spMkLst>
        </pc:spChg>
        <pc:spChg chg="del">
          <ac:chgData name="Yulun Feng" userId="f2498aaf-6ea4-4003-b18f-a269b5147eb4" providerId="ADAL" clId="{AAC8F6A5-6A34-4BFE-A543-376837AA7FE6}" dt="2024-10-17T15:43:44.031" v="892" actId="478"/>
          <ac:spMkLst>
            <pc:docMk/>
            <pc:sldMk cId="2304764509" sldId="277"/>
            <ac:spMk id="122" creationId="{00000000-0000-0000-0000-000000000000}"/>
          </ac:spMkLst>
        </pc:spChg>
        <pc:spChg chg="del">
          <ac:chgData name="Yulun Feng" userId="f2498aaf-6ea4-4003-b18f-a269b5147eb4" providerId="ADAL" clId="{AAC8F6A5-6A34-4BFE-A543-376837AA7FE6}" dt="2024-10-17T15:43:41.991" v="891" actId="478"/>
          <ac:spMkLst>
            <pc:docMk/>
            <pc:sldMk cId="2304764509" sldId="277"/>
            <ac:spMk id="127" creationId="{00000000-0000-0000-0000-000000000000}"/>
          </ac:spMkLst>
        </pc:spChg>
        <pc:grpChg chg="del">
          <ac:chgData name="Yulun Feng" userId="f2498aaf-6ea4-4003-b18f-a269b5147eb4" providerId="ADAL" clId="{AAC8F6A5-6A34-4BFE-A543-376837AA7FE6}" dt="2024-10-17T15:43:37.641" v="888" actId="478"/>
          <ac:grpSpMkLst>
            <pc:docMk/>
            <pc:sldMk cId="2304764509" sldId="277"/>
            <ac:grpSpMk id="113" creationId="{00000000-0000-0000-0000-000000000000}"/>
          </ac:grpSpMkLst>
        </pc:grpChg>
        <pc:grpChg chg="del">
          <ac:chgData name="Yulun Feng" userId="f2498aaf-6ea4-4003-b18f-a269b5147eb4" providerId="ADAL" clId="{AAC8F6A5-6A34-4BFE-A543-376837AA7FE6}" dt="2024-10-17T15:43:38.617" v="889" actId="478"/>
          <ac:grpSpMkLst>
            <pc:docMk/>
            <pc:sldMk cId="2304764509" sldId="277"/>
            <ac:grpSpMk id="118" creationId="{00000000-0000-0000-0000-000000000000}"/>
          </ac:grpSpMkLst>
        </pc:grpChg>
        <pc:grpChg chg="del">
          <ac:chgData name="Yulun Feng" userId="f2498aaf-6ea4-4003-b18f-a269b5147eb4" providerId="ADAL" clId="{AAC8F6A5-6A34-4BFE-A543-376837AA7FE6}" dt="2024-10-17T15:43:39.825" v="890" actId="478"/>
          <ac:grpSpMkLst>
            <pc:docMk/>
            <pc:sldMk cId="2304764509" sldId="277"/>
            <ac:grpSpMk id="123" creationId="{00000000-0000-0000-0000-000000000000}"/>
          </ac:grpSpMkLst>
        </pc:grpChg>
        <pc:picChg chg="add mod ord">
          <ac:chgData name="Yulun Feng" userId="f2498aaf-6ea4-4003-b18f-a269b5147eb4" providerId="ADAL" clId="{AAC8F6A5-6A34-4BFE-A543-376837AA7FE6}" dt="2024-10-17T16:08:53.194" v="920" actId="1076"/>
          <ac:picMkLst>
            <pc:docMk/>
            <pc:sldMk cId="2304764509" sldId="277"/>
            <ac:picMk id="3" creationId="{921F54E4-A60E-20A7-3A4C-318239534DDD}"/>
          </ac:picMkLst>
        </pc:picChg>
      </pc:sldChg>
      <pc:sldChg chg="addSp delSp modSp add mod modNotesTx">
        <pc:chgData name="Yulun Feng" userId="f2498aaf-6ea4-4003-b18f-a269b5147eb4" providerId="ADAL" clId="{AAC8F6A5-6A34-4BFE-A543-376837AA7FE6}" dt="2024-10-17T17:01:15.994" v="2448" actId="14100"/>
        <pc:sldMkLst>
          <pc:docMk/>
          <pc:sldMk cId="1729753955" sldId="278"/>
        </pc:sldMkLst>
        <pc:spChg chg="mod">
          <ac:chgData name="Yulun Feng" userId="f2498aaf-6ea4-4003-b18f-a269b5147eb4" providerId="ADAL" clId="{AAC8F6A5-6A34-4BFE-A543-376837AA7FE6}" dt="2024-10-17T16:12:00.972" v="975" actId="14100"/>
          <ac:spMkLst>
            <pc:docMk/>
            <pc:sldMk cId="1729753955" sldId="278"/>
            <ac:spMk id="112" creationId="{00000000-0000-0000-0000-000000000000}"/>
          </ac:spMkLst>
        </pc:spChg>
        <pc:spChg chg="del">
          <ac:chgData name="Yulun Feng" userId="f2498aaf-6ea4-4003-b18f-a269b5147eb4" providerId="ADAL" clId="{AAC8F6A5-6A34-4BFE-A543-376837AA7FE6}" dt="2024-10-17T17:00:26.294" v="2443" actId="478"/>
          <ac:spMkLst>
            <pc:docMk/>
            <pc:sldMk cId="1729753955" sldId="278"/>
            <ac:spMk id="116" creationId="{00000000-0000-0000-0000-000000000000}"/>
          </ac:spMkLst>
        </pc:spChg>
        <pc:spChg chg="del">
          <ac:chgData name="Yulun Feng" userId="f2498aaf-6ea4-4003-b18f-a269b5147eb4" providerId="ADAL" clId="{AAC8F6A5-6A34-4BFE-A543-376837AA7FE6}" dt="2024-10-17T16:07:43.591" v="908" actId="478"/>
          <ac:spMkLst>
            <pc:docMk/>
            <pc:sldMk cId="1729753955" sldId="278"/>
            <ac:spMk id="117" creationId="{00000000-0000-0000-0000-000000000000}"/>
          </ac:spMkLst>
        </pc:spChg>
        <pc:spChg chg="del">
          <ac:chgData name="Yulun Feng" userId="f2498aaf-6ea4-4003-b18f-a269b5147eb4" providerId="ADAL" clId="{AAC8F6A5-6A34-4BFE-A543-376837AA7FE6}" dt="2024-10-17T17:00:46.089" v="2445" actId="478"/>
          <ac:spMkLst>
            <pc:docMk/>
            <pc:sldMk cId="1729753955" sldId="278"/>
            <ac:spMk id="121" creationId="{00000000-0000-0000-0000-000000000000}"/>
          </ac:spMkLst>
        </pc:spChg>
        <pc:spChg chg="del">
          <ac:chgData name="Yulun Feng" userId="f2498aaf-6ea4-4003-b18f-a269b5147eb4" providerId="ADAL" clId="{AAC8F6A5-6A34-4BFE-A543-376837AA7FE6}" dt="2024-10-17T16:07:42.068" v="907" actId="478"/>
          <ac:spMkLst>
            <pc:docMk/>
            <pc:sldMk cId="1729753955" sldId="278"/>
            <ac:spMk id="122" creationId="{00000000-0000-0000-0000-000000000000}"/>
          </ac:spMkLst>
        </pc:spChg>
        <pc:spChg chg="del">
          <ac:chgData name="Yulun Feng" userId="f2498aaf-6ea4-4003-b18f-a269b5147eb4" providerId="ADAL" clId="{AAC8F6A5-6A34-4BFE-A543-376837AA7FE6}" dt="2024-10-17T17:00:50.683" v="2446" actId="478"/>
          <ac:spMkLst>
            <pc:docMk/>
            <pc:sldMk cId="1729753955" sldId="278"/>
            <ac:spMk id="126" creationId="{00000000-0000-0000-0000-000000000000}"/>
          </ac:spMkLst>
        </pc:spChg>
        <pc:spChg chg="del mod">
          <ac:chgData name="Yulun Feng" userId="f2498aaf-6ea4-4003-b18f-a269b5147eb4" providerId="ADAL" clId="{AAC8F6A5-6A34-4BFE-A543-376837AA7FE6}" dt="2024-10-17T16:07:40.548" v="906" actId="478"/>
          <ac:spMkLst>
            <pc:docMk/>
            <pc:sldMk cId="1729753955" sldId="278"/>
            <ac:spMk id="127" creationId="{00000000-0000-0000-0000-000000000000}"/>
          </ac:spMkLst>
        </pc:spChg>
        <pc:grpChg chg="del">
          <ac:chgData name="Yulun Feng" userId="f2498aaf-6ea4-4003-b18f-a269b5147eb4" providerId="ADAL" clId="{AAC8F6A5-6A34-4BFE-A543-376837AA7FE6}" dt="2024-10-17T16:07:37.293" v="902" actId="478"/>
          <ac:grpSpMkLst>
            <pc:docMk/>
            <pc:sldMk cId="1729753955" sldId="278"/>
            <ac:grpSpMk id="113" creationId="{00000000-0000-0000-0000-000000000000}"/>
          </ac:grpSpMkLst>
        </pc:grpChg>
        <pc:grpChg chg="del">
          <ac:chgData name="Yulun Feng" userId="f2498aaf-6ea4-4003-b18f-a269b5147eb4" providerId="ADAL" clId="{AAC8F6A5-6A34-4BFE-A543-376837AA7FE6}" dt="2024-10-17T16:07:38.104" v="903" actId="478"/>
          <ac:grpSpMkLst>
            <pc:docMk/>
            <pc:sldMk cId="1729753955" sldId="278"/>
            <ac:grpSpMk id="118" creationId="{00000000-0000-0000-0000-000000000000}"/>
          </ac:grpSpMkLst>
        </pc:grpChg>
        <pc:grpChg chg="del">
          <ac:chgData name="Yulun Feng" userId="f2498aaf-6ea4-4003-b18f-a269b5147eb4" providerId="ADAL" clId="{AAC8F6A5-6A34-4BFE-A543-376837AA7FE6}" dt="2024-10-17T16:07:39.151" v="904" actId="478"/>
          <ac:grpSpMkLst>
            <pc:docMk/>
            <pc:sldMk cId="1729753955" sldId="278"/>
            <ac:grpSpMk id="123" creationId="{00000000-0000-0000-0000-000000000000}"/>
          </ac:grpSpMkLst>
        </pc:grpChg>
        <pc:picChg chg="add mod ord">
          <ac:chgData name="Yulun Feng" userId="f2498aaf-6ea4-4003-b18f-a269b5147eb4" providerId="ADAL" clId="{AAC8F6A5-6A34-4BFE-A543-376837AA7FE6}" dt="2024-10-17T17:01:15.994" v="2448" actId="14100"/>
          <ac:picMkLst>
            <pc:docMk/>
            <pc:sldMk cId="1729753955" sldId="278"/>
            <ac:picMk id="3" creationId="{D5B02426-2438-B8C2-7576-1FBB7EAED2E8}"/>
          </ac:picMkLst>
        </pc:picChg>
      </pc:sldChg>
      <pc:sldChg chg="addSp delSp modSp add mod ord modNotesTx">
        <pc:chgData name="Yulun Feng" userId="f2498aaf-6ea4-4003-b18f-a269b5147eb4" providerId="ADAL" clId="{AAC8F6A5-6A34-4BFE-A543-376837AA7FE6}" dt="2024-10-17T17:52:29.093" v="2523"/>
        <pc:sldMkLst>
          <pc:docMk/>
          <pc:sldMk cId="799226709" sldId="279"/>
        </pc:sldMkLst>
        <pc:spChg chg="mod">
          <ac:chgData name="Yulun Feng" userId="f2498aaf-6ea4-4003-b18f-a269b5147eb4" providerId="ADAL" clId="{AAC8F6A5-6A34-4BFE-A543-376837AA7FE6}" dt="2024-10-17T16:11:49.360" v="974" actId="1076"/>
          <ac:spMkLst>
            <pc:docMk/>
            <pc:sldMk cId="799226709" sldId="279"/>
            <ac:spMk id="112" creationId="{00000000-0000-0000-0000-000000000000}"/>
          </ac:spMkLst>
        </pc:spChg>
        <pc:spChg chg="del">
          <ac:chgData name="Yulun Feng" userId="f2498aaf-6ea4-4003-b18f-a269b5147eb4" providerId="ADAL" clId="{AAC8F6A5-6A34-4BFE-A543-376837AA7FE6}" dt="2024-10-17T16:10:37.630" v="964" actId="478"/>
          <ac:spMkLst>
            <pc:docMk/>
            <pc:sldMk cId="799226709" sldId="279"/>
            <ac:spMk id="116" creationId="{00000000-0000-0000-0000-000000000000}"/>
          </ac:spMkLst>
        </pc:spChg>
        <pc:spChg chg="del">
          <ac:chgData name="Yulun Feng" userId="f2498aaf-6ea4-4003-b18f-a269b5147eb4" providerId="ADAL" clId="{AAC8F6A5-6A34-4BFE-A543-376837AA7FE6}" dt="2024-10-17T16:09:32.035" v="927" actId="478"/>
          <ac:spMkLst>
            <pc:docMk/>
            <pc:sldMk cId="799226709" sldId="279"/>
            <ac:spMk id="117" creationId="{00000000-0000-0000-0000-000000000000}"/>
          </ac:spMkLst>
        </pc:spChg>
        <pc:spChg chg="del">
          <ac:chgData name="Yulun Feng" userId="f2498aaf-6ea4-4003-b18f-a269b5147eb4" providerId="ADAL" clId="{AAC8F6A5-6A34-4BFE-A543-376837AA7FE6}" dt="2024-10-17T17:01:55.328" v="2449" actId="478"/>
          <ac:spMkLst>
            <pc:docMk/>
            <pc:sldMk cId="799226709" sldId="279"/>
            <ac:spMk id="121" creationId="{00000000-0000-0000-0000-000000000000}"/>
          </ac:spMkLst>
        </pc:spChg>
        <pc:spChg chg="del">
          <ac:chgData name="Yulun Feng" userId="f2498aaf-6ea4-4003-b18f-a269b5147eb4" providerId="ADAL" clId="{AAC8F6A5-6A34-4BFE-A543-376837AA7FE6}" dt="2024-10-17T16:09:30.205" v="926" actId="478"/>
          <ac:spMkLst>
            <pc:docMk/>
            <pc:sldMk cId="799226709" sldId="279"/>
            <ac:spMk id="122" creationId="{00000000-0000-0000-0000-000000000000}"/>
          </ac:spMkLst>
        </pc:spChg>
        <pc:spChg chg="del">
          <ac:chgData name="Yulun Feng" userId="f2498aaf-6ea4-4003-b18f-a269b5147eb4" providerId="ADAL" clId="{AAC8F6A5-6A34-4BFE-A543-376837AA7FE6}" dt="2024-10-17T17:01:57.912" v="2450" actId="478"/>
          <ac:spMkLst>
            <pc:docMk/>
            <pc:sldMk cId="799226709" sldId="279"/>
            <ac:spMk id="126" creationId="{00000000-0000-0000-0000-000000000000}"/>
          </ac:spMkLst>
        </pc:spChg>
        <pc:spChg chg="del">
          <ac:chgData name="Yulun Feng" userId="f2498aaf-6ea4-4003-b18f-a269b5147eb4" providerId="ADAL" clId="{AAC8F6A5-6A34-4BFE-A543-376837AA7FE6}" dt="2024-10-17T16:09:28.273" v="925" actId="478"/>
          <ac:spMkLst>
            <pc:docMk/>
            <pc:sldMk cId="799226709" sldId="279"/>
            <ac:spMk id="127" creationId="{00000000-0000-0000-0000-000000000000}"/>
          </ac:spMkLst>
        </pc:spChg>
        <pc:grpChg chg="del">
          <ac:chgData name="Yulun Feng" userId="f2498aaf-6ea4-4003-b18f-a269b5147eb4" providerId="ADAL" clId="{AAC8F6A5-6A34-4BFE-A543-376837AA7FE6}" dt="2024-10-17T16:09:24.328" v="922" actId="478"/>
          <ac:grpSpMkLst>
            <pc:docMk/>
            <pc:sldMk cId="799226709" sldId="279"/>
            <ac:grpSpMk id="113" creationId="{00000000-0000-0000-0000-000000000000}"/>
          </ac:grpSpMkLst>
        </pc:grpChg>
        <pc:grpChg chg="del">
          <ac:chgData name="Yulun Feng" userId="f2498aaf-6ea4-4003-b18f-a269b5147eb4" providerId="ADAL" clId="{AAC8F6A5-6A34-4BFE-A543-376837AA7FE6}" dt="2024-10-17T16:09:25.537" v="923" actId="478"/>
          <ac:grpSpMkLst>
            <pc:docMk/>
            <pc:sldMk cId="799226709" sldId="279"/>
            <ac:grpSpMk id="118" creationId="{00000000-0000-0000-0000-000000000000}"/>
          </ac:grpSpMkLst>
        </pc:grpChg>
        <pc:grpChg chg="del">
          <ac:chgData name="Yulun Feng" userId="f2498aaf-6ea4-4003-b18f-a269b5147eb4" providerId="ADAL" clId="{AAC8F6A5-6A34-4BFE-A543-376837AA7FE6}" dt="2024-10-17T16:09:26.467" v="924" actId="478"/>
          <ac:grpSpMkLst>
            <pc:docMk/>
            <pc:sldMk cId="799226709" sldId="279"/>
            <ac:grpSpMk id="123" creationId="{00000000-0000-0000-0000-000000000000}"/>
          </ac:grpSpMkLst>
        </pc:grpChg>
        <pc:picChg chg="add mod ord">
          <ac:chgData name="Yulun Feng" userId="f2498aaf-6ea4-4003-b18f-a269b5147eb4" providerId="ADAL" clId="{AAC8F6A5-6A34-4BFE-A543-376837AA7FE6}" dt="2024-10-17T16:11:43.987" v="973" actId="1076"/>
          <ac:picMkLst>
            <pc:docMk/>
            <pc:sldMk cId="799226709" sldId="279"/>
            <ac:picMk id="3" creationId="{0F4E5517-8F16-B0C6-88A5-F17835970AE4}"/>
          </ac:picMkLst>
        </pc:picChg>
      </pc:sldChg>
      <pc:sldChg chg="modSp add del mod modNotesTx">
        <pc:chgData name="Yulun Feng" userId="f2498aaf-6ea4-4003-b18f-a269b5147eb4" providerId="ADAL" clId="{AAC8F6A5-6A34-4BFE-A543-376837AA7FE6}" dt="2024-10-17T16:15:35.096" v="1016" actId="47"/>
        <pc:sldMkLst>
          <pc:docMk/>
          <pc:sldMk cId="3180055341" sldId="280"/>
        </pc:sldMkLst>
        <pc:spChg chg="mod">
          <ac:chgData name="Yulun Feng" userId="f2498aaf-6ea4-4003-b18f-a269b5147eb4" providerId="ADAL" clId="{AAC8F6A5-6A34-4BFE-A543-376837AA7FE6}" dt="2024-10-17T15:37:00.774" v="401" actId="20577"/>
          <ac:spMkLst>
            <pc:docMk/>
            <pc:sldMk cId="3180055341" sldId="280"/>
            <ac:spMk id="112" creationId="{00000000-0000-0000-0000-000000000000}"/>
          </ac:spMkLst>
        </pc:spChg>
      </pc:sldChg>
      <pc:sldChg chg="addSp delSp modSp add mod ord modNotesTx">
        <pc:chgData name="Yulun Feng" userId="f2498aaf-6ea4-4003-b18f-a269b5147eb4" providerId="ADAL" clId="{AAC8F6A5-6A34-4BFE-A543-376837AA7FE6}" dt="2024-10-17T18:37:01.240" v="3350" actId="20577"/>
        <pc:sldMkLst>
          <pc:docMk/>
          <pc:sldMk cId="2900253113" sldId="281"/>
        </pc:sldMkLst>
        <pc:spChg chg="mod">
          <ac:chgData name="Yulun Feng" userId="f2498aaf-6ea4-4003-b18f-a269b5147eb4" providerId="ADAL" clId="{AAC8F6A5-6A34-4BFE-A543-376837AA7FE6}" dt="2024-10-17T18:22:32.014" v="2543"/>
          <ac:spMkLst>
            <pc:docMk/>
            <pc:sldMk cId="2900253113" sldId="281"/>
            <ac:spMk id="3" creationId="{9A041EC9-E884-F5EB-BFB2-FF42F20F04A2}"/>
          </ac:spMkLst>
        </pc:spChg>
        <pc:spChg chg="mod">
          <ac:chgData name="Yulun Feng" userId="f2498aaf-6ea4-4003-b18f-a269b5147eb4" providerId="ADAL" clId="{AAC8F6A5-6A34-4BFE-A543-376837AA7FE6}" dt="2024-10-17T18:22:32.014" v="2543"/>
          <ac:spMkLst>
            <pc:docMk/>
            <pc:sldMk cId="2900253113" sldId="281"/>
            <ac:spMk id="4" creationId="{FD029602-22B4-A153-7823-1A3E7FF13C0B}"/>
          </ac:spMkLst>
        </pc:spChg>
        <pc:spChg chg="add del mod">
          <ac:chgData name="Yulun Feng" userId="f2498aaf-6ea4-4003-b18f-a269b5147eb4" providerId="ADAL" clId="{AAC8F6A5-6A34-4BFE-A543-376837AA7FE6}" dt="2024-10-17T18:23:05.940" v="2547" actId="478"/>
          <ac:spMkLst>
            <pc:docMk/>
            <pc:sldMk cId="2900253113" sldId="281"/>
            <ac:spMk id="5" creationId="{35644489-5B6A-11A2-A6C5-85F226CDCEED}"/>
          </ac:spMkLst>
        </pc:spChg>
        <pc:spChg chg="mod">
          <ac:chgData name="Yulun Feng" userId="f2498aaf-6ea4-4003-b18f-a269b5147eb4" providerId="ADAL" clId="{AAC8F6A5-6A34-4BFE-A543-376837AA7FE6}" dt="2024-10-17T18:22:37.789" v="2545"/>
          <ac:spMkLst>
            <pc:docMk/>
            <pc:sldMk cId="2900253113" sldId="281"/>
            <ac:spMk id="7" creationId="{55E73BD9-A2B1-8C94-4FC6-4744D3B195B3}"/>
          </ac:spMkLst>
        </pc:spChg>
        <pc:spChg chg="mod">
          <ac:chgData name="Yulun Feng" userId="f2498aaf-6ea4-4003-b18f-a269b5147eb4" providerId="ADAL" clId="{AAC8F6A5-6A34-4BFE-A543-376837AA7FE6}" dt="2024-10-17T18:22:37.789" v="2545"/>
          <ac:spMkLst>
            <pc:docMk/>
            <pc:sldMk cId="2900253113" sldId="281"/>
            <ac:spMk id="8" creationId="{91BCA099-BF6C-FF28-DF00-79EB14AD44F8}"/>
          </ac:spMkLst>
        </pc:spChg>
        <pc:spChg chg="add del mod">
          <ac:chgData name="Yulun Feng" userId="f2498aaf-6ea4-4003-b18f-a269b5147eb4" providerId="ADAL" clId="{AAC8F6A5-6A34-4BFE-A543-376837AA7FE6}" dt="2024-10-17T18:23:06.986" v="2548" actId="478"/>
          <ac:spMkLst>
            <pc:docMk/>
            <pc:sldMk cId="2900253113" sldId="281"/>
            <ac:spMk id="9" creationId="{5184DD60-FD97-C5F2-B7AD-0F7AEBADCEE2}"/>
          </ac:spMkLst>
        </pc:spChg>
        <pc:spChg chg="mod">
          <ac:chgData name="Yulun Feng" userId="f2498aaf-6ea4-4003-b18f-a269b5147eb4" providerId="ADAL" clId="{AAC8F6A5-6A34-4BFE-A543-376837AA7FE6}" dt="2024-10-17T18:23:58.570" v="2558"/>
          <ac:spMkLst>
            <pc:docMk/>
            <pc:sldMk cId="2900253113" sldId="281"/>
            <ac:spMk id="11" creationId="{3E904870-D826-6CC1-B8A4-6D10AD2956D8}"/>
          </ac:spMkLst>
        </pc:spChg>
        <pc:spChg chg="mod">
          <ac:chgData name="Yulun Feng" userId="f2498aaf-6ea4-4003-b18f-a269b5147eb4" providerId="ADAL" clId="{AAC8F6A5-6A34-4BFE-A543-376837AA7FE6}" dt="2024-10-17T18:23:58.570" v="2558"/>
          <ac:spMkLst>
            <pc:docMk/>
            <pc:sldMk cId="2900253113" sldId="281"/>
            <ac:spMk id="12" creationId="{77435C2A-E7DC-0868-CAD0-74DCCC767B77}"/>
          </ac:spMkLst>
        </pc:spChg>
        <pc:spChg chg="add mod">
          <ac:chgData name="Yulun Feng" userId="f2498aaf-6ea4-4003-b18f-a269b5147eb4" providerId="ADAL" clId="{AAC8F6A5-6A34-4BFE-A543-376837AA7FE6}" dt="2024-10-17T18:24:10.948" v="2561"/>
          <ac:spMkLst>
            <pc:docMk/>
            <pc:sldMk cId="2900253113" sldId="281"/>
            <ac:spMk id="13" creationId="{F053B4FC-8CCD-090F-AAA4-25A8DA25F79C}"/>
          </ac:spMkLst>
        </pc:spChg>
        <pc:spChg chg="mod">
          <ac:chgData name="Yulun Feng" userId="f2498aaf-6ea4-4003-b18f-a269b5147eb4" providerId="ADAL" clId="{AAC8F6A5-6A34-4BFE-A543-376837AA7FE6}" dt="2024-10-17T18:24:28.490" v="2565"/>
          <ac:spMkLst>
            <pc:docMk/>
            <pc:sldMk cId="2900253113" sldId="281"/>
            <ac:spMk id="15" creationId="{1A0E5555-4F37-5C32-2E49-8A0025F0BEA7}"/>
          </ac:spMkLst>
        </pc:spChg>
        <pc:spChg chg="mod">
          <ac:chgData name="Yulun Feng" userId="f2498aaf-6ea4-4003-b18f-a269b5147eb4" providerId="ADAL" clId="{AAC8F6A5-6A34-4BFE-A543-376837AA7FE6}" dt="2024-10-17T18:24:28.490" v="2565"/>
          <ac:spMkLst>
            <pc:docMk/>
            <pc:sldMk cId="2900253113" sldId="281"/>
            <ac:spMk id="16" creationId="{FD54B132-0F8B-6461-5AA8-939DC6E15986}"/>
          </ac:spMkLst>
        </pc:spChg>
        <pc:spChg chg="add mod">
          <ac:chgData name="Yulun Feng" userId="f2498aaf-6ea4-4003-b18f-a269b5147eb4" providerId="ADAL" clId="{AAC8F6A5-6A34-4BFE-A543-376837AA7FE6}" dt="2024-10-17T18:27:14.951" v="2638" actId="20577"/>
          <ac:spMkLst>
            <pc:docMk/>
            <pc:sldMk cId="2900253113" sldId="281"/>
            <ac:spMk id="17" creationId="{B57E89D9-86D3-0496-2BEE-6AF6601551BB}"/>
          </ac:spMkLst>
        </pc:spChg>
        <pc:spChg chg="mod">
          <ac:chgData name="Yulun Feng" userId="f2498aaf-6ea4-4003-b18f-a269b5147eb4" providerId="ADAL" clId="{AAC8F6A5-6A34-4BFE-A543-376837AA7FE6}" dt="2024-10-17T18:24:33.064" v="2567"/>
          <ac:spMkLst>
            <pc:docMk/>
            <pc:sldMk cId="2900253113" sldId="281"/>
            <ac:spMk id="19" creationId="{99F31E63-7DAF-8373-58EE-C9C493D1CC0F}"/>
          </ac:spMkLst>
        </pc:spChg>
        <pc:spChg chg="mod">
          <ac:chgData name="Yulun Feng" userId="f2498aaf-6ea4-4003-b18f-a269b5147eb4" providerId="ADAL" clId="{AAC8F6A5-6A34-4BFE-A543-376837AA7FE6}" dt="2024-10-17T18:24:33.064" v="2567"/>
          <ac:spMkLst>
            <pc:docMk/>
            <pc:sldMk cId="2900253113" sldId="281"/>
            <ac:spMk id="20" creationId="{B6C042C6-B5F3-6D31-76B7-4C6BBBF3C5A6}"/>
          </ac:spMkLst>
        </pc:spChg>
        <pc:spChg chg="add mod">
          <ac:chgData name="Yulun Feng" userId="f2498aaf-6ea4-4003-b18f-a269b5147eb4" providerId="ADAL" clId="{AAC8F6A5-6A34-4BFE-A543-376837AA7FE6}" dt="2024-10-17T18:27:28.488" v="2661" actId="20577"/>
          <ac:spMkLst>
            <pc:docMk/>
            <pc:sldMk cId="2900253113" sldId="281"/>
            <ac:spMk id="21" creationId="{A9C13E48-2A68-2D38-A064-7C80622C7FA9}"/>
          </ac:spMkLst>
        </pc:spChg>
        <pc:spChg chg="mod">
          <ac:chgData name="Yulun Feng" userId="f2498aaf-6ea4-4003-b18f-a269b5147eb4" providerId="ADAL" clId="{AAC8F6A5-6A34-4BFE-A543-376837AA7FE6}" dt="2024-10-17T18:24:37.262" v="2569"/>
          <ac:spMkLst>
            <pc:docMk/>
            <pc:sldMk cId="2900253113" sldId="281"/>
            <ac:spMk id="23" creationId="{DABA9EAE-5C66-DC9C-AF41-E8019CEB613D}"/>
          </ac:spMkLst>
        </pc:spChg>
        <pc:spChg chg="mod">
          <ac:chgData name="Yulun Feng" userId="f2498aaf-6ea4-4003-b18f-a269b5147eb4" providerId="ADAL" clId="{AAC8F6A5-6A34-4BFE-A543-376837AA7FE6}" dt="2024-10-17T18:24:37.262" v="2569"/>
          <ac:spMkLst>
            <pc:docMk/>
            <pc:sldMk cId="2900253113" sldId="281"/>
            <ac:spMk id="24" creationId="{96E6054F-54B6-11DA-3311-D25CA9F0D01D}"/>
          </ac:spMkLst>
        </pc:spChg>
        <pc:spChg chg="add mod">
          <ac:chgData name="Yulun Feng" userId="f2498aaf-6ea4-4003-b18f-a269b5147eb4" providerId="ADAL" clId="{AAC8F6A5-6A34-4BFE-A543-376837AA7FE6}" dt="2024-10-17T18:29:14.514" v="2774" actId="20577"/>
          <ac:spMkLst>
            <pc:docMk/>
            <pc:sldMk cId="2900253113" sldId="281"/>
            <ac:spMk id="25" creationId="{F9A962C3-B8F7-03A7-D93F-C578687C4556}"/>
          </ac:spMkLst>
        </pc:spChg>
        <pc:spChg chg="add del">
          <ac:chgData name="Yulun Feng" userId="f2498aaf-6ea4-4003-b18f-a269b5147eb4" providerId="ADAL" clId="{AAC8F6A5-6A34-4BFE-A543-376837AA7FE6}" dt="2024-10-17T18:32:45.217" v="2916" actId="22"/>
          <ac:spMkLst>
            <pc:docMk/>
            <pc:sldMk cId="2900253113" sldId="281"/>
            <ac:spMk id="27" creationId="{8B632900-BA01-0641-0252-654CD56C7ADC}"/>
          </ac:spMkLst>
        </pc:spChg>
        <pc:spChg chg="add mod">
          <ac:chgData name="Yulun Feng" userId="f2498aaf-6ea4-4003-b18f-a269b5147eb4" providerId="ADAL" clId="{AAC8F6A5-6A34-4BFE-A543-376837AA7FE6}" dt="2024-10-17T18:34:33.219" v="3085" actId="20577"/>
          <ac:spMkLst>
            <pc:docMk/>
            <pc:sldMk cId="2900253113" sldId="281"/>
            <ac:spMk id="28" creationId="{92AFA1B8-F767-C239-E9A8-156F2913906E}"/>
          </ac:spMkLst>
        </pc:spChg>
        <pc:spChg chg="add mod">
          <ac:chgData name="Yulun Feng" userId="f2498aaf-6ea4-4003-b18f-a269b5147eb4" providerId="ADAL" clId="{AAC8F6A5-6A34-4BFE-A543-376837AA7FE6}" dt="2024-10-17T18:35:40.182" v="3193" actId="20577"/>
          <ac:spMkLst>
            <pc:docMk/>
            <pc:sldMk cId="2900253113" sldId="281"/>
            <ac:spMk id="29" creationId="{6442E3B4-63E2-FCD9-D819-856C28373150}"/>
          </ac:spMkLst>
        </pc:spChg>
        <pc:spChg chg="add mod">
          <ac:chgData name="Yulun Feng" userId="f2498aaf-6ea4-4003-b18f-a269b5147eb4" providerId="ADAL" clId="{AAC8F6A5-6A34-4BFE-A543-376837AA7FE6}" dt="2024-10-17T18:37:01.240" v="3350" actId="20577"/>
          <ac:spMkLst>
            <pc:docMk/>
            <pc:sldMk cId="2900253113" sldId="281"/>
            <ac:spMk id="30" creationId="{E7F9FDB5-1373-ED3C-E638-3F04B80620E3}"/>
          </ac:spMkLst>
        </pc:spChg>
        <pc:spChg chg="mod">
          <ac:chgData name="Yulun Feng" userId="f2498aaf-6ea4-4003-b18f-a269b5147eb4" providerId="ADAL" clId="{AAC8F6A5-6A34-4BFE-A543-376837AA7FE6}" dt="2024-10-17T15:38:47.639" v="556" actId="20577"/>
          <ac:spMkLst>
            <pc:docMk/>
            <pc:sldMk cId="2900253113" sldId="281"/>
            <ac:spMk id="112" creationId="{00000000-0000-0000-0000-000000000000}"/>
          </ac:spMkLst>
        </pc:spChg>
        <pc:spChg chg="mod">
          <ac:chgData name="Yulun Feng" userId="f2498aaf-6ea4-4003-b18f-a269b5147eb4" providerId="ADAL" clId="{AAC8F6A5-6A34-4BFE-A543-376837AA7FE6}" dt="2024-10-17T18:27:02.624" v="2616" actId="20577"/>
          <ac:spMkLst>
            <pc:docMk/>
            <pc:sldMk cId="2900253113" sldId="281"/>
            <ac:spMk id="116" creationId="{00000000-0000-0000-0000-000000000000}"/>
          </ac:spMkLst>
        </pc:spChg>
        <pc:spChg chg="mod">
          <ac:chgData name="Yulun Feng" userId="f2498aaf-6ea4-4003-b18f-a269b5147eb4" providerId="ADAL" clId="{AAC8F6A5-6A34-4BFE-A543-376837AA7FE6}" dt="2024-10-17T18:36:09.537" v="3211" actId="123"/>
          <ac:spMkLst>
            <pc:docMk/>
            <pc:sldMk cId="2900253113" sldId="281"/>
            <ac:spMk id="117" creationId="{00000000-0000-0000-0000-000000000000}"/>
          </ac:spMkLst>
        </pc:spChg>
        <pc:spChg chg="del">
          <ac:chgData name="Yulun Feng" userId="f2498aaf-6ea4-4003-b18f-a269b5147eb4" providerId="ADAL" clId="{AAC8F6A5-6A34-4BFE-A543-376837AA7FE6}" dt="2024-10-17T18:23:10.790" v="2549" actId="478"/>
          <ac:spMkLst>
            <pc:docMk/>
            <pc:sldMk cId="2900253113" sldId="281"/>
            <ac:spMk id="121" creationId="{00000000-0000-0000-0000-000000000000}"/>
          </ac:spMkLst>
        </pc:spChg>
        <pc:spChg chg="del">
          <ac:chgData name="Yulun Feng" userId="f2498aaf-6ea4-4003-b18f-a269b5147eb4" providerId="ADAL" clId="{AAC8F6A5-6A34-4BFE-A543-376837AA7FE6}" dt="2024-10-17T18:22:26.718" v="2542" actId="478"/>
          <ac:spMkLst>
            <pc:docMk/>
            <pc:sldMk cId="2900253113" sldId="281"/>
            <ac:spMk id="122" creationId="{00000000-0000-0000-0000-000000000000}"/>
          </ac:spMkLst>
        </pc:spChg>
        <pc:spChg chg="del mod">
          <ac:chgData name="Yulun Feng" userId="f2498aaf-6ea4-4003-b18f-a269b5147eb4" providerId="ADAL" clId="{AAC8F6A5-6A34-4BFE-A543-376837AA7FE6}" dt="2024-10-17T18:22:24.916" v="2541" actId="478"/>
          <ac:spMkLst>
            <pc:docMk/>
            <pc:sldMk cId="2900253113" sldId="281"/>
            <ac:spMk id="127" creationId="{00000000-0000-0000-0000-000000000000}"/>
          </ac:spMkLst>
        </pc:spChg>
        <pc:grpChg chg="add del mod">
          <ac:chgData name="Yulun Feng" userId="f2498aaf-6ea4-4003-b18f-a269b5147eb4" providerId="ADAL" clId="{AAC8F6A5-6A34-4BFE-A543-376837AA7FE6}" dt="2024-10-17T18:23:10.790" v="2549" actId="478"/>
          <ac:grpSpMkLst>
            <pc:docMk/>
            <pc:sldMk cId="2900253113" sldId="281"/>
            <ac:grpSpMk id="2" creationId="{BF428620-2B13-F2AC-0A37-5260B2E68764}"/>
          </ac:grpSpMkLst>
        </pc:grpChg>
        <pc:grpChg chg="add del mod">
          <ac:chgData name="Yulun Feng" userId="f2498aaf-6ea4-4003-b18f-a269b5147eb4" providerId="ADAL" clId="{AAC8F6A5-6A34-4BFE-A543-376837AA7FE6}" dt="2024-10-17T18:23:10.790" v="2549" actId="478"/>
          <ac:grpSpMkLst>
            <pc:docMk/>
            <pc:sldMk cId="2900253113" sldId="281"/>
            <ac:grpSpMk id="6" creationId="{7ACF42FB-8C97-1934-A048-27EA7E552051}"/>
          </ac:grpSpMkLst>
        </pc:grpChg>
        <pc:grpChg chg="add mod">
          <ac:chgData name="Yulun Feng" userId="f2498aaf-6ea4-4003-b18f-a269b5147eb4" providerId="ADAL" clId="{AAC8F6A5-6A34-4BFE-A543-376837AA7FE6}" dt="2024-10-17T18:24:10.492" v="2560" actId="1076"/>
          <ac:grpSpMkLst>
            <pc:docMk/>
            <pc:sldMk cId="2900253113" sldId="281"/>
            <ac:grpSpMk id="10" creationId="{82A12E50-2E8A-38A2-4D2C-5EC7F3532E90}"/>
          </ac:grpSpMkLst>
        </pc:grpChg>
        <pc:grpChg chg="add mod">
          <ac:chgData name="Yulun Feng" userId="f2498aaf-6ea4-4003-b18f-a269b5147eb4" providerId="ADAL" clId="{AAC8F6A5-6A34-4BFE-A543-376837AA7FE6}" dt="2024-10-17T18:24:52.947" v="2571" actId="1076"/>
          <ac:grpSpMkLst>
            <pc:docMk/>
            <pc:sldMk cId="2900253113" sldId="281"/>
            <ac:grpSpMk id="14" creationId="{91674A7B-26FC-7B3A-43C4-1C19FFFA3361}"/>
          </ac:grpSpMkLst>
        </pc:grpChg>
        <pc:grpChg chg="add mod">
          <ac:chgData name="Yulun Feng" userId="f2498aaf-6ea4-4003-b18f-a269b5147eb4" providerId="ADAL" clId="{AAC8F6A5-6A34-4BFE-A543-376837AA7FE6}" dt="2024-10-17T18:24:52.947" v="2571" actId="1076"/>
          <ac:grpSpMkLst>
            <pc:docMk/>
            <pc:sldMk cId="2900253113" sldId="281"/>
            <ac:grpSpMk id="18" creationId="{9FCF7C74-B3DD-8C02-31A4-70EB9D685112}"/>
          </ac:grpSpMkLst>
        </pc:grpChg>
        <pc:grpChg chg="add mod">
          <ac:chgData name="Yulun Feng" userId="f2498aaf-6ea4-4003-b18f-a269b5147eb4" providerId="ADAL" clId="{AAC8F6A5-6A34-4BFE-A543-376837AA7FE6}" dt="2024-10-17T18:24:52.947" v="2571" actId="1076"/>
          <ac:grpSpMkLst>
            <pc:docMk/>
            <pc:sldMk cId="2900253113" sldId="281"/>
            <ac:grpSpMk id="22" creationId="{CE1944ED-ABA8-6B6D-0192-AB48E9B612EB}"/>
          </ac:grpSpMkLst>
        </pc:grpChg>
        <pc:grpChg chg="mod">
          <ac:chgData name="Yulun Feng" userId="f2498aaf-6ea4-4003-b18f-a269b5147eb4" providerId="ADAL" clId="{AAC8F6A5-6A34-4BFE-A543-376837AA7FE6}" dt="2024-10-17T18:24:52.947" v="2571" actId="1076"/>
          <ac:grpSpMkLst>
            <pc:docMk/>
            <pc:sldMk cId="2900253113" sldId="281"/>
            <ac:grpSpMk id="113" creationId="{00000000-0000-0000-0000-000000000000}"/>
          </ac:grpSpMkLst>
        </pc:grpChg>
        <pc:grpChg chg="del">
          <ac:chgData name="Yulun Feng" userId="f2498aaf-6ea4-4003-b18f-a269b5147eb4" providerId="ADAL" clId="{AAC8F6A5-6A34-4BFE-A543-376837AA7FE6}" dt="2024-10-17T18:22:21.892" v="2538" actId="478"/>
          <ac:grpSpMkLst>
            <pc:docMk/>
            <pc:sldMk cId="2900253113" sldId="281"/>
            <ac:grpSpMk id="118" creationId="{00000000-0000-0000-0000-000000000000}"/>
          </ac:grpSpMkLst>
        </pc:grpChg>
        <pc:grpChg chg="del">
          <ac:chgData name="Yulun Feng" userId="f2498aaf-6ea4-4003-b18f-a269b5147eb4" providerId="ADAL" clId="{AAC8F6A5-6A34-4BFE-A543-376837AA7FE6}" dt="2024-10-17T18:22:23.182" v="2539" actId="478"/>
          <ac:grpSpMkLst>
            <pc:docMk/>
            <pc:sldMk cId="2900253113" sldId="281"/>
            <ac:grpSpMk id="123" creationId="{00000000-0000-0000-0000-000000000000}"/>
          </ac:grpSpMkLst>
        </pc:grpChg>
      </pc:sldChg>
      <pc:sldChg chg="delSp modSp add del mod modNotesTx">
        <pc:chgData name="Yulun Feng" userId="f2498aaf-6ea4-4003-b18f-a269b5147eb4" providerId="ADAL" clId="{AAC8F6A5-6A34-4BFE-A543-376837AA7FE6}" dt="2024-10-17T17:17:33.729" v="2521" actId="47"/>
        <pc:sldMkLst>
          <pc:docMk/>
          <pc:sldMk cId="291867812" sldId="282"/>
        </pc:sldMkLst>
        <pc:spChg chg="mod">
          <ac:chgData name="Yulun Feng" userId="f2498aaf-6ea4-4003-b18f-a269b5147eb4" providerId="ADAL" clId="{AAC8F6A5-6A34-4BFE-A543-376837AA7FE6}" dt="2024-10-17T15:39:43.908" v="568" actId="20577"/>
          <ac:spMkLst>
            <pc:docMk/>
            <pc:sldMk cId="291867812" sldId="282"/>
            <ac:spMk id="112" creationId="{00000000-0000-0000-0000-000000000000}"/>
          </ac:spMkLst>
        </pc:spChg>
        <pc:spChg chg="del">
          <ac:chgData name="Yulun Feng" userId="f2498aaf-6ea4-4003-b18f-a269b5147eb4" providerId="ADAL" clId="{AAC8F6A5-6A34-4BFE-A543-376837AA7FE6}" dt="2024-10-17T15:40:11.993" v="581" actId="478"/>
          <ac:spMkLst>
            <pc:docMk/>
            <pc:sldMk cId="291867812" sldId="282"/>
            <ac:spMk id="117" creationId="{00000000-0000-0000-0000-000000000000}"/>
          </ac:spMkLst>
        </pc:spChg>
        <pc:spChg chg="del">
          <ac:chgData name="Yulun Feng" userId="f2498aaf-6ea4-4003-b18f-a269b5147eb4" providerId="ADAL" clId="{AAC8F6A5-6A34-4BFE-A543-376837AA7FE6}" dt="2024-10-17T15:40:10.245" v="580" actId="478"/>
          <ac:spMkLst>
            <pc:docMk/>
            <pc:sldMk cId="291867812" sldId="282"/>
            <ac:spMk id="122" creationId="{00000000-0000-0000-0000-000000000000}"/>
          </ac:spMkLst>
        </pc:spChg>
        <pc:spChg chg="del mod">
          <ac:chgData name="Yulun Feng" userId="f2498aaf-6ea4-4003-b18f-a269b5147eb4" providerId="ADAL" clId="{AAC8F6A5-6A34-4BFE-A543-376837AA7FE6}" dt="2024-10-17T15:40:08.910" v="579" actId="478"/>
          <ac:spMkLst>
            <pc:docMk/>
            <pc:sldMk cId="291867812" sldId="282"/>
            <ac:spMk id="127" creationId="{00000000-0000-0000-0000-000000000000}"/>
          </ac:spMkLst>
        </pc:spChg>
        <pc:grpChg chg="del">
          <ac:chgData name="Yulun Feng" userId="f2498aaf-6ea4-4003-b18f-a269b5147eb4" providerId="ADAL" clId="{AAC8F6A5-6A34-4BFE-A543-376837AA7FE6}" dt="2024-10-17T15:40:03.975" v="575" actId="478"/>
          <ac:grpSpMkLst>
            <pc:docMk/>
            <pc:sldMk cId="291867812" sldId="282"/>
            <ac:grpSpMk id="113" creationId="{00000000-0000-0000-0000-000000000000}"/>
          </ac:grpSpMkLst>
        </pc:grpChg>
        <pc:grpChg chg="del">
          <ac:chgData name="Yulun Feng" userId="f2498aaf-6ea4-4003-b18f-a269b5147eb4" providerId="ADAL" clId="{AAC8F6A5-6A34-4BFE-A543-376837AA7FE6}" dt="2024-10-17T15:40:05.058" v="576" actId="478"/>
          <ac:grpSpMkLst>
            <pc:docMk/>
            <pc:sldMk cId="291867812" sldId="282"/>
            <ac:grpSpMk id="118" creationId="{00000000-0000-0000-0000-000000000000}"/>
          </ac:grpSpMkLst>
        </pc:grpChg>
        <pc:grpChg chg="del">
          <ac:chgData name="Yulun Feng" userId="f2498aaf-6ea4-4003-b18f-a269b5147eb4" providerId="ADAL" clId="{AAC8F6A5-6A34-4BFE-A543-376837AA7FE6}" dt="2024-10-17T15:40:06.719" v="577" actId="478"/>
          <ac:grpSpMkLst>
            <pc:docMk/>
            <pc:sldMk cId="291867812" sldId="282"/>
            <ac:grpSpMk id="123" creationId="{00000000-0000-0000-0000-000000000000}"/>
          </ac:grpSpMkLst>
        </pc:grpChg>
      </pc:sldChg>
      <pc:sldChg chg="modSp add mod">
        <pc:chgData name="Yulun Feng" userId="f2498aaf-6ea4-4003-b18f-a269b5147eb4" providerId="ADAL" clId="{AAC8F6A5-6A34-4BFE-A543-376837AA7FE6}" dt="2024-10-17T18:38:37.164" v="3353" actId="20577"/>
        <pc:sldMkLst>
          <pc:docMk/>
          <pc:sldMk cId="525310091" sldId="283"/>
        </pc:sldMkLst>
        <pc:spChg chg="mod">
          <ac:chgData name="Yulun Feng" userId="f2498aaf-6ea4-4003-b18f-a269b5147eb4" providerId="ADAL" clId="{AAC8F6A5-6A34-4BFE-A543-376837AA7FE6}" dt="2024-10-17T17:03:28.312" v="2451" actId="1076"/>
          <ac:spMkLst>
            <pc:docMk/>
            <pc:sldMk cId="525310091" sldId="283"/>
            <ac:spMk id="145" creationId="{00000000-0000-0000-0000-000000000000}"/>
          </ac:spMkLst>
        </pc:spChg>
        <pc:spChg chg="mod">
          <ac:chgData name="Yulun Feng" userId="f2498aaf-6ea4-4003-b18f-a269b5147eb4" providerId="ADAL" clId="{AAC8F6A5-6A34-4BFE-A543-376837AA7FE6}" dt="2024-10-17T18:38:37.164" v="3353" actId="20577"/>
          <ac:spMkLst>
            <pc:docMk/>
            <pc:sldMk cId="525310091" sldId="283"/>
            <ac:spMk id="146" creationId="{00000000-0000-0000-0000-000000000000}"/>
          </ac:spMkLst>
        </pc:spChg>
      </pc:sldChg>
      <pc:sldChg chg="modSp add mod">
        <pc:chgData name="Yulun Feng" userId="f2498aaf-6ea4-4003-b18f-a269b5147eb4" providerId="ADAL" clId="{AAC8F6A5-6A34-4BFE-A543-376837AA7FE6}" dt="2024-10-17T18:47:27.774" v="3501" actId="20577"/>
        <pc:sldMkLst>
          <pc:docMk/>
          <pc:sldMk cId="3182500146" sldId="284"/>
        </pc:sldMkLst>
        <pc:spChg chg="mod">
          <ac:chgData name="Yulun Feng" userId="f2498aaf-6ea4-4003-b18f-a269b5147eb4" providerId="ADAL" clId="{AAC8F6A5-6A34-4BFE-A543-376837AA7FE6}" dt="2024-10-17T18:47:14.725" v="3495" actId="20577"/>
          <ac:spMkLst>
            <pc:docMk/>
            <pc:sldMk cId="3182500146" sldId="284"/>
            <ac:spMk id="17" creationId="{B57E89D9-86D3-0496-2BEE-6AF6601551BB}"/>
          </ac:spMkLst>
        </pc:spChg>
        <pc:spChg chg="mod">
          <ac:chgData name="Yulun Feng" userId="f2498aaf-6ea4-4003-b18f-a269b5147eb4" providerId="ADAL" clId="{AAC8F6A5-6A34-4BFE-A543-376837AA7FE6}" dt="2024-10-17T18:47:16.984" v="3496" actId="20577"/>
          <ac:spMkLst>
            <pc:docMk/>
            <pc:sldMk cId="3182500146" sldId="284"/>
            <ac:spMk id="21" creationId="{A9C13E48-2A68-2D38-A064-7C80622C7FA9}"/>
          </ac:spMkLst>
        </pc:spChg>
        <pc:spChg chg="mod">
          <ac:chgData name="Yulun Feng" userId="f2498aaf-6ea4-4003-b18f-a269b5147eb4" providerId="ADAL" clId="{AAC8F6A5-6A34-4BFE-A543-376837AA7FE6}" dt="2024-10-17T18:47:18.930" v="3497" actId="20577"/>
          <ac:spMkLst>
            <pc:docMk/>
            <pc:sldMk cId="3182500146" sldId="284"/>
            <ac:spMk id="25" creationId="{F9A962C3-B8F7-03A7-D93F-C578687C4556}"/>
          </ac:spMkLst>
        </pc:spChg>
        <pc:spChg chg="mod">
          <ac:chgData name="Yulun Feng" userId="f2498aaf-6ea4-4003-b18f-a269b5147eb4" providerId="ADAL" clId="{AAC8F6A5-6A34-4BFE-A543-376837AA7FE6}" dt="2024-10-17T18:47:24.048" v="3499" actId="20577"/>
          <ac:spMkLst>
            <pc:docMk/>
            <pc:sldMk cId="3182500146" sldId="284"/>
            <ac:spMk id="28" creationId="{92AFA1B8-F767-C239-E9A8-156F2913906E}"/>
          </ac:spMkLst>
        </pc:spChg>
        <pc:spChg chg="mod">
          <ac:chgData name="Yulun Feng" userId="f2498aaf-6ea4-4003-b18f-a269b5147eb4" providerId="ADAL" clId="{AAC8F6A5-6A34-4BFE-A543-376837AA7FE6}" dt="2024-10-17T18:47:25.802" v="3500" actId="20577"/>
          <ac:spMkLst>
            <pc:docMk/>
            <pc:sldMk cId="3182500146" sldId="284"/>
            <ac:spMk id="29" creationId="{6442E3B4-63E2-FCD9-D819-856C28373150}"/>
          </ac:spMkLst>
        </pc:spChg>
        <pc:spChg chg="mod">
          <ac:chgData name="Yulun Feng" userId="f2498aaf-6ea4-4003-b18f-a269b5147eb4" providerId="ADAL" clId="{AAC8F6A5-6A34-4BFE-A543-376837AA7FE6}" dt="2024-10-17T18:47:27.774" v="3501" actId="20577"/>
          <ac:spMkLst>
            <pc:docMk/>
            <pc:sldMk cId="3182500146" sldId="284"/>
            <ac:spMk id="30" creationId="{E7F9FDB5-1373-ED3C-E638-3F04B80620E3}"/>
          </ac:spMkLst>
        </pc:spChg>
        <pc:spChg chg="mod">
          <ac:chgData name="Yulun Feng" userId="f2498aaf-6ea4-4003-b18f-a269b5147eb4" providerId="ADAL" clId="{AAC8F6A5-6A34-4BFE-A543-376837AA7FE6}" dt="2024-10-17T18:46:52.352" v="3493" actId="20577"/>
          <ac:spMkLst>
            <pc:docMk/>
            <pc:sldMk cId="3182500146" sldId="284"/>
            <ac:spMk id="112" creationId="{00000000-0000-0000-0000-000000000000}"/>
          </ac:spMkLst>
        </pc:spChg>
        <pc:spChg chg="mod">
          <ac:chgData name="Yulun Feng" userId="f2498aaf-6ea4-4003-b18f-a269b5147eb4" providerId="ADAL" clId="{AAC8F6A5-6A34-4BFE-A543-376837AA7FE6}" dt="2024-10-17T18:47:12.269" v="3494" actId="20577"/>
          <ac:spMkLst>
            <pc:docMk/>
            <pc:sldMk cId="3182500146" sldId="284"/>
            <ac:spMk id="116" creationId="{00000000-0000-0000-0000-000000000000}"/>
          </ac:spMkLst>
        </pc:spChg>
        <pc:spChg chg="mod">
          <ac:chgData name="Yulun Feng" userId="f2498aaf-6ea4-4003-b18f-a269b5147eb4" providerId="ADAL" clId="{AAC8F6A5-6A34-4BFE-A543-376837AA7FE6}" dt="2024-10-17T18:47:21.641" v="3498" actId="20577"/>
          <ac:spMkLst>
            <pc:docMk/>
            <pc:sldMk cId="3182500146" sldId="284"/>
            <ac:spMk id="117" creationId="{00000000-0000-0000-0000-000000000000}"/>
          </ac:spMkLst>
        </pc:spChg>
      </pc:sldChg>
      <pc:sldMasterChg chg="delSldLayout">
        <pc:chgData name="Yulun Feng" userId="f2498aaf-6ea4-4003-b18f-a269b5147eb4" providerId="ADAL" clId="{AAC8F6A5-6A34-4BFE-A543-376837AA7FE6}" dt="2024-10-17T17:53:33.508" v="2533" actId="47"/>
        <pc:sldMasterMkLst>
          <pc:docMk/>
          <pc:sldMasterMk cId="0" sldId="2147483659"/>
        </pc:sldMasterMkLst>
        <pc:sldLayoutChg chg="del">
          <pc:chgData name="Yulun Feng" userId="f2498aaf-6ea4-4003-b18f-a269b5147eb4" providerId="ADAL" clId="{AAC8F6A5-6A34-4BFE-A543-376837AA7FE6}" dt="2024-10-17T17:53:33.508" v="2533" actId="47"/>
          <pc:sldLayoutMkLst>
            <pc:docMk/>
            <pc:sldMasterMk cId="0" sldId="2147483659"/>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05f7d80b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05f7d80b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Yulun Feng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05f7d80b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05f7d80b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Yulun Feng</a:t>
            </a:r>
            <a:endParaRPr dirty="0"/>
          </a:p>
        </p:txBody>
      </p:sp>
    </p:spTree>
    <p:extLst>
      <p:ext uri="{BB962C8B-B14F-4D97-AF65-F5344CB8AC3E}">
        <p14:creationId xmlns:p14="http://schemas.microsoft.com/office/powerpoint/2010/main" val="4112614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Yuelu Zhang</a:t>
            </a:r>
            <a:endParaRPr dirty="0"/>
          </a:p>
        </p:txBody>
      </p:sp>
    </p:spTree>
    <p:extLst>
      <p:ext uri="{BB962C8B-B14F-4D97-AF65-F5344CB8AC3E}">
        <p14:creationId xmlns:p14="http://schemas.microsoft.com/office/powerpoint/2010/main" val="362862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Yuelu Zhang</a:t>
            </a:r>
            <a:endParaRPr dirty="0"/>
          </a:p>
        </p:txBody>
      </p:sp>
    </p:spTree>
    <p:extLst>
      <p:ext uri="{BB962C8B-B14F-4D97-AF65-F5344CB8AC3E}">
        <p14:creationId xmlns:p14="http://schemas.microsoft.com/office/powerpoint/2010/main" val="406937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b1c87431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b1c87431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f7994166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f7994166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Yuelu Zhang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Yuelu Zhang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66066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05f7d80b9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05f7d80b9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a:t>
            </a:r>
            <a:r>
              <a:rPr lang="en-US" altLang="zh-CN" dirty="0" err="1"/>
              <a:t>uelu</a:t>
            </a:r>
            <a:r>
              <a:rPr lang="en-US" altLang="zh-CN" dirty="0"/>
              <a:t> Zhang</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63668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99245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15679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Yulun Feng</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ctrTitle"/>
          </p:nvPr>
        </p:nvSpPr>
        <p:spPr>
          <a:xfrm>
            <a:off x="598100" y="2017699"/>
            <a:ext cx="906716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S</a:t>
            </a:r>
            <a:r>
              <a:rPr lang="en-US" altLang="zh-CN" sz="6000" dirty="0"/>
              <a:t>mart City</a:t>
            </a:r>
            <a:r>
              <a:rPr lang="en" sz="6000" dirty="0"/>
              <a:t> </a:t>
            </a:r>
            <a:endParaRPr sz="6000" dirty="0"/>
          </a:p>
          <a:p>
            <a:pPr marL="0" lvl="0" indent="0" algn="l" rtl="0">
              <a:spcBef>
                <a:spcPts val="0"/>
              </a:spcBef>
              <a:spcAft>
                <a:spcPts val="0"/>
              </a:spcAft>
              <a:buNone/>
            </a:pPr>
            <a:r>
              <a:rPr lang="en-US" sz="2200" b="1" dirty="0">
                <a:effectLst/>
                <a:latin typeface="Aptos" panose="020B0004020202020204" pitchFamily="34" charset="0"/>
                <a:ea typeface="等线" panose="02010600030101010101" pitchFamily="2" charset="-122"/>
                <a:cs typeface="Times New Roman" panose="02020603050405020304" pitchFamily="18" charset="0"/>
              </a:rPr>
              <a:t>Urban Well-being Analysis and Intervention System</a:t>
            </a:r>
            <a:r>
              <a:rPr lang="en-US" sz="1800" dirty="0">
                <a:effectLst/>
                <a:latin typeface="Aptos" panose="020B0004020202020204" pitchFamily="34" charset="0"/>
                <a:ea typeface="等线" panose="02010600030101010101" pitchFamily="2" charset="-122"/>
                <a:cs typeface="Times New Roman" panose="02020603050405020304" pitchFamily="18" charset="0"/>
              </a:rPr>
              <a:t> </a:t>
            </a:r>
            <a:r>
              <a:rPr lang="en" sz="3500" dirty="0"/>
              <a:t> </a:t>
            </a:r>
            <a:endParaRPr sz="3500" dirty="0"/>
          </a:p>
        </p:txBody>
      </p:sp>
      <p:sp>
        <p:nvSpPr>
          <p:cNvPr id="87" name="Google Shape;87;p13"/>
          <p:cNvSpPr txBox="1"/>
          <p:nvPr/>
        </p:nvSpPr>
        <p:spPr>
          <a:xfrm>
            <a:off x="598100" y="3238325"/>
            <a:ext cx="13662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Roboto"/>
                <a:ea typeface="Roboto"/>
                <a:cs typeface="Roboto"/>
                <a:sym typeface="Roboto"/>
              </a:rPr>
              <a:t>Group 64:</a:t>
            </a:r>
            <a:endParaRPr sz="1800" dirty="0">
              <a:solidFill>
                <a:schemeClr val="lt1"/>
              </a:solidFill>
              <a:latin typeface="Roboto"/>
              <a:ea typeface="Roboto"/>
              <a:cs typeface="Roboto"/>
              <a:sym typeface="Roboto"/>
            </a:endParaRPr>
          </a:p>
          <a:p>
            <a:pPr marL="0" lvl="0" indent="0" algn="l" rtl="0">
              <a:spcBef>
                <a:spcPts val="0"/>
              </a:spcBef>
              <a:spcAft>
                <a:spcPts val="0"/>
              </a:spcAft>
              <a:buNone/>
            </a:pPr>
            <a:r>
              <a:rPr lang="en" sz="1200" dirty="0">
                <a:solidFill>
                  <a:schemeClr val="lt1"/>
                </a:solidFill>
                <a:latin typeface="Roboto"/>
                <a:ea typeface="Roboto"/>
                <a:cs typeface="Roboto"/>
                <a:sym typeface="Roboto"/>
              </a:rPr>
              <a:t>Yulun Feng</a:t>
            </a:r>
            <a:endParaRPr sz="1200" dirty="0">
              <a:solidFill>
                <a:schemeClr val="lt1"/>
              </a:solidFill>
              <a:latin typeface="Roboto"/>
              <a:ea typeface="Roboto"/>
              <a:cs typeface="Roboto"/>
              <a:sym typeface="Roboto"/>
            </a:endParaRPr>
          </a:p>
          <a:p>
            <a:pPr marL="0" lvl="0" indent="0" algn="l" rtl="0">
              <a:spcBef>
                <a:spcPts val="0"/>
              </a:spcBef>
              <a:spcAft>
                <a:spcPts val="0"/>
              </a:spcAft>
              <a:buNone/>
            </a:pPr>
            <a:r>
              <a:rPr lang="en" sz="1200" dirty="0">
                <a:solidFill>
                  <a:schemeClr val="lt1"/>
                </a:solidFill>
                <a:latin typeface="Roboto"/>
                <a:ea typeface="Roboto"/>
                <a:cs typeface="Roboto"/>
                <a:sym typeface="Roboto"/>
              </a:rPr>
              <a:t>Yuelu Zhang</a:t>
            </a:r>
            <a:endParaRPr sz="1200" dirty="0">
              <a:solidFill>
                <a:schemeClr val="lt1"/>
              </a:solidFill>
              <a:latin typeface="Roboto"/>
              <a:ea typeface="Roboto"/>
              <a:cs typeface="Roboto"/>
              <a:sym typeface="Roboto"/>
            </a:endParaRPr>
          </a:p>
        </p:txBody>
      </p:sp>
      <p:pic>
        <p:nvPicPr>
          <p:cNvPr id="5" name="Picture 4" descr="A map of a city&#10;&#10;Description automatically generated">
            <a:extLst>
              <a:ext uri="{FF2B5EF4-FFF2-40B4-BE49-F238E27FC236}">
                <a16:creationId xmlns:a16="http://schemas.microsoft.com/office/drawing/2014/main" id="{67637189-FFF3-0EF4-B30E-B2C1784F38D3}"/>
              </a:ext>
            </a:extLst>
          </p:cNvPr>
          <p:cNvPicPr>
            <a:picLocks noChangeAspect="1"/>
          </p:cNvPicPr>
          <p:nvPr/>
        </p:nvPicPr>
        <p:blipFill>
          <a:blip r:embed="rId3">
            <a:alphaModFix amt="10000"/>
          </a:blip>
          <a:stretch>
            <a:fillRect/>
          </a:stretch>
        </p:blipFill>
        <p:spPr>
          <a:xfrm>
            <a:off x="1"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1889571" y="71504"/>
            <a:ext cx="5364858" cy="1275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Arial"/>
                <a:ea typeface="Arial"/>
                <a:cs typeface="Arial"/>
                <a:sym typeface="Arial"/>
              </a:rPr>
              <a:t>Challenge Scenarios &amp;</a:t>
            </a:r>
            <a:br>
              <a:rPr lang="en-US" sz="3600" dirty="0">
                <a:latin typeface="Arial"/>
                <a:ea typeface="Arial"/>
                <a:cs typeface="Arial"/>
                <a:sym typeface="Arial"/>
              </a:rPr>
            </a:br>
            <a:r>
              <a:rPr lang="en-US" sz="3600" dirty="0">
                <a:latin typeface="Arial"/>
                <a:ea typeface="Arial"/>
                <a:cs typeface="Arial"/>
                <a:sym typeface="Arial"/>
              </a:rPr>
              <a:t>Solution Demonstration</a:t>
            </a:r>
            <a:endParaRPr sz="3600" dirty="0">
              <a:latin typeface="Arial"/>
              <a:ea typeface="Arial"/>
              <a:cs typeface="Arial"/>
              <a:sym typeface="Arial"/>
            </a:endParaRPr>
          </a:p>
        </p:txBody>
      </p:sp>
      <p:sp>
        <p:nvSpPr>
          <p:cNvPr id="146" name="Google Shape;146;p18"/>
          <p:cNvSpPr txBox="1"/>
          <p:nvPr/>
        </p:nvSpPr>
        <p:spPr>
          <a:xfrm>
            <a:off x="660275" y="1346791"/>
            <a:ext cx="7863600" cy="3164259"/>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b="1" dirty="0">
                <a:solidFill>
                  <a:schemeClr val="dk1"/>
                </a:solidFill>
              </a:rPr>
              <a:t>1. Constructing a new hospital</a:t>
            </a:r>
          </a:p>
          <a:p>
            <a:pPr marL="0" marR="0">
              <a:lnSpc>
                <a:spcPct val="107000"/>
              </a:lnSpc>
              <a:spcBef>
                <a:spcPts val="0"/>
              </a:spcBef>
              <a:spcAft>
                <a:spcPts val="800"/>
              </a:spcAft>
            </a:pPr>
            <a:endParaRPr lang="en-US" sz="1600" dirty="0">
              <a:solidFill>
                <a:schemeClr val="dk1"/>
              </a:solidFill>
            </a:endParaRPr>
          </a:p>
          <a:p>
            <a:pPr marL="0" marR="0">
              <a:lnSpc>
                <a:spcPct val="107000"/>
              </a:lnSpc>
              <a:spcBef>
                <a:spcPts val="0"/>
              </a:spcBef>
              <a:spcAft>
                <a:spcPts val="800"/>
              </a:spcAft>
            </a:pPr>
            <a:endParaRPr lang="en-US" sz="1600" dirty="0">
              <a:solidFill>
                <a:schemeClr val="dk1"/>
              </a:solidFill>
            </a:endParaRPr>
          </a:p>
          <a:p>
            <a:pPr marL="0" marR="0">
              <a:lnSpc>
                <a:spcPct val="107000"/>
              </a:lnSpc>
              <a:spcBef>
                <a:spcPts val="0"/>
              </a:spcBef>
              <a:spcAft>
                <a:spcPts val="800"/>
              </a:spcAft>
            </a:pPr>
            <a:endParaRPr lang="en-US" sz="1600" dirty="0">
              <a:solidFill>
                <a:schemeClr val="dk1"/>
              </a:solidFill>
            </a:endParaRPr>
          </a:p>
          <a:p>
            <a:pPr marL="0" marR="0">
              <a:lnSpc>
                <a:spcPct val="107000"/>
              </a:lnSpc>
              <a:spcBef>
                <a:spcPts val="0"/>
              </a:spcBef>
              <a:spcAft>
                <a:spcPts val="800"/>
              </a:spcAft>
            </a:pPr>
            <a:r>
              <a:rPr lang="en-US" sz="1600" b="1" dirty="0">
                <a:solidFill>
                  <a:schemeClr val="dk1"/>
                </a:solidFill>
              </a:rPr>
              <a:t>2. Implementing a comprehensive health education program</a:t>
            </a:r>
          </a:p>
          <a:p>
            <a:pPr marL="0" lvl="0" indent="0" algn="l" rtl="0">
              <a:lnSpc>
                <a:spcPct val="150000"/>
              </a:lnSpc>
              <a:spcBef>
                <a:spcPts val="0"/>
              </a:spcBef>
              <a:spcAft>
                <a:spcPts val="0"/>
              </a:spcAft>
              <a:buNone/>
            </a:pPr>
            <a:endParaRPr lang="en-US" sz="1600" dirty="0">
              <a:solidFill>
                <a:srgbClr val="0D0D0D"/>
              </a:solidFill>
              <a:highlight>
                <a:srgbClr val="FFFFFF"/>
              </a:highlight>
            </a:endParaRPr>
          </a:p>
          <a:p>
            <a:pPr marL="0" lvl="0" indent="0" algn="l" rtl="0">
              <a:lnSpc>
                <a:spcPct val="150000"/>
              </a:lnSpc>
              <a:spcBef>
                <a:spcPts val="0"/>
              </a:spcBef>
              <a:spcAft>
                <a:spcPts val="0"/>
              </a:spcAft>
              <a:buNone/>
            </a:pPr>
            <a:endParaRPr lang="en-US" sz="1600" dirty="0">
              <a:solidFill>
                <a:schemeClr val="dk1"/>
              </a:solidFill>
              <a:highlight>
                <a:srgbClr val="FFFFFF"/>
              </a:highlight>
            </a:endParaRPr>
          </a:p>
          <a:p>
            <a:pPr marL="0" lvl="0" indent="0" algn="l" rtl="0">
              <a:spcBef>
                <a:spcPts val="0"/>
              </a:spcBef>
              <a:spcAft>
                <a:spcPts val="0"/>
              </a:spcAft>
              <a:buNone/>
            </a:pPr>
            <a:endParaRPr lang="en-US" sz="1600" dirty="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1243337" y="26704"/>
            <a:ext cx="6433369" cy="12114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Arial"/>
                <a:ea typeface="Arial"/>
                <a:cs typeface="Arial"/>
                <a:sym typeface="Arial"/>
              </a:rPr>
              <a:t>Challenge Scenarios &amp;</a:t>
            </a:r>
            <a:br>
              <a:rPr lang="en-US" sz="3600" dirty="0">
                <a:latin typeface="Arial"/>
                <a:ea typeface="Arial"/>
                <a:cs typeface="Arial"/>
                <a:sym typeface="Arial"/>
              </a:rPr>
            </a:br>
            <a:r>
              <a:rPr lang="en-US" sz="3600" dirty="0">
                <a:latin typeface="Arial"/>
                <a:ea typeface="Arial"/>
                <a:cs typeface="Arial"/>
                <a:sym typeface="Arial"/>
              </a:rPr>
              <a:t>Solution Demonstration (cont.)</a:t>
            </a:r>
            <a:endParaRPr sz="3600" dirty="0">
              <a:latin typeface="Arial"/>
              <a:ea typeface="Arial"/>
              <a:cs typeface="Arial"/>
              <a:sym typeface="Arial"/>
            </a:endParaRPr>
          </a:p>
        </p:txBody>
      </p:sp>
      <p:sp>
        <p:nvSpPr>
          <p:cNvPr id="146" name="Google Shape;146;p18"/>
          <p:cNvSpPr txBox="1"/>
          <p:nvPr/>
        </p:nvSpPr>
        <p:spPr>
          <a:xfrm>
            <a:off x="660275" y="1238196"/>
            <a:ext cx="7863600" cy="3272854"/>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b="1" dirty="0">
                <a:solidFill>
                  <a:schemeClr val="dk1"/>
                </a:solidFill>
              </a:rPr>
              <a:t>3. Investing in youth intervention programs</a:t>
            </a:r>
          </a:p>
          <a:p>
            <a:pPr marL="0" marR="0">
              <a:lnSpc>
                <a:spcPct val="107000"/>
              </a:lnSpc>
              <a:spcBef>
                <a:spcPts val="0"/>
              </a:spcBef>
              <a:spcAft>
                <a:spcPts val="800"/>
              </a:spcAft>
            </a:pPr>
            <a:endParaRPr lang="en-US" sz="1600" b="1" dirty="0">
              <a:solidFill>
                <a:schemeClr val="dk1"/>
              </a:solidFill>
            </a:endParaRPr>
          </a:p>
          <a:p>
            <a:pPr marL="0" marR="0">
              <a:lnSpc>
                <a:spcPct val="107000"/>
              </a:lnSpc>
              <a:spcBef>
                <a:spcPts val="0"/>
              </a:spcBef>
              <a:spcAft>
                <a:spcPts val="800"/>
              </a:spcAft>
            </a:pPr>
            <a:endParaRPr lang="en-US" sz="1600" b="1" dirty="0">
              <a:solidFill>
                <a:schemeClr val="dk1"/>
              </a:solidFill>
            </a:endParaRPr>
          </a:p>
          <a:p>
            <a:pPr marL="0" marR="0">
              <a:lnSpc>
                <a:spcPct val="107000"/>
              </a:lnSpc>
              <a:spcBef>
                <a:spcPts val="0"/>
              </a:spcBef>
              <a:spcAft>
                <a:spcPts val="800"/>
              </a:spcAft>
            </a:pPr>
            <a:endParaRPr lang="en-US" sz="1600" b="1" dirty="0">
              <a:solidFill>
                <a:schemeClr val="dk1"/>
              </a:solidFill>
            </a:endParaRPr>
          </a:p>
          <a:p>
            <a:pPr marL="0" marR="0">
              <a:lnSpc>
                <a:spcPct val="107000"/>
              </a:lnSpc>
              <a:spcBef>
                <a:spcPts val="0"/>
              </a:spcBef>
              <a:spcAft>
                <a:spcPts val="800"/>
              </a:spcAft>
            </a:pPr>
            <a:r>
              <a:rPr lang="en-US" sz="1600" b="1" dirty="0">
                <a:solidFill>
                  <a:schemeClr val="dk1"/>
                </a:solidFill>
              </a:rPr>
              <a:t>4. Expanding economic opportunity initiatives</a:t>
            </a:r>
          </a:p>
          <a:p>
            <a:pPr marL="0" lvl="0" indent="0" algn="l" rtl="0">
              <a:lnSpc>
                <a:spcPct val="150000"/>
              </a:lnSpc>
              <a:spcBef>
                <a:spcPts val="0"/>
              </a:spcBef>
              <a:spcAft>
                <a:spcPts val="0"/>
              </a:spcAft>
              <a:buNone/>
            </a:pPr>
            <a:r>
              <a:rPr lang="en" sz="1600" b="1" dirty="0">
                <a:solidFill>
                  <a:srgbClr val="0D0D0D"/>
                </a:solidFill>
                <a:highlight>
                  <a:srgbClr val="FFFFFF"/>
                </a:highlight>
              </a:rPr>
              <a:t>   </a:t>
            </a:r>
            <a:endParaRPr sz="1600" b="1" dirty="0">
              <a:solidFill>
                <a:srgbClr val="0D0D0D"/>
              </a:solidFill>
              <a:highlight>
                <a:srgbClr val="FFFFFF"/>
              </a:highlight>
            </a:endParaRPr>
          </a:p>
          <a:p>
            <a:pPr marL="0" lvl="0" indent="0" algn="l" rtl="0">
              <a:lnSpc>
                <a:spcPct val="150000"/>
              </a:lnSpc>
              <a:spcBef>
                <a:spcPts val="0"/>
              </a:spcBef>
              <a:spcAft>
                <a:spcPts val="0"/>
              </a:spcAft>
              <a:buNone/>
            </a:pPr>
            <a:endParaRPr sz="1600" b="1" dirty="0">
              <a:solidFill>
                <a:schemeClr val="dk1"/>
              </a:solidFill>
              <a:highlight>
                <a:srgbClr val="FFFFFF"/>
              </a:highlight>
            </a:endParaRPr>
          </a:p>
          <a:p>
            <a:pPr marL="0" lvl="0" indent="0" algn="l" rtl="0">
              <a:spcBef>
                <a:spcPts val="0"/>
              </a:spcBef>
              <a:spcAft>
                <a:spcPts val="0"/>
              </a:spcAft>
              <a:buNone/>
            </a:pPr>
            <a:endParaRPr sz="1600" b="1" dirty="0">
              <a:highlight>
                <a:srgbClr val="FFFFFF"/>
              </a:highlight>
            </a:endParaRPr>
          </a:p>
        </p:txBody>
      </p:sp>
    </p:spTree>
    <p:extLst>
      <p:ext uri="{BB962C8B-B14F-4D97-AF65-F5344CB8AC3E}">
        <p14:creationId xmlns:p14="http://schemas.microsoft.com/office/powerpoint/2010/main" val="52531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Privacy Policy and Ethic Considerations</a:t>
            </a:r>
            <a:endParaRPr dirty="0"/>
          </a:p>
        </p:txBody>
      </p:sp>
      <p:grpSp>
        <p:nvGrpSpPr>
          <p:cNvPr id="113" name="Google Shape;113;p15"/>
          <p:cNvGrpSpPr/>
          <p:nvPr/>
        </p:nvGrpSpPr>
        <p:grpSpPr>
          <a:xfrm>
            <a:off x="383345" y="1302400"/>
            <a:ext cx="1970946"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383325" y="1302400"/>
            <a:ext cx="1970928"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500" dirty="0">
                <a:solidFill>
                  <a:schemeClr val="lt1"/>
                </a:solidFill>
              </a:rPr>
              <a:t>Privacy and Security</a:t>
            </a:r>
            <a:endParaRPr sz="1500" dirty="0">
              <a:solidFill>
                <a:schemeClr val="lt1"/>
              </a:solidFill>
            </a:endParaRPr>
          </a:p>
        </p:txBody>
      </p:sp>
      <p:sp>
        <p:nvSpPr>
          <p:cNvPr id="117" name="Google Shape;117;p15"/>
          <p:cNvSpPr txBox="1">
            <a:spLocks noGrp="1"/>
          </p:cNvSpPr>
          <p:nvPr>
            <p:ph type="body" idx="4294967295"/>
          </p:nvPr>
        </p:nvSpPr>
        <p:spPr>
          <a:xfrm>
            <a:off x="383344" y="1763800"/>
            <a:ext cx="1970947" cy="2954999"/>
          </a:xfrm>
          <a:prstGeom prst="rect">
            <a:avLst/>
          </a:prstGeom>
        </p:spPr>
        <p:txBody>
          <a:bodyPr spcFirstLastPara="1" wrap="square" lIns="91425" tIns="91425" rIns="91425" bIns="91425" anchor="t" anchorCtr="0">
            <a:noAutofit/>
          </a:bodyPr>
          <a:lstStyle/>
          <a:p>
            <a:pPr marL="228600" indent="-228600">
              <a:spcAft>
                <a:spcPts val="1600"/>
              </a:spcAft>
              <a:buFont typeface="Roboto"/>
              <a:buAutoNum type="arabicPeriod"/>
            </a:pPr>
            <a:r>
              <a:rPr lang="en-US" sz="1200" dirty="0"/>
              <a:t>Data Encryption</a:t>
            </a:r>
          </a:p>
          <a:p>
            <a:pPr marL="228600" indent="-228600">
              <a:spcAft>
                <a:spcPts val="1600"/>
              </a:spcAft>
              <a:buFont typeface="Roboto"/>
              <a:buAutoNum type="arabicPeriod"/>
            </a:pPr>
            <a:r>
              <a:rPr lang="en-US" sz="1200" dirty="0"/>
              <a:t>Access Control</a:t>
            </a:r>
          </a:p>
          <a:p>
            <a:pPr marL="228600" indent="-228600">
              <a:spcAft>
                <a:spcPts val="1600"/>
              </a:spcAft>
              <a:buFont typeface="Roboto"/>
              <a:buAutoNum type="arabicPeriod"/>
            </a:pPr>
            <a:r>
              <a:rPr lang="en-US" sz="1200" dirty="0"/>
              <a:t>Data Anonymization &amp; Pseudonymization</a:t>
            </a:r>
          </a:p>
          <a:p>
            <a:pPr marL="228600" lvl="0" indent="-228600" algn="l" rtl="0">
              <a:spcBef>
                <a:spcPts val="0"/>
              </a:spcBef>
              <a:spcAft>
                <a:spcPts val="1600"/>
              </a:spcAft>
              <a:buAutoNum type="arabicPeriod"/>
            </a:pPr>
            <a:r>
              <a:rPr lang="en-US" sz="1200" dirty="0"/>
              <a:t>Data Access Logs and Audits</a:t>
            </a:r>
            <a:endParaRPr sz="1200" dirty="0"/>
          </a:p>
        </p:txBody>
      </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grpSp>
        <p:nvGrpSpPr>
          <p:cNvPr id="14" name="Google Shape;113;p15">
            <a:extLst>
              <a:ext uri="{FF2B5EF4-FFF2-40B4-BE49-F238E27FC236}">
                <a16:creationId xmlns:a16="http://schemas.microsoft.com/office/drawing/2014/main" id="{91674A7B-26FC-7B3A-43C4-1C19FFFA3361}"/>
              </a:ext>
            </a:extLst>
          </p:cNvPr>
          <p:cNvGrpSpPr/>
          <p:nvPr/>
        </p:nvGrpSpPr>
        <p:grpSpPr>
          <a:xfrm>
            <a:off x="2461821" y="1302400"/>
            <a:ext cx="1970946" cy="3416400"/>
            <a:chOff x="431925" y="1304875"/>
            <a:chExt cx="2628925" cy="3416400"/>
          </a:xfrm>
        </p:grpSpPr>
        <p:sp>
          <p:nvSpPr>
            <p:cNvPr id="15" name="Google Shape;114;p15">
              <a:extLst>
                <a:ext uri="{FF2B5EF4-FFF2-40B4-BE49-F238E27FC236}">
                  <a16:creationId xmlns:a16="http://schemas.microsoft.com/office/drawing/2014/main" id="{1A0E5555-4F37-5C32-2E49-8A0025F0BEA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6" name="Google Shape;115;p15">
              <a:extLst>
                <a:ext uri="{FF2B5EF4-FFF2-40B4-BE49-F238E27FC236}">
                  <a16:creationId xmlns:a16="http://schemas.microsoft.com/office/drawing/2014/main" id="{FD54B132-0F8B-6461-5AA8-939DC6E15986}"/>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7" name="Google Shape;116;p15">
            <a:extLst>
              <a:ext uri="{FF2B5EF4-FFF2-40B4-BE49-F238E27FC236}">
                <a16:creationId xmlns:a16="http://schemas.microsoft.com/office/drawing/2014/main" id="{B57E89D9-86D3-0496-2BEE-6AF6601551BB}"/>
              </a:ext>
            </a:extLst>
          </p:cNvPr>
          <p:cNvSpPr txBox="1">
            <a:spLocks/>
          </p:cNvSpPr>
          <p:nvPr/>
        </p:nvSpPr>
        <p:spPr>
          <a:xfrm>
            <a:off x="2461801" y="1302400"/>
            <a:ext cx="1970928"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500" dirty="0">
                <a:solidFill>
                  <a:schemeClr val="lt1"/>
                </a:solidFill>
              </a:rPr>
              <a:t>User Consent</a:t>
            </a:r>
          </a:p>
        </p:txBody>
      </p:sp>
      <p:grpSp>
        <p:nvGrpSpPr>
          <p:cNvPr id="18" name="Google Shape;113;p15">
            <a:extLst>
              <a:ext uri="{FF2B5EF4-FFF2-40B4-BE49-F238E27FC236}">
                <a16:creationId xmlns:a16="http://schemas.microsoft.com/office/drawing/2014/main" id="{9FCF7C74-B3DD-8C02-31A4-70EB9D685112}"/>
              </a:ext>
            </a:extLst>
          </p:cNvPr>
          <p:cNvGrpSpPr/>
          <p:nvPr/>
        </p:nvGrpSpPr>
        <p:grpSpPr>
          <a:xfrm>
            <a:off x="4540259" y="1302399"/>
            <a:ext cx="1970946" cy="3416400"/>
            <a:chOff x="431925" y="1304875"/>
            <a:chExt cx="2628925" cy="3416400"/>
          </a:xfrm>
        </p:grpSpPr>
        <p:sp>
          <p:nvSpPr>
            <p:cNvPr id="19" name="Google Shape;114;p15">
              <a:extLst>
                <a:ext uri="{FF2B5EF4-FFF2-40B4-BE49-F238E27FC236}">
                  <a16:creationId xmlns:a16="http://schemas.microsoft.com/office/drawing/2014/main" id="{99F31E63-7DAF-8373-58EE-C9C493D1CC0F}"/>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0" name="Google Shape;115;p15">
              <a:extLst>
                <a:ext uri="{FF2B5EF4-FFF2-40B4-BE49-F238E27FC236}">
                  <a16:creationId xmlns:a16="http://schemas.microsoft.com/office/drawing/2014/main" id="{B6C042C6-B5F3-6D31-76B7-4C6BBBF3C5A6}"/>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1" name="Google Shape;116;p15">
            <a:extLst>
              <a:ext uri="{FF2B5EF4-FFF2-40B4-BE49-F238E27FC236}">
                <a16:creationId xmlns:a16="http://schemas.microsoft.com/office/drawing/2014/main" id="{A9C13E48-2A68-2D38-A064-7C80622C7FA9}"/>
              </a:ext>
            </a:extLst>
          </p:cNvPr>
          <p:cNvSpPr txBox="1">
            <a:spLocks/>
          </p:cNvSpPr>
          <p:nvPr/>
        </p:nvSpPr>
        <p:spPr>
          <a:xfrm>
            <a:off x="4540239" y="1302399"/>
            <a:ext cx="1970928"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500" dirty="0">
                <a:solidFill>
                  <a:schemeClr val="lt1"/>
                </a:solidFill>
              </a:rPr>
              <a:t>Ethical Data Use</a:t>
            </a:r>
          </a:p>
        </p:txBody>
      </p:sp>
      <p:grpSp>
        <p:nvGrpSpPr>
          <p:cNvPr id="22" name="Google Shape;113;p15">
            <a:extLst>
              <a:ext uri="{FF2B5EF4-FFF2-40B4-BE49-F238E27FC236}">
                <a16:creationId xmlns:a16="http://schemas.microsoft.com/office/drawing/2014/main" id="{CE1944ED-ABA8-6B6D-0192-AB48E9B612EB}"/>
              </a:ext>
            </a:extLst>
          </p:cNvPr>
          <p:cNvGrpSpPr/>
          <p:nvPr/>
        </p:nvGrpSpPr>
        <p:grpSpPr>
          <a:xfrm>
            <a:off x="6618659" y="1302400"/>
            <a:ext cx="1970946" cy="3416400"/>
            <a:chOff x="431925" y="1304875"/>
            <a:chExt cx="2628925" cy="3416400"/>
          </a:xfrm>
        </p:grpSpPr>
        <p:sp>
          <p:nvSpPr>
            <p:cNvPr id="23" name="Google Shape;114;p15">
              <a:extLst>
                <a:ext uri="{FF2B5EF4-FFF2-40B4-BE49-F238E27FC236}">
                  <a16:creationId xmlns:a16="http://schemas.microsoft.com/office/drawing/2014/main" id="{DABA9EAE-5C66-DC9C-AF41-E8019CEB613D}"/>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 name="Google Shape;115;p15">
              <a:extLst>
                <a:ext uri="{FF2B5EF4-FFF2-40B4-BE49-F238E27FC236}">
                  <a16:creationId xmlns:a16="http://schemas.microsoft.com/office/drawing/2014/main" id="{96E6054F-54B6-11DA-3311-D25CA9F0D01D}"/>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5" name="Google Shape;116;p15">
            <a:extLst>
              <a:ext uri="{FF2B5EF4-FFF2-40B4-BE49-F238E27FC236}">
                <a16:creationId xmlns:a16="http://schemas.microsoft.com/office/drawing/2014/main" id="{F9A962C3-B8F7-03A7-D93F-C578687C4556}"/>
              </a:ext>
            </a:extLst>
          </p:cNvPr>
          <p:cNvSpPr txBox="1">
            <a:spLocks/>
          </p:cNvSpPr>
          <p:nvPr/>
        </p:nvSpPr>
        <p:spPr>
          <a:xfrm>
            <a:off x="6618639" y="1302400"/>
            <a:ext cx="1970928"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500" dirty="0">
                <a:solidFill>
                  <a:schemeClr val="lt1"/>
                </a:solidFill>
              </a:rPr>
              <a:t>Legal and Regulatory</a:t>
            </a:r>
          </a:p>
        </p:txBody>
      </p:sp>
      <p:sp>
        <p:nvSpPr>
          <p:cNvPr id="28" name="Google Shape;117;p15">
            <a:extLst>
              <a:ext uri="{FF2B5EF4-FFF2-40B4-BE49-F238E27FC236}">
                <a16:creationId xmlns:a16="http://schemas.microsoft.com/office/drawing/2014/main" id="{92AFA1B8-F767-C239-E9A8-156F2913906E}"/>
              </a:ext>
            </a:extLst>
          </p:cNvPr>
          <p:cNvSpPr txBox="1">
            <a:spLocks/>
          </p:cNvSpPr>
          <p:nvPr/>
        </p:nvSpPr>
        <p:spPr>
          <a:xfrm>
            <a:off x="2461791" y="1762451"/>
            <a:ext cx="1970947" cy="2954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28600" indent="-228600">
              <a:spcAft>
                <a:spcPts val="1600"/>
              </a:spcAft>
              <a:buFont typeface="Roboto"/>
              <a:buAutoNum type="arabicPeriod"/>
            </a:pPr>
            <a:r>
              <a:rPr lang="en-US" sz="1200" dirty="0"/>
              <a:t>Informed Consent</a:t>
            </a:r>
          </a:p>
          <a:p>
            <a:pPr marL="228600" indent="-228600">
              <a:spcAft>
                <a:spcPts val="1600"/>
              </a:spcAft>
              <a:buFont typeface="Roboto"/>
              <a:buAutoNum type="arabicPeriod"/>
            </a:pPr>
            <a:r>
              <a:rPr lang="en-US" sz="1200" dirty="0"/>
              <a:t>Data Sharing Preferences</a:t>
            </a:r>
          </a:p>
          <a:p>
            <a:pPr marL="228600" indent="-228600">
              <a:spcAft>
                <a:spcPts val="1600"/>
              </a:spcAft>
              <a:buFont typeface="Roboto"/>
              <a:buAutoNum type="arabicPeriod"/>
            </a:pPr>
            <a:r>
              <a:rPr lang="en-US" sz="1200" dirty="0"/>
              <a:t>Data Retention Policy</a:t>
            </a:r>
          </a:p>
          <a:p>
            <a:pPr marL="228600" indent="-228600">
              <a:spcAft>
                <a:spcPts val="1600"/>
              </a:spcAft>
              <a:buFont typeface="Roboto"/>
              <a:buAutoNum type="arabicPeriod"/>
            </a:pPr>
            <a:r>
              <a:rPr lang="en-US" sz="1200" dirty="0"/>
              <a:t>Right to Deletion</a:t>
            </a:r>
          </a:p>
        </p:txBody>
      </p:sp>
      <p:sp>
        <p:nvSpPr>
          <p:cNvPr id="29" name="Google Shape;117;p15">
            <a:extLst>
              <a:ext uri="{FF2B5EF4-FFF2-40B4-BE49-F238E27FC236}">
                <a16:creationId xmlns:a16="http://schemas.microsoft.com/office/drawing/2014/main" id="{6442E3B4-63E2-FCD9-D819-856C28373150}"/>
              </a:ext>
            </a:extLst>
          </p:cNvPr>
          <p:cNvSpPr txBox="1">
            <a:spLocks/>
          </p:cNvSpPr>
          <p:nvPr/>
        </p:nvSpPr>
        <p:spPr>
          <a:xfrm>
            <a:off x="4540163" y="1762450"/>
            <a:ext cx="1970947" cy="2954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28600" indent="-228600">
              <a:spcAft>
                <a:spcPts val="1600"/>
              </a:spcAft>
              <a:buFont typeface="Roboto"/>
              <a:buAutoNum type="arabicPeriod"/>
            </a:pPr>
            <a:r>
              <a:rPr lang="en-US" sz="1200" dirty="0"/>
              <a:t>Purpose Limitation</a:t>
            </a:r>
          </a:p>
          <a:p>
            <a:pPr marL="228600" indent="-228600">
              <a:spcAft>
                <a:spcPts val="1600"/>
              </a:spcAft>
              <a:buFont typeface="Roboto"/>
              <a:buAutoNum type="arabicPeriod"/>
            </a:pPr>
            <a:r>
              <a:rPr lang="en-US" sz="1200" dirty="0"/>
              <a:t>Non-Discrimination</a:t>
            </a:r>
          </a:p>
          <a:p>
            <a:pPr marL="228600" indent="-228600">
              <a:spcAft>
                <a:spcPts val="1600"/>
              </a:spcAft>
              <a:buFont typeface="Roboto"/>
              <a:buAutoNum type="arabicPeriod"/>
            </a:pPr>
            <a:r>
              <a:rPr lang="en-US" sz="1200" dirty="0"/>
              <a:t>Transparency in AI Algorithms</a:t>
            </a:r>
          </a:p>
        </p:txBody>
      </p:sp>
      <p:sp>
        <p:nvSpPr>
          <p:cNvPr id="30" name="Google Shape;117;p15">
            <a:extLst>
              <a:ext uri="{FF2B5EF4-FFF2-40B4-BE49-F238E27FC236}">
                <a16:creationId xmlns:a16="http://schemas.microsoft.com/office/drawing/2014/main" id="{E7F9FDB5-1373-ED3C-E638-3F04B80620E3}"/>
              </a:ext>
            </a:extLst>
          </p:cNvPr>
          <p:cNvSpPr txBox="1">
            <a:spLocks/>
          </p:cNvSpPr>
          <p:nvPr/>
        </p:nvSpPr>
        <p:spPr>
          <a:xfrm>
            <a:off x="6618629" y="1762450"/>
            <a:ext cx="1970947" cy="2954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28600" indent="-228600">
              <a:spcAft>
                <a:spcPts val="1600"/>
              </a:spcAft>
              <a:buFont typeface="Roboto"/>
              <a:buAutoNum type="arabicPeriod"/>
            </a:pPr>
            <a:r>
              <a:rPr lang="en-US" sz="1200" dirty="0"/>
              <a:t>Regulatory Compliance</a:t>
            </a:r>
          </a:p>
          <a:p>
            <a:pPr marL="228600" indent="-228600">
              <a:spcAft>
                <a:spcPts val="1600"/>
              </a:spcAft>
              <a:buFont typeface="Roboto"/>
              <a:buAutoNum type="arabicPeriod"/>
            </a:pPr>
            <a:r>
              <a:rPr lang="en-US" sz="1200" dirty="0"/>
              <a:t>Privacy by Design and Default</a:t>
            </a:r>
          </a:p>
          <a:p>
            <a:pPr marL="228600" indent="-228600">
              <a:spcAft>
                <a:spcPts val="1600"/>
              </a:spcAft>
              <a:buFont typeface="Roboto"/>
              <a:buAutoNum type="arabicPeriod"/>
            </a:pPr>
            <a:r>
              <a:rPr lang="en-US" sz="1200" dirty="0"/>
              <a:t>Ethics Board Review</a:t>
            </a:r>
          </a:p>
          <a:p>
            <a:pPr marL="228600" indent="-228600">
              <a:spcAft>
                <a:spcPts val="1600"/>
              </a:spcAft>
              <a:buFont typeface="Roboto"/>
              <a:buAutoNum type="arabicPeriod"/>
            </a:pPr>
            <a:r>
              <a:rPr lang="en-US" sz="1200" dirty="0"/>
              <a:t>End-User Accountability and Support</a:t>
            </a:r>
          </a:p>
        </p:txBody>
      </p:sp>
    </p:spTree>
    <p:extLst>
      <p:ext uri="{BB962C8B-B14F-4D97-AF65-F5344CB8AC3E}">
        <p14:creationId xmlns:p14="http://schemas.microsoft.com/office/powerpoint/2010/main" val="290025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83325" y="424700"/>
            <a:ext cx="820624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Real-World Impact and Scalability</a:t>
            </a:r>
            <a:endParaRPr dirty="0"/>
          </a:p>
        </p:txBody>
      </p:sp>
      <p:grpSp>
        <p:nvGrpSpPr>
          <p:cNvPr id="113" name="Google Shape;113;p15"/>
          <p:cNvGrpSpPr/>
          <p:nvPr/>
        </p:nvGrpSpPr>
        <p:grpSpPr>
          <a:xfrm>
            <a:off x="383345" y="1302400"/>
            <a:ext cx="1970946"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383325" y="1302400"/>
            <a:ext cx="1970928"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chemeClr val="lt1"/>
              </a:solidFill>
            </a:endParaRPr>
          </a:p>
        </p:txBody>
      </p:sp>
      <p:sp>
        <p:nvSpPr>
          <p:cNvPr id="117" name="Google Shape;117;p15"/>
          <p:cNvSpPr txBox="1">
            <a:spLocks noGrp="1"/>
          </p:cNvSpPr>
          <p:nvPr>
            <p:ph type="body" idx="4294967295"/>
          </p:nvPr>
        </p:nvSpPr>
        <p:spPr>
          <a:xfrm>
            <a:off x="383344" y="1763800"/>
            <a:ext cx="1970947" cy="2954999"/>
          </a:xfrm>
          <a:prstGeom prst="rect">
            <a:avLst/>
          </a:prstGeom>
        </p:spPr>
        <p:txBody>
          <a:bodyPr spcFirstLastPara="1" wrap="square" lIns="91425" tIns="91425" rIns="91425" bIns="91425" anchor="t" anchorCtr="0">
            <a:noAutofit/>
          </a:bodyPr>
          <a:lstStyle/>
          <a:p>
            <a:pPr marL="228600" indent="-228600">
              <a:spcAft>
                <a:spcPts val="1600"/>
              </a:spcAft>
              <a:buFont typeface="Roboto"/>
              <a:buAutoNum type="arabicPeriod"/>
            </a:pPr>
            <a:endParaRPr sz="1200" dirty="0"/>
          </a:p>
        </p:txBody>
      </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grpSp>
        <p:nvGrpSpPr>
          <p:cNvPr id="14" name="Google Shape;113;p15">
            <a:extLst>
              <a:ext uri="{FF2B5EF4-FFF2-40B4-BE49-F238E27FC236}">
                <a16:creationId xmlns:a16="http://schemas.microsoft.com/office/drawing/2014/main" id="{91674A7B-26FC-7B3A-43C4-1C19FFFA3361}"/>
              </a:ext>
            </a:extLst>
          </p:cNvPr>
          <p:cNvGrpSpPr/>
          <p:nvPr/>
        </p:nvGrpSpPr>
        <p:grpSpPr>
          <a:xfrm>
            <a:off x="2461821" y="1302400"/>
            <a:ext cx="1970946" cy="3416400"/>
            <a:chOff x="431925" y="1304875"/>
            <a:chExt cx="2628925" cy="3416400"/>
          </a:xfrm>
        </p:grpSpPr>
        <p:sp>
          <p:nvSpPr>
            <p:cNvPr id="15" name="Google Shape;114;p15">
              <a:extLst>
                <a:ext uri="{FF2B5EF4-FFF2-40B4-BE49-F238E27FC236}">
                  <a16:creationId xmlns:a16="http://schemas.microsoft.com/office/drawing/2014/main" id="{1A0E5555-4F37-5C32-2E49-8A0025F0BEA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6" name="Google Shape;115;p15">
              <a:extLst>
                <a:ext uri="{FF2B5EF4-FFF2-40B4-BE49-F238E27FC236}">
                  <a16:creationId xmlns:a16="http://schemas.microsoft.com/office/drawing/2014/main" id="{FD54B132-0F8B-6461-5AA8-939DC6E15986}"/>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7" name="Google Shape;116;p15">
            <a:extLst>
              <a:ext uri="{FF2B5EF4-FFF2-40B4-BE49-F238E27FC236}">
                <a16:creationId xmlns:a16="http://schemas.microsoft.com/office/drawing/2014/main" id="{B57E89D9-86D3-0496-2BEE-6AF6601551BB}"/>
              </a:ext>
            </a:extLst>
          </p:cNvPr>
          <p:cNvSpPr txBox="1">
            <a:spLocks/>
          </p:cNvSpPr>
          <p:nvPr/>
        </p:nvSpPr>
        <p:spPr>
          <a:xfrm>
            <a:off x="2461801" y="1302400"/>
            <a:ext cx="1970928"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endParaRPr lang="en-US" sz="1500" dirty="0">
              <a:solidFill>
                <a:schemeClr val="lt1"/>
              </a:solidFill>
            </a:endParaRPr>
          </a:p>
        </p:txBody>
      </p:sp>
      <p:grpSp>
        <p:nvGrpSpPr>
          <p:cNvPr id="18" name="Google Shape;113;p15">
            <a:extLst>
              <a:ext uri="{FF2B5EF4-FFF2-40B4-BE49-F238E27FC236}">
                <a16:creationId xmlns:a16="http://schemas.microsoft.com/office/drawing/2014/main" id="{9FCF7C74-B3DD-8C02-31A4-70EB9D685112}"/>
              </a:ext>
            </a:extLst>
          </p:cNvPr>
          <p:cNvGrpSpPr/>
          <p:nvPr/>
        </p:nvGrpSpPr>
        <p:grpSpPr>
          <a:xfrm>
            <a:off x="4540259" y="1302399"/>
            <a:ext cx="1970946" cy="3416400"/>
            <a:chOff x="431925" y="1304875"/>
            <a:chExt cx="2628925" cy="3416400"/>
          </a:xfrm>
        </p:grpSpPr>
        <p:sp>
          <p:nvSpPr>
            <p:cNvPr id="19" name="Google Shape;114;p15">
              <a:extLst>
                <a:ext uri="{FF2B5EF4-FFF2-40B4-BE49-F238E27FC236}">
                  <a16:creationId xmlns:a16="http://schemas.microsoft.com/office/drawing/2014/main" id="{99F31E63-7DAF-8373-58EE-C9C493D1CC0F}"/>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0" name="Google Shape;115;p15">
              <a:extLst>
                <a:ext uri="{FF2B5EF4-FFF2-40B4-BE49-F238E27FC236}">
                  <a16:creationId xmlns:a16="http://schemas.microsoft.com/office/drawing/2014/main" id="{B6C042C6-B5F3-6D31-76B7-4C6BBBF3C5A6}"/>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1" name="Google Shape;116;p15">
            <a:extLst>
              <a:ext uri="{FF2B5EF4-FFF2-40B4-BE49-F238E27FC236}">
                <a16:creationId xmlns:a16="http://schemas.microsoft.com/office/drawing/2014/main" id="{A9C13E48-2A68-2D38-A064-7C80622C7FA9}"/>
              </a:ext>
            </a:extLst>
          </p:cNvPr>
          <p:cNvSpPr txBox="1">
            <a:spLocks/>
          </p:cNvSpPr>
          <p:nvPr/>
        </p:nvSpPr>
        <p:spPr>
          <a:xfrm>
            <a:off x="4540239" y="1302399"/>
            <a:ext cx="1970928"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endParaRPr lang="en-US" sz="1500" dirty="0">
              <a:solidFill>
                <a:schemeClr val="lt1"/>
              </a:solidFill>
            </a:endParaRPr>
          </a:p>
        </p:txBody>
      </p:sp>
      <p:grpSp>
        <p:nvGrpSpPr>
          <p:cNvPr id="22" name="Google Shape;113;p15">
            <a:extLst>
              <a:ext uri="{FF2B5EF4-FFF2-40B4-BE49-F238E27FC236}">
                <a16:creationId xmlns:a16="http://schemas.microsoft.com/office/drawing/2014/main" id="{CE1944ED-ABA8-6B6D-0192-AB48E9B612EB}"/>
              </a:ext>
            </a:extLst>
          </p:cNvPr>
          <p:cNvGrpSpPr/>
          <p:nvPr/>
        </p:nvGrpSpPr>
        <p:grpSpPr>
          <a:xfrm>
            <a:off x="6618659" y="1302400"/>
            <a:ext cx="1970946" cy="3416400"/>
            <a:chOff x="431925" y="1304875"/>
            <a:chExt cx="2628925" cy="3416400"/>
          </a:xfrm>
        </p:grpSpPr>
        <p:sp>
          <p:nvSpPr>
            <p:cNvPr id="23" name="Google Shape;114;p15">
              <a:extLst>
                <a:ext uri="{FF2B5EF4-FFF2-40B4-BE49-F238E27FC236}">
                  <a16:creationId xmlns:a16="http://schemas.microsoft.com/office/drawing/2014/main" id="{DABA9EAE-5C66-DC9C-AF41-E8019CEB613D}"/>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 name="Google Shape;115;p15">
              <a:extLst>
                <a:ext uri="{FF2B5EF4-FFF2-40B4-BE49-F238E27FC236}">
                  <a16:creationId xmlns:a16="http://schemas.microsoft.com/office/drawing/2014/main" id="{96E6054F-54B6-11DA-3311-D25CA9F0D01D}"/>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5" name="Google Shape;116;p15">
            <a:extLst>
              <a:ext uri="{FF2B5EF4-FFF2-40B4-BE49-F238E27FC236}">
                <a16:creationId xmlns:a16="http://schemas.microsoft.com/office/drawing/2014/main" id="{F9A962C3-B8F7-03A7-D93F-C578687C4556}"/>
              </a:ext>
            </a:extLst>
          </p:cNvPr>
          <p:cNvSpPr txBox="1">
            <a:spLocks/>
          </p:cNvSpPr>
          <p:nvPr/>
        </p:nvSpPr>
        <p:spPr>
          <a:xfrm>
            <a:off x="6618639" y="1302400"/>
            <a:ext cx="1970928"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endParaRPr lang="en-US" sz="1500" dirty="0">
              <a:solidFill>
                <a:schemeClr val="lt1"/>
              </a:solidFill>
            </a:endParaRPr>
          </a:p>
        </p:txBody>
      </p:sp>
      <p:sp>
        <p:nvSpPr>
          <p:cNvPr id="28" name="Google Shape;117;p15">
            <a:extLst>
              <a:ext uri="{FF2B5EF4-FFF2-40B4-BE49-F238E27FC236}">
                <a16:creationId xmlns:a16="http://schemas.microsoft.com/office/drawing/2014/main" id="{92AFA1B8-F767-C239-E9A8-156F2913906E}"/>
              </a:ext>
            </a:extLst>
          </p:cNvPr>
          <p:cNvSpPr txBox="1">
            <a:spLocks/>
          </p:cNvSpPr>
          <p:nvPr/>
        </p:nvSpPr>
        <p:spPr>
          <a:xfrm>
            <a:off x="2461791" y="1762451"/>
            <a:ext cx="1970947" cy="2954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28600" indent="-228600">
              <a:spcAft>
                <a:spcPts val="1600"/>
              </a:spcAft>
              <a:buFont typeface="Roboto"/>
              <a:buAutoNum type="arabicPeriod"/>
            </a:pPr>
            <a:endParaRPr lang="en-US" sz="1200" dirty="0"/>
          </a:p>
        </p:txBody>
      </p:sp>
      <p:sp>
        <p:nvSpPr>
          <p:cNvPr id="29" name="Google Shape;117;p15">
            <a:extLst>
              <a:ext uri="{FF2B5EF4-FFF2-40B4-BE49-F238E27FC236}">
                <a16:creationId xmlns:a16="http://schemas.microsoft.com/office/drawing/2014/main" id="{6442E3B4-63E2-FCD9-D819-856C28373150}"/>
              </a:ext>
            </a:extLst>
          </p:cNvPr>
          <p:cNvSpPr txBox="1">
            <a:spLocks/>
          </p:cNvSpPr>
          <p:nvPr/>
        </p:nvSpPr>
        <p:spPr>
          <a:xfrm>
            <a:off x="4540163" y="1762450"/>
            <a:ext cx="1970947" cy="2954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28600" indent="-228600">
              <a:spcAft>
                <a:spcPts val="1600"/>
              </a:spcAft>
              <a:buFont typeface="Roboto"/>
              <a:buAutoNum type="arabicPeriod"/>
            </a:pPr>
            <a:endParaRPr lang="en-US" sz="1200" dirty="0"/>
          </a:p>
        </p:txBody>
      </p:sp>
      <p:sp>
        <p:nvSpPr>
          <p:cNvPr id="30" name="Google Shape;117;p15">
            <a:extLst>
              <a:ext uri="{FF2B5EF4-FFF2-40B4-BE49-F238E27FC236}">
                <a16:creationId xmlns:a16="http://schemas.microsoft.com/office/drawing/2014/main" id="{E7F9FDB5-1373-ED3C-E638-3F04B80620E3}"/>
              </a:ext>
            </a:extLst>
          </p:cNvPr>
          <p:cNvSpPr txBox="1">
            <a:spLocks/>
          </p:cNvSpPr>
          <p:nvPr/>
        </p:nvSpPr>
        <p:spPr>
          <a:xfrm>
            <a:off x="6618629" y="1762450"/>
            <a:ext cx="1970947" cy="2954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28600" indent="-228600">
              <a:spcAft>
                <a:spcPts val="1600"/>
              </a:spcAft>
              <a:buFont typeface="Roboto"/>
              <a:buAutoNum type="arabicPeriod"/>
            </a:pPr>
            <a:endParaRPr lang="en-US" sz="1200" dirty="0"/>
          </a:p>
        </p:txBody>
      </p:sp>
    </p:spTree>
    <p:extLst>
      <p:ext uri="{BB962C8B-B14F-4D97-AF65-F5344CB8AC3E}">
        <p14:creationId xmlns:p14="http://schemas.microsoft.com/office/powerpoint/2010/main" val="318250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 &amp; Our Objective</a:t>
            </a:r>
            <a:endParaRPr dirty="0"/>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 Vision</a:t>
            </a:r>
            <a:endParaRPr>
              <a:solidFill>
                <a:schemeClr val="lt1"/>
              </a:solidFill>
            </a:endParaRPr>
          </a:p>
        </p:txBody>
      </p:sp>
      <p:sp>
        <p:nvSpPr>
          <p:cNvPr id="97" name="Google Shape;97;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To work together to be a First Hotel Brand for young people and Top 1 successful Canadian hotel group.</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Mission</a:t>
            </a:r>
            <a:endParaRPr>
              <a:solidFill>
                <a:schemeClr val="lt1"/>
              </a:solidFill>
            </a:endParaRPr>
          </a:p>
        </p:txBody>
      </p:sp>
      <p:sp>
        <p:nvSpPr>
          <p:cNvPr id="102" name="Google Shape;102;p14"/>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50">
                <a:solidFill>
                  <a:srgbClr val="231B0E"/>
                </a:solidFill>
              </a:rPr>
              <a:t>A total commitment to provide quality and ethical services with new technology  to all  our customers, clients and partners at all times</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Values</a:t>
            </a:r>
            <a:endParaRPr>
              <a:solidFill>
                <a:schemeClr val="lt1"/>
              </a:solidFill>
            </a:endParaRPr>
          </a:p>
        </p:txBody>
      </p:sp>
      <p:sp>
        <p:nvSpPr>
          <p:cNvPr id="107" name="Google Shape;107;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31B0E"/>
                </a:solidFill>
              </a:rPr>
              <a:t>Our client wants to ensure the quality service and products are provided to their guests at competitive prices.</a:t>
            </a:r>
            <a:endParaRPr sz="1200">
              <a:solidFill>
                <a:srgbClr val="231B0E"/>
              </a:solidFill>
            </a:endParaRPr>
          </a:p>
          <a:p>
            <a:pPr marL="0" lvl="0" indent="0" algn="l" rtl="0">
              <a:spcBef>
                <a:spcPts val="1600"/>
              </a:spcBef>
              <a:spcAft>
                <a:spcPts val="0"/>
              </a:spcAft>
              <a:buNone/>
            </a:pPr>
            <a:r>
              <a:rPr lang="en" sz="1200">
                <a:solidFill>
                  <a:srgbClr val="231B0E"/>
                </a:solidFill>
              </a:rPr>
              <a:t>Our client strives for a fair return of investment for our stakeholders by practising good management ethics.</a:t>
            </a:r>
            <a:endParaRPr sz="1600"/>
          </a:p>
          <a:p>
            <a:pPr marL="0" lvl="0" indent="0" algn="l" rtl="0">
              <a:spcBef>
                <a:spcPts val="1600"/>
              </a:spcBef>
              <a:spcAft>
                <a:spcPts val="1600"/>
              </a:spcAft>
              <a:buNone/>
            </a:pPr>
            <a:endParaRPr sz="1200">
              <a:solidFill>
                <a:srgbClr val="231B0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Features</a:t>
            </a:r>
            <a:endParaRPr dirty="0"/>
          </a:p>
        </p:txBody>
      </p:sp>
      <p:grpSp>
        <p:nvGrpSpPr>
          <p:cNvPr id="113" name="Google Shape;113;p15"/>
          <p:cNvGrpSpPr/>
          <p:nvPr/>
        </p:nvGrpSpPr>
        <p:grpSpPr>
          <a:xfrm>
            <a:off x="425550" y="1302400"/>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Real-time data collection</a:t>
            </a:r>
            <a:endParaRPr sz="1500" dirty="0">
              <a:solidFill>
                <a:schemeClr val="lt1"/>
              </a:solidFill>
            </a:endParaRPr>
          </a:p>
        </p:txBody>
      </p:sp>
      <p:sp>
        <p:nvSpPr>
          <p:cNvPr id="117" name="Google Shape;117;p15"/>
          <p:cNvSpPr txBox="1">
            <a:spLocks noGrp="1"/>
          </p:cNvSpPr>
          <p:nvPr>
            <p:ph type="body" idx="4294967295"/>
          </p:nvPr>
        </p:nvSpPr>
        <p:spPr>
          <a:xfrm>
            <a:off x="50195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dirty="0"/>
              <a:t>Customers experiencing the cost of hotel in Canada to be relatively high, affecting their perception of value for money.</a:t>
            </a:r>
            <a:endParaRPr sz="1300" dirty="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0" name="Google Shape;12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1" name="Google Shape;121;p15"/>
          <p:cNvSpPr txBox="1">
            <a:spLocks noGrp="1"/>
          </p:cNvSpPr>
          <p:nvPr>
            <p:ph type="body" idx="4294967295"/>
          </p:nvPr>
        </p:nvSpPr>
        <p:spPr>
          <a:xfrm>
            <a:off x="3383075"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Wellness Scoring System</a:t>
            </a:r>
            <a:endParaRPr sz="1500" dirty="0">
              <a:solidFill>
                <a:schemeClr val="lt1"/>
              </a:solidFill>
            </a:endParaRPr>
          </a:p>
        </p:txBody>
      </p:sp>
      <p:sp>
        <p:nvSpPr>
          <p:cNvPr id="122" name="Google Shape;122;p15"/>
          <p:cNvSpPr txBox="1">
            <a:spLocks noGrp="1"/>
          </p:cNvSpPr>
          <p:nvPr>
            <p:ph type="body" idx="4294967295"/>
          </p:nvPr>
        </p:nvSpPr>
        <p:spPr>
          <a:xfrm>
            <a:off x="339040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dirty="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dirty="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Root Cause Identiication</a:t>
            </a:r>
            <a:endParaRPr sz="1500" dirty="0">
              <a:solidFill>
                <a:schemeClr val="lt1"/>
              </a:solidFill>
            </a:endParaRPr>
          </a:p>
        </p:txBody>
      </p:sp>
      <p:sp>
        <p:nvSpPr>
          <p:cNvPr id="127" name="Google Shape;127;p15"/>
          <p:cNvSpPr txBox="1">
            <a:spLocks noGrp="1"/>
          </p:cNvSpPr>
          <p:nvPr>
            <p:ph type="body" idx="4294967295"/>
          </p:nvPr>
        </p:nvSpPr>
        <p:spPr>
          <a:xfrm>
            <a:off x="6280025"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Architrecure</a:t>
            </a:r>
            <a:endParaRPr dirty="0"/>
          </a:p>
        </p:txBody>
      </p:sp>
      <p:grpSp>
        <p:nvGrpSpPr>
          <p:cNvPr id="113" name="Google Shape;113;p15"/>
          <p:cNvGrpSpPr/>
          <p:nvPr/>
        </p:nvGrpSpPr>
        <p:grpSpPr>
          <a:xfrm>
            <a:off x="425550" y="1302400"/>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High Price</a:t>
            </a:r>
            <a:endParaRPr sz="1500">
              <a:solidFill>
                <a:schemeClr val="lt1"/>
              </a:solidFill>
            </a:endParaRPr>
          </a:p>
        </p:txBody>
      </p:sp>
      <p:sp>
        <p:nvSpPr>
          <p:cNvPr id="117" name="Google Shape;117;p15"/>
          <p:cNvSpPr txBox="1">
            <a:spLocks noGrp="1"/>
          </p:cNvSpPr>
          <p:nvPr>
            <p:ph type="body" idx="4294967295"/>
          </p:nvPr>
        </p:nvSpPr>
        <p:spPr>
          <a:xfrm>
            <a:off x="50195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experiencing the cost of hotel in Canada to be relatively high, affecting their perception of value for money.</a:t>
            </a:r>
            <a:endParaRPr sz="130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0" name="Google Shape;12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1" name="Google Shape;121;p15"/>
          <p:cNvSpPr txBox="1">
            <a:spLocks noGrp="1"/>
          </p:cNvSpPr>
          <p:nvPr>
            <p:ph type="body" idx="4294967295"/>
          </p:nvPr>
        </p:nvSpPr>
        <p:spPr>
          <a:xfrm>
            <a:off x="3383075"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Availability Challenges</a:t>
            </a:r>
            <a:endParaRPr sz="1500">
              <a:solidFill>
                <a:schemeClr val="lt1"/>
              </a:solidFill>
            </a:endParaRPr>
          </a:p>
        </p:txBody>
      </p:sp>
      <p:sp>
        <p:nvSpPr>
          <p:cNvPr id="122" name="Google Shape;122;p15"/>
          <p:cNvSpPr txBox="1">
            <a:spLocks noGrp="1"/>
          </p:cNvSpPr>
          <p:nvPr>
            <p:ph type="body" idx="4294967295"/>
          </p:nvPr>
        </p:nvSpPr>
        <p:spPr>
          <a:xfrm>
            <a:off x="339040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sp>
        <p:nvSpPr>
          <p:cNvPr id="127" name="Google Shape;127;p15"/>
          <p:cNvSpPr txBox="1">
            <a:spLocks noGrp="1"/>
          </p:cNvSpPr>
          <p:nvPr>
            <p:ph type="body" idx="4294967295"/>
          </p:nvPr>
        </p:nvSpPr>
        <p:spPr>
          <a:xfrm>
            <a:off x="6280025"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extLst>
      <p:ext uri="{BB962C8B-B14F-4D97-AF65-F5344CB8AC3E}">
        <p14:creationId xmlns:p14="http://schemas.microsoft.com/office/powerpoint/2010/main" val="411604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p:nvPr/>
        </p:nvSpPr>
        <p:spPr>
          <a:xfrm>
            <a:off x="331275" y="338900"/>
            <a:ext cx="541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dk1"/>
                </a:solidFill>
                <a:latin typeface="Roboto"/>
                <a:ea typeface="Roboto"/>
                <a:cs typeface="Roboto"/>
                <a:sym typeface="Roboto"/>
              </a:rPr>
              <a:t>UI/UX Wireframes</a:t>
            </a:r>
            <a:endParaRPr sz="2400" dirty="0">
              <a:solidFill>
                <a:schemeClr val="dk1"/>
              </a:solidFill>
              <a:latin typeface="Roboto"/>
              <a:ea typeface="Roboto"/>
              <a:cs typeface="Roboto"/>
              <a:sym typeface="Roboto"/>
            </a:endParaRPr>
          </a:p>
        </p:txBody>
      </p:sp>
      <p:sp>
        <p:nvSpPr>
          <p:cNvPr id="133" name="Google Shape;133;p16"/>
          <p:cNvSpPr txBox="1"/>
          <p:nvPr/>
        </p:nvSpPr>
        <p:spPr>
          <a:xfrm>
            <a:off x="331275" y="893000"/>
            <a:ext cx="3981000" cy="3380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500"/>
              </a:spcBef>
              <a:spcAft>
                <a:spcPts val="1500"/>
              </a:spcAft>
              <a:buNone/>
            </a:pPr>
            <a:r>
              <a:rPr lang="en" sz="1200" dirty="0">
                <a:solidFill>
                  <a:schemeClr val="dk1"/>
                </a:solidFill>
              </a:rPr>
              <a:t>Canadian Hotel market experiencing rapid growth and evolution driven by advancements in technology and changing consumer preferences. As our brand strives to enhance guest experiences, streamline operations, and maximize efficiency, the need for a comprehensive and efficient hotel management system becomes crucial for the next expanding plan. Moreover, with the rise of online booking platforms and the increasing popularity of using mobile devices for travel planning, hotels must adapt by offering seamless online reservation systems and guest-facing mobile applications for various hotel services.</a:t>
            </a:r>
            <a:endParaRPr sz="1200" dirty="0">
              <a:solidFill>
                <a:schemeClr val="dk1"/>
              </a:solidFill>
            </a:endParaRPr>
          </a:p>
        </p:txBody>
      </p:sp>
      <p:pic>
        <p:nvPicPr>
          <p:cNvPr id="134" name="Google Shape;134;p16"/>
          <p:cNvPicPr preferRelativeResize="0"/>
          <p:nvPr/>
        </p:nvPicPr>
        <p:blipFill>
          <a:blip r:embed="rId3">
            <a:alphaModFix/>
          </a:blip>
          <a:stretch>
            <a:fillRect/>
          </a:stretch>
        </p:blipFill>
        <p:spPr>
          <a:xfrm>
            <a:off x="4572000" y="1143736"/>
            <a:ext cx="4572000" cy="25222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diagram of a community&#10;&#10;Description automatically generated">
            <a:extLst>
              <a:ext uri="{FF2B5EF4-FFF2-40B4-BE49-F238E27FC236}">
                <a16:creationId xmlns:a16="http://schemas.microsoft.com/office/drawing/2014/main" id="{921F54E4-A60E-20A7-3A4C-318239534DDD}"/>
              </a:ext>
            </a:extLst>
          </p:cNvPr>
          <p:cNvPicPr>
            <a:picLocks noChangeAspect="1"/>
          </p:cNvPicPr>
          <p:nvPr/>
        </p:nvPicPr>
        <p:blipFill>
          <a:blip r:embed="rId3"/>
          <a:stretch>
            <a:fillRect/>
          </a:stretch>
        </p:blipFill>
        <p:spPr>
          <a:xfrm>
            <a:off x="2223037" y="145325"/>
            <a:ext cx="6154834" cy="4852850"/>
          </a:xfrm>
          <a:prstGeom prst="rect">
            <a:avLst/>
          </a:prstGeom>
        </p:spPr>
      </p:pic>
      <p:sp>
        <p:nvSpPr>
          <p:cNvPr id="112" name="Google Shape;112;p15"/>
          <p:cNvSpPr txBox="1">
            <a:spLocks noGrp="1"/>
          </p:cNvSpPr>
          <p:nvPr>
            <p:ph type="title"/>
          </p:nvPr>
        </p:nvSpPr>
        <p:spPr>
          <a:xfrm>
            <a:off x="240075" y="334759"/>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Domain Model</a:t>
            </a:r>
            <a:endParaRPr dirty="0"/>
          </a:p>
        </p:txBody>
      </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High Price</a:t>
            </a:r>
            <a:endParaRPr sz="1500">
              <a:solidFill>
                <a:schemeClr val="lt1"/>
              </a:solidFill>
            </a:endParaRPr>
          </a:p>
        </p:txBody>
      </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spTree>
    <p:extLst>
      <p:ext uri="{BB962C8B-B14F-4D97-AF65-F5344CB8AC3E}">
        <p14:creationId xmlns:p14="http://schemas.microsoft.com/office/powerpoint/2010/main" val="230476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diagram of a computer program&#10;&#10;Description automatically generated with medium confidence">
            <a:extLst>
              <a:ext uri="{FF2B5EF4-FFF2-40B4-BE49-F238E27FC236}">
                <a16:creationId xmlns:a16="http://schemas.microsoft.com/office/drawing/2014/main" id="{0F4E5517-8F16-B0C6-88A5-F17835970AE4}"/>
              </a:ext>
            </a:extLst>
          </p:cNvPr>
          <p:cNvPicPr>
            <a:picLocks noChangeAspect="1"/>
          </p:cNvPicPr>
          <p:nvPr/>
        </p:nvPicPr>
        <p:blipFill>
          <a:blip r:embed="rId3"/>
          <a:stretch>
            <a:fillRect/>
          </a:stretch>
        </p:blipFill>
        <p:spPr>
          <a:xfrm>
            <a:off x="2558603" y="73835"/>
            <a:ext cx="6302704" cy="4995829"/>
          </a:xfrm>
          <a:prstGeom prst="rect">
            <a:avLst/>
          </a:prstGeom>
        </p:spPr>
      </p:pic>
      <p:sp>
        <p:nvSpPr>
          <p:cNvPr id="112" name="Google Shape;112;p15"/>
          <p:cNvSpPr txBox="1">
            <a:spLocks noGrp="1"/>
          </p:cNvSpPr>
          <p:nvPr>
            <p:ph type="title"/>
          </p:nvPr>
        </p:nvSpPr>
        <p:spPr>
          <a:xfrm>
            <a:off x="127416" y="366143"/>
            <a:ext cx="302051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System Database Schema (Encrypted SQL)</a:t>
            </a:r>
            <a:endParaRPr sz="2600" dirty="0"/>
          </a:p>
        </p:txBody>
      </p:sp>
    </p:spTree>
    <p:extLst>
      <p:ext uri="{BB962C8B-B14F-4D97-AF65-F5344CB8AC3E}">
        <p14:creationId xmlns:p14="http://schemas.microsoft.com/office/powerpoint/2010/main" val="79922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diagram of a network&#10;&#10;Description automatically generated">
            <a:extLst>
              <a:ext uri="{FF2B5EF4-FFF2-40B4-BE49-F238E27FC236}">
                <a16:creationId xmlns:a16="http://schemas.microsoft.com/office/drawing/2014/main" id="{D5B02426-2438-B8C2-7576-1FBB7EAED2E8}"/>
              </a:ext>
            </a:extLst>
          </p:cNvPr>
          <p:cNvPicPr>
            <a:picLocks noChangeAspect="1"/>
          </p:cNvPicPr>
          <p:nvPr/>
        </p:nvPicPr>
        <p:blipFill>
          <a:blip r:embed="rId3"/>
          <a:stretch>
            <a:fillRect/>
          </a:stretch>
        </p:blipFill>
        <p:spPr>
          <a:xfrm>
            <a:off x="0" y="241005"/>
            <a:ext cx="9336055" cy="4902495"/>
          </a:xfrm>
          <a:prstGeom prst="rect">
            <a:avLst/>
          </a:prstGeom>
        </p:spPr>
      </p:pic>
      <p:sp>
        <p:nvSpPr>
          <p:cNvPr id="112" name="Google Shape;112;p15"/>
          <p:cNvSpPr txBox="1">
            <a:spLocks noGrp="1"/>
          </p:cNvSpPr>
          <p:nvPr>
            <p:ph type="title"/>
          </p:nvPr>
        </p:nvSpPr>
        <p:spPr>
          <a:xfrm>
            <a:off x="58325" y="-101051"/>
            <a:ext cx="1635564"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Data Flow</a:t>
            </a:r>
            <a:endParaRPr dirty="0"/>
          </a:p>
        </p:txBody>
      </p:sp>
    </p:spTree>
    <p:extLst>
      <p:ext uri="{BB962C8B-B14F-4D97-AF65-F5344CB8AC3E}">
        <p14:creationId xmlns:p14="http://schemas.microsoft.com/office/powerpoint/2010/main" val="172975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240150" y="80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Strategy</a:t>
            </a:r>
            <a:endParaRPr dirty="0"/>
          </a:p>
        </p:txBody>
      </p:sp>
      <p:sp>
        <p:nvSpPr>
          <p:cNvPr id="167" name="Google Shape;167;p20"/>
          <p:cNvSpPr/>
          <p:nvPr/>
        </p:nvSpPr>
        <p:spPr>
          <a:xfrm>
            <a:off x="2428350" y="9400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body" idx="4294967295"/>
          </p:nvPr>
        </p:nvSpPr>
        <p:spPr>
          <a:xfrm>
            <a:off x="2422163" y="1055721"/>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dirty="0">
                <a:solidFill>
                  <a:schemeClr val="lt1"/>
                </a:solidFill>
              </a:rPr>
              <a:t>Weight Calculation</a:t>
            </a:r>
            <a:endParaRPr sz="1400" dirty="0">
              <a:solidFill>
                <a:schemeClr val="lt1"/>
              </a:solidFill>
            </a:endParaRPr>
          </a:p>
        </p:txBody>
      </p:sp>
      <p:sp>
        <p:nvSpPr>
          <p:cNvPr id="169" name="Google Shape;169;p20"/>
          <p:cNvSpPr txBox="1">
            <a:spLocks noGrp="1"/>
          </p:cNvSpPr>
          <p:nvPr>
            <p:ph type="body" idx="4294967295"/>
          </p:nvPr>
        </p:nvSpPr>
        <p:spPr>
          <a:xfrm>
            <a:off x="240149" y="1451775"/>
            <a:ext cx="2188201" cy="3202399"/>
          </a:xfrm>
          <a:prstGeom prst="rect">
            <a:avLst/>
          </a:prstGeom>
        </p:spPr>
        <p:txBody>
          <a:bodyPr spcFirstLastPara="1" wrap="square" lIns="91425" tIns="91425" rIns="91425" bIns="91425" anchor="t" anchorCtr="0">
            <a:noAutofit/>
          </a:bodyPr>
          <a:lstStyle/>
          <a:p>
            <a:pPr marL="342900" lvl="0" rtl="0">
              <a:spcBef>
                <a:spcPts val="0"/>
              </a:spcBef>
              <a:spcAft>
                <a:spcPts val="0"/>
              </a:spcAft>
              <a:buAutoNum type="arabicPeriod"/>
            </a:pPr>
            <a:r>
              <a:rPr lang="en-US" sz="1300" dirty="0"/>
              <a:t>Load Data from database</a:t>
            </a:r>
          </a:p>
          <a:p>
            <a:pPr marL="342900" lvl="0" rtl="0">
              <a:spcBef>
                <a:spcPts val="0"/>
              </a:spcBef>
              <a:spcAft>
                <a:spcPts val="0"/>
              </a:spcAft>
              <a:buAutoNum type="arabicPeriod"/>
            </a:pPr>
            <a:r>
              <a:rPr lang="en-US" sz="1300" dirty="0"/>
              <a:t>Data Cleaning</a:t>
            </a:r>
          </a:p>
          <a:p>
            <a:pPr marL="342900" lvl="0" rtl="0">
              <a:spcBef>
                <a:spcPts val="0"/>
              </a:spcBef>
              <a:spcAft>
                <a:spcPts val="0"/>
              </a:spcAft>
              <a:buAutoNum type="arabicPeriod"/>
            </a:pPr>
            <a:r>
              <a:rPr lang="en-US" sz="1300" dirty="0"/>
              <a:t>Data Normalization</a:t>
            </a:r>
          </a:p>
          <a:p>
            <a:pPr marL="342900" lvl="0" rtl="0">
              <a:spcBef>
                <a:spcPts val="0"/>
              </a:spcBef>
              <a:spcAft>
                <a:spcPts val="0"/>
              </a:spcAft>
              <a:buAutoNum type="arabicPeriod"/>
            </a:pPr>
            <a:r>
              <a:rPr lang="en-US" sz="1300" dirty="0"/>
              <a:t>Encode Categorical Data</a:t>
            </a:r>
          </a:p>
          <a:p>
            <a:pPr marL="0" lvl="0" indent="0" rtl="0">
              <a:spcBef>
                <a:spcPts val="0"/>
              </a:spcBef>
              <a:spcAft>
                <a:spcPts val="0"/>
              </a:spcAft>
              <a:buNone/>
            </a:pPr>
            <a:endParaRPr lang="en-US" sz="1300" b="1" dirty="0"/>
          </a:p>
          <a:p>
            <a:pPr marL="0" lvl="0" indent="0" rtl="0">
              <a:spcBef>
                <a:spcPts val="0"/>
              </a:spcBef>
              <a:spcAft>
                <a:spcPts val="0"/>
              </a:spcAft>
              <a:buNone/>
            </a:pPr>
            <a:r>
              <a:rPr lang="en-US" sz="1300" b="1" dirty="0"/>
              <a:t>Package used:</a:t>
            </a:r>
          </a:p>
          <a:p>
            <a:pPr marL="285750" lvl="0" indent="-285750" rtl="0">
              <a:spcBef>
                <a:spcPts val="0"/>
              </a:spcBef>
              <a:spcAft>
                <a:spcPts val="0"/>
              </a:spcAft>
              <a:buFont typeface="Arial" panose="020B0604020202020204" pitchFamily="34" charset="0"/>
              <a:buChar char="•"/>
            </a:pPr>
            <a:r>
              <a:rPr lang="en-US" sz="1300" i="1" dirty="0"/>
              <a:t>pandas</a:t>
            </a:r>
          </a:p>
          <a:p>
            <a:pPr marL="285750" lvl="0" indent="-285750" rtl="0">
              <a:spcBef>
                <a:spcPts val="0"/>
              </a:spcBef>
              <a:spcAft>
                <a:spcPts val="0"/>
              </a:spcAft>
              <a:buFont typeface="Arial" panose="020B0604020202020204" pitchFamily="34" charset="0"/>
              <a:buChar char="•"/>
            </a:pPr>
            <a:r>
              <a:rPr lang="en-US" sz="1300" i="1" dirty="0"/>
              <a:t>numpy</a:t>
            </a:r>
          </a:p>
          <a:p>
            <a:pPr marL="285750" lvl="0" indent="-285750" rtl="0">
              <a:spcBef>
                <a:spcPts val="0"/>
              </a:spcBef>
              <a:spcAft>
                <a:spcPts val="0"/>
              </a:spcAft>
              <a:buFont typeface="Arial" panose="020B0604020202020204" pitchFamily="34" charset="0"/>
              <a:buChar char="•"/>
            </a:pPr>
            <a:r>
              <a:rPr lang="en-US" sz="1300" i="1" dirty="0" err="1"/>
              <a:t>scipy.stats</a:t>
            </a:r>
            <a:endParaRPr lang="en-US" sz="1300" i="1" dirty="0"/>
          </a:p>
          <a:p>
            <a:pPr marL="285750" lvl="0" indent="-285750" rtl="0">
              <a:spcBef>
                <a:spcPts val="0"/>
              </a:spcBef>
              <a:spcAft>
                <a:spcPts val="0"/>
              </a:spcAft>
              <a:buFont typeface="Arial" panose="020B0604020202020204" pitchFamily="34" charset="0"/>
              <a:buChar char="•"/>
            </a:pPr>
            <a:r>
              <a:rPr lang="en-US" sz="1300" i="1" dirty="0" err="1"/>
              <a:t>sklearn.preprocessing</a:t>
            </a:r>
            <a:endParaRPr lang="en-US" sz="1300" i="1" dirty="0"/>
          </a:p>
          <a:p>
            <a:pPr marL="0" lvl="0" indent="0" rtl="0">
              <a:spcBef>
                <a:spcPts val="800"/>
              </a:spcBef>
              <a:spcAft>
                <a:spcPts val="800"/>
              </a:spcAft>
              <a:buNone/>
            </a:pPr>
            <a:endParaRPr sz="1300" dirty="0"/>
          </a:p>
        </p:txBody>
      </p:sp>
      <p:sp>
        <p:nvSpPr>
          <p:cNvPr id="170" name="Google Shape;170;p20"/>
          <p:cNvSpPr txBox="1">
            <a:spLocks noGrp="1"/>
          </p:cNvSpPr>
          <p:nvPr>
            <p:ph type="body" idx="4294967295"/>
          </p:nvPr>
        </p:nvSpPr>
        <p:spPr>
          <a:xfrm>
            <a:off x="4334775" y="11373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Phase 2</a:t>
            </a:r>
            <a:endParaRPr>
              <a:solidFill>
                <a:schemeClr val="lt1"/>
              </a:solidFill>
            </a:endParaRPr>
          </a:p>
        </p:txBody>
      </p:sp>
      <p:sp>
        <p:nvSpPr>
          <p:cNvPr id="171" name="Google Shape;171;p20"/>
          <p:cNvSpPr/>
          <p:nvPr/>
        </p:nvSpPr>
        <p:spPr>
          <a:xfrm>
            <a:off x="240150" y="940062"/>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0"/>
          <p:cNvSpPr txBox="1">
            <a:spLocks noGrp="1"/>
          </p:cNvSpPr>
          <p:nvPr>
            <p:ph type="body" idx="4294967295"/>
          </p:nvPr>
        </p:nvSpPr>
        <p:spPr>
          <a:xfrm>
            <a:off x="240150" y="1053992"/>
            <a:ext cx="2540400" cy="215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dirty="0">
                <a:solidFill>
                  <a:schemeClr val="lt1"/>
                </a:solidFill>
              </a:rPr>
              <a:t>Collect &amp; Preprocess</a:t>
            </a:r>
            <a:endParaRPr sz="1400" dirty="0">
              <a:solidFill>
                <a:schemeClr val="lt1"/>
              </a:solidFill>
            </a:endParaRPr>
          </a:p>
        </p:txBody>
      </p:sp>
      <p:sp>
        <p:nvSpPr>
          <p:cNvPr id="174" name="Google Shape;174;p20"/>
          <p:cNvSpPr/>
          <p:nvPr/>
        </p:nvSpPr>
        <p:spPr>
          <a:xfrm>
            <a:off x="4616550" y="9400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5" name="Google Shape;175;p20"/>
          <p:cNvSpPr txBox="1">
            <a:spLocks noGrp="1"/>
          </p:cNvSpPr>
          <p:nvPr>
            <p:ph type="body" idx="4294967295"/>
          </p:nvPr>
        </p:nvSpPr>
        <p:spPr>
          <a:xfrm>
            <a:off x="4616550" y="1031192"/>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dirty="0">
                <a:solidFill>
                  <a:schemeClr val="lt1"/>
                </a:solidFill>
              </a:rPr>
              <a:t>Machine Learning</a:t>
            </a:r>
            <a:endParaRPr sz="1400" dirty="0">
              <a:solidFill>
                <a:schemeClr val="lt1"/>
              </a:solidFill>
            </a:endParaRPr>
          </a:p>
        </p:txBody>
      </p:sp>
      <p:sp>
        <p:nvSpPr>
          <p:cNvPr id="176" name="Google Shape;176;p20"/>
          <p:cNvSpPr/>
          <p:nvPr/>
        </p:nvSpPr>
        <p:spPr>
          <a:xfrm>
            <a:off x="6804750" y="9400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4294967295"/>
          </p:nvPr>
        </p:nvSpPr>
        <p:spPr>
          <a:xfrm>
            <a:off x="6745200" y="1051350"/>
            <a:ext cx="201555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400" dirty="0">
                <a:solidFill>
                  <a:schemeClr val="lt1"/>
                </a:solidFill>
              </a:rPr>
              <a:t>Family and Community Level Adjustment</a:t>
            </a:r>
            <a:endParaRPr sz="1400" dirty="0">
              <a:solidFill>
                <a:schemeClr val="lt1"/>
              </a:solidFill>
            </a:endParaRPr>
          </a:p>
        </p:txBody>
      </p:sp>
      <p:sp>
        <p:nvSpPr>
          <p:cNvPr id="180" name="Google Shape;180;p20"/>
          <p:cNvSpPr txBox="1"/>
          <p:nvPr/>
        </p:nvSpPr>
        <p:spPr>
          <a:xfrm>
            <a:off x="397575" y="4654175"/>
            <a:ext cx="458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3" name="Google Shape;169;p20">
            <a:extLst>
              <a:ext uri="{FF2B5EF4-FFF2-40B4-BE49-F238E27FC236}">
                <a16:creationId xmlns:a16="http://schemas.microsoft.com/office/drawing/2014/main" id="{4670748E-F6F3-C107-4FF3-BF82029DA231}"/>
              </a:ext>
            </a:extLst>
          </p:cNvPr>
          <p:cNvSpPr txBox="1">
            <a:spLocks/>
          </p:cNvSpPr>
          <p:nvPr/>
        </p:nvSpPr>
        <p:spPr>
          <a:xfrm>
            <a:off x="2421374" y="1479927"/>
            <a:ext cx="2195176" cy="3202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42900">
              <a:buFont typeface="Roboto"/>
              <a:buAutoNum type="arabicPeriod"/>
            </a:pPr>
            <a:r>
              <a:rPr lang="en-US" sz="1300" dirty="0"/>
              <a:t>Define Key Metrics</a:t>
            </a:r>
          </a:p>
          <a:p>
            <a:pPr marL="342900">
              <a:buFont typeface="Roboto"/>
              <a:buAutoNum type="arabicPeriod"/>
            </a:pPr>
            <a:r>
              <a:rPr lang="en-US" sz="1300" dirty="0"/>
              <a:t>Assign Weight</a:t>
            </a:r>
          </a:p>
          <a:p>
            <a:pPr marL="342900">
              <a:buFont typeface="Roboto"/>
              <a:buAutoNum type="arabicPeriod"/>
            </a:pPr>
            <a:r>
              <a:rPr lang="en-US" sz="1300" dirty="0"/>
              <a:t>Calculate Individual Score</a:t>
            </a:r>
          </a:p>
          <a:p>
            <a:pPr marL="342900">
              <a:buFont typeface="Roboto"/>
              <a:buAutoNum type="arabicPeriod"/>
            </a:pPr>
            <a:r>
              <a:rPr lang="en-US" sz="1300" dirty="0"/>
              <a:t>Aggregate Wellness Score</a:t>
            </a:r>
          </a:p>
          <a:p>
            <a:pPr marL="342900">
              <a:buFont typeface="Roboto"/>
              <a:buAutoNum type="arabicPeriod"/>
            </a:pPr>
            <a:endParaRPr lang="en-US" sz="1300" b="1" dirty="0"/>
          </a:p>
          <a:p>
            <a:pPr marL="0" indent="0">
              <a:buNone/>
            </a:pPr>
            <a:r>
              <a:rPr lang="en-US" sz="1300" b="1" dirty="0"/>
              <a:t>Package used:</a:t>
            </a:r>
          </a:p>
          <a:p>
            <a:pPr marL="285750" lvl="0" indent="-285750" rtl="0">
              <a:spcBef>
                <a:spcPts val="0"/>
              </a:spcBef>
              <a:spcAft>
                <a:spcPts val="0"/>
              </a:spcAft>
              <a:buFont typeface="Arial" panose="020B0604020202020204" pitchFamily="34" charset="0"/>
              <a:buChar char="•"/>
            </a:pPr>
            <a:r>
              <a:rPr lang="en-US" sz="1300" i="1" dirty="0"/>
              <a:t>pandas</a:t>
            </a:r>
          </a:p>
          <a:p>
            <a:pPr marL="285750" lvl="0" indent="-285750" rtl="0">
              <a:spcBef>
                <a:spcPts val="0"/>
              </a:spcBef>
              <a:spcAft>
                <a:spcPts val="0"/>
              </a:spcAft>
              <a:buFont typeface="Arial" panose="020B0604020202020204" pitchFamily="34" charset="0"/>
              <a:buChar char="•"/>
            </a:pPr>
            <a:r>
              <a:rPr lang="en-US" sz="1300" i="1" dirty="0"/>
              <a:t>numpy</a:t>
            </a:r>
          </a:p>
          <a:p>
            <a:pPr marL="0" indent="0">
              <a:buNone/>
            </a:pPr>
            <a:endParaRPr lang="en-US" sz="1300" b="1" dirty="0"/>
          </a:p>
          <a:p>
            <a:pPr marL="342900">
              <a:buFont typeface="Roboto"/>
              <a:buAutoNum type="arabicPeriod"/>
            </a:pPr>
            <a:endParaRPr lang="en-US" sz="1300" b="1" dirty="0"/>
          </a:p>
          <a:p>
            <a:pPr marL="342900">
              <a:buFont typeface="Roboto"/>
              <a:buAutoNum type="arabicPeriod"/>
            </a:pPr>
            <a:endParaRPr lang="en-US" sz="1300" b="1" dirty="0"/>
          </a:p>
          <a:p>
            <a:pPr marL="0" indent="0">
              <a:spcBef>
                <a:spcPts val="800"/>
              </a:spcBef>
              <a:spcAft>
                <a:spcPts val="800"/>
              </a:spcAft>
              <a:buFont typeface="Roboto"/>
              <a:buNone/>
            </a:pPr>
            <a:endParaRPr lang="en-US" sz="1300" dirty="0"/>
          </a:p>
        </p:txBody>
      </p:sp>
      <p:sp>
        <p:nvSpPr>
          <p:cNvPr id="4" name="Google Shape;169;p20">
            <a:extLst>
              <a:ext uri="{FF2B5EF4-FFF2-40B4-BE49-F238E27FC236}">
                <a16:creationId xmlns:a16="http://schemas.microsoft.com/office/drawing/2014/main" id="{DC417189-5689-A75E-9774-8BF889C09DDE}"/>
              </a:ext>
            </a:extLst>
          </p:cNvPr>
          <p:cNvSpPr txBox="1">
            <a:spLocks/>
          </p:cNvSpPr>
          <p:nvPr/>
        </p:nvSpPr>
        <p:spPr>
          <a:xfrm>
            <a:off x="4602599" y="1507334"/>
            <a:ext cx="2181225" cy="3202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42900">
              <a:buFont typeface="Roboto"/>
              <a:buAutoNum type="arabicPeriod"/>
            </a:pPr>
            <a:r>
              <a:rPr lang="en-US" sz="1300" dirty="0"/>
              <a:t>Load pre-trained model</a:t>
            </a:r>
          </a:p>
          <a:p>
            <a:pPr marL="342900">
              <a:buFont typeface="Roboto"/>
              <a:buAutoNum type="arabicPeriod"/>
            </a:pPr>
            <a:r>
              <a:rPr lang="en-US" sz="1300" dirty="0"/>
              <a:t>Fine-tune the model</a:t>
            </a:r>
          </a:p>
          <a:p>
            <a:pPr marL="342900">
              <a:buFont typeface="Roboto"/>
              <a:buAutoNum type="arabicPeriod"/>
            </a:pPr>
            <a:r>
              <a:rPr lang="en-US" sz="1300" dirty="0"/>
              <a:t>Predict adjustment</a:t>
            </a:r>
          </a:p>
          <a:p>
            <a:pPr marL="342900">
              <a:buFont typeface="Roboto"/>
              <a:buAutoNum type="arabicPeriod"/>
            </a:pPr>
            <a:r>
              <a:rPr lang="en-US" sz="1300" dirty="0"/>
              <a:t>Combine Predictions with Weighted Score</a:t>
            </a:r>
            <a:endParaRPr lang="en-US" sz="1300" b="1" dirty="0"/>
          </a:p>
          <a:p>
            <a:pPr marL="0" indent="0">
              <a:buNone/>
            </a:pPr>
            <a:endParaRPr lang="en-US" sz="1300" b="1" dirty="0"/>
          </a:p>
          <a:p>
            <a:pPr marL="0" indent="0">
              <a:buNone/>
            </a:pPr>
            <a:r>
              <a:rPr lang="en-US" sz="1300" b="1" dirty="0"/>
              <a:t>Packages used:</a:t>
            </a:r>
          </a:p>
          <a:p>
            <a:pPr marL="285750" indent="-285750">
              <a:buFont typeface="Arial" panose="020B0604020202020204" pitchFamily="34" charset="0"/>
              <a:buChar char="•"/>
            </a:pPr>
            <a:r>
              <a:rPr lang="en-US" sz="1300" dirty="0"/>
              <a:t>transformers</a:t>
            </a:r>
          </a:p>
          <a:p>
            <a:pPr marL="285750" indent="-285750">
              <a:buFont typeface="Arial" panose="020B0604020202020204" pitchFamily="34" charset="0"/>
              <a:buChar char="•"/>
            </a:pPr>
            <a:r>
              <a:rPr lang="en-US" sz="1300" dirty="0"/>
              <a:t>tokenizer</a:t>
            </a:r>
          </a:p>
          <a:p>
            <a:pPr marL="285750" indent="-285750">
              <a:buFont typeface="Arial" panose="020B0604020202020204" pitchFamily="34" charset="0"/>
              <a:buChar char="•"/>
            </a:pPr>
            <a:r>
              <a:rPr lang="en-US" sz="1300" dirty="0"/>
              <a:t>datasets</a:t>
            </a:r>
          </a:p>
          <a:p>
            <a:pPr marL="0" indent="0">
              <a:buNone/>
            </a:pPr>
            <a:endParaRPr lang="en-US" sz="1300" b="1" dirty="0"/>
          </a:p>
          <a:p>
            <a:pPr marL="0" indent="0">
              <a:buNone/>
            </a:pPr>
            <a:endParaRPr lang="en-US" sz="1300" b="1" dirty="0"/>
          </a:p>
          <a:p>
            <a:pPr marL="0" indent="0">
              <a:buNone/>
            </a:pPr>
            <a:endParaRPr lang="en-US" sz="1300" b="1" dirty="0"/>
          </a:p>
          <a:p>
            <a:pPr marL="0" indent="0">
              <a:spcBef>
                <a:spcPts val="800"/>
              </a:spcBef>
              <a:spcAft>
                <a:spcPts val="800"/>
              </a:spcAft>
              <a:buFont typeface="Roboto"/>
              <a:buNone/>
            </a:pPr>
            <a:endParaRPr lang="en-US" sz="1300" dirty="0"/>
          </a:p>
        </p:txBody>
      </p:sp>
      <p:sp>
        <p:nvSpPr>
          <p:cNvPr id="5" name="Google Shape;169;p20">
            <a:extLst>
              <a:ext uri="{FF2B5EF4-FFF2-40B4-BE49-F238E27FC236}">
                <a16:creationId xmlns:a16="http://schemas.microsoft.com/office/drawing/2014/main" id="{17AEBF59-FA06-B767-82D0-8163367C8481}"/>
              </a:ext>
            </a:extLst>
          </p:cNvPr>
          <p:cNvSpPr txBox="1">
            <a:spLocks/>
          </p:cNvSpPr>
          <p:nvPr/>
        </p:nvSpPr>
        <p:spPr>
          <a:xfrm>
            <a:off x="6783824" y="1518088"/>
            <a:ext cx="2120027" cy="3202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42900">
              <a:buFont typeface="Roboto"/>
              <a:buAutoNum type="arabicPeriod"/>
            </a:pPr>
            <a:r>
              <a:rPr lang="en-US" sz="1300" dirty="0"/>
              <a:t>Retrieve data</a:t>
            </a:r>
          </a:p>
          <a:p>
            <a:pPr marL="342900">
              <a:buFont typeface="Roboto"/>
              <a:buAutoNum type="arabicPeriod"/>
            </a:pPr>
            <a:r>
              <a:rPr lang="en-US" sz="1300" dirty="0"/>
              <a:t>Apply family-level adjustment</a:t>
            </a:r>
          </a:p>
          <a:p>
            <a:pPr marL="342900">
              <a:buFont typeface="Roboto"/>
              <a:buAutoNum type="arabicPeriod"/>
            </a:pPr>
            <a:r>
              <a:rPr lang="en-US" sz="1300" dirty="0"/>
              <a:t>Calculate family wellness score</a:t>
            </a:r>
          </a:p>
          <a:p>
            <a:pPr marL="342900">
              <a:buFont typeface="Roboto"/>
              <a:buAutoNum type="arabicPeriod"/>
            </a:pPr>
            <a:r>
              <a:rPr lang="en-US" sz="1300" dirty="0"/>
              <a:t>Calculate community score</a:t>
            </a:r>
          </a:p>
          <a:p>
            <a:pPr marL="342900">
              <a:buFont typeface="Roboto"/>
              <a:buAutoNum type="arabicPeriod"/>
            </a:pPr>
            <a:r>
              <a:rPr lang="en-US" sz="1300" dirty="0"/>
              <a:t>Adjust for social trends</a:t>
            </a:r>
            <a:endParaRPr lang="en-US" sz="1300" b="1" dirty="0"/>
          </a:p>
          <a:p>
            <a:pPr marL="0" indent="0">
              <a:buNone/>
            </a:pPr>
            <a:r>
              <a:rPr lang="en-US" sz="1300" b="1" dirty="0"/>
              <a:t>Packages used:</a:t>
            </a:r>
          </a:p>
          <a:p>
            <a:pPr marL="285750" indent="-285750">
              <a:buFont typeface="Arial" panose="020B0604020202020204" pitchFamily="34" charset="0"/>
              <a:buChar char="•"/>
            </a:pPr>
            <a:r>
              <a:rPr lang="en-US" sz="1300" dirty="0"/>
              <a:t>numpy</a:t>
            </a:r>
          </a:p>
          <a:p>
            <a:pPr marL="285750" indent="-285750">
              <a:buFont typeface="Arial" panose="020B0604020202020204" pitchFamily="34" charset="0"/>
              <a:buChar char="•"/>
            </a:pPr>
            <a:r>
              <a:rPr lang="en-US" sz="1300" dirty="0"/>
              <a:t>pandas</a:t>
            </a:r>
          </a:p>
          <a:p>
            <a:pPr marL="285750" indent="-285750">
              <a:buFont typeface="Arial" panose="020B0604020202020204" pitchFamily="34" charset="0"/>
              <a:buChar char="•"/>
            </a:pPr>
            <a:r>
              <a:rPr lang="en-US" sz="1300" dirty="0" err="1"/>
              <a:t>sklearn.preprocessing</a:t>
            </a:r>
            <a:endParaRPr lang="en-US" sz="1300" dirty="0"/>
          </a:p>
          <a:p>
            <a:pPr marL="342900">
              <a:buFont typeface="Roboto"/>
              <a:buAutoNum type="arabicPeriod"/>
            </a:pPr>
            <a:endParaRPr lang="en-US" sz="1300" b="1" dirty="0"/>
          </a:p>
          <a:p>
            <a:pPr marL="0" indent="0">
              <a:spcBef>
                <a:spcPts val="800"/>
              </a:spcBef>
              <a:spcAft>
                <a:spcPts val="800"/>
              </a:spcAft>
              <a:buFont typeface="Roboto"/>
              <a:buNone/>
            </a:pPr>
            <a:endParaRPr lang="en-US" sz="13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665</Words>
  <Application>Microsoft Office PowerPoint</Application>
  <PresentationFormat>On-screen Show (16:9)</PresentationFormat>
  <Paragraphs>130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Roboto</vt:lpstr>
      <vt:lpstr>Arial</vt:lpstr>
      <vt:lpstr>Geometric</vt:lpstr>
      <vt:lpstr>Smart City  Urban Well-being Analysis and Intervention System  </vt:lpstr>
      <vt:lpstr>Project Overview &amp; Our Objective</vt:lpstr>
      <vt:lpstr>System Features</vt:lpstr>
      <vt:lpstr>System Architrecure</vt:lpstr>
      <vt:lpstr>PowerPoint Presentation</vt:lpstr>
      <vt:lpstr>Domain Model</vt:lpstr>
      <vt:lpstr>System Database Schema (Encrypted SQL)</vt:lpstr>
      <vt:lpstr>System Data Flow</vt:lpstr>
      <vt:lpstr>Data Analysis Strategy</vt:lpstr>
      <vt:lpstr>Challenge Scenarios &amp; Solution Demonstration</vt:lpstr>
      <vt:lpstr>Challenge Scenarios &amp; Solution Demonstration (cont.)</vt:lpstr>
      <vt:lpstr>Privacy Policy and Ethic Considerations</vt:lpstr>
      <vt:lpstr>Real-World Impact and Scalability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Yulun Feng</cp:lastModifiedBy>
  <cp:revision>1</cp:revision>
  <dcterms:modified xsi:type="dcterms:W3CDTF">2024-10-17T18:50:05Z</dcterms:modified>
</cp:coreProperties>
</file>