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1" r:id="rId8"/>
    <p:sldId id="285" r:id="rId9"/>
    <p:sldId id="284" r:id="rId10"/>
    <p:sldId id="283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74" r:id="rId23"/>
    <p:sldId id="282" r:id="rId24"/>
    <p:sldId id="272" r:id="rId25"/>
    <p:sldId id="275" r:id="rId26"/>
    <p:sldId id="276" r:id="rId27"/>
    <p:sldId id="273" r:id="rId28"/>
    <p:sldId id="261" r:id="rId29"/>
    <p:sldId id="263" r:id="rId30"/>
    <p:sldId id="264" r:id="rId31"/>
    <p:sldId id="279" r:id="rId32"/>
    <p:sldId id="265" r:id="rId33"/>
    <p:sldId id="278" r:id="rId34"/>
    <p:sldId id="280" r:id="rId35"/>
    <p:sldId id="277" r:id="rId36"/>
    <p:sldId id="268" r:id="rId37"/>
    <p:sldId id="266" r:id="rId38"/>
    <p:sldId id="267" r:id="rId39"/>
    <p:sldId id="281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269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783" autoAdjust="0"/>
  </p:normalViewPr>
  <p:slideViewPr>
    <p:cSldViewPr snapToObjects="1">
      <p:cViewPr varScale="1">
        <p:scale>
          <a:sx n="81" d="100"/>
          <a:sy n="81" d="100"/>
        </p:scale>
        <p:origin x="1531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45A3D6-6D52-4690-9A6C-06C6200895B6}" type="doc">
      <dgm:prSet loTypeId="urn:microsoft.com/office/officeart/2005/8/layout/radial2" loCatId="relationship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5966140-E740-4C4A-9122-811AA79351F7}">
      <dgm:prSet phldrT="[Text]"/>
      <dgm:spPr/>
      <dgm:t>
        <a:bodyPr/>
        <a:lstStyle/>
        <a:p>
          <a:r>
            <a:rPr lang="en-US" dirty="0" err="1"/>
            <a:t>MackBook</a:t>
          </a:r>
          <a:r>
            <a:rPr lang="en-US" dirty="0"/>
            <a:t> 1101</a:t>
          </a:r>
        </a:p>
      </dgm:t>
    </dgm:pt>
    <dgm:pt modelId="{2BCE535A-A64C-4621-B371-F865FEB3FDA0}" type="parTrans" cxnId="{E5294C34-F190-4A97-8D36-36A42DDC3AA0}">
      <dgm:prSet/>
      <dgm:spPr/>
      <dgm:t>
        <a:bodyPr/>
        <a:lstStyle/>
        <a:p>
          <a:endParaRPr lang="en-US"/>
        </a:p>
      </dgm:t>
    </dgm:pt>
    <dgm:pt modelId="{A4B02CC0-D03E-4138-B402-A7096C840A7C}" type="sibTrans" cxnId="{E5294C34-F190-4A97-8D36-36A42DDC3AA0}">
      <dgm:prSet/>
      <dgm:spPr/>
      <dgm:t>
        <a:bodyPr/>
        <a:lstStyle/>
        <a:p>
          <a:endParaRPr lang="en-US"/>
        </a:p>
      </dgm:t>
    </dgm:pt>
    <dgm:pt modelId="{758C9006-3AC6-4132-B35F-7BE5ED805BC9}">
      <dgm:prSet phldrT="[Text]"/>
      <dgm:spPr/>
      <dgm:t>
        <a:bodyPr/>
        <a:lstStyle/>
        <a:p>
          <a:endParaRPr lang="en-US" dirty="0"/>
        </a:p>
      </dgm:t>
    </dgm:pt>
    <dgm:pt modelId="{775B6B03-5FF3-4C85-AD5F-23A118D483C2}" type="parTrans" cxnId="{440DCE34-7AC4-4C24-B6A2-D70409589590}">
      <dgm:prSet/>
      <dgm:spPr/>
      <dgm:t>
        <a:bodyPr/>
        <a:lstStyle/>
        <a:p>
          <a:endParaRPr lang="en-US"/>
        </a:p>
      </dgm:t>
    </dgm:pt>
    <dgm:pt modelId="{1DBAF566-8CB2-4F3A-9C59-23576BD2D0BB}" type="sibTrans" cxnId="{440DCE34-7AC4-4C24-B6A2-D70409589590}">
      <dgm:prSet/>
      <dgm:spPr/>
      <dgm:t>
        <a:bodyPr/>
        <a:lstStyle/>
        <a:p>
          <a:endParaRPr lang="en-US"/>
        </a:p>
      </dgm:t>
    </dgm:pt>
    <dgm:pt modelId="{F4EFDE38-CA95-42E7-87B6-F9A6BECC2C82}">
      <dgm:prSet phldrT="[Text]"/>
      <dgm:spPr/>
      <dgm:t>
        <a:bodyPr/>
        <a:lstStyle/>
        <a:p>
          <a:r>
            <a:rPr lang="en-US" dirty="0"/>
            <a:t>Dell Laptop 2021</a:t>
          </a:r>
        </a:p>
      </dgm:t>
    </dgm:pt>
    <dgm:pt modelId="{027601D3-4152-48BA-9C50-A6AC53863C3A}" type="parTrans" cxnId="{84EA2B60-4C44-4AB9-A942-FF9B211D9EE4}">
      <dgm:prSet/>
      <dgm:spPr/>
      <dgm:t>
        <a:bodyPr/>
        <a:lstStyle/>
        <a:p>
          <a:endParaRPr lang="en-US"/>
        </a:p>
      </dgm:t>
    </dgm:pt>
    <dgm:pt modelId="{BC54961A-3019-4194-83B7-300589864916}" type="sibTrans" cxnId="{84EA2B60-4C44-4AB9-A942-FF9B211D9EE4}">
      <dgm:prSet/>
      <dgm:spPr/>
      <dgm:t>
        <a:bodyPr/>
        <a:lstStyle/>
        <a:p>
          <a:endParaRPr lang="en-US"/>
        </a:p>
      </dgm:t>
    </dgm:pt>
    <dgm:pt modelId="{90DFEA5A-8872-48E6-AD00-7F3FD3050A7F}">
      <dgm:prSet phldrT="[Text]"/>
      <dgm:spPr/>
      <dgm:t>
        <a:bodyPr/>
        <a:lstStyle/>
        <a:p>
          <a:r>
            <a:rPr lang="en-US" dirty="0"/>
            <a:t>Toshiba </a:t>
          </a:r>
          <a:r>
            <a:rPr lang="en-US" dirty="0" err="1"/>
            <a:t>Tecra</a:t>
          </a:r>
          <a:r>
            <a:rPr lang="en-US" dirty="0"/>
            <a:t> 1100</a:t>
          </a:r>
        </a:p>
      </dgm:t>
    </dgm:pt>
    <dgm:pt modelId="{80C69832-520E-44A8-80D6-312E4E1E4178}" type="parTrans" cxnId="{2A1D493E-874E-42E4-83D5-EB7AE532F7AB}">
      <dgm:prSet/>
      <dgm:spPr/>
      <dgm:t>
        <a:bodyPr/>
        <a:lstStyle/>
        <a:p>
          <a:endParaRPr lang="en-US"/>
        </a:p>
      </dgm:t>
    </dgm:pt>
    <dgm:pt modelId="{EB626162-16AD-41B5-81E4-F76BC3E05ADE}" type="sibTrans" cxnId="{2A1D493E-874E-42E4-83D5-EB7AE532F7AB}">
      <dgm:prSet/>
      <dgm:spPr/>
      <dgm:t>
        <a:bodyPr/>
        <a:lstStyle/>
        <a:p>
          <a:endParaRPr lang="en-US"/>
        </a:p>
      </dgm:t>
    </dgm:pt>
    <dgm:pt modelId="{C6746F20-93F7-4455-8101-F1FBE3F0F5F2}" type="pres">
      <dgm:prSet presAssocID="{DD45A3D6-6D52-4690-9A6C-06C6200895B6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3DAF77A8-4B21-4E45-8643-7453EA06BEF1}" type="pres">
      <dgm:prSet presAssocID="{DD45A3D6-6D52-4690-9A6C-06C6200895B6}" presName="cycle" presStyleCnt="0"/>
      <dgm:spPr/>
    </dgm:pt>
    <dgm:pt modelId="{FC06CD79-591A-4CBB-ACF2-D35CCCD67C99}" type="pres">
      <dgm:prSet presAssocID="{DD45A3D6-6D52-4690-9A6C-06C6200895B6}" presName="centerShape" presStyleCnt="0"/>
      <dgm:spPr/>
    </dgm:pt>
    <dgm:pt modelId="{9E50A67A-5C77-4068-97DB-851A46A5D682}" type="pres">
      <dgm:prSet presAssocID="{DD45A3D6-6D52-4690-9A6C-06C6200895B6}" presName="connSite" presStyleLbl="node1" presStyleIdx="0" presStyleCnt="4"/>
      <dgm:spPr/>
    </dgm:pt>
    <dgm:pt modelId="{79D37AB8-7A4B-4952-B7F8-8D765B012C90}" type="pres">
      <dgm:prSet presAssocID="{DD45A3D6-6D52-4690-9A6C-06C6200895B6}" presName="visible" presStyleLbl="node1" presStyleIdx="0" presStyleCnt="4" custLinFactNeighborX="-37548" custLinFactNeighborY="7073"/>
      <dgm:spPr/>
    </dgm:pt>
    <dgm:pt modelId="{0CE63286-8FDF-4A2C-8786-C1BBF6069EAE}" type="pres">
      <dgm:prSet presAssocID="{2BCE535A-A64C-4621-B371-F865FEB3FDA0}" presName="Name25" presStyleLbl="parChTrans1D1" presStyleIdx="0" presStyleCnt="3"/>
      <dgm:spPr/>
    </dgm:pt>
    <dgm:pt modelId="{C653DE91-C84A-4AF0-8528-572C92069DAA}" type="pres">
      <dgm:prSet presAssocID="{55966140-E740-4C4A-9122-811AA79351F7}" presName="node" presStyleCnt="0"/>
      <dgm:spPr/>
    </dgm:pt>
    <dgm:pt modelId="{DE1C5B78-4BDE-4DBC-A0A7-10705BC2B414}" type="pres">
      <dgm:prSet presAssocID="{55966140-E740-4C4A-9122-811AA79351F7}" presName="parentNode" presStyleLbl="node1" presStyleIdx="1" presStyleCnt="4" custScaleX="110001" custScaleY="110001" custLinFactNeighborX="82259" custLinFactNeighborY="4935">
        <dgm:presLayoutVars>
          <dgm:chMax val="1"/>
          <dgm:bulletEnabled val="1"/>
        </dgm:presLayoutVars>
      </dgm:prSet>
      <dgm:spPr/>
    </dgm:pt>
    <dgm:pt modelId="{AF56CFCD-BC48-4314-A792-79C9D6F82E6E}" type="pres">
      <dgm:prSet presAssocID="{55966140-E740-4C4A-9122-811AA79351F7}" presName="childNode" presStyleLbl="revTx" presStyleIdx="0" presStyleCnt="1">
        <dgm:presLayoutVars>
          <dgm:bulletEnabled val="1"/>
        </dgm:presLayoutVars>
      </dgm:prSet>
      <dgm:spPr/>
    </dgm:pt>
    <dgm:pt modelId="{8AEA47B9-8765-472D-953F-753D6244F682}" type="pres">
      <dgm:prSet presAssocID="{027601D3-4152-48BA-9C50-A6AC53863C3A}" presName="Name25" presStyleLbl="parChTrans1D1" presStyleIdx="1" presStyleCnt="3"/>
      <dgm:spPr/>
    </dgm:pt>
    <dgm:pt modelId="{866A62A7-FF6F-4058-B65F-E9BB02BDA7B2}" type="pres">
      <dgm:prSet presAssocID="{F4EFDE38-CA95-42E7-87B6-F9A6BECC2C82}" presName="node" presStyleCnt="0"/>
      <dgm:spPr/>
    </dgm:pt>
    <dgm:pt modelId="{E33F689B-7BDD-4F3E-B29F-BFF6A0475300}" type="pres">
      <dgm:prSet presAssocID="{F4EFDE38-CA95-42E7-87B6-F9A6BECC2C82}" presName="parentNode" presStyleLbl="node1" presStyleIdx="2" presStyleCnt="4" custScaleX="110001" custScaleY="110001" custLinFactX="100000" custLinFactNeighborX="105657" custLinFactNeighborY="-6498">
        <dgm:presLayoutVars>
          <dgm:chMax val="1"/>
          <dgm:bulletEnabled val="1"/>
        </dgm:presLayoutVars>
      </dgm:prSet>
      <dgm:spPr/>
    </dgm:pt>
    <dgm:pt modelId="{45B09870-AA07-45C2-A446-7394F40772B9}" type="pres">
      <dgm:prSet presAssocID="{F4EFDE38-CA95-42E7-87B6-F9A6BECC2C82}" presName="childNode" presStyleLbl="revTx" presStyleIdx="0" presStyleCnt="1">
        <dgm:presLayoutVars>
          <dgm:bulletEnabled val="1"/>
        </dgm:presLayoutVars>
      </dgm:prSet>
      <dgm:spPr/>
    </dgm:pt>
    <dgm:pt modelId="{9895FBEA-B40C-4C2A-940E-49A27E900E41}" type="pres">
      <dgm:prSet presAssocID="{80C69832-520E-44A8-80D6-312E4E1E4178}" presName="Name25" presStyleLbl="parChTrans1D1" presStyleIdx="2" presStyleCnt="3"/>
      <dgm:spPr/>
    </dgm:pt>
    <dgm:pt modelId="{84716183-78F2-4A1B-A1AF-8B8BF3B6842E}" type="pres">
      <dgm:prSet presAssocID="{90DFEA5A-8872-48E6-AD00-7F3FD3050A7F}" presName="node" presStyleCnt="0"/>
      <dgm:spPr/>
    </dgm:pt>
    <dgm:pt modelId="{87F4D3FD-573C-4985-A580-8002E291B2E2}" type="pres">
      <dgm:prSet presAssocID="{90DFEA5A-8872-48E6-AD00-7F3FD3050A7F}" presName="parentNode" presStyleLbl="node1" presStyleIdx="3" presStyleCnt="4" custScaleX="110001" custScaleY="110001" custLinFactX="8251" custLinFactNeighborX="100000" custLinFactNeighborY="-4935">
        <dgm:presLayoutVars>
          <dgm:chMax val="1"/>
          <dgm:bulletEnabled val="1"/>
        </dgm:presLayoutVars>
      </dgm:prSet>
      <dgm:spPr/>
    </dgm:pt>
    <dgm:pt modelId="{D9F827D7-1C07-430A-A59C-E9A541DAFB6A}" type="pres">
      <dgm:prSet presAssocID="{90DFEA5A-8872-48E6-AD00-7F3FD3050A7F}" presName="childNode" presStyleLbl="revTx" presStyleIdx="0" presStyleCnt="1">
        <dgm:presLayoutVars>
          <dgm:bulletEnabled val="1"/>
        </dgm:presLayoutVars>
      </dgm:prSet>
      <dgm:spPr/>
    </dgm:pt>
  </dgm:ptLst>
  <dgm:cxnLst>
    <dgm:cxn modelId="{EC9A550B-5531-496A-9B73-08C533FFC40F}" type="presOf" srcId="{F4EFDE38-CA95-42E7-87B6-F9A6BECC2C82}" destId="{E33F689B-7BDD-4F3E-B29F-BFF6A0475300}" srcOrd="0" destOrd="0" presId="urn:microsoft.com/office/officeart/2005/8/layout/radial2"/>
    <dgm:cxn modelId="{36A9380C-FBB4-4300-AD1D-EB476E48E2E3}" type="presOf" srcId="{DD45A3D6-6D52-4690-9A6C-06C6200895B6}" destId="{C6746F20-93F7-4455-8101-F1FBE3F0F5F2}" srcOrd="0" destOrd="0" presId="urn:microsoft.com/office/officeart/2005/8/layout/radial2"/>
    <dgm:cxn modelId="{FBC40C1B-496A-4A95-98C7-00E5123451F8}" type="presOf" srcId="{55966140-E740-4C4A-9122-811AA79351F7}" destId="{DE1C5B78-4BDE-4DBC-A0A7-10705BC2B414}" srcOrd="0" destOrd="0" presId="urn:microsoft.com/office/officeart/2005/8/layout/radial2"/>
    <dgm:cxn modelId="{E5294C34-F190-4A97-8D36-36A42DDC3AA0}" srcId="{DD45A3D6-6D52-4690-9A6C-06C6200895B6}" destId="{55966140-E740-4C4A-9122-811AA79351F7}" srcOrd="0" destOrd="0" parTransId="{2BCE535A-A64C-4621-B371-F865FEB3FDA0}" sibTransId="{A4B02CC0-D03E-4138-B402-A7096C840A7C}"/>
    <dgm:cxn modelId="{440DCE34-7AC4-4C24-B6A2-D70409589590}" srcId="{55966140-E740-4C4A-9122-811AA79351F7}" destId="{758C9006-3AC6-4132-B35F-7BE5ED805BC9}" srcOrd="0" destOrd="0" parTransId="{775B6B03-5FF3-4C85-AD5F-23A118D483C2}" sibTransId="{1DBAF566-8CB2-4F3A-9C59-23576BD2D0BB}"/>
    <dgm:cxn modelId="{3FC4383A-5A4F-4572-A781-03C832F6B7CD}" type="presOf" srcId="{80C69832-520E-44A8-80D6-312E4E1E4178}" destId="{9895FBEA-B40C-4C2A-940E-49A27E900E41}" srcOrd="0" destOrd="0" presId="urn:microsoft.com/office/officeart/2005/8/layout/radial2"/>
    <dgm:cxn modelId="{2A1D493E-874E-42E4-83D5-EB7AE532F7AB}" srcId="{DD45A3D6-6D52-4690-9A6C-06C6200895B6}" destId="{90DFEA5A-8872-48E6-AD00-7F3FD3050A7F}" srcOrd="2" destOrd="0" parTransId="{80C69832-520E-44A8-80D6-312E4E1E4178}" sibTransId="{EB626162-16AD-41B5-81E4-F76BC3E05ADE}"/>
    <dgm:cxn modelId="{84EA2B60-4C44-4AB9-A942-FF9B211D9EE4}" srcId="{DD45A3D6-6D52-4690-9A6C-06C6200895B6}" destId="{F4EFDE38-CA95-42E7-87B6-F9A6BECC2C82}" srcOrd="1" destOrd="0" parTransId="{027601D3-4152-48BA-9C50-A6AC53863C3A}" sibTransId="{BC54961A-3019-4194-83B7-300589864916}"/>
    <dgm:cxn modelId="{B0872244-6FFF-4864-A852-E968E8BA3FC5}" type="presOf" srcId="{90DFEA5A-8872-48E6-AD00-7F3FD3050A7F}" destId="{87F4D3FD-573C-4985-A580-8002E291B2E2}" srcOrd="0" destOrd="0" presId="urn:microsoft.com/office/officeart/2005/8/layout/radial2"/>
    <dgm:cxn modelId="{6D153769-E1A5-44C3-B6E0-100A5165AD6C}" type="presOf" srcId="{027601D3-4152-48BA-9C50-A6AC53863C3A}" destId="{8AEA47B9-8765-472D-953F-753D6244F682}" srcOrd="0" destOrd="0" presId="urn:microsoft.com/office/officeart/2005/8/layout/radial2"/>
    <dgm:cxn modelId="{39575896-49F5-4223-BB7B-E0E093413C0F}" type="presOf" srcId="{2BCE535A-A64C-4621-B371-F865FEB3FDA0}" destId="{0CE63286-8FDF-4A2C-8786-C1BBF6069EAE}" srcOrd="0" destOrd="0" presId="urn:microsoft.com/office/officeart/2005/8/layout/radial2"/>
    <dgm:cxn modelId="{831C4DC2-9CB9-4320-A08D-12C1932FF806}" type="presOf" srcId="{758C9006-3AC6-4132-B35F-7BE5ED805BC9}" destId="{AF56CFCD-BC48-4314-A792-79C9D6F82E6E}" srcOrd="0" destOrd="0" presId="urn:microsoft.com/office/officeart/2005/8/layout/radial2"/>
    <dgm:cxn modelId="{E47F90C8-439E-4079-B534-16A393B6A35C}" type="presParOf" srcId="{C6746F20-93F7-4455-8101-F1FBE3F0F5F2}" destId="{3DAF77A8-4B21-4E45-8643-7453EA06BEF1}" srcOrd="0" destOrd="0" presId="urn:microsoft.com/office/officeart/2005/8/layout/radial2"/>
    <dgm:cxn modelId="{B977885D-2577-4379-A26E-2DF11DD17E61}" type="presParOf" srcId="{3DAF77A8-4B21-4E45-8643-7453EA06BEF1}" destId="{FC06CD79-591A-4CBB-ACF2-D35CCCD67C99}" srcOrd="0" destOrd="0" presId="urn:microsoft.com/office/officeart/2005/8/layout/radial2"/>
    <dgm:cxn modelId="{26D6F914-DF15-4469-BB0C-DCAA297DBF02}" type="presParOf" srcId="{FC06CD79-591A-4CBB-ACF2-D35CCCD67C99}" destId="{9E50A67A-5C77-4068-97DB-851A46A5D682}" srcOrd="0" destOrd="0" presId="urn:microsoft.com/office/officeart/2005/8/layout/radial2"/>
    <dgm:cxn modelId="{93F8C34D-A155-401E-A7E0-5489423F0E32}" type="presParOf" srcId="{FC06CD79-591A-4CBB-ACF2-D35CCCD67C99}" destId="{79D37AB8-7A4B-4952-B7F8-8D765B012C90}" srcOrd="1" destOrd="0" presId="urn:microsoft.com/office/officeart/2005/8/layout/radial2"/>
    <dgm:cxn modelId="{8884BD3D-3708-4EA3-8430-9C279AC5E506}" type="presParOf" srcId="{3DAF77A8-4B21-4E45-8643-7453EA06BEF1}" destId="{0CE63286-8FDF-4A2C-8786-C1BBF6069EAE}" srcOrd="1" destOrd="0" presId="urn:microsoft.com/office/officeart/2005/8/layout/radial2"/>
    <dgm:cxn modelId="{6D4C62E4-0CB5-4EFA-B1FA-9DFB2F4B875F}" type="presParOf" srcId="{3DAF77A8-4B21-4E45-8643-7453EA06BEF1}" destId="{C653DE91-C84A-4AF0-8528-572C92069DAA}" srcOrd="2" destOrd="0" presId="urn:microsoft.com/office/officeart/2005/8/layout/radial2"/>
    <dgm:cxn modelId="{47E931C5-DBE7-403A-BBE2-296B262532CD}" type="presParOf" srcId="{C653DE91-C84A-4AF0-8528-572C92069DAA}" destId="{DE1C5B78-4BDE-4DBC-A0A7-10705BC2B414}" srcOrd="0" destOrd="0" presId="urn:microsoft.com/office/officeart/2005/8/layout/radial2"/>
    <dgm:cxn modelId="{3EEEA26E-E257-45E0-A92E-4B835EE59CF6}" type="presParOf" srcId="{C653DE91-C84A-4AF0-8528-572C92069DAA}" destId="{AF56CFCD-BC48-4314-A792-79C9D6F82E6E}" srcOrd="1" destOrd="0" presId="urn:microsoft.com/office/officeart/2005/8/layout/radial2"/>
    <dgm:cxn modelId="{8151C10A-E4C7-4E6F-A941-96CAFC0BB291}" type="presParOf" srcId="{3DAF77A8-4B21-4E45-8643-7453EA06BEF1}" destId="{8AEA47B9-8765-472D-953F-753D6244F682}" srcOrd="3" destOrd="0" presId="urn:microsoft.com/office/officeart/2005/8/layout/radial2"/>
    <dgm:cxn modelId="{56A0C0B5-E572-4665-B129-8CBB508CF004}" type="presParOf" srcId="{3DAF77A8-4B21-4E45-8643-7453EA06BEF1}" destId="{866A62A7-FF6F-4058-B65F-E9BB02BDA7B2}" srcOrd="4" destOrd="0" presId="urn:microsoft.com/office/officeart/2005/8/layout/radial2"/>
    <dgm:cxn modelId="{EAC13673-5063-4902-A334-23E4DE79E171}" type="presParOf" srcId="{866A62A7-FF6F-4058-B65F-E9BB02BDA7B2}" destId="{E33F689B-7BDD-4F3E-B29F-BFF6A0475300}" srcOrd="0" destOrd="0" presId="urn:microsoft.com/office/officeart/2005/8/layout/radial2"/>
    <dgm:cxn modelId="{00ACF203-DA06-4DE8-B84A-37B89CE98A25}" type="presParOf" srcId="{866A62A7-FF6F-4058-B65F-E9BB02BDA7B2}" destId="{45B09870-AA07-45C2-A446-7394F40772B9}" srcOrd="1" destOrd="0" presId="urn:microsoft.com/office/officeart/2005/8/layout/radial2"/>
    <dgm:cxn modelId="{743DA59E-6F84-4209-B294-AD53B8DEA28C}" type="presParOf" srcId="{3DAF77A8-4B21-4E45-8643-7453EA06BEF1}" destId="{9895FBEA-B40C-4C2A-940E-49A27E900E41}" srcOrd="5" destOrd="0" presId="urn:microsoft.com/office/officeart/2005/8/layout/radial2"/>
    <dgm:cxn modelId="{8DFB8480-B337-4C8D-9D98-CB6141395FCE}" type="presParOf" srcId="{3DAF77A8-4B21-4E45-8643-7453EA06BEF1}" destId="{84716183-78F2-4A1B-A1AF-8B8BF3B6842E}" srcOrd="6" destOrd="0" presId="urn:microsoft.com/office/officeart/2005/8/layout/radial2"/>
    <dgm:cxn modelId="{009C62CC-1A4B-4A23-BA00-25B63F272471}" type="presParOf" srcId="{84716183-78F2-4A1B-A1AF-8B8BF3B6842E}" destId="{87F4D3FD-573C-4985-A580-8002E291B2E2}" srcOrd="0" destOrd="0" presId="urn:microsoft.com/office/officeart/2005/8/layout/radial2"/>
    <dgm:cxn modelId="{948822F4-8CE3-4F17-823F-4D2B3A609CFB}" type="presParOf" srcId="{84716183-78F2-4A1B-A1AF-8B8BF3B6842E}" destId="{D9F827D7-1C07-430A-A59C-E9A541DAFB6A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45A3D6-6D52-4690-9A6C-06C6200895B6}" type="doc">
      <dgm:prSet loTypeId="urn:microsoft.com/office/officeart/2005/8/layout/radial2" loCatId="relationship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5966140-E740-4C4A-9122-811AA79351F7}">
      <dgm:prSet phldrT="[Text]"/>
      <dgm:spPr/>
      <dgm:t>
        <a:bodyPr/>
        <a:lstStyle/>
        <a:p>
          <a:r>
            <a:rPr lang="en-US" dirty="0" err="1"/>
            <a:t>MackBook</a:t>
          </a:r>
          <a:r>
            <a:rPr lang="en-US" dirty="0"/>
            <a:t> 1101</a:t>
          </a:r>
        </a:p>
      </dgm:t>
    </dgm:pt>
    <dgm:pt modelId="{2BCE535A-A64C-4621-B371-F865FEB3FDA0}" type="parTrans" cxnId="{E5294C34-F190-4A97-8D36-36A42DDC3AA0}">
      <dgm:prSet/>
      <dgm:spPr/>
      <dgm:t>
        <a:bodyPr/>
        <a:lstStyle/>
        <a:p>
          <a:endParaRPr lang="en-US"/>
        </a:p>
      </dgm:t>
    </dgm:pt>
    <dgm:pt modelId="{A4B02CC0-D03E-4138-B402-A7096C840A7C}" type="sibTrans" cxnId="{E5294C34-F190-4A97-8D36-36A42DDC3AA0}">
      <dgm:prSet/>
      <dgm:spPr/>
      <dgm:t>
        <a:bodyPr/>
        <a:lstStyle/>
        <a:p>
          <a:endParaRPr lang="en-US"/>
        </a:p>
      </dgm:t>
    </dgm:pt>
    <dgm:pt modelId="{758C9006-3AC6-4132-B35F-7BE5ED805BC9}">
      <dgm:prSet phldrT="[Text]"/>
      <dgm:spPr/>
      <dgm:t>
        <a:bodyPr/>
        <a:lstStyle/>
        <a:p>
          <a:endParaRPr lang="en-US" dirty="0"/>
        </a:p>
      </dgm:t>
    </dgm:pt>
    <dgm:pt modelId="{775B6B03-5FF3-4C85-AD5F-23A118D483C2}" type="parTrans" cxnId="{440DCE34-7AC4-4C24-B6A2-D70409589590}">
      <dgm:prSet/>
      <dgm:spPr/>
      <dgm:t>
        <a:bodyPr/>
        <a:lstStyle/>
        <a:p>
          <a:endParaRPr lang="en-US"/>
        </a:p>
      </dgm:t>
    </dgm:pt>
    <dgm:pt modelId="{1DBAF566-8CB2-4F3A-9C59-23576BD2D0BB}" type="sibTrans" cxnId="{440DCE34-7AC4-4C24-B6A2-D70409589590}">
      <dgm:prSet/>
      <dgm:spPr/>
      <dgm:t>
        <a:bodyPr/>
        <a:lstStyle/>
        <a:p>
          <a:endParaRPr lang="en-US"/>
        </a:p>
      </dgm:t>
    </dgm:pt>
    <dgm:pt modelId="{F4EFDE38-CA95-42E7-87B6-F9A6BECC2C82}">
      <dgm:prSet phldrT="[Text]"/>
      <dgm:spPr/>
      <dgm:t>
        <a:bodyPr/>
        <a:lstStyle/>
        <a:p>
          <a:r>
            <a:rPr lang="en-US" dirty="0"/>
            <a:t>Dell Laptop 2021</a:t>
          </a:r>
        </a:p>
      </dgm:t>
    </dgm:pt>
    <dgm:pt modelId="{027601D3-4152-48BA-9C50-A6AC53863C3A}" type="parTrans" cxnId="{84EA2B60-4C44-4AB9-A942-FF9B211D9EE4}">
      <dgm:prSet/>
      <dgm:spPr/>
      <dgm:t>
        <a:bodyPr/>
        <a:lstStyle/>
        <a:p>
          <a:endParaRPr lang="en-US"/>
        </a:p>
      </dgm:t>
    </dgm:pt>
    <dgm:pt modelId="{BC54961A-3019-4194-83B7-300589864916}" type="sibTrans" cxnId="{84EA2B60-4C44-4AB9-A942-FF9B211D9EE4}">
      <dgm:prSet/>
      <dgm:spPr/>
      <dgm:t>
        <a:bodyPr/>
        <a:lstStyle/>
        <a:p>
          <a:endParaRPr lang="en-US"/>
        </a:p>
      </dgm:t>
    </dgm:pt>
    <dgm:pt modelId="{90DFEA5A-8872-48E6-AD00-7F3FD3050A7F}">
      <dgm:prSet phldrT="[Text]"/>
      <dgm:spPr/>
      <dgm:t>
        <a:bodyPr/>
        <a:lstStyle/>
        <a:p>
          <a:r>
            <a:rPr lang="en-US" dirty="0"/>
            <a:t>Toshiba </a:t>
          </a:r>
          <a:r>
            <a:rPr lang="en-US" dirty="0" err="1"/>
            <a:t>Tecra</a:t>
          </a:r>
          <a:r>
            <a:rPr lang="en-US" dirty="0"/>
            <a:t> 1100</a:t>
          </a:r>
        </a:p>
      </dgm:t>
    </dgm:pt>
    <dgm:pt modelId="{80C69832-520E-44A8-80D6-312E4E1E4178}" type="parTrans" cxnId="{2A1D493E-874E-42E4-83D5-EB7AE532F7AB}">
      <dgm:prSet/>
      <dgm:spPr/>
      <dgm:t>
        <a:bodyPr/>
        <a:lstStyle/>
        <a:p>
          <a:endParaRPr lang="en-US"/>
        </a:p>
      </dgm:t>
    </dgm:pt>
    <dgm:pt modelId="{EB626162-16AD-41B5-81E4-F76BC3E05ADE}" type="sibTrans" cxnId="{2A1D493E-874E-42E4-83D5-EB7AE532F7AB}">
      <dgm:prSet/>
      <dgm:spPr/>
      <dgm:t>
        <a:bodyPr/>
        <a:lstStyle/>
        <a:p>
          <a:endParaRPr lang="en-US"/>
        </a:p>
      </dgm:t>
    </dgm:pt>
    <dgm:pt modelId="{C6746F20-93F7-4455-8101-F1FBE3F0F5F2}" type="pres">
      <dgm:prSet presAssocID="{DD45A3D6-6D52-4690-9A6C-06C6200895B6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3DAF77A8-4B21-4E45-8643-7453EA06BEF1}" type="pres">
      <dgm:prSet presAssocID="{DD45A3D6-6D52-4690-9A6C-06C6200895B6}" presName="cycle" presStyleCnt="0"/>
      <dgm:spPr/>
    </dgm:pt>
    <dgm:pt modelId="{FC06CD79-591A-4CBB-ACF2-D35CCCD67C99}" type="pres">
      <dgm:prSet presAssocID="{DD45A3D6-6D52-4690-9A6C-06C6200895B6}" presName="centerShape" presStyleCnt="0"/>
      <dgm:spPr/>
    </dgm:pt>
    <dgm:pt modelId="{9E50A67A-5C77-4068-97DB-851A46A5D682}" type="pres">
      <dgm:prSet presAssocID="{DD45A3D6-6D52-4690-9A6C-06C6200895B6}" presName="connSite" presStyleLbl="node1" presStyleIdx="0" presStyleCnt="4"/>
      <dgm:spPr/>
    </dgm:pt>
    <dgm:pt modelId="{79D37AB8-7A4B-4952-B7F8-8D765B012C90}" type="pres">
      <dgm:prSet presAssocID="{DD45A3D6-6D52-4690-9A6C-06C6200895B6}" presName="visible" presStyleLbl="node1" presStyleIdx="0" presStyleCnt="4" custLinFactNeighborX="-37548" custLinFactNeighborY="7073"/>
      <dgm:spPr/>
    </dgm:pt>
    <dgm:pt modelId="{0CE63286-8FDF-4A2C-8786-C1BBF6069EAE}" type="pres">
      <dgm:prSet presAssocID="{2BCE535A-A64C-4621-B371-F865FEB3FDA0}" presName="Name25" presStyleLbl="parChTrans1D1" presStyleIdx="0" presStyleCnt="3"/>
      <dgm:spPr/>
    </dgm:pt>
    <dgm:pt modelId="{C653DE91-C84A-4AF0-8528-572C92069DAA}" type="pres">
      <dgm:prSet presAssocID="{55966140-E740-4C4A-9122-811AA79351F7}" presName="node" presStyleCnt="0"/>
      <dgm:spPr/>
    </dgm:pt>
    <dgm:pt modelId="{DE1C5B78-4BDE-4DBC-A0A7-10705BC2B414}" type="pres">
      <dgm:prSet presAssocID="{55966140-E740-4C4A-9122-811AA79351F7}" presName="parentNode" presStyleLbl="node1" presStyleIdx="1" presStyleCnt="4" custScaleX="110001" custScaleY="110001" custLinFactNeighborX="82259" custLinFactNeighborY="4935">
        <dgm:presLayoutVars>
          <dgm:chMax val="1"/>
          <dgm:bulletEnabled val="1"/>
        </dgm:presLayoutVars>
      </dgm:prSet>
      <dgm:spPr/>
    </dgm:pt>
    <dgm:pt modelId="{AF56CFCD-BC48-4314-A792-79C9D6F82E6E}" type="pres">
      <dgm:prSet presAssocID="{55966140-E740-4C4A-9122-811AA79351F7}" presName="childNode" presStyleLbl="revTx" presStyleIdx="0" presStyleCnt="1">
        <dgm:presLayoutVars>
          <dgm:bulletEnabled val="1"/>
        </dgm:presLayoutVars>
      </dgm:prSet>
      <dgm:spPr/>
    </dgm:pt>
    <dgm:pt modelId="{8AEA47B9-8765-472D-953F-753D6244F682}" type="pres">
      <dgm:prSet presAssocID="{027601D3-4152-48BA-9C50-A6AC53863C3A}" presName="Name25" presStyleLbl="parChTrans1D1" presStyleIdx="1" presStyleCnt="3"/>
      <dgm:spPr/>
    </dgm:pt>
    <dgm:pt modelId="{866A62A7-FF6F-4058-B65F-E9BB02BDA7B2}" type="pres">
      <dgm:prSet presAssocID="{F4EFDE38-CA95-42E7-87B6-F9A6BECC2C82}" presName="node" presStyleCnt="0"/>
      <dgm:spPr/>
    </dgm:pt>
    <dgm:pt modelId="{E33F689B-7BDD-4F3E-B29F-BFF6A0475300}" type="pres">
      <dgm:prSet presAssocID="{F4EFDE38-CA95-42E7-87B6-F9A6BECC2C82}" presName="parentNode" presStyleLbl="node1" presStyleIdx="2" presStyleCnt="4" custScaleX="110001" custScaleY="110001" custLinFactX="100000" custLinFactNeighborX="105657" custLinFactNeighborY="-6498">
        <dgm:presLayoutVars>
          <dgm:chMax val="1"/>
          <dgm:bulletEnabled val="1"/>
        </dgm:presLayoutVars>
      </dgm:prSet>
      <dgm:spPr/>
    </dgm:pt>
    <dgm:pt modelId="{45B09870-AA07-45C2-A446-7394F40772B9}" type="pres">
      <dgm:prSet presAssocID="{F4EFDE38-CA95-42E7-87B6-F9A6BECC2C82}" presName="childNode" presStyleLbl="revTx" presStyleIdx="0" presStyleCnt="1">
        <dgm:presLayoutVars>
          <dgm:bulletEnabled val="1"/>
        </dgm:presLayoutVars>
      </dgm:prSet>
      <dgm:spPr/>
    </dgm:pt>
    <dgm:pt modelId="{9895FBEA-B40C-4C2A-940E-49A27E900E41}" type="pres">
      <dgm:prSet presAssocID="{80C69832-520E-44A8-80D6-312E4E1E4178}" presName="Name25" presStyleLbl="parChTrans1D1" presStyleIdx="2" presStyleCnt="3"/>
      <dgm:spPr/>
    </dgm:pt>
    <dgm:pt modelId="{84716183-78F2-4A1B-A1AF-8B8BF3B6842E}" type="pres">
      <dgm:prSet presAssocID="{90DFEA5A-8872-48E6-AD00-7F3FD3050A7F}" presName="node" presStyleCnt="0"/>
      <dgm:spPr/>
    </dgm:pt>
    <dgm:pt modelId="{87F4D3FD-573C-4985-A580-8002E291B2E2}" type="pres">
      <dgm:prSet presAssocID="{90DFEA5A-8872-48E6-AD00-7F3FD3050A7F}" presName="parentNode" presStyleLbl="node1" presStyleIdx="3" presStyleCnt="4" custScaleX="110001" custScaleY="110001" custLinFactX="8251" custLinFactNeighborX="100000" custLinFactNeighborY="-4935">
        <dgm:presLayoutVars>
          <dgm:chMax val="1"/>
          <dgm:bulletEnabled val="1"/>
        </dgm:presLayoutVars>
      </dgm:prSet>
      <dgm:spPr/>
    </dgm:pt>
    <dgm:pt modelId="{D9F827D7-1C07-430A-A59C-E9A541DAFB6A}" type="pres">
      <dgm:prSet presAssocID="{90DFEA5A-8872-48E6-AD00-7F3FD3050A7F}" presName="childNode" presStyleLbl="revTx" presStyleIdx="0" presStyleCnt="1">
        <dgm:presLayoutVars>
          <dgm:bulletEnabled val="1"/>
        </dgm:presLayoutVars>
      </dgm:prSet>
      <dgm:spPr/>
    </dgm:pt>
  </dgm:ptLst>
  <dgm:cxnLst>
    <dgm:cxn modelId="{E5294C34-F190-4A97-8D36-36A42DDC3AA0}" srcId="{DD45A3D6-6D52-4690-9A6C-06C6200895B6}" destId="{55966140-E740-4C4A-9122-811AA79351F7}" srcOrd="0" destOrd="0" parTransId="{2BCE535A-A64C-4621-B371-F865FEB3FDA0}" sibTransId="{A4B02CC0-D03E-4138-B402-A7096C840A7C}"/>
    <dgm:cxn modelId="{440DCE34-7AC4-4C24-B6A2-D70409589590}" srcId="{55966140-E740-4C4A-9122-811AA79351F7}" destId="{758C9006-3AC6-4132-B35F-7BE5ED805BC9}" srcOrd="0" destOrd="0" parTransId="{775B6B03-5FF3-4C85-AD5F-23A118D483C2}" sibTransId="{1DBAF566-8CB2-4F3A-9C59-23576BD2D0BB}"/>
    <dgm:cxn modelId="{CCFF6038-BB01-480D-9858-45B72B7CD396}" type="presOf" srcId="{55966140-E740-4C4A-9122-811AA79351F7}" destId="{DE1C5B78-4BDE-4DBC-A0A7-10705BC2B414}" srcOrd="0" destOrd="0" presId="urn:microsoft.com/office/officeart/2005/8/layout/radial2"/>
    <dgm:cxn modelId="{2A1D493E-874E-42E4-83D5-EB7AE532F7AB}" srcId="{DD45A3D6-6D52-4690-9A6C-06C6200895B6}" destId="{90DFEA5A-8872-48E6-AD00-7F3FD3050A7F}" srcOrd="2" destOrd="0" parTransId="{80C69832-520E-44A8-80D6-312E4E1E4178}" sibTransId="{EB626162-16AD-41B5-81E4-F76BC3E05ADE}"/>
    <dgm:cxn modelId="{84EA2B60-4C44-4AB9-A942-FF9B211D9EE4}" srcId="{DD45A3D6-6D52-4690-9A6C-06C6200895B6}" destId="{F4EFDE38-CA95-42E7-87B6-F9A6BECC2C82}" srcOrd="1" destOrd="0" parTransId="{027601D3-4152-48BA-9C50-A6AC53863C3A}" sibTransId="{BC54961A-3019-4194-83B7-300589864916}"/>
    <dgm:cxn modelId="{BAB9E483-39F2-461F-ADDA-0E70759450A8}" type="presOf" srcId="{F4EFDE38-CA95-42E7-87B6-F9A6BECC2C82}" destId="{E33F689B-7BDD-4F3E-B29F-BFF6A0475300}" srcOrd="0" destOrd="0" presId="urn:microsoft.com/office/officeart/2005/8/layout/radial2"/>
    <dgm:cxn modelId="{452ADE84-5D5D-405B-854F-45D6F6560D4B}" type="presOf" srcId="{80C69832-520E-44A8-80D6-312E4E1E4178}" destId="{9895FBEA-B40C-4C2A-940E-49A27E900E41}" srcOrd="0" destOrd="0" presId="urn:microsoft.com/office/officeart/2005/8/layout/radial2"/>
    <dgm:cxn modelId="{BB1FC089-D2AD-42C9-9331-D92B6BE472EE}" type="presOf" srcId="{027601D3-4152-48BA-9C50-A6AC53863C3A}" destId="{8AEA47B9-8765-472D-953F-753D6244F682}" srcOrd="0" destOrd="0" presId="urn:microsoft.com/office/officeart/2005/8/layout/radial2"/>
    <dgm:cxn modelId="{2EE3CC9A-5A78-48D6-B554-7455F0586F32}" type="presOf" srcId="{90DFEA5A-8872-48E6-AD00-7F3FD3050A7F}" destId="{87F4D3FD-573C-4985-A580-8002E291B2E2}" srcOrd="0" destOrd="0" presId="urn:microsoft.com/office/officeart/2005/8/layout/radial2"/>
    <dgm:cxn modelId="{C5E357AC-42D6-4319-9F8E-38428F6DCD41}" type="presOf" srcId="{DD45A3D6-6D52-4690-9A6C-06C6200895B6}" destId="{C6746F20-93F7-4455-8101-F1FBE3F0F5F2}" srcOrd="0" destOrd="0" presId="urn:microsoft.com/office/officeart/2005/8/layout/radial2"/>
    <dgm:cxn modelId="{0BC47DC1-CE1C-4E07-BD54-E64C4570C15C}" type="presOf" srcId="{2BCE535A-A64C-4621-B371-F865FEB3FDA0}" destId="{0CE63286-8FDF-4A2C-8786-C1BBF6069EAE}" srcOrd="0" destOrd="0" presId="urn:microsoft.com/office/officeart/2005/8/layout/radial2"/>
    <dgm:cxn modelId="{711041FF-1E43-43B9-9CC5-E5C088EB5F92}" type="presOf" srcId="{758C9006-3AC6-4132-B35F-7BE5ED805BC9}" destId="{AF56CFCD-BC48-4314-A792-79C9D6F82E6E}" srcOrd="0" destOrd="0" presId="urn:microsoft.com/office/officeart/2005/8/layout/radial2"/>
    <dgm:cxn modelId="{A855457D-859C-43BC-A857-3DD2D8ABEEE8}" type="presParOf" srcId="{C6746F20-93F7-4455-8101-F1FBE3F0F5F2}" destId="{3DAF77A8-4B21-4E45-8643-7453EA06BEF1}" srcOrd="0" destOrd="0" presId="urn:microsoft.com/office/officeart/2005/8/layout/radial2"/>
    <dgm:cxn modelId="{9CB598B4-8F15-4769-ACEF-F09DC06E7C28}" type="presParOf" srcId="{3DAF77A8-4B21-4E45-8643-7453EA06BEF1}" destId="{FC06CD79-591A-4CBB-ACF2-D35CCCD67C99}" srcOrd="0" destOrd="0" presId="urn:microsoft.com/office/officeart/2005/8/layout/radial2"/>
    <dgm:cxn modelId="{61F8DA36-8C17-4A78-94F6-0644CEC7CEB1}" type="presParOf" srcId="{FC06CD79-591A-4CBB-ACF2-D35CCCD67C99}" destId="{9E50A67A-5C77-4068-97DB-851A46A5D682}" srcOrd="0" destOrd="0" presId="urn:microsoft.com/office/officeart/2005/8/layout/radial2"/>
    <dgm:cxn modelId="{D264CDFE-DB73-4C02-88AD-8AB4A42C0EDC}" type="presParOf" srcId="{FC06CD79-591A-4CBB-ACF2-D35CCCD67C99}" destId="{79D37AB8-7A4B-4952-B7F8-8D765B012C90}" srcOrd="1" destOrd="0" presId="urn:microsoft.com/office/officeart/2005/8/layout/radial2"/>
    <dgm:cxn modelId="{208D17D5-7C9B-4832-B79B-3F255B31B766}" type="presParOf" srcId="{3DAF77A8-4B21-4E45-8643-7453EA06BEF1}" destId="{0CE63286-8FDF-4A2C-8786-C1BBF6069EAE}" srcOrd="1" destOrd="0" presId="urn:microsoft.com/office/officeart/2005/8/layout/radial2"/>
    <dgm:cxn modelId="{19826C24-9A22-48B5-BEBF-B31C92ABC40A}" type="presParOf" srcId="{3DAF77A8-4B21-4E45-8643-7453EA06BEF1}" destId="{C653DE91-C84A-4AF0-8528-572C92069DAA}" srcOrd="2" destOrd="0" presId="urn:microsoft.com/office/officeart/2005/8/layout/radial2"/>
    <dgm:cxn modelId="{9A1AF76E-E0BA-447C-9911-8751F3A87FEB}" type="presParOf" srcId="{C653DE91-C84A-4AF0-8528-572C92069DAA}" destId="{DE1C5B78-4BDE-4DBC-A0A7-10705BC2B414}" srcOrd="0" destOrd="0" presId="urn:microsoft.com/office/officeart/2005/8/layout/radial2"/>
    <dgm:cxn modelId="{BD920CEB-5F3F-4B18-9128-5979E231DEDB}" type="presParOf" srcId="{C653DE91-C84A-4AF0-8528-572C92069DAA}" destId="{AF56CFCD-BC48-4314-A792-79C9D6F82E6E}" srcOrd="1" destOrd="0" presId="urn:microsoft.com/office/officeart/2005/8/layout/radial2"/>
    <dgm:cxn modelId="{0D142B05-49B0-4370-B6A6-DCFABD6D8EA0}" type="presParOf" srcId="{3DAF77A8-4B21-4E45-8643-7453EA06BEF1}" destId="{8AEA47B9-8765-472D-953F-753D6244F682}" srcOrd="3" destOrd="0" presId="urn:microsoft.com/office/officeart/2005/8/layout/radial2"/>
    <dgm:cxn modelId="{CE3DE6FF-34B3-4973-AF06-1D611ED50D05}" type="presParOf" srcId="{3DAF77A8-4B21-4E45-8643-7453EA06BEF1}" destId="{866A62A7-FF6F-4058-B65F-E9BB02BDA7B2}" srcOrd="4" destOrd="0" presId="urn:microsoft.com/office/officeart/2005/8/layout/radial2"/>
    <dgm:cxn modelId="{DD15F252-FCE5-456C-ADD7-480E2FFB8F7E}" type="presParOf" srcId="{866A62A7-FF6F-4058-B65F-E9BB02BDA7B2}" destId="{E33F689B-7BDD-4F3E-B29F-BFF6A0475300}" srcOrd="0" destOrd="0" presId="urn:microsoft.com/office/officeart/2005/8/layout/radial2"/>
    <dgm:cxn modelId="{9D5B1E87-60AD-4FB4-917E-A5A2703D3545}" type="presParOf" srcId="{866A62A7-FF6F-4058-B65F-E9BB02BDA7B2}" destId="{45B09870-AA07-45C2-A446-7394F40772B9}" srcOrd="1" destOrd="0" presId="urn:microsoft.com/office/officeart/2005/8/layout/radial2"/>
    <dgm:cxn modelId="{2D3155BD-58B4-43BC-B411-BA641B4F0768}" type="presParOf" srcId="{3DAF77A8-4B21-4E45-8643-7453EA06BEF1}" destId="{9895FBEA-B40C-4C2A-940E-49A27E900E41}" srcOrd="5" destOrd="0" presId="urn:microsoft.com/office/officeart/2005/8/layout/radial2"/>
    <dgm:cxn modelId="{46D35996-A690-44DF-A605-500BF505BD6C}" type="presParOf" srcId="{3DAF77A8-4B21-4E45-8643-7453EA06BEF1}" destId="{84716183-78F2-4A1B-A1AF-8B8BF3B6842E}" srcOrd="6" destOrd="0" presId="urn:microsoft.com/office/officeart/2005/8/layout/radial2"/>
    <dgm:cxn modelId="{78241A51-9B7D-43D4-B2A2-0EF291B025F1}" type="presParOf" srcId="{84716183-78F2-4A1B-A1AF-8B8BF3B6842E}" destId="{87F4D3FD-573C-4985-A580-8002E291B2E2}" srcOrd="0" destOrd="0" presId="urn:microsoft.com/office/officeart/2005/8/layout/radial2"/>
    <dgm:cxn modelId="{AA5F835D-ADBD-46B1-96EB-A17C29AD3935}" type="presParOf" srcId="{84716183-78F2-4A1B-A1AF-8B8BF3B6842E}" destId="{D9F827D7-1C07-430A-A59C-E9A541DAFB6A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D728FC-693F-4080-926A-923E112379A9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A7B076-F3FC-4245-90D6-85EED1045F39}">
      <dgm:prSet phldrT="[Text]"/>
      <dgm:spPr/>
      <dgm:t>
        <a:bodyPr/>
        <a:lstStyle/>
        <a:p>
          <a:r>
            <a:rPr lang="en-US" dirty="0" err="1"/>
            <a:t>Jframe</a:t>
          </a:r>
          <a:r>
            <a:rPr lang="en-US" dirty="0"/>
            <a:t> (</a:t>
          </a:r>
          <a:r>
            <a:rPr lang="en-US" dirty="0" err="1"/>
            <a:t>MainJFrame</a:t>
          </a:r>
          <a:r>
            <a:rPr lang="en-US" dirty="0"/>
            <a:t>)</a:t>
          </a:r>
        </a:p>
      </dgm:t>
    </dgm:pt>
    <dgm:pt modelId="{DA4F2AE5-9786-469D-AD58-B5F3644CC824}" type="parTrans" cxnId="{AAA4DBF4-FAB3-45F4-9648-9ED4B16C3357}">
      <dgm:prSet/>
      <dgm:spPr/>
      <dgm:t>
        <a:bodyPr/>
        <a:lstStyle/>
        <a:p>
          <a:endParaRPr lang="en-US"/>
        </a:p>
      </dgm:t>
    </dgm:pt>
    <dgm:pt modelId="{FFCD4077-DFE8-49B3-A64B-5C4EA5917C96}" type="sibTrans" cxnId="{AAA4DBF4-FAB3-45F4-9648-9ED4B16C3357}">
      <dgm:prSet/>
      <dgm:spPr/>
      <dgm:t>
        <a:bodyPr/>
        <a:lstStyle/>
        <a:p>
          <a:endParaRPr lang="en-US"/>
        </a:p>
      </dgm:t>
    </dgm:pt>
    <dgm:pt modelId="{DD74882D-E468-440C-8219-C285232247E2}">
      <dgm:prSet phldrT="[Text]"/>
      <dgm:spPr/>
      <dgm:t>
        <a:bodyPr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r>
            <a:rPr lang="en-US" b="1" cap="none" spc="0" dirty="0">
              <a:ln/>
              <a:solidFill>
                <a:schemeClr val="accent3"/>
              </a:solidFill>
              <a:effectLst/>
            </a:rPr>
            <a:t>Product Object</a:t>
          </a:r>
        </a:p>
      </dgm:t>
    </dgm:pt>
    <dgm:pt modelId="{CD922221-E629-4BC7-980D-D6592A188FAE}" type="parTrans" cxnId="{FE879031-2544-4998-B4F6-B5B2CCCF6BD7}">
      <dgm:prSet/>
      <dgm:spPr/>
      <dgm:t>
        <a:bodyPr/>
        <a:lstStyle/>
        <a:p>
          <a:endParaRPr lang="en-US"/>
        </a:p>
      </dgm:t>
    </dgm:pt>
    <dgm:pt modelId="{4F0AC2C3-3DD4-4041-9223-BBFE37FD86ED}" type="sibTrans" cxnId="{FE879031-2544-4998-B4F6-B5B2CCCF6BD7}">
      <dgm:prSet/>
      <dgm:spPr/>
      <dgm:t>
        <a:bodyPr/>
        <a:lstStyle/>
        <a:p>
          <a:endParaRPr lang="en-US"/>
        </a:p>
      </dgm:t>
    </dgm:pt>
    <dgm:pt modelId="{063D5A01-C903-4B1F-8F1E-862DFC0DF414}">
      <dgm:prSet phldrT="[Text]"/>
      <dgm:spPr>
        <a:ln>
          <a:solidFill>
            <a:srgbClr val="FFC000"/>
          </a:solidFill>
        </a:ln>
      </dgm:spPr>
      <dgm:t>
        <a:bodyPr/>
        <a:lstStyle/>
        <a:p>
          <a:r>
            <a:rPr lang="en-US" dirty="0"/>
            <a:t>Create Product </a:t>
          </a:r>
          <a:r>
            <a:rPr lang="en-US" dirty="0" err="1"/>
            <a:t>JPanel</a:t>
          </a:r>
          <a:endParaRPr lang="en-US" dirty="0"/>
        </a:p>
      </dgm:t>
    </dgm:pt>
    <dgm:pt modelId="{305D78F6-B966-448F-8F40-8019FFC412A8}" type="parTrans" cxnId="{7BFD7ABF-AAED-443F-BAB3-5BE132D48AE8}">
      <dgm:prSet/>
      <dgm:spPr/>
      <dgm:t>
        <a:bodyPr/>
        <a:lstStyle/>
        <a:p>
          <a:endParaRPr lang="en-US"/>
        </a:p>
      </dgm:t>
    </dgm:pt>
    <dgm:pt modelId="{C53D5982-243C-4867-8A0D-E1BDFDCD4DCC}" type="sibTrans" cxnId="{7BFD7ABF-AAED-443F-BAB3-5BE132D48AE8}">
      <dgm:prSet/>
      <dgm:spPr/>
      <dgm:t>
        <a:bodyPr/>
        <a:lstStyle/>
        <a:p>
          <a:endParaRPr lang="en-US"/>
        </a:p>
      </dgm:t>
    </dgm:pt>
    <dgm:pt modelId="{CD353489-77D4-4A5A-91A0-F2278D65E825}">
      <dgm:prSet phldrT="[Text]"/>
      <dgm:spPr/>
      <dgm:t>
        <a:bodyPr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r>
            <a:rPr lang="en-US" b="1" cap="none" spc="0" dirty="0">
              <a:ln/>
              <a:solidFill>
                <a:schemeClr val="accent3"/>
              </a:solidFill>
              <a:effectLst/>
            </a:rPr>
            <a:t>Product Object</a:t>
          </a:r>
        </a:p>
      </dgm:t>
    </dgm:pt>
    <dgm:pt modelId="{7F76502A-054D-4E3F-98F6-5CA18926EE47}" type="parTrans" cxnId="{1E507F61-982C-4156-B86C-F93439A1C4F3}">
      <dgm:prSet/>
      <dgm:spPr/>
      <dgm:t>
        <a:bodyPr/>
        <a:lstStyle/>
        <a:p>
          <a:endParaRPr lang="en-US"/>
        </a:p>
      </dgm:t>
    </dgm:pt>
    <dgm:pt modelId="{9AB60802-796D-439F-BBEF-87105884FC79}" type="sibTrans" cxnId="{1E507F61-982C-4156-B86C-F93439A1C4F3}">
      <dgm:prSet/>
      <dgm:spPr/>
      <dgm:t>
        <a:bodyPr/>
        <a:lstStyle/>
        <a:p>
          <a:endParaRPr lang="en-US"/>
        </a:p>
      </dgm:t>
    </dgm:pt>
    <dgm:pt modelId="{3D39B850-B764-4A16-8442-673464091EEB}">
      <dgm:prSet phldrT="[Text]"/>
      <dgm:spPr/>
      <dgm:t>
        <a:bodyPr/>
        <a:lstStyle/>
        <a:p>
          <a:r>
            <a:rPr lang="en-US" dirty="0"/>
            <a:t>Input fields</a:t>
          </a:r>
        </a:p>
      </dgm:t>
    </dgm:pt>
    <dgm:pt modelId="{74A80B4E-7FC0-4413-9A93-C06627FB9406}" type="parTrans" cxnId="{6765802F-69CE-486F-9A81-770DA3AFE67D}">
      <dgm:prSet/>
      <dgm:spPr/>
      <dgm:t>
        <a:bodyPr/>
        <a:lstStyle/>
        <a:p>
          <a:endParaRPr lang="en-US"/>
        </a:p>
      </dgm:t>
    </dgm:pt>
    <dgm:pt modelId="{04F90F90-2F4A-4C6B-BC93-D491C467FCC0}" type="sibTrans" cxnId="{6765802F-69CE-486F-9A81-770DA3AFE67D}">
      <dgm:prSet/>
      <dgm:spPr/>
      <dgm:t>
        <a:bodyPr/>
        <a:lstStyle/>
        <a:p>
          <a:endParaRPr lang="en-US"/>
        </a:p>
      </dgm:t>
    </dgm:pt>
    <dgm:pt modelId="{E3275BDB-DE55-4B10-9FA9-6F6C7E03DC31}">
      <dgm:prSet phldrT="[Text]"/>
      <dgm:spPr/>
      <dgm:t>
        <a:bodyPr/>
        <a:lstStyle/>
        <a:p>
          <a:r>
            <a:rPr lang="en-US" dirty="0" err="1"/>
            <a:t>NameTextField</a:t>
          </a:r>
          <a:endParaRPr lang="en-US" dirty="0"/>
        </a:p>
      </dgm:t>
    </dgm:pt>
    <dgm:pt modelId="{E07FAC69-F508-4C0D-BEBD-3ABF9558F3E2}" type="parTrans" cxnId="{E71C07E4-04B1-4FD7-AEA4-584135F64CDA}">
      <dgm:prSet/>
      <dgm:spPr/>
      <dgm:t>
        <a:bodyPr/>
        <a:lstStyle/>
        <a:p>
          <a:endParaRPr lang="en-US"/>
        </a:p>
      </dgm:t>
    </dgm:pt>
    <dgm:pt modelId="{DA5E1CCF-A049-47DE-BADA-E209F5B42B51}" type="sibTrans" cxnId="{E71C07E4-04B1-4FD7-AEA4-584135F64CDA}">
      <dgm:prSet/>
      <dgm:spPr/>
      <dgm:t>
        <a:bodyPr/>
        <a:lstStyle/>
        <a:p>
          <a:endParaRPr lang="en-US"/>
        </a:p>
      </dgm:t>
    </dgm:pt>
    <dgm:pt modelId="{F176419B-BF73-4757-9E66-92106F4E6CFF}">
      <dgm:prSet phldrT="[Text]"/>
      <dgm:spPr/>
      <dgm:t>
        <a:bodyPr/>
        <a:lstStyle/>
        <a:p>
          <a:r>
            <a:rPr lang="en-US" dirty="0" err="1"/>
            <a:t>PriceTextField</a:t>
          </a:r>
          <a:endParaRPr lang="en-US" dirty="0"/>
        </a:p>
      </dgm:t>
    </dgm:pt>
    <dgm:pt modelId="{154C11C1-A455-4FAC-9BDB-88B5BDCBD5AD}" type="parTrans" cxnId="{BFBE37F2-D0C6-434D-B571-195ACE88A0E2}">
      <dgm:prSet/>
      <dgm:spPr/>
      <dgm:t>
        <a:bodyPr/>
        <a:lstStyle/>
        <a:p>
          <a:endParaRPr lang="en-US"/>
        </a:p>
      </dgm:t>
    </dgm:pt>
    <dgm:pt modelId="{FBC50F89-5C71-4550-8438-DB372B458354}" type="sibTrans" cxnId="{BFBE37F2-D0C6-434D-B571-195ACE88A0E2}">
      <dgm:prSet/>
      <dgm:spPr/>
      <dgm:t>
        <a:bodyPr/>
        <a:lstStyle/>
        <a:p>
          <a:endParaRPr lang="en-US"/>
        </a:p>
      </dgm:t>
    </dgm:pt>
    <dgm:pt modelId="{C943C6F9-BCEE-43EB-A73B-DCA1F4C53CE5}">
      <dgm:prSet phldrT="[Text]"/>
      <dgm:spPr/>
      <dgm:t>
        <a:bodyPr/>
        <a:lstStyle/>
        <a:p>
          <a:r>
            <a:rPr lang="en-US" dirty="0"/>
            <a:t>Customer</a:t>
          </a:r>
        </a:p>
      </dgm:t>
    </dgm:pt>
    <dgm:pt modelId="{AB4ED2BF-196D-4124-8202-954A1357D5E5}" type="sibTrans" cxnId="{D27327BC-69F4-482C-9772-E6DD835D82DE}">
      <dgm:prSet/>
      <dgm:spPr/>
      <dgm:t>
        <a:bodyPr/>
        <a:lstStyle/>
        <a:p>
          <a:endParaRPr lang="en-US"/>
        </a:p>
      </dgm:t>
    </dgm:pt>
    <dgm:pt modelId="{6E96D4A5-1D4E-401A-A015-D4AA6F4E2F96}" type="parTrans" cxnId="{D27327BC-69F4-482C-9772-E6DD835D82DE}">
      <dgm:prSet/>
      <dgm:spPr/>
      <dgm:t>
        <a:bodyPr/>
        <a:lstStyle/>
        <a:p>
          <a:endParaRPr lang="en-US"/>
        </a:p>
      </dgm:t>
    </dgm:pt>
    <dgm:pt modelId="{97985096-FA36-43E6-888C-8FE57A6184D6}" type="pres">
      <dgm:prSet presAssocID="{32D728FC-693F-4080-926A-923E112379A9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ACAD30C6-30E7-41B1-A216-E510B6759CE8}" type="pres">
      <dgm:prSet presAssocID="{32D728FC-693F-4080-926A-923E112379A9}" presName="outerBox" presStyleCnt="0"/>
      <dgm:spPr/>
    </dgm:pt>
    <dgm:pt modelId="{319CD1BF-4614-43FD-AF71-AE4A28B87B0B}" type="pres">
      <dgm:prSet presAssocID="{32D728FC-693F-4080-926A-923E112379A9}" presName="outerBoxParent" presStyleLbl="node1" presStyleIdx="0" presStyleCnt="3" custLinFactNeighborX="5000" custLinFactNeighborY="508"/>
      <dgm:spPr/>
    </dgm:pt>
    <dgm:pt modelId="{FE0B4A0A-82FC-43F1-B1AE-1DE6A4CA3B56}" type="pres">
      <dgm:prSet presAssocID="{32D728FC-693F-4080-926A-923E112379A9}" presName="outerBoxChildren" presStyleCnt="0"/>
      <dgm:spPr/>
    </dgm:pt>
    <dgm:pt modelId="{C5740EAF-3E05-4314-87F6-AE3A52F037A9}" type="pres">
      <dgm:prSet presAssocID="{DD74882D-E468-440C-8219-C285232247E2}" presName="oChild" presStyleLbl="fgAcc1" presStyleIdx="0" presStyleCnt="5">
        <dgm:presLayoutVars>
          <dgm:bulletEnabled val="1"/>
        </dgm:presLayoutVars>
      </dgm:prSet>
      <dgm:spPr/>
    </dgm:pt>
    <dgm:pt modelId="{5673125C-1B4E-4712-BB32-2C3DC3473DED}" type="pres">
      <dgm:prSet presAssocID="{4F0AC2C3-3DD4-4041-9223-BBFE37FD86ED}" presName="outerSibTrans" presStyleCnt="0"/>
      <dgm:spPr/>
    </dgm:pt>
    <dgm:pt modelId="{AE8A5546-6AB0-4F83-B89C-55EE4E2095F2}" type="pres">
      <dgm:prSet presAssocID="{C943C6F9-BCEE-43EB-A73B-DCA1F4C53CE5}" presName="oChild" presStyleLbl="fgAcc1" presStyleIdx="1" presStyleCnt="5">
        <dgm:presLayoutVars>
          <dgm:bulletEnabled val="1"/>
        </dgm:presLayoutVars>
      </dgm:prSet>
      <dgm:spPr/>
    </dgm:pt>
    <dgm:pt modelId="{03F2836E-A450-4E75-8F25-7ADC929E9FB1}" type="pres">
      <dgm:prSet presAssocID="{32D728FC-693F-4080-926A-923E112379A9}" presName="middleBox" presStyleCnt="0"/>
      <dgm:spPr/>
    </dgm:pt>
    <dgm:pt modelId="{361DDC68-D553-4D04-9102-BAC2E3E1C19E}" type="pres">
      <dgm:prSet presAssocID="{32D728FC-693F-4080-926A-923E112379A9}" presName="middleBoxParent" presStyleLbl="node1" presStyleIdx="1" presStyleCnt="3"/>
      <dgm:spPr/>
    </dgm:pt>
    <dgm:pt modelId="{6444B008-8B56-4B57-96E7-637CC02BFF7B}" type="pres">
      <dgm:prSet presAssocID="{32D728FC-693F-4080-926A-923E112379A9}" presName="middleBoxChildren" presStyleCnt="0"/>
      <dgm:spPr/>
    </dgm:pt>
    <dgm:pt modelId="{0808C6C9-57E4-43FE-B257-5975CC4E759A}" type="pres">
      <dgm:prSet presAssocID="{CD353489-77D4-4A5A-91A0-F2278D65E825}" presName="mChild" presStyleLbl="fgAcc1" presStyleIdx="2" presStyleCnt="5">
        <dgm:presLayoutVars>
          <dgm:bulletEnabled val="1"/>
        </dgm:presLayoutVars>
      </dgm:prSet>
      <dgm:spPr/>
    </dgm:pt>
    <dgm:pt modelId="{0F9719A5-DF6A-49DA-A858-13F445D568D4}" type="pres">
      <dgm:prSet presAssocID="{32D728FC-693F-4080-926A-923E112379A9}" presName="centerBox" presStyleCnt="0"/>
      <dgm:spPr/>
    </dgm:pt>
    <dgm:pt modelId="{A98AF655-0ADC-47D0-8759-C0B07745EB2E}" type="pres">
      <dgm:prSet presAssocID="{32D728FC-693F-4080-926A-923E112379A9}" presName="centerBoxParent" presStyleLbl="node1" presStyleIdx="2" presStyleCnt="3"/>
      <dgm:spPr/>
    </dgm:pt>
    <dgm:pt modelId="{5B9B7D1C-16AA-4F0A-81C4-8AC8D3BC3C31}" type="pres">
      <dgm:prSet presAssocID="{32D728FC-693F-4080-926A-923E112379A9}" presName="centerBoxChildren" presStyleCnt="0"/>
      <dgm:spPr/>
    </dgm:pt>
    <dgm:pt modelId="{59811002-7534-460F-BB1B-BE356BAC0229}" type="pres">
      <dgm:prSet presAssocID="{E3275BDB-DE55-4B10-9FA9-6F6C7E03DC31}" presName="cChild" presStyleLbl="fgAcc1" presStyleIdx="3" presStyleCnt="5">
        <dgm:presLayoutVars>
          <dgm:bulletEnabled val="1"/>
        </dgm:presLayoutVars>
      </dgm:prSet>
      <dgm:spPr/>
    </dgm:pt>
    <dgm:pt modelId="{9C1AEF9C-CB3E-4865-89C3-B280AF7AE0A7}" type="pres">
      <dgm:prSet presAssocID="{DA5E1CCF-A049-47DE-BADA-E209F5B42B51}" presName="centerSibTrans" presStyleCnt="0"/>
      <dgm:spPr/>
    </dgm:pt>
    <dgm:pt modelId="{7A749EC6-2E69-4B31-86AA-5521415847C6}" type="pres">
      <dgm:prSet presAssocID="{F176419B-BF73-4757-9E66-92106F4E6CFF}" presName="cChild" presStyleLbl="fgAcc1" presStyleIdx="4" presStyleCnt="5">
        <dgm:presLayoutVars>
          <dgm:bulletEnabled val="1"/>
        </dgm:presLayoutVars>
      </dgm:prSet>
      <dgm:spPr/>
    </dgm:pt>
  </dgm:ptLst>
  <dgm:cxnLst>
    <dgm:cxn modelId="{56A0A516-B234-4AEF-BBB2-4A5DC7E9B8BD}" type="presOf" srcId="{C943C6F9-BCEE-43EB-A73B-DCA1F4C53CE5}" destId="{AE8A5546-6AB0-4F83-B89C-55EE4E2095F2}" srcOrd="0" destOrd="0" presId="urn:microsoft.com/office/officeart/2005/8/layout/target2"/>
    <dgm:cxn modelId="{6D59611F-C7E1-480E-9930-01C4CCD7856F}" type="presOf" srcId="{E3275BDB-DE55-4B10-9FA9-6F6C7E03DC31}" destId="{59811002-7534-460F-BB1B-BE356BAC0229}" srcOrd="0" destOrd="0" presId="urn:microsoft.com/office/officeart/2005/8/layout/target2"/>
    <dgm:cxn modelId="{6765802F-69CE-486F-9A81-770DA3AFE67D}" srcId="{32D728FC-693F-4080-926A-923E112379A9}" destId="{3D39B850-B764-4A16-8442-673464091EEB}" srcOrd="2" destOrd="0" parTransId="{74A80B4E-7FC0-4413-9A93-C06627FB9406}" sibTransId="{04F90F90-2F4A-4C6B-BC93-D491C467FCC0}"/>
    <dgm:cxn modelId="{FE879031-2544-4998-B4F6-B5B2CCCF6BD7}" srcId="{E8A7B076-F3FC-4245-90D6-85EED1045F39}" destId="{DD74882D-E468-440C-8219-C285232247E2}" srcOrd="0" destOrd="0" parTransId="{CD922221-E629-4BC7-980D-D6592A188FAE}" sibTransId="{4F0AC2C3-3DD4-4041-9223-BBFE37FD86ED}"/>
    <dgm:cxn modelId="{4C257337-4795-4081-BFA4-46DE2CB8F436}" type="presOf" srcId="{063D5A01-C903-4B1F-8F1E-862DFC0DF414}" destId="{361DDC68-D553-4D04-9102-BAC2E3E1C19E}" srcOrd="0" destOrd="0" presId="urn:microsoft.com/office/officeart/2005/8/layout/target2"/>
    <dgm:cxn modelId="{1E507F61-982C-4156-B86C-F93439A1C4F3}" srcId="{063D5A01-C903-4B1F-8F1E-862DFC0DF414}" destId="{CD353489-77D4-4A5A-91A0-F2278D65E825}" srcOrd="0" destOrd="0" parTransId="{7F76502A-054D-4E3F-98F6-5CA18926EE47}" sibTransId="{9AB60802-796D-439F-BBEF-87105884FC79}"/>
    <dgm:cxn modelId="{B9478662-606E-42D1-809F-92C4CC8AE616}" type="presOf" srcId="{E8A7B076-F3FC-4245-90D6-85EED1045F39}" destId="{319CD1BF-4614-43FD-AF71-AE4A28B87B0B}" srcOrd="0" destOrd="0" presId="urn:microsoft.com/office/officeart/2005/8/layout/target2"/>
    <dgm:cxn modelId="{CFE37F57-FA79-4F31-A168-79FFD5055811}" type="presOf" srcId="{DD74882D-E468-440C-8219-C285232247E2}" destId="{C5740EAF-3E05-4314-87F6-AE3A52F037A9}" srcOrd="0" destOrd="0" presId="urn:microsoft.com/office/officeart/2005/8/layout/target2"/>
    <dgm:cxn modelId="{5EDA7993-4A4C-4C07-925B-8FBFB43B3173}" type="presOf" srcId="{F176419B-BF73-4757-9E66-92106F4E6CFF}" destId="{7A749EC6-2E69-4B31-86AA-5521415847C6}" srcOrd="0" destOrd="0" presId="urn:microsoft.com/office/officeart/2005/8/layout/target2"/>
    <dgm:cxn modelId="{0F6818A1-9DCB-4E71-8DDB-EB28FB64FB66}" type="presOf" srcId="{32D728FC-693F-4080-926A-923E112379A9}" destId="{97985096-FA36-43E6-888C-8FE57A6184D6}" srcOrd="0" destOrd="0" presId="urn:microsoft.com/office/officeart/2005/8/layout/target2"/>
    <dgm:cxn modelId="{D27327BC-69F4-482C-9772-E6DD835D82DE}" srcId="{E8A7B076-F3FC-4245-90D6-85EED1045F39}" destId="{C943C6F9-BCEE-43EB-A73B-DCA1F4C53CE5}" srcOrd="1" destOrd="0" parTransId="{6E96D4A5-1D4E-401A-A015-D4AA6F4E2F96}" sibTransId="{AB4ED2BF-196D-4124-8202-954A1357D5E5}"/>
    <dgm:cxn modelId="{7BFD7ABF-AAED-443F-BAB3-5BE132D48AE8}" srcId="{32D728FC-693F-4080-926A-923E112379A9}" destId="{063D5A01-C903-4B1F-8F1E-862DFC0DF414}" srcOrd="1" destOrd="0" parTransId="{305D78F6-B966-448F-8F40-8019FFC412A8}" sibTransId="{C53D5982-243C-4867-8A0D-E1BDFDCD4DCC}"/>
    <dgm:cxn modelId="{E71C07E4-04B1-4FD7-AEA4-584135F64CDA}" srcId="{3D39B850-B764-4A16-8442-673464091EEB}" destId="{E3275BDB-DE55-4B10-9FA9-6F6C7E03DC31}" srcOrd="0" destOrd="0" parTransId="{E07FAC69-F508-4C0D-BEBD-3ABF9558F3E2}" sibTransId="{DA5E1CCF-A049-47DE-BADA-E209F5B42B51}"/>
    <dgm:cxn modelId="{C2FBE6E9-990D-4613-A6A9-A42DE4A5E6ED}" type="presOf" srcId="{CD353489-77D4-4A5A-91A0-F2278D65E825}" destId="{0808C6C9-57E4-43FE-B257-5975CC4E759A}" srcOrd="0" destOrd="0" presId="urn:microsoft.com/office/officeart/2005/8/layout/target2"/>
    <dgm:cxn modelId="{DF3FD4F1-4D0C-4387-91F3-C58E8105066C}" type="presOf" srcId="{3D39B850-B764-4A16-8442-673464091EEB}" destId="{A98AF655-0ADC-47D0-8759-C0B07745EB2E}" srcOrd="0" destOrd="0" presId="urn:microsoft.com/office/officeart/2005/8/layout/target2"/>
    <dgm:cxn modelId="{BFBE37F2-D0C6-434D-B571-195ACE88A0E2}" srcId="{3D39B850-B764-4A16-8442-673464091EEB}" destId="{F176419B-BF73-4757-9E66-92106F4E6CFF}" srcOrd="1" destOrd="0" parTransId="{154C11C1-A455-4FAC-9BDB-88B5BDCBD5AD}" sibTransId="{FBC50F89-5C71-4550-8438-DB372B458354}"/>
    <dgm:cxn modelId="{AAA4DBF4-FAB3-45F4-9648-9ED4B16C3357}" srcId="{32D728FC-693F-4080-926A-923E112379A9}" destId="{E8A7B076-F3FC-4245-90D6-85EED1045F39}" srcOrd="0" destOrd="0" parTransId="{DA4F2AE5-9786-469D-AD58-B5F3644CC824}" sibTransId="{FFCD4077-DFE8-49B3-A64B-5C4EA5917C96}"/>
    <dgm:cxn modelId="{4C7886B2-32CE-4E43-BC54-64FDCBB570CC}" type="presParOf" srcId="{97985096-FA36-43E6-888C-8FE57A6184D6}" destId="{ACAD30C6-30E7-41B1-A216-E510B6759CE8}" srcOrd="0" destOrd="0" presId="urn:microsoft.com/office/officeart/2005/8/layout/target2"/>
    <dgm:cxn modelId="{DE58F1E4-6A1C-456C-8938-7FF943FB3CD2}" type="presParOf" srcId="{ACAD30C6-30E7-41B1-A216-E510B6759CE8}" destId="{319CD1BF-4614-43FD-AF71-AE4A28B87B0B}" srcOrd="0" destOrd="0" presId="urn:microsoft.com/office/officeart/2005/8/layout/target2"/>
    <dgm:cxn modelId="{381C5AB1-BF71-4371-8995-C6F453B2833E}" type="presParOf" srcId="{ACAD30C6-30E7-41B1-A216-E510B6759CE8}" destId="{FE0B4A0A-82FC-43F1-B1AE-1DE6A4CA3B56}" srcOrd="1" destOrd="0" presId="urn:microsoft.com/office/officeart/2005/8/layout/target2"/>
    <dgm:cxn modelId="{03048C2B-064F-4FF5-9B4A-99824BE2F091}" type="presParOf" srcId="{FE0B4A0A-82FC-43F1-B1AE-1DE6A4CA3B56}" destId="{C5740EAF-3E05-4314-87F6-AE3A52F037A9}" srcOrd="0" destOrd="0" presId="urn:microsoft.com/office/officeart/2005/8/layout/target2"/>
    <dgm:cxn modelId="{77FDA042-030B-49C9-8465-B1CE4C55DA7B}" type="presParOf" srcId="{FE0B4A0A-82FC-43F1-B1AE-1DE6A4CA3B56}" destId="{5673125C-1B4E-4712-BB32-2C3DC3473DED}" srcOrd="1" destOrd="0" presId="urn:microsoft.com/office/officeart/2005/8/layout/target2"/>
    <dgm:cxn modelId="{42C227AB-11BC-4F1B-91EC-A9B2DC56F5AA}" type="presParOf" srcId="{FE0B4A0A-82FC-43F1-B1AE-1DE6A4CA3B56}" destId="{AE8A5546-6AB0-4F83-B89C-55EE4E2095F2}" srcOrd="2" destOrd="0" presId="urn:microsoft.com/office/officeart/2005/8/layout/target2"/>
    <dgm:cxn modelId="{673EB752-C036-4CBA-ABB9-DD2BBEF37E1E}" type="presParOf" srcId="{97985096-FA36-43E6-888C-8FE57A6184D6}" destId="{03F2836E-A450-4E75-8F25-7ADC929E9FB1}" srcOrd="1" destOrd="0" presId="urn:microsoft.com/office/officeart/2005/8/layout/target2"/>
    <dgm:cxn modelId="{BE2BE1E9-1C6F-4D21-8B6A-C5FD7F7C4DB2}" type="presParOf" srcId="{03F2836E-A450-4E75-8F25-7ADC929E9FB1}" destId="{361DDC68-D553-4D04-9102-BAC2E3E1C19E}" srcOrd="0" destOrd="0" presId="urn:microsoft.com/office/officeart/2005/8/layout/target2"/>
    <dgm:cxn modelId="{BF0A2BF9-1C48-4987-8718-8F944683CCA6}" type="presParOf" srcId="{03F2836E-A450-4E75-8F25-7ADC929E9FB1}" destId="{6444B008-8B56-4B57-96E7-637CC02BFF7B}" srcOrd="1" destOrd="0" presId="urn:microsoft.com/office/officeart/2005/8/layout/target2"/>
    <dgm:cxn modelId="{EB44C378-87B4-4810-9326-D32078581436}" type="presParOf" srcId="{6444B008-8B56-4B57-96E7-637CC02BFF7B}" destId="{0808C6C9-57E4-43FE-B257-5975CC4E759A}" srcOrd="0" destOrd="0" presId="urn:microsoft.com/office/officeart/2005/8/layout/target2"/>
    <dgm:cxn modelId="{3971EBA8-84A4-4043-ADB0-9910B062326A}" type="presParOf" srcId="{97985096-FA36-43E6-888C-8FE57A6184D6}" destId="{0F9719A5-DF6A-49DA-A858-13F445D568D4}" srcOrd="2" destOrd="0" presId="urn:microsoft.com/office/officeart/2005/8/layout/target2"/>
    <dgm:cxn modelId="{6CE1BC40-EFC2-44D7-8D70-14FC1E51485A}" type="presParOf" srcId="{0F9719A5-DF6A-49DA-A858-13F445D568D4}" destId="{A98AF655-0ADC-47D0-8759-C0B07745EB2E}" srcOrd="0" destOrd="0" presId="urn:microsoft.com/office/officeart/2005/8/layout/target2"/>
    <dgm:cxn modelId="{8FA683AA-098F-4255-B1A3-29CEF531DFFD}" type="presParOf" srcId="{0F9719A5-DF6A-49DA-A858-13F445D568D4}" destId="{5B9B7D1C-16AA-4F0A-81C4-8AC8D3BC3C31}" srcOrd="1" destOrd="0" presId="urn:microsoft.com/office/officeart/2005/8/layout/target2"/>
    <dgm:cxn modelId="{C0B375D1-4876-4BDE-BE93-DD78BFDDD4CF}" type="presParOf" srcId="{5B9B7D1C-16AA-4F0A-81C4-8AC8D3BC3C31}" destId="{59811002-7534-460F-BB1B-BE356BAC0229}" srcOrd="0" destOrd="0" presId="urn:microsoft.com/office/officeart/2005/8/layout/target2"/>
    <dgm:cxn modelId="{24088769-BAE1-47D9-80BF-FA5F052DB4C6}" type="presParOf" srcId="{5B9B7D1C-16AA-4F0A-81C4-8AC8D3BC3C31}" destId="{9C1AEF9C-CB3E-4865-89C3-B280AF7AE0A7}" srcOrd="1" destOrd="0" presId="urn:microsoft.com/office/officeart/2005/8/layout/target2"/>
    <dgm:cxn modelId="{CEB8EFE7-EBAC-4DDC-BBBA-CE1CF9C4A566}" type="presParOf" srcId="{5B9B7D1C-16AA-4F0A-81C4-8AC8D3BC3C31}" destId="{7A749EC6-2E69-4B31-86AA-5521415847C6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D728FC-693F-4080-926A-923E112379A9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A7B076-F3FC-4245-90D6-85EED1045F39}">
      <dgm:prSet phldrT="[Text]"/>
      <dgm:spPr/>
      <dgm:t>
        <a:bodyPr/>
        <a:lstStyle/>
        <a:p>
          <a:r>
            <a:rPr lang="en-US" dirty="0" err="1"/>
            <a:t>Jframe</a:t>
          </a:r>
          <a:r>
            <a:rPr lang="en-US" dirty="0"/>
            <a:t> (</a:t>
          </a:r>
          <a:r>
            <a:rPr lang="en-US" dirty="0" err="1"/>
            <a:t>MainJFrame</a:t>
          </a:r>
          <a:r>
            <a:rPr lang="en-US" dirty="0"/>
            <a:t>)</a:t>
          </a:r>
        </a:p>
      </dgm:t>
    </dgm:pt>
    <dgm:pt modelId="{DA4F2AE5-9786-469D-AD58-B5F3644CC824}" type="parTrans" cxnId="{AAA4DBF4-FAB3-45F4-9648-9ED4B16C3357}">
      <dgm:prSet/>
      <dgm:spPr/>
      <dgm:t>
        <a:bodyPr/>
        <a:lstStyle/>
        <a:p>
          <a:endParaRPr lang="en-US"/>
        </a:p>
      </dgm:t>
    </dgm:pt>
    <dgm:pt modelId="{FFCD4077-DFE8-49B3-A64B-5C4EA5917C96}" type="sibTrans" cxnId="{AAA4DBF4-FAB3-45F4-9648-9ED4B16C3357}">
      <dgm:prSet/>
      <dgm:spPr/>
      <dgm:t>
        <a:bodyPr/>
        <a:lstStyle/>
        <a:p>
          <a:endParaRPr lang="en-US"/>
        </a:p>
      </dgm:t>
    </dgm:pt>
    <dgm:pt modelId="{DD74882D-E468-440C-8219-C285232247E2}">
      <dgm:prSet phldrT="[Text]"/>
      <dgm:spPr/>
      <dgm:t>
        <a:bodyPr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r>
            <a:rPr lang="en-US" b="1" cap="none" spc="0" dirty="0">
              <a:ln/>
              <a:solidFill>
                <a:schemeClr val="accent3"/>
              </a:solidFill>
              <a:effectLst/>
            </a:rPr>
            <a:t>Product Object</a:t>
          </a:r>
        </a:p>
      </dgm:t>
    </dgm:pt>
    <dgm:pt modelId="{CD922221-E629-4BC7-980D-D6592A188FAE}" type="parTrans" cxnId="{FE879031-2544-4998-B4F6-B5B2CCCF6BD7}">
      <dgm:prSet/>
      <dgm:spPr/>
      <dgm:t>
        <a:bodyPr/>
        <a:lstStyle/>
        <a:p>
          <a:endParaRPr lang="en-US"/>
        </a:p>
      </dgm:t>
    </dgm:pt>
    <dgm:pt modelId="{4F0AC2C3-3DD4-4041-9223-BBFE37FD86ED}" type="sibTrans" cxnId="{FE879031-2544-4998-B4F6-B5B2CCCF6BD7}">
      <dgm:prSet/>
      <dgm:spPr/>
      <dgm:t>
        <a:bodyPr/>
        <a:lstStyle/>
        <a:p>
          <a:endParaRPr lang="en-US"/>
        </a:p>
      </dgm:t>
    </dgm:pt>
    <dgm:pt modelId="{063D5A01-C903-4B1F-8F1E-862DFC0DF414}">
      <dgm:prSet phldrT="[Text]"/>
      <dgm:spPr>
        <a:ln>
          <a:solidFill>
            <a:srgbClr val="FFC000"/>
          </a:solidFill>
        </a:ln>
      </dgm:spPr>
      <dgm:t>
        <a:bodyPr/>
        <a:lstStyle/>
        <a:p>
          <a:r>
            <a:rPr lang="en-US" dirty="0"/>
            <a:t>Create Product </a:t>
          </a:r>
          <a:r>
            <a:rPr lang="en-US" dirty="0" err="1"/>
            <a:t>JPanel</a:t>
          </a:r>
          <a:endParaRPr lang="en-US" dirty="0"/>
        </a:p>
      </dgm:t>
    </dgm:pt>
    <dgm:pt modelId="{305D78F6-B966-448F-8F40-8019FFC412A8}" type="parTrans" cxnId="{7BFD7ABF-AAED-443F-BAB3-5BE132D48AE8}">
      <dgm:prSet/>
      <dgm:spPr/>
      <dgm:t>
        <a:bodyPr/>
        <a:lstStyle/>
        <a:p>
          <a:endParaRPr lang="en-US"/>
        </a:p>
      </dgm:t>
    </dgm:pt>
    <dgm:pt modelId="{C53D5982-243C-4867-8A0D-E1BDFDCD4DCC}" type="sibTrans" cxnId="{7BFD7ABF-AAED-443F-BAB3-5BE132D48AE8}">
      <dgm:prSet/>
      <dgm:spPr/>
      <dgm:t>
        <a:bodyPr/>
        <a:lstStyle/>
        <a:p>
          <a:endParaRPr lang="en-US"/>
        </a:p>
      </dgm:t>
    </dgm:pt>
    <dgm:pt modelId="{CD353489-77D4-4A5A-91A0-F2278D65E825}">
      <dgm:prSet phldrT="[Text]"/>
      <dgm:spPr/>
      <dgm:t>
        <a:bodyPr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endParaRPr lang="en-US" b="1" cap="none" spc="0" dirty="0">
            <a:ln/>
            <a:solidFill>
              <a:schemeClr val="accent3"/>
            </a:solidFill>
            <a:effectLst/>
          </a:endParaRPr>
        </a:p>
      </dgm:t>
    </dgm:pt>
    <dgm:pt modelId="{7F76502A-054D-4E3F-98F6-5CA18926EE47}" type="parTrans" cxnId="{1E507F61-982C-4156-B86C-F93439A1C4F3}">
      <dgm:prSet/>
      <dgm:spPr/>
      <dgm:t>
        <a:bodyPr/>
        <a:lstStyle/>
        <a:p>
          <a:endParaRPr lang="en-US"/>
        </a:p>
      </dgm:t>
    </dgm:pt>
    <dgm:pt modelId="{9AB60802-796D-439F-BBEF-87105884FC79}" type="sibTrans" cxnId="{1E507F61-982C-4156-B86C-F93439A1C4F3}">
      <dgm:prSet/>
      <dgm:spPr/>
      <dgm:t>
        <a:bodyPr/>
        <a:lstStyle/>
        <a:p>
          <a:endParaRPr lang="en-US"/>
        </a:p>
      </dgm:t>
    </dgm:pt>
    <dgm:pt modelId="{3D39B850-B764-4A16-8442-673464091EEB}">
      <dgm:prSet phldrT="[Text]"/>
      <dgm:spPr/>
      <dgm:t>
        <a:bodyPr/>
        <a:lstStyle/>
        <a:p>
          <a:r>
            <a:rPr lang="en-US" dirty="0"/>
            <a:t>Input fields</a:t>
          </a:r>
        </a:p>
      </dgm:t>
    </dgm:pt>
    <dgm:pt modelId="{74A80B4E-7FC0-4413-9A93-C06627FB9406}" type="parTrans" cxnId="{6765802F-69CE-486F-9A81-770DA3AFE67D}">
      <dgm:prSet/>
      <dgm:spPr/>
      <dgm:t>
        <a:bodyPr/>
        <a:lstStyle/>
        <a:p>
          <a:endParaRPr lang="en-US"/>
        </a:p>
      </dgm:t>
    </dgm:pt>
    <dgm:pt modelId="{04F90F90-2F4A-4C6B-BC93-D491C467FCC0}" type="sibTrans" cxnId="{6765802F-69CE-486F-9A81-770DA3AFE67D}">
      <dgm:prSet/>
      <dgm:spPr/>
      <dgm:t>
        <a:bodyPr/>
        <a:lstStyle/>
        <a:p>
          <a:endParaRPr lang="en-US"/>
        </a:p>
      </dgm:t>
    </dgm:pt>
    <dgm:pt modelId="{E3275BDB-DE55-4B10-9FA9-6F6C7E03DC31}">
      <dgm:prSet phldrT="[Text]"/>
      <dgm:spPr/>
      <dgm:t>
        <a:bodyPr/>
        <a:lstStyle/>
        <a:p>
          <a:r>
            <a:rPr lang="en-US" dirty="0" err="1"/>
            <a:t>NameTextField</a:t>
          </a:r>
          <a:endParaRPr lang="en-US" dirty="0"/>
        </a:p>
      </dgm:t>
    </dgm:pt>
    <dgm:pt modelId="{E07FAC69-F508-4C0D-BEBD-3ABF9558F3E2}" type="parTrans" cxnId="{E71C07E4-04B1-4FD7-AEA4-584135F64CDA}">
      <dgm:prSet/>
      <dgm:spPr/>
      <dgm:t>
        <a:bodyPr/>
        <a:lstStyle/>
        <a:p>
          <a:endParaRPr lang="en-US"/>
        </a:p>
      </dgm:t>
    </dgm:pt>
    <dgm:pt modelId="{DA5E1CCF-A049-47DE-BADA-E209F5B42B51}" type="sibTrans" cxnId="{E71C07E4-04B1-4FD7-AEA4-584135F64CDA}">
      <dgm:prSet/>
      <dgm:spPr/>
      <dgm:t>
        <a:bodyPr/>
        <a:lstStyle/>
        <a:p>
          <a:endParaRPr lang="en-US"/>
        </a:p>
      </dgm:t>
    </dgm:pt>
    <dgm:pt modelId="{F176419B-BF73-4757-9E66-92106F4E6CFF}">
      <dgm:prSet phldrT="[Text]"/>
      <dgm:spPr/>
      <dgm:t>
        <a:bodyPr/>
        <a:lstStyle/>
        <a:p>
          <a:r>
            <a:rPr lang="en-US" dirty="0" err="1"/>
            <a:t>PriceTextField</a:t>
          </a:r>
          <a:endParaRPr lang="en-US" dirty="0"/>
        </a:p>
      </dgm:t>
    </dgm:pt>
    <dgm:pt modelId="{154C11C1-A455-4FAC-9BDB-88B5BDCBD5AD}" type="parTrans" cxnId="{BFBE37F2-D0C6-434D-B571-195ACE88A0E2}">
      <dgm:prSet/>
      <dgm:spPr/>
      <dgm:t>
        <a:bodyPr/>
        <a:lstStyle/>
        <a:p>
          <a:endParaRPr lang="en-US"/>
        </a:p>
      </dgm:t>
    </dgm:pt>
    <dgm:pt modelId="{FBC50F89-5C71-4550-8438-DB372B458354}" type="sibTrans" cxnId="{BFBE37F2-D0C6-434D-B571-195ACE88A0E2}">
      <dgm:prSet/>
      <dgm:spPr/>
      <dgm:t>
        <a:bodyPr/>
        <a:lstStyle/>
        <a:p>
          <a:endParaRPr lang="en-US"/>
        </a:p>
      </dgm:t>
    </dgm:pt>
    <dgm:pt modelId="{C943C6F9-BCEE-43EB-A73B-DCA1F4C53CE5}">
      <dgm:prSet phldrT="[Text]"/>
      <dgm:spPr/>
      <dgm:t>
        <a:bodyPr/>
        <a:lstStyle/>
        <a:p>
          <a:r>
            <a:rPr lang="en-US" dirty="0"/>
            <a:t>Customer</a:t>
          </a:r>
        </a:p>
      </dgm:t>
    </dgm:pt>
    <dgm:pt modelId="{AB4ED2BF-196D-4124-8202-954A1357D5E5}" type="sibTrans" cxnId="{D27327BC-69F4-482C-9772-E6DD835D82DE}">
      <dgm:prSet/>
      <dgm:spPr/>
      <dgm:t>
        <a:bodyPr/>
        <a:lstStyle/>
        <a:p>
          <a:endParaRPr lang="en-US"/>
        </a:p>
      </dgm:t>
    </dgm:pt>
    <dgm:pt modelId="{6E96D4A5-1D4E-401A-A015-D4AA6F4E2F96}" type="parTrans" cxnId="{D27327BC-69F4-482C-9772-E6DD835D82DE}">
      <dgm:prSet/>
      <dgm:spPr/>
      <dgm:t>
        <a:bodyPr/>
        <a:lstStyle/>
        <a:p>
          <a:endParaRPr lang="en-US"/>
        </a:p>
      </dgm:t>
    </dgm:pt>
    <dgm:pt modelId="{97985096-FA36-43E6-888C-8FE57A6184D6}" type="pres">
      <dgm:prSet presAssocID="{32D728FC-693F-4080-926A-923E112379A9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ACAD30C6-30E7-41B1-A216-E510B6759CE8}" type="pres">
      <dgm:prSet presAssocID="{32D728FC-693F-4080-926A-923E112379A9}" presName="outerBox" presStyleCnt="0"/>
      <dgm:spPr/>
    </dgm:pt>
    <dgm:pt modelId="{319CD1BF-4614-43FD-AF71-AE4A28B87B0B}" type="pres">
      <dgm:prSet presAssocID="{32D728FC-693F-4080-926A-923E112379A9}" presName="outerBoxParent" presStyleLbl="node1" presStyleIdx="0" presStyleCnt="3" custLinFactNeighborY="378"/>
      <dgm:spPr/>
    </dgm:pt>
    <dgm:pt modelId="{FE0B4A0A-82FC-43F1-B1AE-1DE6A4CA3B56}" type="pres">
      <dgm:prSet presAssocID="{32D728FC-693F-4080-926A-923E112379A9}" presName="outerBoxChildren" presStyleCnt="0"/>
      <dgm:spPr/>
    </dgm:pt>
    <dgm:pt modelId="{C5740EAF-3E05-4314-87F6-AE3A52F037A9}" type="pres">
      <dgm:prSet presAssocID="{DD74882D-E468-440C-8219-C285232247E2}" presName="oChild" presStyleLbl="fgAcc1" presStyleIdx="0" presStyleCnt="5">
        <dgm:presLayoutVars>
          <dgm:bulletEnabled val="1"/>
        </dgm:presLayoutVars>
      </dgm:prSet>
      <dgm:spPr/>
    </dgm:pt>
    <dgm:pt modelId="{5673125C-1B4E-4712-BB32-2C3DC3473DED}" type="pres">
      <dgm:prSet presAssocID="{4F0AC2C3-3DD4-4041-9223-BBFE37FD86ED}" presName="outerSibTrans" presStyleCnt="0"/>
      <dgm:spPr/>
    </dgm:pt>
    <dgm:pt modelId="{AE8A5546-6AB0-4F83-B89C-55EE4E2095F2}" type="pres">
      <dgm:prSet presAssocID="{C943C6F9-BCEE-43EB-A73B-DCA1F4C53CE5}" presName="oChild" presStyleLbl="fgAcc1" presStyleIdx="1" presStyleCnt="5">
        <dgm:presLayoutVars>
          <dgm:bulletEnabled val="1"/>
        </dgm:presLayoutVars>
      </dgm:prSet>
      <dgm:spPr/>
    </dgm:pt>
    <dgm:pt modelId="{03F2836E-A450-4E75-8F25-7ADC929E9FB1}" type="pres">
      <dgm:prSet presAssocID="{32D728FC-693F-4080-926A-923E112379A9}" presName="middleBox" presStyleCnt="0"/>
      <dgm:spPr/>
    </dgm:pt>
    <dgm:pt modelId="{361DDC68-D553-4D04-9102-BAC2E3E1C19E}" type="pres">
      <dgm:prSet presAssocID="{32D728FC-693F-4080-926A-923E112379A9}" presName="middleBoxParent" presStyleLbl="node1" presStyleIdx="1" presStyleCnt="3"/>
      <dgm:spPr/>
    </dgm:pt>
    <dgm:pt modelId="{6444B008-8B56-4B57-96E7-637CC02BFF7B}" type="pres">
      <dgm:prSet presAssocID="{32D728FC-693F-4080-926A-923E112379A9}" presName="middleBoxChildren" presStyleCnt="0"/>
      <dgm:spPr/>
    </dgm:pt>
    <dgm:pt modelId="{0808C6C9-57E4-43FE-B257-5975CC4E759A}" type="pres">
      <dgm:prSet presAssocID="{CD353489-77D4-4A5A-91A0-F2278D65E825}" presName="mChild" presStyleLbl="fgAcc1" presStyleIdx="2" presStyleCnt="5">
        <dgm:presLayoutVars>
          <dgm:bulletEnabled val="1"/>
        </dgm:presLayoutVars>
      </dgm:prSet>
      <dgm:spPr/>
    </dgm:pt>
    <dgm:pt modelId="{0F9719A5-DF6A-49DA-A858-13F445D568D4}" type="pres">
      <dgm:prSet presAssocID="{32D728FC-693F-4080-926A-923E112379A9}" presName="centerBox" presStyleCnt="0"/>
      <dgm:spPr/>
    </dgm:pt>
    <dgm:pt modelId="{A98AF655-0ADC-47D0-8759-C0B07745EB2E}" type="pres">
      <dgm:prSet presAssocID="{32D728FC-693F-4080-926A-923E112379A9}" presName="centerBoxParent" presStyleLbl="node1" presStyleIdx="2" presStyleCnt="3"/>
      <dgm:spPr/>
    </dgm:pt>
    <dgm:pt modelId="{5B9B7D1C-16AA-4F0A-81C4-8AC8D3BC3C31}" type="pres">
      <dgm:prSet presAssocID="{32D728FC-693F-4080-926A-923E112379A9}" presName="centerBoxChildren" presStyleCnt="0"/>
      <dgm:spPr/>
    </dgm:pt>
    <dgm:pt modelId="{59811002-7534-460F-BB1B-BE356BAC0229}" type="pres">
      <dgm:prSet presAssocID="{E3275BDB-DE55-4B10-9FA9-6F6C7E03DC31}" presName="cChild" presStyleLbl="fgAcc1" presStyleIdx="3" presStyleCnt="5">
        <dgm:presLayoutVars>
          <dgm:bulletEnabled val="1"/>
        </dgm:presLayoutVars>
      </dgm:prSet>
      <dgm:spPr/>
    </dgm:pt>
    <dgm:pt modelId="{9C1AEF9C-CB3E-4865-89C3-B280AF7AE0A7}" type="pres">
      <dgm:prSet presAssocID="{DA5E1CCF-A049-47DE-BADA-E209F5B42B51}" presName="centerSibTrans" presStyleCnt="0"/>
      <dgm:spPr/>
    </dgm:pt>
    <dgm:pt modelId="{7A749EC6-2E69-4B31-86AA-5521415847C6}" type="pres">
      <dgm:prSet presAssocID="{F176419B-BF73-4757-9E66-92106F4E6CFF}" presName="cChild" presStyleLbl="fgAcc1" presStyleIdx="4" presStyleCnt="5">
        <dgm:presLayoutVars>
          <dgm:bulletEnabled val="1"/>
        </dgm:presLayoutVars>
      </dgm:prSet>
      <dgm:spPr/>
    </dgm:pt>
  </dgm:ptLst>
  <dgm:cxnLst>
    <dgm:cxn modelId="{18F63C13-04A2-4D2C-A9C6-DD00C06860F1}" type="presOf" srcId="{C943C6F9-BCEE-43EB-A73B-DCA1F4C53CE5}" destId="{AE8A5546-6AB0-4F83-B89C-55EE4E2095F2}" srcOrd="0" destOrd="0" presId="urn:microsoft.com/office/officeart/2005/8/layout/target2"/>
    <dgm:cxn modelId="{4709F416-4EAD-4B4F-B97A-4A3C783A7EAC}" type="presOf" srcId="{32D728FC-693F-4080-926A-923E112379A9}" destId="{97985096-FA36-43E6-888C-8FE57A6184D6}" srcOrd="0" destOrd="0" presId="urn:microsoft.com/office/officeart/2005/8/layout/target2"/>
    <dgm:cxn modelId="{87739E1E-854C-4099-8F36-53C556B735D6}" type="presOf" srcId="{F176419B-BF73-4757-9E66-92106F4E6CFF}" destId="{7A749EC6-2E69-4B31-86AA-5521415847C6}" srcOrd="0" destOrd="0" presId="urn:microsoft.com/office/officeart/2005/8/layout/target2"/>
    <dgm:cxn modelId="{BE774527-D8DC-4A0A-98AB-03AB93C75185}" type="presOf" srcId="{E8A7B076-F3FC-4245-90D6-85EED1045F39}" destId="{319CD1BF-4614-43FD-AF71-AE4A28B87B0B}" srcOrd="0" destOrd="0" presId="urn:microsoft.com/office/officeart/2005/8/layout/target2"/>
    <dgm:cxn modelId="{6765802F-69CE-486F-9A81-770DA3AFE67D}" srcId="{32D728FC-693F-4080-926A-923E112379A9}" destId="{3D39B850-B764-4A16-8442-673464091EEB}" srcOrd="2" destOrd="0" parTransId="{74A80B4E-7FC0-4413-9A93-C06627FB9406}" sibTransId="{04F90F90-2F4A-4C6B-BC93-D491C467FCC0}"/>
    <dgm:cxn modelId="{6270F42F-A63C-4DDE-81D8-09A56FDD0A50}" type="presOf" srcId="{CD353489-77D4-4A5A-91A0-F2278D65E825}" destId="{0808C6C9-57E4-43FE-B257-5975CC4E759A}" srcOrd="0" destOrd="0" presId="urn:microsoft.com/office/officeart/2005/8/layout/target2"/>
    <dgm:cxn modelId="{FE879031-2544-4998-B4F6-B5B2CCCF6BD7}" srcId="{E8A7B076-F3FC-4245-90D6-85EED1045F39}" destId="{DD74882D-E468-440C-8219-C285232247E2}" srcOrd="0" destOrd="0" parTransId="{CD922221-E629-4BC7-980D-D6592A188FAE}" sibTransId="{4F0AC2C3-3DD4-4041-9223-BBFE37FD86ED}"/>
    <dgm:cxn modelId="{1E507F61-982C-4156-B86C-F93439A1C4F3}" srcId="{063D5A01-C903-4B1F-8F1E-862DFC0DF414}" destId="{CD353489-77D4-4A5A-91A0-F2278D65E825}" srcOrd="0" destOrd="0" parTransId="{7F76502A-054D-4E3F-98F6-5CA18926EE47}" sibTransId="{9AB60802-796D-439F-BBEF-87105884FC79}"/>
    <dgm:cxn modelId="{4B7BAA74-50A4-4777-8785-FFFE1831C8A7}" type="presOf" srcId="{E3275BDB-DE55-4B10-9FA9-6F6C7E03DC31}" destId="{59811002-7534-460F-BB1B-BE356BAC0229}" srcOrd="0" destOrd="0" presId="urn:microsoft.com/office/officeart/2005/8/layout/target2"/>
    <dgm:cxn modelId="{20828BA3-EC55-4A18-89D4-99661CEA1A19}" type="presOf" srcId="{063D5A01-C903-4B1F-8F1E-862DFC0DF414}" destId="{361DDC68-D553-4D04-9102-BAC2E3E1C19E}" srcOrd="0" destOrd="0" presId="urn:microsoft.com/office/officeart/2005/8/layout/target2"/>
    <dgm:cxn modelId="{D27327BC-69F4-482C-9772-E6DD835D82DE}" srcId="{E8A7B076-F3FC-4245-90D6-85EED1045F39}" destId="{C943C6F9-BCEE-43EB-A73B-DCA1F4C53CE5}" srcOrd="1" destOrd="0" parTransId="{6E96D4A5-1D4E-401A-A015-D4AA6F4E2F96}" sibTransId="{AB4ED2BF-196D-4124-8202-954A1357D5E5}"/>
    <dgm:cxn modelId="{7BFD7ABF-AAED-443F-BAB3-5BE132D48AE8}" srcId="{32D728FC-693F-4080-926A-923E112379A9}" destId="{063D5A01-C903-4B1F-8F1E-862DFC0DF414}" srcOrd="1" destOrd="0" parTransId="{305D78F6-B966-448F-8F40-8019FFC412A8}" sibTransId="{C53D5982-243C-4867-8A0D-E1BDFDCD4DCC}"/>
    <dgm:cxn modelId="{72776AD2-35E2-4ED0-8A05-1798CC460F5F}" type="presOf" srcId="{3D39B850-B764-4A16-8442-673464091EEB}" destId="{A98AF655-0ADC-47D0-8759-C0B07745EB2E}" srcOrd="0" destOrd="0" presId="urn:microsoft.com/office/officeart/2005/8/layout/target2"/>
    <dgm:cxn modelId="{E71C07E4-04B1-4FD7-AEA4-584135F64CDA}" srcId="{3D39B850-B764-4A16-8442-673464091EEB}" destId="{E3275BDB-DE55-4B10-9FA9-6F6C7E03DC31}" srcOrd="0" destOrd="0" parTransId="{E07FAC69-F508-4C0D-BEBD-3ABF9558F3E2}" sibTransId="{DA5E1CCF-A049-47DE-BADA-E209F5B42B51}"/>
    <dgm:cxn modelId="{0283F8E6-75B7-41BF-9726-5C0447463BD6}" type="presOf" srcId="{DD74882D-E468-440C-8219-C285232247E2}" destId="{C5740EAF-3E05-4314-87F6-AE3A52F037A9}" srcOrd="0" destOrd="0" presId="urn:microsoft.com/office/officeart/2005/8/layout/target2"/>
    <dgm:cxn modelId="{BFBE37F2-D0C6-434D-B571-195ACE88A0E2}" srcId="{3D39B850-B764-4A16-8442-673464091EEB}" destId="{F176419B-BF73-4757-9E66-92106F4E6CFF}" srcOrd="1" destOrd="0" parTransId="{154C11C1-A455-4FAC-9BDB-88B5BDCBD5AD}" sibTransId="{FBC50F89-5C71-4550-8438-DB372B458354}"/>
    <dgm:cxn modelId="{AAA4DBF4-FAB3-45F4-9648-9ED4B16C3357}" srcId="{32D728FC-693F-4080-926A-923E112379A9}" destId="{E8A7B076-F3FC-4245-90D6-85EED1045F39}" srcOrd="0" destOrd="0" parTransId="{DA4F2AE5-9786-469D-AD58-B5F3644CC824}" sibTransId="{FFCD4077-DFE8-49B3-A64B-5C4EA5917C96}"/>
    <dgm:cxn modelId="{9D35E160-FF2B-41B7-B151-E57F27A00639}" type="presParOf" srcId="{97985096-FA36-43E6-888C-8FE57A6184D6}" destId="{ACAD30C6-30E7-41B1-A216-E510B6759CE8}" srcOrd="0" destOrd="0" presId="urn:microsoft.com/office/officeart/2005/8/layout/target2"/>
    <dgm:cxn modelId="{42FD7056-68D3-4F15-8119-C7EACFE15DCE}" type="presParOf" srcId="{ACAD30C6-30E7-41B1-A216-E510B6759CE8}" destId="{319CD1BF-4614-43FD-AF71-AE4A28B87B0B}" srcOrd="0" destOrd="0" presId="urn:microsoft.com/office/officeart/2005/8/layout/target2"/>
    <dgm:cxn modelId="{EA90AD7A-C1A4-4355-A9C8-3C5222882568}" type="presParOf" srcId="{ACAD30C6-30E7-41B1-A216-E510B6759CE8}" destId="{FE0B4A0A-82FC-43F1-B1AE-1DE6A4CA3B56}" srcOrd="1" destOrd="0" presId="urn:microsoft.com/office/officeart/2005/8/layout/target2"/>
    <dgm:cxn modelId="{F609CBF8-32FA-44E9-B7DB-98285BDD92CF}" type="presParOf" srcId="{FE0B4A0A-82FC-43F1-B1AE-1DE6A4CA3B56}" destId="{C5740EAF-3E05-4314-87F6-AE3A52F037A9}" srcOrd="0" destOrd="0" presId="urn:microsoft.com/office/officeart/2005/8/layout/target2"/>
    <dgm:cxn modelId="{200BD475-9084-4473-9B0A-5B331037F695}" type="presParOf" srcId="{FE0B4A0A-82FC-43F1-B1AE-1DE6A4CA3B56}" destId="{5673125C-1B4E-4712-BB32-2C3DC3473DED}" srcOrd="1" destOrd="0" presId="urn:microsoft.com/office/officeart/2005/8/layout/target2"/>
    <dgm:cxn modelId="{53515A39-4807-41D2-A19A-28BFAACA144F}" type="presParOf" srcId="{FE0B4A0A-82FC-43F1-B1AE-1DE6A4CA3B56}" destId="{AE8A5546-6AB0-4F83-B89C-55EE4E2095F2}" srcOrd="2" destOrd="0" presId="urn:microsoft.com/office/officeart/2005/8/layout/target2"/>
    <dgm:cxn modelId="{B6E201FC-3EFE-47F6-A746-577FC5A9A170}" type="presParOf" srcId="{97985096-FA36-43E6-888C-8FE57A6184D6}" destId="{03F2836E-A450-4E75-8F25-7ADC929E9FB1}" srcOrd="1" destOrd="0" presId="urn:microsoft.com/office/officeart/2005/8/layout/target2"/>
    <dgm:cxn modelId="{34E8E0D0-D5D8-4560-800F-693E5E3F3E6B}" type="presParOf" srcId="{03F2836E-A450-4E75-8F25-7ADC929E9FB1}" destId="{361DDC68-D553-4D04-9102-BAC2E3E1C19E}" srcOrd="0" destOrd="0" presId="urn:microsoft.com/office/officeart/2005/8/layout/target2"/>
    <dgm:cxn modelId="{4461F2B4-0347-49B0-935C-411077ABA35E}" type="presParOf" srcId="{03F2836E-A450-4E75-8F25-7ADC929E9FB1}" destId="{6444B008-8B56-4B57-96E7-637CC02BFF7B}" srcOrd="1" destOrd="0" presId="urn:microsoft.com/office/officeart/2005/8/layout/target2"/>
    <dgm:cxn modelId="{6D2C42E3-A240-4707-AF2B-D6BAF2991816}" type="presParOf" srcId="{6444B008-8B56-4B57-96E7-637CC02BFF7B}" destId="{0808C6C9-57E4-43FE-B257-5975CC4E759A}" srcOrd="0" destOrd="0" presId="urn:microsoft.com/office/officeart/2005/8/layout/target2"/>
    <dgm:cxn modelId="{33EA898F-9B8F-4AFE-8EF6-47EBE8A5E979}" type="presParOf" srcId="{97985096-FA36-43E6-888C-8FE57A6184D6}" destId="{0F9719A5-DF6A-49DA-A858-13F445D568D4}" srcOrd="2" destOrd="0" presId="urn:microsoft.com/office/officeart/2005/8/layout/target2"/>
    <dgm:cxn modelId="{202478AB-2DE4-498E-9945-157815732CA0}" type="presParOf" srcId="{0F9719A5-DF6A-49DA-A858-13F445D568D4}" destId="{A98AF655-0ADC-47D0-8759-C0B07745EB2E}" srcOrd="0" destOrd="0" presId="urn:microsoft.com/office/officeart/2005/8/layout/target2"/>
    <dgm:cxn modelId="{A11A4391-EC1D-4968-9519-14B108802794}" type="presParOf" srcId="{0F9719A5-DF6A-49DA-A858-13F445D568D4}" destId="{5B9B7D1C-16AA-4F0A-81C4-8AC8D3BC3C31}" srcOrd="1" destOrd="0" presId="urn:microsoft.com/office/officeart/2005/8/layout/target2"/>
    <dgm:cxn modelId="{21F70ABB-07A3-4B71-A1BC-87A9F7FD17B2}" type="presParOf" srcId="{5B9B7D1C-16AA-4F0A-81C4-8AC8D3BC3C31}" destId="{59811002-7534-460F-BB1B-BE356BAC0229}" srcOrd="0" destOrd="0" presId="urn:microsoft.com/office/officeart/2005/8/layout/target2"/>
    <dgm:cxn modelId="{6CBF83DA-6BBC-4C6E-9FCD-23D6E057E1B0}" type="presParOf" srcId="{5B9B7D1C-16AA-4F0A-81C4-8AC8D3BC3C31}" destId="{9C1AEF9C-CB3E-4865-89C3-B280AF7AE0A7}" srcOrd="1" destOrd="0" presId="urn:microsoft.com/office/officeart/2005/8/layout/target2"/>
    <dgm:cxn modelId="{6B7AF1E9-DDCA-4995-A8FA-0552136A43E8}" type="presParOf" srcId="{5B9B7D1C-16AA-4F0A-81C4-8AC8D3BC3C31}" destId="{7A749EC6-2E69-4B31-86AA-5521415847C6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D728FC-693F-4080-926A-923E112379A9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A7B076-F3FC-4245-90D6-85EED1045F39}">
      <dgm:prSet phldrT="[Text]"/>
      <dgm:spPr/>
      <dgm:t>
        <a:bodyPr/>
        <a:lstStyle/>
        <a:p>
          <a:r>
            <a:rPr lang="en-US" dirty="0" err="1"/>
            <a:t>Jframe</a:t>
          </a:r>
          <a:r>
            <a:rPr lang="en-US" dirty="0"/>
            <a:t> (</a:t>
          </a:r>
          <a:r>
            <a:rPr lang="en-US" dirty="0" err="1"/>
            <a:t>MainJFrame</a:t>
          </a:r>
          <a:r>
            <a:rPr lang="en-US" dirty="0"/>
            <a:t>)</a:t>
          </a:r>
        </a:p>
      </dgm:t>
    </dgm:pt>
    <dgm:pt modelId="{DA4F2AE5-9786-469D-AD58-B5F3644CC824}" type="parTrans" cxnId="{AAA4DBF4-FAB3-45F4-9648-9ED4B16C3357}">
      <dgm:prSet/>
      <dgm:spPr/>
      <dgm:t>
        <a:bodyPr/>
        <a:lstStyle/>
        <a:p>
          <a:endParaRPr lang="en-US"/>
        </a:p>
      </dgm:t>
    </dgm:pt>
    <dgm:pt modelId="{FFCD4077-DFE8-49B3-A64B-5C4EA5917C96}" type="sibTrans" cxnId="{AAA4DBF4-FAB3-45F4-9648-9ED4B16C3357}">
      <dgm:prSet/>
      <dgm:spPr/>
      <dgm:t>
        <a:bodyPr/>
        <a:lstStyle/>
        <a:p>
          <a:endParaRPr lang="en-US"/>
        </a:p>
      </dgm:t>
    </dgm:pt>
    <dgm:pt modelId="{DD74882D-E468-440C-8219-C285232247E2}">
      <dgm:prSet phldrT="[Text]"/>
      <dgm:spPr/>
      <dgm:t>
        <a:bodyPr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r>
            <a:rPr lang="en-US" b="1" cap="none" spc="0" dirty="0">
              <a:ln/>
              <a:solidFill>
                <a:schemeClr val="accent3"/>
              </a:solidFill>
              <a:effectLst/>
            </a:rPr>
            <a:t>Product Object</a:t>
          </a:r>
        </a:p>
      </dgm:t>
    </dgm:pt>
    <dgm:pt modelId="{CD922221-E629-4BC7-980D-D6592A188FAE}" type="parTrans" cxnId="{FE879031-2544-4998-B4F6-B5B2CCCF6BD7}">
      <dgm:prSet/>
      <dgm:spPr/>
      <dgm:t>
        <a:bodyPr/>
        <a:lstStyle/>
        <a:p>
          <a:endParaRPr lang="en-US"/>
        </a:p>
      </dgm:t>
    </dgm:pt>
    <dgm:pt modelId="{4F0AC2C3-3DD4-4041-9223-BBFE37FD86ED}" type="sibTrans" cxnId="{FE879031-2544-4998-B4F6-B5B2CCCF6BD7}">
      <dgm:prSet/>
      <dgm:spPr/>
      <dgm:t>
        <a:bodyPr/>
        <a:lstStyle/>
        <a:p>
          <a:endParaRPr lang="en-US"/>
        </a:p>
      </dgm:t>
    </dgm:pt>
    <dgm:pt modelId="{063D5A01-C903-4B1F-8F1E-862DFC0DF414}">
      <dgm:prSet phldrT="[Text]"/>
      <dgm:spPr>
        <a:ln>
          <a:solidFill>
            <a:srgbClr val="FFC000"/>
          </a:solidFill>
        </a:ln>
      </dgm:spPr>
      <dgm:t>
        <a:bodyPr/>
        <a:lstStyle/>
        <a:p>
          <a:r>
            <a:rPr lang="en-US" dirty="0"/>
            <a:t>Display Product </a:t>
          </a:r>
          <a:r>
            <a:rPr lang="en-US" dirty="0" err="1"/>
            <a:t>JPanel</a:t>
          </a:r>
          <a:endParaRPr lang="en-US" dirty="0"/>
        </a:p>
      </dgm:t>
    </dgm:pt>
    <dgm:pt modelId="{305D78F6-B966-448F-8F40-8019FFC412A8}" type="parTrans" cxnId="{7BFD7ABF-AAED-443F-BAB3-5BE132D48AE8}">
      <dgm:prSet/>
      <dgm:spPr/>
      <dgm:t>
        <a:bodyPr/>
        <a:lstStyle/>
        <a:p>
          <a:endParaRPr lang="en-US"/>
        </a:p>
      </dgm:t>
    </dgm:pt>
    <dgm:pt modelId="{C53D5982-243C-4867-8A0D-E1BDFDCD4DCC}" type="sibTrans" cxnId="{7BFD7ABF-AAED-443F-BAB3-5BE132D48AE8}">
      <dgm:prSet/>
      <dgm:spPr/>
      <dgm:t>
        <a:bodyPr/>
        <a:lstStyle/>
        <a:p>
          <a:endParaRPr lang="en-US"/>
        </a:p>
      </dgm:t>
    </dgm:pt>
    <dgm:pt modelId="{CD353489-77D4-4A5A-91A0-F2278D65E825}">
      <dgm:prSet phldrT="[Text]"/>
      <dgm:spPr/>
      <dgm:t>
        <a:bodyPr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r>
            <a:rPr lang="en-US" b="1" cap="none" spc="0" dirty="0">
              <a:ln/>
              <a:solidFill>
                <a:schemeClr val="accent3"/>
              </a:solidFill>
              <a:effectLst/>
            </a:rPr>
            <a:t>Product Object</a:t>
          </a:r>
        </a:p>
      </dgm:t>
    </dgm:pt>
    <dgm:pt modelId="{7F76502A-054D-4E3F-98F6-5CA18926EE47}" type="parTrans" cxnId="{1E507F61-982C-4156-B86C-F93439A1C4F3}">
      <dgm:prSet/>
      <dgm:spPr/>
      <dgm:t>
        <a:bodyPr/>
        <a:lstStyle/>
        <a:p>
          <a:endParaRPr lang="en-US"/>
        </a:p>
      </dgm:t>
    </dgm:pt>
    <dgm:pt modelId="{9AB60802-796D-439F-BBEF-87105884FC79}" type="sibTrans" cxnId="{1E507F61-982C-4156-B86C-F93439A1C4F3}">
      <dgm:prSet/>
      <dgm:spPr/>
      <dgm:t>
        <a:bodyPr/>
        <a:lstStyle/>
        <a:p>
          <a:endParaRPr lang="en-US"/>
        </a:p>
      </dgm:t>
    </dgm:pt>
    <dgm:pt modelId="{3D39B850-B764-4A16-8442-673464091EEB}">
      <dgm:prSet phldrT="[Text]"/>
      <dgm:spPr/>
      <dgm:t>
        <a:bodyPr/>
        <a:lstStyle/>
        <a:p>
          <a:r>
            <a:rPr lang="en-US" dirty="0"/>
            <a:t>Output fields</a:t>
          </a:r>
        </a:p>
      </dgm:t>
    </dgm:pt>
    <dgm:pt modelId="{74A80B4E-7FC0-4413-9A93-C06627FB9406}" type="parTrans" cxnId="{6765802F-69CE-486F-9A81-770DA3AFE67D}">
      <dgm:prSet/>
      <dgm:spPr/>
      <dgm:t>
        <a:bodyPr/>
        <a:lstStyle/>
        <a:p>
          <a:endParaRPr lang="en-US"/>
        </a:p>
      </dgm:t>
    </dgm:pt>
    <dgm:pt modelId="{04F90F90-2F4A-4C6B-BC93-D491C467FCC0}" type="sibTrans" cxnId="{6765802F-69CE-486F-9A81-770DA3AFE67D}">
      <dgm:prSet/>
      <dgm:spPr/>
      <dgm:t>
        <a:bodyPr/>
        <a:lstStyle/>
        <a:p>
          <a:endParaRPr lang="en-US"/>
        </a:p>
      </dgm:t>
    </dgm:pt>
    <dgm:pt modelId="{E3275BDB-DE55-4B10-9FA9-6F6C7E03DC31}">
      <dgm:prSet phldrT="[Text]"/>
      <dgm:spPr/>
      <dgm:t>
        <a:bodyPr/>
        <a:lstStyle/>
        <a:p>
          <a:r>
            <a:rPr lang="en-US" dirty="0" err="1"/>
            <a:t>NameTextField</a:t>
          </a:r>
          <a:endParaRPr lang="en-US" dirty="0"/>
        </a:p>
      </dgm:t>
    </dgm:pt>
    <dgm:pt modelId="{E07FAC69-F508-4C0D-BEBD-3ABF9558F3E2}" type="parTrans" cxnId="{E71C07E4-04B1-4FD7-AEA4-584135F64CDA}">
      <dgm:prSet/>
      <dgm:spPr/>
      <dgm:t>
        <a:bodyPr/>
        <a:lstStyle/>
        <a:p>
          <a:endParaRPr lang="en-US"/>
        </a:p>
      </dgm:t>
    </dgm:pt>
    <dgm:pt modelId="{DA5E1CCF-A049-47DE-BADA-E209F5B42B51}" type="sibTrans" cxnId="{E71C07E4-04B1-4FD7-AEA4-584135F64CDA}">
      <dgm:prSet/>
      <dgm:spPr/>
      <dgm:t>
        <a:bodyPr/>
        <a:lstStyle/>
        <a:p>
          <a:endParaRPr lang="en-US"/>
        </a:p>
      </dgm:t>
    </dgm:pt>
    <dgm:pt modelId="{F176419B-BF73-4757-9E66-92106F4E6CFF}">
      <dgm:prSet phldrT="[Text]"/>
      <dgm:spPr/>
      <dgm:t>
        <a:bodyPr/>
        <a:lstStyle/>
        <a:p>
          <a:r>
            <a:rPr lang="en-US" dirty="0" err="1"/>
            <a:t>PriceTextField</a:t>
          </a:r>
          <a:endParaRPr lang="en-US" dirty="0"/>
        </a:p>
      </dgm:t>
    </dgm:pt>
    <dgm:pt modelId="{154C11C1-A455-4FAC-9BDB-88B5BDCBD5AD}" type="parTrans" cxnId="{BFBE37F2-D0C6-434D-B571-195ACE88A0E2}">
      <dgm:prSet/>
      <dgm:spPr/>
      <dgm:t>
        <a:bodyPr/>
        <a:lstStyle/>
        <a:p>
          <a:endParaRPr lang="en-US"/>
        </a:p>
      </dgm:t>
    </dgm:pt>
    <dgm:pt modelId="{FBC50F89-5C71-4550-8438-DB372B458354}" type="sibTrans" cxnId="{BFBE37F2-D0C6-434D-B571-195ACE88A0E2}">
      <dgm:prSet/>
      <dgm:spPr/>
      <dgm:t>
        <a:bodyPr/>
        <a:lstStyle/>
        <a:p>
          <a:endParaRPr lang="en-US"/>
        </a:p>
      </dgm:t>
    </dgm:pt>
    <dgm:pt modelId="{97985096-FA36-43E6-888C-8FE57A6184D6}" type="pres">
      <dgm:prSet presAssocID="{32D728FC-693F-4080-926A-923E112379A9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ACAD30C6-30E7-41B1-A216-E510B6759CE8}" type="pres">
      <dgm:prSet presAssocID="{32D728FC-693F-4080-926A-923E112379A9}" presName="outerBox" presStyleCnt="0"/>
      <dgm:spPr/>
    </dgm:pt>
    <dgm:pt modelId="{319CD1BF-4614-43FD-AF71-AE4A28B87B0B}" type="pres">
      <dgm:prSet presAssocID="{32D728FC-693F-4080-926A-923E112379A9}" presName="outerBoxParent" presStyleLbl="node1" presStyleIdx="0" presStyleCnt="3" custLinFactNeighborY="9730"/>
      <dgm:spPr/>
    </dgm:pt>
    <dgm:pt modelId="{FE0B4A0A-82FC-43F1-B1AE-1DE6A4CA3B56}" type="pres">
      <dgm:prSet presAssocID="{32D728FC-693F-4080-926A-923E112379A9}" presName="outerBoxChildren" presStyleCnt="0"/>
      <dgm:spPr/>
    </dgm:pt>
    <dgm:pt modelId="{C5740EAF-3E05-4314-87F6-AE3A52F037A9}" type="pres">
      <dgm:prSet presAssocID="{DD74882D-E468-440C-8219-C285232247E2}" presName="oChild" presStyleLbl="fgAcc1" presStyleIdx="0" presStyleCnt="4">
        <dgm:presLayoutVars>
          <dgm:bulletEnabled val="1"/>
        </dgm:presLayoutVars>
      </dgm:prSet>
      <dgm:spPr/>
    </dgm:pt>
    <dgm:pt modelId="{03F2836E-A450-4E75-8F25-7ADC929E9FB1}" type="pres">
      <dgm:prSet presAssocID="{32D728FC-693F-4080-926A-923E112379A9}" presName="middleBox" presStyleCnt="0"/>
      <dgm:spPr/>
    </dgm:pt>
    <dgm:pt modelId="{361DDC68-D553-4D04-9102-BAC2E3E1C19E}" type="pres">
      <dgm:prSet presAssocID="{32D728FC-693F-4080-926A-923E112379A9}" presName="middleBoxParent" presStyleLbl="node1" presStyleIdx="1" presStyleCnt="3" custLinFactNeighborX="186" custLinFactNeighborY="-960"/>
      <dgm:spPr/>
    </dgm:pt>
    <dgm:pt modelId="{6444B008-8B56-4B57-96E7-637CC02BFF7B}" type="pres">
      <dgm:prSet presAssocID="{32D728FC-693F-4080-926A-923E112379A9}" presName="middleBoxChildren" presStyleCnt="0"/>
      <dgm:spPr/>
    </dgm:pt>
    <dgm:pt modelId="{0808C6C9-57E4-43FE-B257-5975CC4E759A}" type="pres">
      <dgm:prSet presAssocID="{CD353489-77D4-4A5A-91A0-F2278D65E825}" presName="mChild" presStyleLbl="fgAcc1" presStyleIdx="1" presStyleCnt="4">
        <dgm:presLayoutVars>
          <dgm:bulletEnabled val="1"/>
        </dgm:presLayoutVars>
      </dgm:prSet>
      <dgm:spPr/>
    </dgm:pt>
    <dgm:pt modelId="{0F9719A5-DF6A-49DA-A858-13F445D568D4}" type="pres">
      <dgm:prSet presAssocID="{32D728FC-693F-4080-926A-923E112379A9}" presName="centerBox" presStyleCnt="0"/>
      <dgm:spPr/>
    </dgm:pt>
    <dgm:pt modelId="{A98AF655-0ADC-47D0-8759-C0B07745EB2E}" type="pres">
      <dgm:prSet presAssocID="{32D728FC-693F-4080-926A-923E112379A9}" presName="centerBoxParent" presStyleLbl="node1" presStyleIdx="2" presStyleCnt="3"/>
      <dgm:spPr/>
    </dgm:pt>
    <dgm:pt modelId="{5B9B7D1C-16AA-4F0A-81C4-8AC8D3BC3C31}" type="pres">
      <dgm:prSet presAssocID="{32D728FC-693F-4080-926A-923E112379A9}" presName="centerBoxChildren" presStyleCnt="0"/>
      <dgm:spPr/>
    </dgm:pt>
    <dgm:pt modelId="{59811002-7534-460F-BB1B-BE356BAC0229}" type="pres">
      <dgm:prSet presAssocID="{E3275BDB-DE55-4B10-9FA9-6F6C7E03DC31}" presName="cChild" presStyleLbl="fgAcc1" presStyleIdx="2" presStyleCnt="4">
        <dgm:presLayoutVars>
          <dgm:bulletEnabled val="1"/>
        </dgm:presLayoutVars>
      </dgm:prSet>
      <dgm:spPr/>
    </dgm:pt>
    <dgm:pt modelId="{9C1AEF9C-CB3E-4865-89C3-B280AF7AE0A7}" type="pres">
      <dgm:prSet presAssocID="{DA5E1CCF-A049-47DE-BADA-E209F5B42B51}" presName="centerSibTrans" presStyleCnt="0"/>
      <dgm:spPr/>
    </dgm:pt>
    <dgm:pt modelId="{7A749EC6-2E69-4B31-86AA-5521415847C6}" type="pres">
      <dgm:prSet presAssocID="{F176419B-BF73-4757-9E66-92106F4E6CFF}" presName="cChild" presStyleLbl="fgAcc1" presStyleIdx="3" presStyleCnt="4">
        <dgm:presLayoutVars>
          <dgm:bulletEnabled val="1"/>
        </dgm:presLayoutVars>
      </dgm:prSet>
      <dgm:spPr/>
    </dgm:pt>
  </dgm:ptLst>
  <dgm:cxnLst>
    <dgm:cxn modelId="{6765802F-69CE-486F-9A81-770DA3AFE67D}" srcId="{32D728FC-693F-4080-926A-923E112379A9}" destId="{3D39B850-B764-4A16-8442-673464091EEB}" srcOrd="2" destOrd="0" parTransId="{74A80B4E-7FC0-4413-9A93-C06627FB9406}" sibTransId="{04F90F90-2F4A-4C6B-BC93-D491C467FCC0}"/>
    <dgm:cxn modelId="{FE879031-2544-4998-B4F6-B5B2CCCF6BD7}" srcId="{E8A7B076-F3FC-4245-90D6-85EED1045F39}" destId="{DD74882D-E468-440C-8219-C285232247E2}" srcOrd="0" destOrd="0" parTransId="{CD922221-E629-4BC7-980D-D6592A188FAE}" sibTransId="{4F0AC2C3-3DD4-4041-9223-BBFE37FD86ED}"/>
    <dgm:cxn modelId="{11C31836-8964-4BA1-892A-1BA8D9366D6A}" type="presOf" srcId="{CD353489-77D4-4A5A-91A0-F2278D65E825}" destId="{0808C6C9-57E4-43FE-B257-5975CC4E759A}" srcOrd="0" destOrd="0" presId="urn:microsoft.com/office/officeart/2005/8/layout/target2"/>
    <dgm:cxn modelId="{1E507F61-982C-4156-B86C-F93439A1C4F3}" srcId="{063D5A01-C903-4B1F-8F1E-862DFC0DF414}" destId="{CD353489-77D4-4A5A-91A0-F2278D65E825}" srcOrd="0" destOrd="0" parTransId="{7F76502A-054D-4E3F-98F6-5CA18926EE47}" sibTransId="{9AB60802-796D-439F-BBEF-87105884FC79}"/>
    <dgm:cxn modelId="{E1B2B847-C0E5-46AB-9189-A501BEE63C4A}" type="presOf" srcId="{DD74882D-E468-440C-8219-C285232247E2}" destId="{C5740EAF-3E05-4314-87F6-AE3A52F037A9}" srcOrd="0" destOrd="0" presId="urn:microsoft.com/office/officeart/2005/8/layout/target2"/>
    <dgm:cxn modelId="{57D7A757-F518-4E98-8D09-0F98FC8E4BD7}" type="presOf" srcId="{32D728FC-693F-4080-926A-923E112379A9}" destId="{97985096-FA36-43E6-888C-8FE57A6184D6}" srcOrd="0" destOrd="0" presId="urn:microsoft.com/office/officeart/2005/8/layout/target2"/>
    <dgm:cxn modelId="{88B0D995-7869-4E99-A6D9-8852EAAAC762}" type="presOf" srcId="{E8A7B076-F3FC-4245-90D6-85EED1045F39}" destId="{319CD1BF-4614-43FD-AF71-AE4A28B87B0B}" srcOrd="0" destOrd="0" presId="urn:microsoft.com/office/officeart/2005/8/layout/target2"/>
    <dgm:cxn modelId="{310DCEB4-A34D-4FC6-9E49-C3804EF24CFD}" type="presOf" srcId="{F176419B-BF73-4757-9E66-92106F4E6CFF}" destId="{7A749EC6-2E69-4B31-86AA-5521415847C6}" srcOrd="0" destOrd="0" presId="urn:microsoft.com/office/officeart/2005/8/layout/target2"/>
    <dgm:cxn modelId="{7BFD7ABF-AAED-443F-BAB3-5BE132D48AE8}" srcId="{32D728FC-693F-4080-926A-923E112379A9}" destId="{063D5A01-C903-4B1F-8F1E-862DFC0DF414}" srcOrd="1" destOrd="0" parTransId="{305D78F6-B966-448F-8F40-8019FFC412A8}" sibTransId="{C53D5982-243C-4867-8A0D-E1BDFDCD4DCC}"/>
    <dgm:cxn modelId="{121369CB-5DF3-43E4-A9D9-71EE8C882A67}" type="presOf" srcId="{E3275BDB-DE55-4B10-9FA9-6F6C7E03DC31}" destId="{59811002-7534-460F-BB1B-BE356BAC0229}" srcOrd="0" destOrd="0" presId="urn:microsoft.com/office/officeart/2005/8/layout/target2"/>
    <dgm:cxn modelId="{ACCF15D3-2095-47AB-8D8A-9F0D82A2E4A2}" type="presOf" srcId="{063D5A01-C903-4B1F-8F1E-862DFC0DF414}" destId="{361DDC68-D553-4D04-9102-BAC2E3E1C19E}" srcOrd="0" destOrd="0" presId="urn:microsoft.com/office/officeart/2005/8/layout/target2"/>
    <dgm:cxn modelId="{E71C07E4-04B1-4FD7-AEA4-584135F64CDA}" srcId="{3D39B850-B764-4A16-8442-673464091EEB}" destId="{E3275BDB-DE55-4B10-9FA9-6F6C7E03DC31}" srcOrd="0" destOrd="0" parTransId="{E07FAC69-F508-4C0D-BEBD-3ABF9558F3E2}" sibTransId="{DA5E1CCF-A049-47DE-BADA-E209F5B42B51}"/>
    <dgm:cxn modelId="{3F81A5E6-121A-4547-BE45-8BC3E8807D77}" type="presOf" srcId="{3D39B850-B764-4A16-8442-673464091EEB}" destId="{A98AF655-0ADC-47D0-8759-C0B07745EB2E}" srcOrd="0" destOrd="0" presId="urn:microsoft.com/office/officeart/2005/8/layout/target2"/>
    <dgm:cxn modelId="{BFBE37F2-D0C6-434D-B571-195ACE88A0E2}" srcId="{3D39B850-B764-4A16-8442-673464091EEB}" destId="{F176419B-BF73-4757-9E66-92106F4E6CFF}" srcOrd="1" destOrd="0" parTransId="{154C11C1-A455-4FAC-9BDB-88B5BDCBD5AD}" sibTransId="{FBC50F89-5C71-4550-8438-DB372B458354}"/>
    <dgm:cxn modelId="{AAA4DBF4-FAB3-45F4-9648-9ED4B16C3357}" srcId="{32D728FC-693F-4080-926A-923E112379A9}" destId="{E8A7B076-F3FC-4245-90D6-85EED1045F39}" srcOrd="0" destOrd="0" parTransId="{DA4F2AE5-9786-469D-AD58-B5F3644CC824}" sibTransId="{FFCD4077-DFE8-49B3-A64B-5C4EA5917C96}"/>
    <dgm:cxn modelId="{20F6D88C-0ABB-4FC2-B1F2-3860348E72E3}" type="presParOf" srcId="{97985096-FA36-43E6-888C-8FE57A6184D6}" destId="{ACAD30C6-30E7-41B1-A216-E510B6759CE8}" srcOrd="0" destOrd="0" presId="urn:microsoft.com/office/officeart/2005/8/layout/target2"/>
    <dgm:cxn modelId="{E458AB74-A9F9-46FC-9EF3-C91D60415CB1}" type="presParOf" srcId="{ACAD30C6-30E7-41B1-A216-E510B6759CE8}" destId="{319CD1BF-4614-43FD-AF71-AE4A28B87B0B}" srcOrd="0" destOrd="0" presId="urn:microsoft.com/office/officeart/2005/8/layout/target2"/>
    <dgm:cxn modelId="{62F5288A-8498-4CD0-B9B8-26DC155C259E}" type="presParOf" srcId="{ACAD30C6-30E7-41B1-A216-E510B6759CE8}" destId="{FE0B4A0A-82FC-43F1-B1AE-1DE6A4CA3B56}" srcOrd="1" destOrd="0" presId="urn:microsoft.com/office/officeart/2005/8/layout/target2"/>
    <dgm:cxn modelId="{256F4C9F-D74A-48DC-AA95-D0D8A7FD319C}" type="presParOf" srcId="{FE0B4A0A-82FC-43F1-B1AE-1DE6A4CA3B56}" destId="{C5740EAF-3E05-4314-87F6-AE3A52F037A9}" srcOrd="0" destOrd="0" presId="urn:microsoft.com/office/officeart/2005/8/layout/target2"/>
    <dgm:cxn modelId="{E431E337-CF78-4C88-8CBA-D34B6B223E64}" type="presParOf" srcId="{97985096-FA36-43E6-888C-8FE57A6184D6}" destId="{03F2836E-A450-4E75-8F25-7ADC929E9FB1}" srcOrd="1" destOrd="0" presId="urn:microsoft.com/office/officeart/2005/8/layout/target2"/>
    <dgm:cxn modelId="{5AA6CF51-B8C2-42CF-9698-12B0686A76C3}" type="presParOf" srcId="{03F2836E-A450-4E75-8F25-7ADC929E9FB1}" destId="{361DDC68-D553-4D04-9102-BAC2E3E1C19E}" srcOrd="0" destOrd="0" presId="urn:microsoft.com/office/officeart/2005/8/layout/target2"/>
    <dgm:cxn modelId="{618073F7-DD82-43DB-8AE9-747351769C99}" type="presParOf" srcId="{03F2836E-A450-4E75-8F25-7ADC929E9FB1}" destId="{6444B008-8B56-4B57-96E7-637CC02BFF7B}" srcOrd="1" destOrd="0" presId="urn:microsoft.com/office/officeart/2005/8/layout/target2"/>
    <dgm:cxn modelId="{E6C4B4C5-49E9-48A9-B136-8955783D63CB}" type="presParOf" srcId="{6444B008-8B56-4B57-96E7-637CC02BFF7B}" destId="{0808C6C9-57E4-43FE-B257-5975CC4E759A}" srcOrd="0" destOrd="0" presId="urn:microsoft.com/office/officeart/2005/8/layout/target2"/>
    <dgm:cxn modelId="{081C8FDF-CF5C-457A-A079-306694E4A0EB}" type="presParOf" srcId="{97985096-FA36-43E6-888C-8FE57A6184D6}" destId="{0F9719A5-DF6A-49DA-A858-13F445D568D4}" srcOrd="2" destOrd="0" presId="urn:microsoft.com/office/officeart/2005/8/layout/target2"/>
    <dgm:cxn modelId="{0982E3C1-ABDF-423E-90F1-79C327872915}" type="presParOf" srcId="{0F9719A5-DF6A-49DA-A858-13F445D568D4}" destId="{A98AF655-0ADC-47D0-8759-C0B07745EB2E}" srcOrd="0" destOrd="0" presId="urn:microsoft.com/office/officeart/2005/8/layout/target2"/>
    <dgm:cxn modelId="{4F0D01C6-824C-4118-8F82-281A06625704}" type="presParOf" srcId="{0F9719A5-DF6A-49DA-A858-13F445D568D4}" destId="{5B9B7D1C-16AA-4F0A-81C4-8AC8D3BC3C31}" srcOrd="1" destOrd="0" presId="urn:microsoft.com/office/officeart/2005/8/layout/target2"/>
    <dgm:cxn modelId="{4A6BE375-0DF0-423A-B836-0C112B68188F}" type="presParOf" srcId="{5B9B7D1C-16AA-4F0A-81C4-8AC8D3BC3C31}" destId="{59811002-7534-460F-BB1B-BE356BAC0229}" srcOrd="0" destOrd="0" presId="urn:microsoft.com/office/officeart/2005/8/layout/target2"/>
    <dgm:cxn modelId="{99C6D3C9-F3EF-41F5-833A-1EB47884372F}" type="presParOf" srcId="{5B9B7D1C-16AA-4F0A-81C4-8AC8D3BC3C31}" destId="{9C1AEF9C-CB3E-4865-89C3-B280AF7AE0A7}" srcOrd="1" destOrd="0" presId="urn:microsoft.com/office/officeart/2005/8/layout/target2"/>
    <dgm:cxn modelId="{B6202B99-5124-4F09-AAC5-F6CC7FE5A52C}" type="presParOf" srcId="{5B9B7D1C-16AA-4F0A-81C4-8AC8D3BC3C31}" destId="{7A749EC6-2E69-4B31-86AA-5521415847C6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D728FC-693F-4080-926A-923E112379A9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A7B076-F3FC-4245-90D6-85EED1045F39}">
      <dgm:prSet phldrT="[Text]"/>
      <dgm:spPr/>
      <dgm:t>
        <a:bodyPr/>
        <a:lstStyle/>
        <a:p>
          <a:r>
            <a:rPr lang="en-US" dirty="0" err="1"/>
            <a:t>Jframe</a:t>
          </a:r>
          <a:r>
            <a:rPr lang="en-US" dirty="0"/>
            <a:t> (</a:t>
          </a:r>
          <a:r>
            <a:rPr lang="en-US" dirty="0" err="1"/>
            <a:t>MainJFrame</a:t>
          </a:r>
          <a:r>
            <a:rPr lang="en-US" dirty="0"/>
            <a:t>)</a:t>
          </a:r>
        </a:p>
      </dgm:t>
    </dgm:pt>
    <dgm:pt modelId="{DA4F2AE5-9786-469D-AD58-B5F3644CC824}" type="parTrans" cxnId="{AAA4DBF4-FAB3-45F4-9648-9ED4B16C3357}">
      <dgm:prSet/>
      <dgm:spPr/>
      <dgm:t>
        <a:bodyPr/>
        <a:lstStyle/>
        <a:p>
          <a:endParaRPr lang="en-US"/>
        </a:p>
      </dgm:t>
    </dgm:pt>
    <dgm:pt modelId="{FFCD4077-DFE8-49B3-A64B-5C4EA5917C96}" type="sibTrans" cxnId="{AAA4DBF4-FAB3-45F4-9648-9ED4B16C3357}">
      <dgm:prSet/>
      <dgm:spPr/>
      <dgm:t>
        <a:bodyPr/>
        <a:lstStyle/>
        <a:p>
          <a:endParaRPr lang="en-US"/>
        </a:p>
      </dgm:t>
    </dgm:pt>
    <dgm:pt modelId="{DD74882D-E468-440C-8219-C285232247E2}">
      <dgm:prSet phldrT="[Text]"/>
      <dgm:spPr/>
      <dgm:t>
        <a:bodyPr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r>
            <a:rPr lang="en-US" b="1" cap="none" spc="0" dirty="0">
              <a:ln/>
              <a:solidFill>
                <a:schemeClr val="accent3"/>
              </a:solidFill>
              <a:effectLst/>
            </a:rPr>
            <a:t>Product Object</a:t>
          </a:r>
        </a:p>
      </dgm:t>
    </dgm:pt>
    <dgm:pt modelId="{CD922221-E629-4BC7-980D-D6592A188FAE}" type="parTrans" cxnId="{FE879031-2544-4998-B4F6-B5B2CCCF6BD7}">
      <dgm:prSet/>
      <dgm:spPr/>
      <dgm:t>
        <a:bodyPr/>
        <a:lstStyle/>
        <a:p>
          <a:endParaRPr lang="en-US"/>
        </a:p>
      </dgm:t>
    </dgm:pt>
    <dgm:pt modelId="{4F0AC2C3-3DD4-4041-9223-BBFE37FD86ED}" type="sibTrans" cxnId="{FE879031-2544-4998-B4F6-B5B2CCCF6BD7}">
      <dgm:prSet/>
      <dgm:spPr/>
      <dgm:t>
        <a:bodyPr/>
        <a:lstStyle/>
        <a:p>
          <a:endParaRPr lang="en-US"/>
        </a:p>
      </dgm:t>
    </dgm:pt>
    <dgm:pt modelId="{063D5A01-C903-4B1F-8F1E-862DFC0DF414}">
      <dgm:prSet phldrT="[Text]"/>
      <dgm:spPr>
        <a:ln>
          <a:solidFill>
            <a:srgbClr val="FFC000"/>
          </a:solidFill>
        </a:ln>
      </dgm:spPr>
      <dgm:t>
        <a:bodyPr/>
        <a:lstStyle/>
        <a:p>
          <a:r>
            <a:rPr lang="en-US" dirty="0"/>
            <a:t>Display Product </a:t>
          </a:r>
          <a:r>
            <a:rPr lang="en-US" dirty="0" err="1"/>
            <a:t>JPanel</a:t>
          </a:r>
          <a:endParaRPr lang="en-US" dirty="0"/>
        </a:p>
      </dgm:t>
    </dgm:pt>
    <dgm:pt modelId="{305D78F6-B966-448F-8F40-8019FFC412A8}" type="parTrans" cxnId="{7BFD7ABF-AAED-443F-BAB3-5BE132D48AE8}">
      <dgm:prSet/>
      <dgm:spPr/>
      <dgm:t>
        <a:bodyPr/>
        <a:lstStyle/>
        <a:p>
          <a:endParaRPr lang="en-US"/>
        </a:p>
      </dgm:t>
    </dgm:pt>
    <dgm:pt modelId="{C53D5982-243C-4867-8A0D-E1BDFDCD4DCC}" type="sibTrans" cxnId="{7BFD7ABF-AAED-443F-BAB3-5BE132D48AE8}">
      <dgm:prSet/>
      <dgm:spPr/>
      <dgm:t>
        <a:bodyPr/>
        <a:lstStyle/>
        <a:p>
          <a:endParaRPr lang="en-US"/>
        </a:p>
      </dgm:t>
    </dgm:pt>
    <dgm:pt modelId="{CD353489-77D4-4A5A-91A0-F2278D65E825}">
      <dgm:prSet phldrT="[Text]"/>
      <dgm:spPr/>
      <dgm:t>
        <a:bodyPr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endParaRPr lang="en-US" b="1" cap="none" spc="0" dirty="0">
            <a:ln/>
            <a:solidFill>
              <a:schemeClr val="accent3"/>
            </a:solidFill>
            <a:effectLst/>
          </a:endParaRPr>
        </a:p>
      </dgm:t>
    </dgm:pt>
    <dgm:pt modelId="{7F76502A-054D-4E3F-98F6-5CA18926EE47}" type="parTrans" cxnId="{1E507F61-982C-4156-B86C-F93439A1C4F3}">
      <dgm:prSet/>
      <dgm:spPr/>
      <dgm:t>
        <a:bodyPr/>
        <a:lstStyle/>
        <a:p>
          <a:endParaRPr lang="en-US"/>
        </a:p>
      </dgm:t>
    </dgm:pt>
    <dgm:pt modelId="{9AB60802-796D-439F-BBEF-87105884FC79}" type="sibTrans" cxnId="{1E507F61-982C-4156-B86C-F93439A1C4F3}">
      <dgm:prSet/>
      <dgm:spPr/>
      <dgm:t>
        <a:bodyPr/>
        <a:lstStyle/>
        <a:p>
          <a:endParaRPr lang="en-US"/>
        </a:p>
      </dgm:t>
    </dgm:pt>
    <dgm:pt modelId="{3D39B850-B764-4A16-8442-673464091EEB}">
      <dgm:prSet phldrT="[Text]"/>
      <dgm:spPr/>
      <dgm:t>
        <a:bodyPr/>
        <a:lstStyle/>
        <a:p>
          <a:r>
            <a:rPr lang="en-US" dirty="0"/>
            <a:t>Output fields</a:t>
          </a:r>
        </a:p>
      </dgm:t>
    </dgm:pt>
    <dgm:pt modelId="{74A80B4E-7FC0-4413-9A93-C06627FB9406}" type="parTrans" cxnId="{6765802F-69CE-486F-9A81-770DA3AFE67D}">
      <dgm:prSet/>
      <dgm:spPr/>
      <dgm:t>
        <a:bodyPr/>
        <a:lstStyle/>
        <a:p>
          <a:endParaRPr lang="en-US"/>
        </a:p>
      </dgm:t>
    </dgm:pt>
    <dgm:pt modelId="{04F90F90-2F4A-4C6B-BC93-D491C467FCC0}" type="sibTrans" cxnId="{6765802F-69CE-486F-9A81-770DA3AFE67D}">
      <dgm:prSet/>
      <dgm:spPr/>
      <dgm:t>
        <a:bodyPr/>
        <a:lstStyle/>
        <a:p>
          <a:endParaRPr lang="en-US"/>
        </a:p>
      </dgm:t>
    </dgm:pt>
    <dgm:pt modelId="{E3275BDB-DE55-4B10-9FA9-6F6C7E03DC31}">
      <dgm:prSet phldrT="[Text]"/>
      <dgm:spPr/>
      <dgm:t>
        <a:bodyPr/>
        <a:lstStyle/>
        <a:p>
          <a:r>
            <a:rPr lang="en-US" dirty="0" err="1"/>
            <a:t>NameTextField</a:t>
          </a:r>
          <a:endParaRPr lang="en-US" dirty="0"/>
        </a:p>
      </dgm:t>
    </dgm:pt>
    <dgm:pt modelId="{E07FAC69-F508-4C0D-BEBD-3ABF9558F3E2}" type="parTrans" cxnId="{E71C07E4-04B1-4FD7-AEA4-584135F64CDA}">
      <dgm:prSet/>
      <dgm:spPr/>
      <dgm:t>
        <a:bodyPr/>
        <a:lstStyle/>
        <a:p>
          <a:endParaRPr lang="en-US"/>
        </a:p>
      </dgm:t>
    </dgm:pt>
    <dgm:pt modelId="{DA5E1CCF-A049-47DE-BADA-E209F5B42B51}" type="sibTrans" cxnId="{E71C07E4-04B1-4FD7-AEA4-584135F64CDA}">
      <dgm:prSet/>
      <dgm:spPr/>
      <dgm:t>
        <a:bodyPr/>
        <a:lstStyle/>
        <a:p>
          <a:endParaRPr lang="en-US"/>
        </a:p>
      </dgm:t>
    </dgm:pt>
    <dgm:pt modelId="{F176419B-BF73-4757-9E66-92106F4E6CFF}">
      <dgm:prSet phldrT="[Text]"/>
      <dgm:spPr/>
      <dgm:t>
        <a:bodyPr/>
        <a:lstStyle/>
        <a:p>
          <a:r>
            <a:rPr lang="en-US" dirty="0" err="1"/>
            <a:t>PriceTextField</a:t>
          </a:r>
          <a:endParaRPr lang="en-US" dirty="0"/>
        </a:p>
      </dgm:t>
    </dgm:pt>
    <dgm:pt modelId="{154C11C1-A455-4FAC-9BDB-88B5BDCBD5AD}" type="parTrans" cxnId="{BFBE37F2-D0C6-434D-B571-195ACE88A0E2}">
      <dgm:prSet/>
      <dgm:spPr/>
      <dgm:t>
        <a:bodyPr/>
        <a:lstStyle/>
        <a:p>
          <a:endParaRPr lang="en-US"/>
        </a:p>
      </dgm:t>
    </dgm:pt>
    <dgm:pt modelId="{FBC50F89-5C71-4550-8438-DB372B458354}" type="sibTrans" cxnId="{BFBE37F2-D0C6-434D-B571-195ACE88A0E2}">
      <dgm:prSet/>
      <dgm:spPr/>
      <dgm:t>
        <a:bodyPr/>
        <a:lstStyle/>
        <a:p>
          <a:endParaRPr lang="en-US"/>
        </a:p>
      </dgm:t>
    </dgm:pt>
    <dgm:pt modelId="{97985096-FA36-43E6-888C-8FE57A6184D6}" type="pres">
      <dgm:prSet presAssocID="{32D728FC-693F-4080-926A-923E112379A9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ACAD30C6-30E7-41B1-A216-E510B6759CE8}" type="pres">
      <dgm:prSet presAssocID="{32D728FC-693F-4080-926A-923E112379A9}" presName="outerBox" presStyleCnt="0"/>
      <dgm:spPr/>
    </dgm:pt>
    <dgm:pt modelId="{319CD1BF-4614-43FD-AF71-AE4A28B87B0B}" type="pres">
      <dgm:prSet presAssocID="{32D728FC-693F-4080-926A-923E112379A9}" presName="outerBoxParent" presStyleLbl="node1" presStyleIdx="0" presStyleCnt="3" custLinFactNeighborY="9730"/>
      <dgm:spPr/>
    </dgm:pt>
    <dgm:pt modelId="{FE0B4A0A-82FC-43F1-B1AE-1DE6A4CA3B56}" type="pres">
      <dgm:prSet presAssocID="{32D728FC-693F-4080-926A-923E112379A9}" presName="outerBoxChildren" presStyleCnt="0"/>
      <dgm:spPr/>
    </dgm:pt>
    <dgm:pt modelId="{C5740EAF-3E05-4314-87F6-AE3A52F037A9}" type="pres">
      <dgm:prSet presAssocID="{DD74882D-E468-440C-8219-C285232247E2}" presName="oChild" presStyleLbl="fgAcc1" presStyleIdx="0" presStyleCnt="4">
        <dgm:presLayoutVars>
          <dgm:bulletEnabled val="1"/>
        </dgm:presLayoutVars>
      </dgm:prSet>
      <dgm:spPr/>
    </dgm:pt>
    <dgm:pt modelId="{03F2836E-A450-4E75-8F25-7ADC929E9FB1}" type="pres">
      <dgm:prSet presAssocID="{32D728FC-693F-4080-926A-923E112379A9}" presName="middleBox" presStyleCnt="0"/>
      <dgm:spPr/>
    </dgm:pt>
    <dgm:pt modelId="{361DDC68-D553-4D04-9102-BAC2E3E1C19E}" type="pres">
      <dgm:prSet presAssocID="{32D728FC-693F-4080-926A-923E112379A9}" presName="middleBoxParent" presStyleLbl="node1" presStyleIdx="1" presStyleCnt="3" custLinFactNeighborX="186" custLinFactNeighborY="-960"/>
      <dgm:spPr/>
    </dgm:pt>
    <dgm:pt modelId="{6444B008-8B56-4B57-96E7-637CC02BFF7B}" type="pres">
      <dgm:prSet presAssocID="{32D728FC-693F-4080-926A-923E112379A9}" presName="middleBoxChildren" presStyleCnt="0"/>
      <dgm:spPr/>
    </dgm:pt>
    <dgm:pt modelId="{0808C6C9-57E4-43FE-B257-5975CC4E759A}" type="pres">
      <dgm:prSet presAssocID="{CD353489-77D4-4A5A-91A0-F2278D65E825}" presName="mChild" presStyleLbl="fgAcc1" presStyleIdx="1" presStyleCnt="4">
        <dgm:presLayoutVars>
          <dgm:bulletEnabled val="1"/>
        </dgm:presLayoutVars>
      </dgm:prSet>
      <dgm:spPr/>
    </dgm:pt>
    <dgm:pt modelId="{0F9719A5-DF6A-49DA-A858-13F445D568D4}" type="pres">
      <dgm:prSet presAssocID="{32D728FC-693F-4080-926A-923E112379A9}" presName="centerBox" presStyleCnt="0"/>
      <dgm:spPr/>
    </dgm:pt>
    <dgm:pt modelId="{A98AF655-0ADC-47D0-8759-C0B07745EB2E}" type="pres">
      <dgm:prSet presAssocID="{32D728FC-693F-4080-926A-923E112379A9}" presName="centerBoxParent" presStyleLbl="node1" presStyleIdx="2" presStyleCnt="3"/>
      <dgm:spPr/>
    </dgm:pt>
    <dgm:pt modelId="{5B9B7D1C-16AA-4F0A-81C4-8AC8D3BC3C31}" type="pres">
      <dgm:prSet presAssocID="{32D728FC-693F-4080-926A-923E112379A9}" presName="centerBoxChildren" presStyleCnt="0"/>
      <dgm:spPr/>
    </dgm:pt>
    <dgm:pt modelId="{59811002-7534-460F-BB1B-BE356BAC0229}" type="pres">
      <dgm:prSet presAssocID="{E3275BDB-DE55-4B10-9FA9-6F6C7E03DC31}" presName="cChild" presStyleLbl="fgAcc1" presStyleIdx="2" presStyleCnt="4">
        <dgm:presLayoutVars>
          <dgm:bulletEnabled val="1"/>
        </dgm:presLayoutVars>
      </dgm:prSet>
      <dgm:spPr/>
    </dgm:pt>
    <dgm:pt modelId="{9C1AEF9C-CB3E-4865-89C3-B280AF7AE0A7}" type="pres">
      <dgm:prSet presAssocID="{DA5E1CCF-A049-47DE-BADA-E209F5B42B51}" presName="centerSibTrans" presStyleCnt="0"/>
      <dgm:spPr/>
    </dgm:pt>
    <dgm:pt modelId="{7A749EC6-2E69-4B31-86AA-5521415847C6}" type="pres">
      <dgm:prSet presAssocID="{F176419B-BF73-4757-9E66-92106F4E6CFF}" presName="cChild" presStyleLbl="fgAcc1" presStyleIdx="3" presStyleCnt="4">
        <dgm:presLayoutVars>
          <dgm:bulletEnabled val="1"/>
        </dgm:presLayoutVars>
      </dgm:prSet>
      <dgm:spPr/>
    </dgm:pt>
  </dgm:ptLst>
  <dgm:cxnLst>
    <dgm:cxn modelId="{6765802F-69CE-486F-9A81-770DA3AFE67D}" srcId="{32D728FC-693F-4080-926A-923E112379A9}" destId="{3D39B850-B764-4A16-8442-673464091EEB}" srcOrd="2" destOrd="0" parTransId="{74A80B4E-7FC0-4413-9A93-C06627FB9406}" sibTransId="{04F90F90-2F4A-4C6B-BC93-D491C467FCC0}"/>
    <dgm:cxn modelId="{FE879031-2544-4998-B4F6-B5B2CCCF6BD7}" srcId="{E8A7B076-F3FC-4245-90D6-85EED1045F39}" destId="{DD74882D-E468-440C-8219-C285232247E2}" srcOrd="0" destOrd="0" parTransId="{CD922221-E629-4BC7-980D-D6592A188FAE}" sibTransId="{4F0AC2C3-3DD4-4041-9223-BBFE37FD86ED}"/>
    <dgm:cxn modelId="{1E507F61-982C-4156-B86C-F93439A1C4F3}" srcId="{063D5A01-C903-4B1F-8F1E-862DFC0DF414}" destId="{CD353489-77D4-4A5A-91A0-F2278D65E825}" srcOrd="0" destOrd="0" parTransId="{7F76502A-054D-4E3F-98F6-5CA18926EE47}" sibTransId="{9AB60802-796D-439F-BBEF-87105884FC79}"/>
    <dgm:cxn modelId="{AFE16966-C247-4CB2-8F68-A4A41785588F}" type="presOf" srcId="{DD74882D-E468-440C-8219-C285232247E2}" destId="{C5740EAF-3E05-4314-87F6-AE3A52F037A9}" srcOrd="0" destOrd="0" presId="urn:microsoft.com/office/officeart/2005/8/layout/target2"/>
    <dgm:cxn modelId="{67CE1F49-C781-4626-A220-8E4BB41407C6}" type="presOf" srcId="{CD353489-77D4-4A5A-91A0-F2278D65E825}" destId="{0808C6C9-57E4-43FE-B257-5975CC4E759A}" srcOrd="0" destOrd="0" presId="urn:microsoft.com/office/officeart/2005/8/layout/target2"/>
    <dgm:cxn modelId="{8F050280-35EB-4EA2-9F65-1186C3F3A1EB}" type="presOf" srcId="{F176419B-BF73-4757-9E66-92106F4E6CFF}" destId="{7A749EC6-2E69-4B31-86AA-5521415847C6}" srcOrd="0" destOrd="0" presId="urn:microsoft.com/office/officeart/2005/8/layout/target2"/>
    <dgm:cxn modelId="{34F02B85-61FC-4F6E-B1EE-17C2F1BD8E10}" type="presOf" srcId="{E3275BDB-DE55-4B10-9FA9-6F6C7E03DC31}" destId="{59811002-7534-460F-BB1B-BE356BAC0229}" srcOrd="0" destOrd="0" presId="urn:microsoft.com/office/officeart/2005/8/layout/target2"/>
    <dgm:cxn modelId="{5922399C-8069-4A07-8AC2-C9130BA08499}" type="presOf" srcId="{063D5A01-C903-4B1F-8F1E-862DFC0DF414}" destId="{361DDC68-D553-4D04-9102-BAC2E3E1C19E}" srcOrd="0" destOrd="0" presId="urn:microsoft.com/office/officeart/2005/8/layout/target2"/>
    <dgm:cxn modelId="{F9AC21A3-63D8-41B0-BCE4-F52B655DF024}" type="presOf" srcId="{E8A7B076-F3FC-4245-90D6-85EED1045F39}" destId="{319CD1BF-4614-43FD-AF71-AE4A28B87B0B}" srcOrd="0" destOrd="0" presId="urn:microsoft.com/office/officeart/2005/8/layout/target2"/>
    <dgm:cxn modelId="{93DB67B0-780B-4EBF-B2EC-34642FBCC01A}" type="presOf" srcId="{32D728FC-693F-4080-926A-923E112379A9}" destId="{97985096-FA36-43E6-888C-8FE57A6184D6}" srcOrd="0" destOrd="0" presId="urn:microsoft.com/office/officeart/2005/8/layout/target2"/>
    <dgm:cxn modelId="{7BFD7ABF-AAED-443F-BAB3-5BE132D48AE8}" srcId="{32D728FC-693F-4080-926A-923E112379A9}" destId="{063D5A01-C903-4B1F-8F1E-862DFC0DF414}" srcOrd="1" destOrd="0" parTransId="{305D78F6-B966-448F-8F40-8019FFC412A8}" sibTransId="{C53D5982-243C-4867-8A0D-E1BDFDCD4DCC}"/>
    <dgm:cxn modelId="{E71C07E4-04B1-4FD7-AEA4-584135F64CDA}" srcId="{3D39B850-B764-4A16-8442-673464091EEB}" destId="{E3275BDB-DE55-4B10-9FA9-6F6C7E03DC31}" srcOrd="0" destOrd="0" parTransId="{E07FAC69-F508-4C0D-BEBD-3ABF9558F3E2}" sibTransId="{DA5E1CCF-A049-47DE-BADA-E209F5B42B51}"/>
    <dgm:cxn modelId="{BFBE37F2-D0C6-434D-B571-195ACE88A0E2}" srcId="{3D39B850-B764-4A16-8442-673464091EEB}" destId="{F176419B-BF73-4757-9E66-92106F4E6CFF}" srcOrd="1" destOrd="0" parTransId="{154C11C1-A455-4FAC-9BDB-88B5BDCBD5AD}" sibTransId="{FBC50F89-5C71-4550-8438-DB372B458354}"/>
    <dgm:cxn modelId="{AAA4DBF4-FAB3-45F4-9648-9ED4B16C3357}" srcId="{32D728FC-693F-4080-926A-923E112379A9}" destId="{E8A7B076-F3FC-4245-90D6-85EED1045F39}" srcOrd="0" destOrd="0" parTransId="{DA4F2AE5-9786-469D-AD58-B5F3644CC824}" sibTransId="{FFCD4077-DFE8-49B3-A64B-5C4EA5917C96}"/>
    <dgm:cxn modelId="{28B9A6FF-3C87-463E-9C60-C928B4288FE2}" type="presOf" srcId="{3D39B850-B764-4A16-8442-673464091EEB}" destId="{A98AF655-0ADC-47D0-8759-C0B07745EB2E}" srcOrd="0" destOrd="0" presId="urn:microsoft.com/office/officeart/2005/8/layout/target2"/>
    <dgm:cxn modelId="{BBAC81B7-99AF-4828-8F63-081DB784AE80}" type="presParOf" srcId="{97985096-FA36-43E6-888C-8FE57A6184D6}" destId="{ACAD30C6-30E7-41B1-A216-E510B6759CE8}" srcOrd="0" destOrd="0" presId="urn:microsoft.com/office/officeart/2005/8/layout/target2"/>
    <dgm:cxn modelId="{7607AFA1-B36D-42EE-8857-AFBA958D7867}" type="presParOf" srcId="{ACAD30C6-30E7-41B1-A216-E510B6759CE8}" destId="{319CD1BF-4614-43FD-AF71-AE4A28B87B0B}" srcOrd="0" destOrd="0" presId="urn:microsoft.com/office/officeart/2005/8/layout/target2"/>
    <dgm:cxn modelId="{15FD0B55-05F8-492F-B174-FD613142948A}" type="presParOf" srcId="{ACAD30C6-30E7-41B1-A216-E510B6759CE8}" destId="{FE0B4A0A-82FC-43F1-B1AE-1DE6A4CA3B56}" srcOrd="1" destOrd="0" presId="urn:microsoft.com/office/officeart/2005/8/layout/target2"/>
    <dgm:cxn modelId="{94E0A60B-4ED2-4E1F-B1FC-1B9569D1FAE2}" type="presParOf" srcId="{FE0B4A0A-82FC-43F1-B1AE-1DE6A4CA3B56}" destId="{C5740EAF-3E05-4314-87F6-AE3A52F037A9}" srcOrd="0" destOrd="0" presId="urn:microsoft.com/office/officeart/2005/8/layout/target2"/>
    <dgm:cxn modelId="{7C1CD580-7F4C-490E-87F9-CBD3EFF70EF0}" type="presParOf" srcId="{97985096-FA36-43E6-888C-8FE57A6184D6}" destId="{03F2836E-A450-4E75-8F25-7ADC929E9FB1}" srcOrd="1" destOrd="0" presId="urn:microsoft.com/office/officeart/2005/8/layout/target2"/>
    <dgm:cxn modelId="{DB80BD3A-D9D2-4348-925A-70D6AD7FC5CB}" type="presParOf" srcId="{03F2836E-A450-4E75-8F25-7ADC929E9FB1}" destId="{361DDC68-D553-4D04-9102-BAC2E3E1C19E}" srcOrd="0" destOrd="0" presId="urn:microsoft.com/office/officeart/2005/8/layout/target2"/>
    <dgm:cxn modelId="{DB135EDE-B582-4930-BD10-E6878372DBB2}" type="presParOf" srcId="{03F2836E-A450-4E75-8F25-7ADC929E9FB1}" destId="{6444B008-8B56-4B57-96E7-637CC02BFF7B}" srcOrd="1" destOrd="0" presId="urn:microsoft.com/office/officeart/2005/8/layout/target2"/>
    <dgm:cxn modelId="{2E38E6B9-FE04-4078-B4FF-FB515D070D96}" type="presParOf" srcId="{6444B008-8B56-4B57-96E7-637CC02BFF7B}" destId="{0808C6C9-57E4-43FE-B257-5975CC4E759A}" srcOrd="0" destOrd="0" presId="urn:microsoft.com/office/officeart/2005/8/layout/target2"/>
    <dgm:cxn modelId="{DB4AD081-F4A6-4860-B484-3CCA5E534FCA}" type="presParOf" srcId="{97985096-FA36-43E6-888C-8FE57A6184D6}" destId="{0F9719A5-DF6A-49DA-A858-13F445D568D4}" srcOrd="2" destOrd="0" presId="urn:microsoft.com/office/officeart/2005/8/layout/target2"/>
    <dgm:cxn modelId="{B077D845-5C07-4D63-BA3D-6D69C2CF435E}" type="presParOf" srcId="{0F9719A5-DF6A-49DA-A858-13F445D568D4}" destId="{A98AF655-0ADC-47D0-8759-C0B07745EB2E}" srcOrd="0" destOrd="0" presId="urn:microsoft.com/office/officeart/2005/8/layout/target2"/>
    <dgm:cxn modelId="{5E277F1A-E8BA-4F63-ADB7-0133EA7E2B42}" type="presParOf" srcId="{0F9719A5-DF6A-49DA-A858-13F445D568D4}" destId="{5B9B7D1C-16AA-4F0A-81C4-8AC8D3BC3C31}" srcOrd="1" destOrd="0" presId="urn:microsoft.com/office/officeart/2005/8/layout/target2"/>
    <dgm:cxn modelId="{E5CCD044-3D22-4E0E-BD6A-25C7587734F0}" type="presParOf" srcId="{5B9B7D1C-16AA-4F0A-81C4-8AC8D3BC3C31}" destId="{59811002-7534-460F-BB1B-BE356BAC0229}" srcOrd="0" destOrd="0" presId="urn:microsoft.com/office/officeart/2005/8/layout/target2"/>
    <dgm:cxn modelId="{00BE94BC-25F0-43BC-B0CD-54EB32A52244}" type="presParOf" srcId="{5B9B7D1C-16AA-4F0A-81C4-8AC8D3BC3C31}" destId="{9C1AEF9C-CB3E-4865-89C3-B280AF7AE0A7}" srcOrd="1" destOrd="0" presId="urn:microsoft.com/office/officeart/2005/8/layout/target2"/>
    <dgm:cxn modelId="{23F7344F-FE2C-4DA4-B664-BDF20F82755A}" type="presParOf" srcId="{5B9B7D1C-16AA-4F0A-81C4-8AC8D3BC3C31}" destId="{7A749EC6-2E69-4B31-86AA-5521415847C6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D45A3D6-6D52-4690-9A6C-06C6200895B6}" type="doc">
      <dgm:prSet loTypeId="urn:microsoft.com/office/officeart/2005/8/layout/radial2" loCatId="relationship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5966140-E740-4C4A-9122-811AA79351F7}">
      <dgm:prSet phldrT="[Text]" custT="1"/>
      <dgm:spPr/>
      <dgm:t>
        <a:bodyPr/>
        <a:lstStyle/>
        <a:p>
          <a:r>
            <a:rPr lang="en-US" sz="2400" b="0" dirty="0">
              <a:latin typeface="Arial" pitchFamily="34" charset="0"/>
              <a:cs typeface="Arial" pitchFamily="34" charset="0"/>
            </a:rPr>
            <a:t>Address I</a:t>
          </a:r>
        </a:p>
      </dgm:t>
    </dgm:pt>
    <dgm:pt modelId="{2BCE535A-A64C-4621-B371-F865FEB3FDA0}" type="parTrans" cxnId="{E5294C34-F190-4A97-8D36-36A42DDC3AA0}">
      <dgm:prSet/>
      <dgm:spPr/>
      <dgm:t>
        <a:bodyPr/>
        <a:lstStyle/>
        <a:p>
          <a:endParaRPr lang="en-US"/>
        </a:p>
      </dgm:t>
    </dgm:pt>
    <dgm:pt modelId="{A4B02CC0-D03E-4138-B402-A7096C840A7C}" type="sibTrans" cxnId="{E5294C34-F190-4A97-8D36-36A42DDC3AA0}">
      <dgm:prSet/>
      <dgm:spPr/>
      <dgm:t>
        <a:bodyPr/>
        <a:lstStyle/>
        <a:p>
          <a:endParaRPr lang="en-US"/>
        </a:p>
      </dgm:t>
    </dgm:pt>
    <dgm:pt modelId="{F4EFDE38-CA95-42E7-87B6-F9A6BECC2C82}">
      <dgm:prSet phldrT="[Text]" custT="1"/>
      <dgm:spPr/>
      <dgm:t>
        <a:bodyPr/>
        <a:lstStyle/>
        <a:p>
          <a:r>
            <a:rPr lang="en-US" sz="2400" b="0" dirty="0">
              <a:latin typeface="Arial" pitchFamily="34" charset="0"/>
              <a:cs typeface="Arial" pitchFamily="34" charset="0"/>
            </a:rPr>
            <a:t>Address</a:t>
          </a:r>
          <a:r>
            <a:rPr lang="en-US" sz="2400" b="0" baseline="0" dirty="0">
              <a:latin typeface="Arial" pitchFamily="34" charset="0"/>
              <a:cs typeface="Arial" pitchFamily="34" charset="0"/>
            </a:rPr>
            <a:t> 2</a:t>
          </a:r>
          <a:endParaRPr lang="en-US" sz="2400" b="0" dirty="0">
            <a:latin typeface="Arial" pitchFamily="34" charset="0"/>
            <a:cs typeface="Arial" pitchFamily="34" charset="0"/>
          </a:endParaRPr>
        </a:p>
      </dgm:t>
    </dgm:pt>
    <dgm:pt modelId="{027601D3-4152-48BA-9C50-A6AC53863C3A}" type="parTrans" cxnId="{84EA2B60-4C44-4AB9-A942-FF9B211D9EE4}">
      <dgm:prSet/>
      <dgm:spPr/>
      <dgm:t>
        <a:bodyPr/>
        <a:lstStyle/>
        <a:p>
          <a:endParaRPr lang="en-US"/>
        </a:p>
      </dgm:t>
    </dgm:pt>
    <dgm:pt modelId="{BC54961A-3019-4194-83B7-300589864916}" type="sibTrans" cxnId="{84EA2B60-4C44-4AB9-A942-FF9B211D9EE4}">
      <dgm:prSet/>
      <dgm:spPr/>
      <dgm:t>
        <a:bodyPr/>
        <a:lstStyle/>
        <a:p>
          <a:endParaRPr lang="en-US"/>
        </a:p>
      </dgm:t>
    </dgm:pt>
    <dgm:pt modelId="{90DFEA5A-8872-48E6-AD00-7F3FD3050A7F}">
      <dgm:prSet phldrT="[Text]" custT="1"/>
      <dgm:spPr/>
      <dgm:t>
        <a:bodyPr/>
        <a:lstStyle/>
        <a:p>
          <a:r>
            <a:rPr lang="en-US" sz="2400" dirty="0">
              <a:latin typeface="Arial" pitchFamily="34" charset="0"/>
              <a:cs typeface="Arial" pitchFamily="34" charset="0"/>
            </a:rPr>
            <a:t>Address 3</a:t>
          </a:r>
        </a:p>
      </dgm:t>
    </dgm:pt>
    <dgm:pt modelId="{80C69832-520E-44A8-80D6-312E4E1E4178}" type="parTrans" cxnId="{2A1D493E-874E-42E4-83D5-EB7AE532F7AB}">
      <dgm:prSet/>
      <dgm:spPr/>
      <dgm:t>
        <a:bodyPr/>
        <a:lstStyle/>
        <a:p>
          <a:endParaRPr lang="en-US"/>
        </a:p>
      </dgm:t>
    </dgm:pt>
    <dgm:pt modelId="{EB626162-16AD-41B5-81E4-F76BC3E05ADE}" type="sibTrans" cxnId="{2A1D493E-874E-42E4-83D5-EB7AE532F7AB}">
      <dgm:prSet/>
      <dgm:spPr/>
      <dgm:t>
        <a:bodyPr/>
        <a:lstStyle/>
        <a:p>
          <a:endParaRPr lang="en-US"/>
        </a:p>
      </dgm:t>
    </dgm:pt>
    <dgm:pt modelId="{C6746F20-93F7-4455-8101-F1FBE3F0F5F2}" type="pres">
      <dgm:prSet presAssocID="{DD45A3D6-6D52-4690-9A6C-06C6200895B6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3DAF77A8-4B21-4E45-8643-7453EA06BEF1}" type="pres">
      <dgm:prSet presAssocID="{DD45A3D6-6D52-4690-9A6C-06C6200895B6}" presName="cycle" presStyleCnt="0"/>
      <dgm:spPr/>
    </dgm:pt>
    <dgm:pt modelId="{FC06CD79-591A-4CBB-ACF2-D35CCCD67C99}" type="pres">
      <dgm:prSet presAssocID="{DD45A3D6-6D52-4690-9A6C-06C6200895B6}" presName="centerShape" presStyleCnt="0"/>
      <dgm:spPr/>
    </dgm:pt>
    <dgm:pt modelId="{9E50A67A-5C77-4068-97DB-851A46A5D682}" type="pres">
      <dgm:prSet presAssocID="{DD45A3D6-6D52-4690-9A6C-06C6200895B6}" presName="connSite" presStyleLbl="node1" presStyleIdx="0" presStyleCnt="4"/>
      <dgm:spPr/>
    </dgm:pt>
    <dgm:pt modelId="{79D37AB8-7A4B-4952-B7F8-8D765B012C90}" type="pres">
      <dgm:prSet presAssocID="{DD45A3D6-6D52-4690-9A6C-06C6200895B6}" presName="visible" presStyleLbl="node1" presStyleIdx="0" presStyleCnt="4" custScaleY="86922" custLinFactNeighborX="-37548" custLinFactNeighborY="7073"/>
      <dgm:spPr/>
    </dgm:pt>
    <dgm:pt modelId="{0CE63286-8FDF-4A2C-8786-C1BBF6069EAE}" type="pres">
      <dgm:prSet presAssocID="{2BCE535A-A64C-4621-B371-F865FEB3FDA0}" presName="Name25" presStyleLbl="parChTrans1D1" presStyleIdx="0" presStyleCnt="3"/>
      <dgm:spPr/>
    </dgm:pt>
    <dgm:pt modelId="{C653DE91-C84A-4AF0-8528-572C92069DAA}" type="pres">
      <dgm:prSet presAssocID="{55966140-E740-4C4A-9122-811AA79351F7}" presName="node" presStyleCnt="0"/>
      <dgm:spPr/>
    </dgm:pt>
    <dgm:pt modelId="{DE1C5B78-4BDE-4DBC-A0A7-10705BC2B414}" type="pres">
      <dgm:prSet presAssocID="{55966140-E740-4C4A-9122-811AA79351F7}" presName="parentNode" presStyleLbl="node1" presStyleIdx="1" presStyleCnt="4" custScaleX="159541" custScaleY="110001" custLinFactNeighborX="82259" custLinFactNeighborY="4935">
        <dgm:presLayoutVars>
          <dgm:chMax val="1"/>
          <dgm:bulletEnabled val="1"/>
        </dgm:presLayoutVars>
      </dgm:prSet>
      <dgm:spPr/>
    </dgm:pt>
    <dgm:pt modelId="{AF56CFCD-BC48-4314-A792-79C9D6F82E6E}" type="pres">
      <dgm:prSet presAssocID="{55966140-E740-4C4A-9122-811AA79351F7}" presName="childNode" presStyleLbl="revTx" presStyleIdx="0" presStyleCnt="0">
        <dgm:presLayoutVars>
          <dgm:bulletEnabled val="1"/>
        </dgm:presLayoutVars>
      </dgm:prSet>
      <dgm:spPr/>
    </dgm:pt>
    <dgm:pt modelId="{8AEA47B9-8765-472D-953F-753D6244F682}" type="pres">
      <dgm:prSet presAssocID="{027601D3-4152-48BA-9C50-A6AC53863C3A}" presName="Name25" presStyleLbl="parChTrans1D1" presStyleIdx="1" presStyleCnt="3"/>
      <dgm:spPr/>
    </dgm:pt>
    <dgm:pt modelId="{866A62A7-FF6F-4058-B65F-E9BB02BDA7B2}" type="pres">
      <dgm:prSet presAssocID="{F4EFDE38-CA95-42E7-87B6-F9A6BECC2C82}" presName="node" presStyleCnt="0"/>
      <dgm:spPr/>
    </dgm:pt>
    <dgm:pt modelId="{E33F689B-7BDD-4F3E-B29F-BFF6A0475300}" type="pres">
      <dgm:prSet presAssocID="{F4EFDE38-CA95-42E7-87B6-F9A6BECC2C82}" presName="parentNode" presStyleLbl="node1" presStyleIdx="2" presStyleCnt="4" custScaleX="175027" custScaleY="110001" custLinFactX="100000" custLinFactNeighborX="105657" custLinFactNeighborY="-6498">
        <dgm:presLayoutVars>
          <dgm:chMax val="1"/>
          <dgm:bulletEnabled val="1"/>
        </dgm:presLayoutVars>
      </dgm:prSet>
      <dgm:spPr/>
    </dgm:pt>
    <dgm:pt modelId="{45B09870-AA07-45C2-A446-7394F40772B9}" type="pres">
      <dgm:prSet presAssocID="{F4EFDE38-CA95-42E7-87B6-F9A6BECC2C82}" presName="childNode" presStyleLbl="revTx" presStyleIdx="0" presStyleCnt="0">
        <dgm:presLayoutVars>
          <dgm:bulletEnabled val="1"/>
        </dgm:presLayoutVars>
      </dgm:prSet>
      <dgm:spPr/>
    </dgm:pt>
    <dgm:pt modelId="{9895FBEA-B40C-4C2A-940E-49A27E900E41}" type="pres">
      <dgm:prSet presAssocID="{80C69832-520E-44A8-80D6-312E4E1E4178}" presName="Name25" presStyleLbl="parChTrans1D1" presStyleIdx="2" presStyleCnt="3"/>
      <dgm:spPr/>
    </dgm:pt>
    <dgm:pt modelId="{84716183-78F2-4A1B-A1AF-8B8BF3B6842E}" type="pres">
      <dgm:prSet presAssocID="{90DFEA5A-8872-48E6-AD00-7F3FD3050A7F}" presName="node" presStyleCnt="0"/>
      <dgm:spPr/>
    </dgm:pt>
    <dgm:pt modelId="{87F4D3FD-573C-4985-A580-8002E291B2E2}" type="pres">
      <dgm:prSet presAssocID="{90DFEA5A-8872-48E6-AD00-7F3FD3050A7F}" presName="parentNode" presStyleLbl="node1" presStyleIdx="3" presStyleCnt="4" custScaleX="176307" custScaleY="110001" custLinFactX="8251" custLinFactNeighborX="100000" custLinFactNeighborY="-4935">
        <dgm:presLayoutVars>
          <dgm:chMax val="1"/>
          <dgm:bulletEnabled val="1"/>
        </dgm:presLayoutVars>
      </dgm:prSet>
      <dgm:spPr/>
    </dgm:pt>
    <dgm:pt modelId="{D9F827D7-1C07-430A-A59C-E9A541DAFB6A}" type="pres">
      <dgm:prSet presAssocID="{90DFEA5A-8872-48E6-AD00-7F3FD3050A7F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91B2C129-C1E3-4CC0-826C-94101CA52EF2}" type="presOf" srcId="{DD45A3D6-6D52-4690-9A6C-06C6200895B6}" destId="{C6746F20-93F7-4455-8101-F1FBE3F0F5F2}" srcOrd="0" destOrd="0" presId="urn:microsoft.com/office/officeart/2005/8/layout/radial2"/>
    <dgm:cxn modelId="{BD0FEE32-0BC5-479C-8666-13596D7A7A3B}" type="presOf" srcId="{80C69832-520E-44A8-80D6-312E4E1E4178}" destId="{9895FBEA-B40C-4C2A-940E-49A27E900E41}" srcOrd="0" destOrd="0" presId="urn:microsoft.com/office/officeart/2005/8/layout/radial2"/>
    <dgm:cxn modelId="{E5294C34-F190-4A97-8D36-36A42DDC3AA0}" srcId="{DD45A3D6-6D52-4690-9A6C-06C6200895B6}" destId="{55966140-E740-4C4A-9122-811AA79351F7}" srcOrd="0" destOrd="0" parTransId="{2BCE535A-A64C-4621-B371-F865FEB3FDA0}" sibTransId="{A4B02CC0-D03E-4138-B402-A7096C840A7C}"/>
    <dgm:cxn modelId="{49E1F436-0063-4354-8EFB-F93C9896BAFA}" type="presOf" srcId="{2BCE535A-A64C-4621-B371-F865FEB3FDA0}" destId="{0CE63286-8FDF-4A2C-8786-C1BBF6069EAE}" srcOrd="0" destOrd="0" presId="urn:microsoft.com/office/officeart/2005/8/layout/radial2"/>
    <dgm:cxn modelId="{2A1D493E-874E-42E4-83D5-EB7AE532F7AB}" srcId="{DD45A3D6-6D52-4690-9A6C-06C6200895B6}" destId="{90DFEA5A-8872-48E6-AD00-7F3FD3050A7F}" srcOrd="2" destOrd="0" parTransId="{80C69832-520E-44A8-80D6-312E4E1E4178}" sibTransId="{EB626162-16AD-41B5-81E4-F76BC3E05ADE}"/>
    <dgm:cxn modelId="{84EA2B60-4C44-4AB9-A942-FF9B211D9EE4}" srcId="{DD45A3D6-6D52-4690-9A6C-06C6200895B6}" destId="{F4EFDE38-CA95-42E7-87B6-F9A6BECC2C82}" srcOrd="1" destOrd="0" parTransId="{027601D3-4152-48BA-9C50-A6AC53863C3A}" sibTransId="{BC54961A-3019-4194-83B7-300589864916}"/>
    <dgm:cxn modelId="{158A9B44-39F0-42FC-BB50-4D67BE5B954E}" type="presOf" srcId="{027601D3-4152-48BA-9C50-A6AC53863C3A}" destId="{8AEA47B9-8765-472D-953F-753D6244F682}" srcOrd="0" destOrd="0" presId="urn:microsoft.com/office/officeart/2005/8/layout/radial2"/>
    <dgm:cxn modelId="{302EAA7C-2C06-4114-B4B8-B87C46A923E5}" type="presOf" srcId="{F4EFDE38-CA95-42E7-87B6-F9A6BECC2C82}" destId="{E33F689B-7BDD-4F3E-B29F-BFF6A0475300}" srcOrd="0" destOrd="0" presId="urn:microsoft.com/office/officeart/2005/8/layout/radial2"/>
    <dgm:cxn modelId="{CDDB0B84-0453-4281-8096-BEBE544CD49E}" type="presOf" srcId="{55966140-E740-4C4A-9122-811AA79351F7}" destId="{DE1C5B78-4BDE-4DBC-A0A7-10705BC2B414}" srcOrd="0" destOrd="0" presId="urn:microsoft.com/office/officeart/2005/8/layout/radial2"/>
    <dgm:cxn modelId="{B18A0CE6-D998-42B7-951C-5C7D313F6EBE}" type="presOf" srcId="{90DFEA5A-8872-48E6-AD00-7F3FD3050A7F}" destId="{87F4D3FD-573C-4985-A580-8002E291B2E2}" srcOrd="0" destOrd="0" presId="urn:microsoft.com/office/officeart/2005/8/layout/radial2"/>
    <dgm:cxn modelId="{6BB19246-2710-40AB-94F3-39D6C8BF1699}" type="presParOf" srcId="{C6746F20-93F7-4455-8101-F1FBE3F0F5F2}" destId="{3DAF77A8-4B21-4E45-8643-7453EA06BEF1}" srcOrd="0" destOrd="0" presId="urn:microsoft.com/office/officeart/2005/8/layout/radial2"/>
    <dgm:cxn modelId="{05685B4B-37FC-4FE7-8E0D-B4375521EBB6}" type="presParOf" srcId="{3DAF77A8-4B21-4E45-8643-7453EA06BEF1}" destId="{FC06CD79-591A-4CBB-ACF2-D35CCCD67C99}" srcOrd="0" destOrd="0" presId="urn:microsoft.com/office/officeart/2005/8/layout/radial2"/>
    <dgm:cxn modelId="{CA840A04-85EE-4610-A61B-44A725EF51CB}" type="presParOf" srcId="{FC06CD79-591A-4CBB-ACF2-D35CCCD67C99}" destId="{9E50A67A-5C77-4068-97DB-851A46A5D682}" srcOrd="0" destOrd="0" presId="urn:microsoft.com/office/officeart/2005/8/layout/radial2"/>
    <dgm:cxn modelId="{9EAF1896-80B9-4B71-9432-8BDF183D53E5}" type="presParOf" srcId="{FC06CD79-591A-4CBB-ACF2-D35CCCD67C99}" destId="{79D37AB8-7A4B-4952-B7F8-8D765B012C90}" srcOrd="1" destOrd="0" presId="urn:microsoft.com/office/officeart/2005/8/layout/radial2"/>
    <dgm:cxn modelId="{F138DE29-16BC-4391-98AD-37E3762F65FC}" type="presParOf" srcId="{3DAF77A8-4B21-4E45-8643-7453EA06BEF1}" destId="{0CE63286-8FDF-4A2C-8786-C1BBF6069EAE}" srcOrd="1" destOrd="0" presId="urn:microsoft.com/office/officeart/2005/8/layout/radial2"/>
    <dgm:cxn modelId="{5BA31E4F-0D71-489E-814D-BB15EDDB1398}" type="presParOf" srcId="{3DAF77A8-4B21-4E45-8643-7453EA06BEF1}" destId="{C653DE91-C84A-4AF0-8528-572C92069DAA}" srcOrd="2" destOrd="0" presId="urn:microsoft.com/office/officeart/2005/8/layout/radial2"/>
    <dgm:cxn modelId="{B56ABA20-202C-4070-AB42-F1AB5F0154BC}" type="presParOf" srcId="{C653DE91-C84A-4AF0-8528-572C92069DAA}" destId="{DE1C5B78-4BDE-4DBC-A0A7-10705BC2B414}" srcOrd="0" destOrd="0" presId="urn:microsoft.com/office/officeart/2005/8/layout/radial2"/>
    <dgm:cxn modelId="{2FD01DC3-7AD8-4DCE-B4E1-9F810748E155}" type="presParOf" srcId="{C653DE91-C84A-4AF0-8528-572C92069DAA}" destId="{AF56CFCD-BC48-4314-A792-79C9D6F82E6E}" srcOrd="1" destOrd="0" presId="urn:microsoft.com/office/officeart/2005/8/layout/radial2"/>
    <dgm:cxn modelId="{261D8343-36BA-46C4-8BF2-D6B1B3C4AE75}" type="presParOf" srcId="{3DAF77A8-4B21-4E45-8643-7453EA06BEF1}" destId="{8AEA47B9-8765-472D-953F-753D6244F682}" srcOrd="3" destOrd="0" presId="urn:microsoft.com/office/officeart/2005/8/layout/radial2"/>
    <dgm:cxn modelId="{9C1CBFFB-A94A-43AC-ABC9-3D65FEA120ED}" type="presParOf" srcId="{3DAF77A8-4B21-4E45-8643-7453EA06BEF1}" destId="{866A62A7-FF6F-4058-B65F-E9BB02BDA7B2}" srcOrd="4" destOrd="0" presId="urn:microsoft.com/office/officeart/2005/8/layout/radial2"/>
    <dgm:cxn modelId="{CD7972BF-A115-4CF1-87FF-4ABE2A1FE341}" type="presParOf" srcId="{866A62A7-FF6F-4058-B65F-E9BB02BDA7B2}" destId="{E33F689B-7BDD-4F3E-B29F-BFF6A0475300}" srcOrd="0" destOrd="0" presId="urn:microsoft.com/office/officeart/2005/8/layout/radial2"/>
    <dgm:cxn modelId="{379735EA-464C-40BB-9D38-680A90315470}" type="presParOf" srcId="{866A62A7-FF6F-4058-B65F-E9BB02BDA7B2}" destId="{45B09870-AA07-45C2-A446-7394F40772B9}" srcOrd="1" destOrd="0" presId="urn:microsoft.com/office/officeart/2005/8/layout/radial2"/>
    <dgm:cxn modelId="{05ADBD07-0BBB-449B-82FB-6E3C008A6BA6}" type="presParOf" srcId="{3DAF77A8-4B21-4E45-8643-7453EA06BEF1}" destId="{9895FBEA-B40C-4C2A-940E-49A27E900E41}" srcOrd="5" destOrd="0" presId="urn:microsoft.com/office/officeart/2005/8/layout/radial2"/>
    <dgm:cxn modelId="{75808F4F-0779-476B-A959-735F920F84E5}" type="presParOf" srcId="{3DAF77A8-4B21-4E45-8643-7453EA06BEF1}" destId="{84716183-78F2-4A1B-A1AF-8B8BF3B6842E}" srcOrd="6" destOrd="0" presId="urn:microsoft.com/office/officeart/2005/8/layout/radial2"/>
    <dgm:cxn modelId="{A9C45A5D-C48D-4F7E-938B-6AD56FCB45BE}" type="presParOf" srcId="{84716183-78F2-4A1B-A1AF-8B8BF3B6842E}" destId="{87F4D3FD-573C-4985-A580-8002E291B2E2}" srcOrd="0" destOrd="0" presId="urn:microsoft.com/office/officeart/2005/8/layout/radial2"/>
    <dgm:cxn modelId="{1CDE40DB-8F51-47A5-9F90-350E99F49465}" type="presParOf" srcId="{84716183-78F2-4A1B-A1AF-8B8BF3B6842E}" destId="{D9F827D7-1C07-430A-A59C-E9A541DAFB6A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95FBEA-B40C-4C2A-940E-49A27E900E41}">
      <dsp:nvSpPr>
        <dsp:cNvPr id="0" name=""/>
        <dsp:cNvSpPr/>
      </dsp:nvSpPr>
      <dsp:spPr>
        <a:xfrm rot="1571774">
          <a:off x="2078321" y="2724259"/>
          <a:ext cx="1734613" cy="54316"/>
        </a:xfrm>
        <a:custGeom>
          <a:avLst/>
          <a:gdLst/>
          <a:ahLst/>
          <a:cxnLst/>
          <a:rect l="0" t="0" r="0" b="0"/>
          <a:pathLst>
            <a:path>
              <a:moveTo>
                <a:pt x="0" y="27158"/>
              </a:moveTo>
              <a:lnTo>
                <a:pt x="1734613" y="271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EA47B9-8765-472D-953F-753D6244F682}">
      <dsp:nvSpPr>
        <dsp:cNvPr id="0" name=""/>
        <dsp:cNvSpPr/>
      </dsp:nvSpPr>
      <dsp:spPr>
        <a:xfrm rot="21539767">
          <a:off x="2167172" y="1966397"/>
          <a:ext cx="3020185" cy="54316"/>
        </a:xfrm>
        <a:custGeom>
          <a:avLst/>
          <a:gdLst/>
          <a:ahLst/>
          <a:cxnLst/>
          <a:rect l="0" t="0" r="0" b="0"/>
          <a:pathLst>
            <a:path>
              <a:moveTo>
                <a:pt x="0" y="27158"/>
              </a:moveTo>
              <a:lnTo>
                <a:pt x="3020185" y="271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E63286-8FDF-4A2C-8786-C1BBF6069EAE}">
      <dsp:nvSpPr>
        <dsp:cNvPr id="0" name=""/>
        <dsp:cNvSpPr/>
      </dsp:nvSpPr>
      <dsp:spPr>
        <a:xfrm rot="19867085">
          <a:off x="2077513" y="1278427"/>
          <a:ext cx="1445401" cy="54316"/>
        </a:xfrm>
        <a:custGeom>
          <a:avLst/>
          <a:gdLst/>
          <a:ahLst/>
          <a:cxnLst/>
          <a:rect l="0" t="0" r="0" b="0"/>
          <a:pathLst>
            <a:path>
              <a:moveTo>
                <a:pt x="0" y="27158"/>
              </a:moveTo>
              <a:lnTo>
                <a:pt x="1445401" y="271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37AB8-7A4B-4952-B7F8-8D765B012C90}">
      <dsp:nvSpPr>
        <dsp:cNvPr id="0" name=""/>
        <dsp:cNvSpPr/>
      </dsp:nvSpPr>
      <dsp:spPr>
        <a:xfrm>
          <a:off x="0" y="1192998"/>
          <a:ext cx="1954485" cy="195448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3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1C5B78-4BDE-4DBC-A0A7-10705BC2B414}">
      <dsp:nvSpPr>
        <dsp:cNvPr id="0" name=""/>
        <dsp:cNvSpPr/>
      </dsp:nvSpPr>
      <dsp:spPr>
        <a:xfrm>
          <a:off x="3352797" y="0"/>
          <a:ext cx="1289972" cy="1289972"/>
        </a:xfrm>
        <a:prstGeom prst="ellipse">
          <a:avLst/>
        </a:prstGeom>
        <a:gradFill rotWithShape="0">
          <a:gsLst>
            <a:gs pos="0">
              <a:schemeClr val="accent3">
                <a:hueOff val="-5608813"/>
                <a:satOff val="-2884"/>
                <a:lumOff val="-1242"/>
                <a:alphaOff val="0"/>
                <a:tint val="35000"/>
                <a:satMod val="253000"/>
              </a:schemeClr>
            </a:gs>
            <a:gs pos="50000">
              <a:schemeClr val="accent3">
                <a:hueOff val="-5608813"/>
                <a:satOff val="-2884"/>
                <a:lumOff val="-1242"/>
                <a:alphaOff val="0"/>
                <a:tint val="42000"/>
                <a:satMod val="255000"/>
              </a:schemeClr>
            </a:gs>
            <a:gs pos="97000">
              <a:schemeClr val="accent3">
                <a:hueOff val="-5608813"/>
                <a:satOff val="-2884"/>
                <a:lumOff val="-1242"/>
                <a:alphaOff val="0"/>
                <a:tint val="53000"/>
                <a:satMod val="260000"/>
              </a:schemeClr>
            </a:gs>
            <a:gs pos="100000">
              <a:schemeClr val="accent3">
                <a:hueOff val="-5608813"/>
                <a:satOff val="-2884"/>
                <a:lumOff val="-1242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MackBook</a:t>
          </a:r>
          <a:r>
            <a:rPr lang="en-US" sz="1600" kern="1200" dirty="0"/>
            <a:t> 1101</a:t>
          </a:r>
        </a:p>
      </dsp:txBody>
      <dsp:txXfrm>
        <a:off x="3541709" y="188912"/>
        <a:ext cx="912148" cy="912148"/>
      </dsp:txXfrm>
    </dsp:sp>
    <dsp:sp modelId="{AF56CFCD-BC48-4314-A792-79C9D6F82E6E}">
      <dsp:nvSpPr>
        <dsp:cNvPr id="0" name=""/>
        <dsp:cNvSpPr/>
      </dsp:nvSpPr>
      <dsp:spPr>
        <a:xfrm>
          <a:off x="4613437" y="0"/>
          <a:ext cx="1934958" cy="1289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6500" kern="1200" dirty="0"/>
        </a:p>
      </dsp:txBody>
      <dsp:txXfrm>
        <a:off x="4613437" y="0"/>
        <a:ext cx="1934958" cy="1289972"/>
      </dsp:txXfrm>
    </dsp:sp>
    <dsp:sp modelId="{E33F689B-7BDD-4F3E-B29F-BFF6A0475300}">
      <dsp:nvSpPr>
        <dsp:cNvPr id="0" name=""/>
        <dsp:cNvSpPr/>
      </dsp:nvSpPr>
      <dsp:spPr>
        <a:xfrm>
          <a:off x="5187027" y="1310812"/>
          <a:ext cx="1289972" cy="1289972"/>
        </a:xfrm>
        <a:prstGeom prst="ellipse">
          <a:avLst/>
        </a:prstGeom>
        <a:gradFill rotWithShape="0">
          <a:gsLst>
            <a:gs pos="0">
              <a:schemeClr val="accent3">
                <a:hueOff val="-11217627"/>
                <a:satOff val="-5768"/>
                <a:lumOff val="-2483"/>
                <a:alphaOff val="0"/>
                <a:tint val="35000"/>
                <a:satMod val="253000"/>
              </a:schemeClr>
            </a:gs>
            <a:gs pos="50000">
              <a:schemeClr val="accent3">
                <a:hueOff val="-11217627"/>
                <a:satOff val="-5768"/>
                <a:lumOff val="-2483"/>
                <a:alphaOff val="0"/>
                <a:tint val="42000"/>
                <a:satMod val="255000"/>
              </a:schemeClr>
            </a:gs>
            <a:gs pos="97000">
              <a:schemeClr val="accent3">
                <a:hueOff val="-11217627"/>
                <a:satOff val="-5768"/>
                <a:lumOff val="-2483"/>
                <a:alphaOff val="0"/>
                <a:tint val="53000"/>
                <a:satMod val="260000"/>
              </a:schemeClr>
            </a:gs>
            <a:gs pos="100000">
              <a:schemeClr val="accent3">
                <a:hueOff val="-11217627"/>
                <a:satOff val="-5768"/>
                <a:lumOff val="-2483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Dell Laptop 2021</a:t>
          </a:r>
        </a:p>
      </dsp:txBody>
      <dsp:txXfrm>
        <a:off x="5375939" y="1499724"/>
        <a:ext cx="912148" cy="912148"/>
      </dsp:txXfrm>
    </dsp:sp>
    <dsp:sp modelId="{87F4D3FD-573C-4985-A580-8002E291B2E2}">
      <dsp:nvSpPr>
        <dsp:cNvPr id="0" name=""/>
        <dsp:cNvSpPr/>
      </dsp:nvSpPr>
      <dsp:spPr>
        <a:xfrm>
          <a:off x="3657603" y="2774028"/>
          <a:ext cx="1289972" cy="1289972"/>
        </a:xfrm>
        <a:prstGeom prst="ellipse">
          <a:avLst/>
        </a:prstGeom>
        <a:gradFill rotWithShape="0">
          <a:gsLst>
            <a:gs pos="0">
              <a:schemeClr val="accent3">
                <a:hueOff val="-16826440"/>
                <a:satOff val="-8652"/>
                <a:lumOff val="-3725"/>
                <a:alphaOff val="0"/>
                <a:tint val="35000"/>
                <a:satMod val="253000"/>
              </a:schemeClr>
            </a:gs>
            <a:gs pos="50000">
              <a:schemeClr val="accent3">
                <a:hueOff val="-16826440"/>
                <a:satOff val="-8652"/>
                <a:lumOff val="-3725"/>
                <a:alphaOff val="0"/>
                <a:tint val="42000"/>
                <a:satMod val="255000"/>
              </a:schemeClr>
            </a:gs>
            <a:gs pos="97000">
              <a:schemeClr val="accent3">
                <a:hueOff val="-16826440"/>
                <a:satOff val="-8652"/>
                <a:lumOff val="-3725"/>
                <a:alphaOff val="0"/>
                <a:tint val="53000"/>
                <a:satMod val="260000"/>
              </a:schemeClr>
            </a:gs>
            <a:gs pos="100000">
              <a:schemeClr val="accent3">
                <a:hueOff val="-16826440"/>
                <a:satOff val="-8652"/>
                <a:lumOff val="-3725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Toshiba </a:t>
          </a:r>
          <a:r>
            <a:rPr lang="en-US" sz="1600" kern="1200" dirty="0" err="1"/>
            <a:t>Tecra</a:t>
          </a:r>
          <a:r>
            <a:rPr lang="en-US" sz="1600" kern="1200" dirty="0"/>
            <a:t> 1100</a:t>
          </a:r>
        </a:p>
      </dsp:txBody>
      <dsp:txXfrm>
        <a:off x="3846515" y="2962940"/>
        <a:ext cx="912148" cy="9121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95FBEA-B40C-4C2A-940E-49A27E900E41}">
      <dsp:nvSpPr>
        <dsp:cNvPr id="0" name=""/>
        <dsp:cNvSpPr/>
      </dsp:nvSpPr>
      <dsp:spPr>
        <a:xfrm rot="1571774">
          <a:off x="2078321" y="2724259"/>
          <a:ext cx="1734613" cy="54316"/>
        </a:xfrm>
        <a:custGeom>
          <a:avLst/>
          <a:gdLst/>
          <a:ahLst/>
          <a:cxnLst/>
          <a:rect l="0" t="0" r="0" b="0"/>
          <a:pathLst>
            <a:path>
              <a:moveTo>
                <a:pt x="0" y="27158"/>
              </a:moveTo>
              <a:lnTo>
                <a:pt x="1734613" y="271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EA47B9-8765-472D-953F-753D6244F682}">
      <dsp:nvSpPr>
        <dsp:cNvPr id="0" name=""/>
        <dsp:cNvSpPr/>
      </dsp:nvSpPr>
      <dsp:spPr>
        <a:xfrm rot="21539767">
          <a:off x="2167172" y="1966397"/>
          <a:ext cx="3020185" cy="54316"/>
        </a:xfrm>
        <a:custGeom>
          <a:avLst/>
          <a:gdLst/>
          <a:ahLst/>
          <a:cxnLst/>
          <a:rect l="0" t="0" r="0" b="0"/>
          <a:pathLst>
            <a:path>
              <a:moveTo>
                <a:pt x="0" y="27158"/>
              </a:moveTo>
              <a:lnTo>
                <a:pt x="3020185" y="271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E63286-8FDF-4A2C-8786-C1BBF6069EAE}">
      <dsp:nvSpPr>
        <dsp:cNvPr id="0" name=""/>
        <dsp:cNvSpPr/>
      </dsp:nvSpPr>
      <dsp:spPr>
        <a:xfrm rot="19867085">
          <a:off x="2077513" y="1278427"/>
          <a:ext cx="1445401" cy="54316"/>
        </a:xfrm>
        <a:custGeom>
          <a:avLst/>
          <a:gdLst/>
          <a:ahLst/>
          <a:cxnLst/>
          <a:rect l="0" t="0" r="0" b="0"/>
          <a:pathLst>
            <a:path>
              <a:moveTo>
                <a:pt x="0" y="27158"/>
              </a:moveTo>
              <a:lnTo>
                <a:pt x="1445401" y="271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37AB8-7A4B-4952-B7F8-8D765B012C90}">
      <dsp:nvSpPr>
        <dsp:cNvPr id="0" name=""/>
        <dsp:cNvSpPr/>
      </dsp:nvSpPr>
      <dsp:spPr>
        <a:xfrm>
          <a:off x="0" y="1192998"/>
          <a:ext cx="1954485" cy="195448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3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1C5B78-4BDE-4DBC-A0A7-10705BC2B414}">
      <dsp:nvSpPr>
        <dsp:cNvPr id="0" name=""/>
        <dsp:cNvSpPr/>
      </dsp:nvSpPr>
      <dsp:spPr>
        <a:xfrm>
          <a:off x="3352797" y="0"/>
          <a:ext cx="1289972" cy="1289972"/>
        </a:xfrm>
        <a:prstGeom prst="ellipse">
          <a:avLst/>
        </a:prstGeom>
        <a:gradFill rotWithShape="0">
          <a:gsLst>
            <a:gs pos="0">
              <a:schemeClr val="accent3">
                <a:hueOff val="-5608813"/>
                <a:satOff val="-2884"/>
                <a:lumOff val="-1242"/>
                <a:alphaOff val="0"/>
                <a:tint val="35000"/>
                <a:satMod val="253000"/>
              </a:schemeClr>
            </a:gs>
            <a:gs pos="50000">
              <a:schemeClr val="accent3">
                <a:hueOff val="-5608813"/>
                <a:satOff val="-2884"/>
                <a:lumOff val="-1242"/>
                <a:alphaOff val="0"/>
                <a:tint val="42000"/>
                <a:satMod val="255000"/>
              </a:schemeClr>
            </a:gs>
            <a:gs pos="97000">
              <a:schemeClr val="accent3">
                <a:hueOff val="-5608813"/>
                <a:satOff val="-2884"/>
                <a:lumOff val="-1242"/>
                <a:alphaOff val="0"/>
                <a:tint val="53000"/>
                <a:satMod val="260000"/>
              </a:schemeClr>
            </a:gs>
            <a:gs pos="100000">
              <a:schemeClr val="accent3">
                <a:hueOff val="-5608813"/>
                <a:satOff val="-2884"/>
                <a:lumOff val="-1242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MackBook</a:t>
          </a:r>
          <a:r>
            <a:rPr lang="en-US" sz="1600" kern="1200" dirty="0"/>
            <a:t> 1101</a:t>
          </a:r>
        </a:p>
      </dsp:txBody>
      <dsp:txXfrm>
        <a:off x="3541709" y="188912"/>
        <a:ext cx="912148" cy="912148"/>
      </dsp:txXfrm>
    </dsp:sp>
    <dsp:sp modelId="{AF56CFCD-BC48-4314-A792-79C9D6F82E6E}">
      <dsp:nvSpPr>
        <dsp:cNvPr id="0" name=""/>
        <dsp:cNvSpPr/>
      </dsp:nvSpPr>
      <dsp:spPr>
        <a:xfrm>
          <a:off x="4613437" y="0"/>
          <a:ext cx="1934958" cy="1289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6500" kern="1200" dirty="0"/>
        </a:p>
      </dsp:txBody>
      <dsp:txXfrm>
        <a:off x="4613437" y="0"/>
        <a:ext cx="1934958" cy="1289972"/>
      </dsp:txXfrm>
    </dsp:sp>
    <dsp:sp modelId="{E33F689B-7BDD-4F3E-B29F-BFF6A0475300}">
      <dsp:nvSpPr>
        <dsp:cNvPr id="0" name=""/>
        <dsp:cNvSpPr/>
      </dsp:nvSpPr>
      <dsp:spPr>
        <a:xfrm>
          <a:off x="5187027" y="1310812"/>
          <a:ext cx="1289972" cy="1289972"/>
        </a:xfrm>
        <a:prstGeom prst="ellipse">
          <a:avLst/>
        </a:prstGeom>
        <a:gradFill rotWithShape="0">
          <a:gsLst>
            <a:gs pos="0">
              <a:schemeClr val="accent3">
                <a:hueOff val="-11217627"/>
                <a:satOff val="-5768"/>
                <a:lumOff val="-2483"/>
                <a:alphaOff val="0"/>
                <a:tint val="35000"/>
                <a:satMod val="253000"/>
              </a:schemeClr>
            </a:gs>
            <a:gs pos="50000">
              <a:schemeClr val="accent3">
                <a:hueOff val="-11217627"/>
                <a:satOff val="-5768"/>
                <a:lumOff val="-2483"/>
                <a:alphaOff val="0"/>
                <a:tint val="42000"/>
                <a:satMod val="255000"/>
              </a:schemeClr>
            </a:gs>
            <a:gs pos="97000">
              <a:schemeClr val="accent3">
                <a:hueOff val="-11217627"/>
                <a:satOff val="-5768"/>
                <a:lumOff val="-2483"/>
                <a:alphaOff val="0"/>
                <a:tint val="53000"/>
                <a:satMod val="260000"/>
              </a:schemeClr>
            </a:gs>
            <a:gs pos="100000">
              <a:schemeClr val="accent3">
                <a:hueOff val="-11217627"/>
                <a:satOff val="-5768"/>
                <a:lumOff val="-2483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Dell Laptop 2021</a:t>
          </a:r>
        </a:p>
      </dsp:txBody>
      <dsp:txXfrm>
        <a:off x="5375939" y="1499724"/>
        <a:ext cx="912148" cy="912148"/>
      </dsp:txXfrm>
    </dsp:sp>
    <dsp:sp modelId="{87F4D3FD-573C-4985-A580-8002E291B2E2}">
      <dsp:nvSpPr>
        <dsp:cNvPr id="0" name=""/>
        <dsp:cNvSpPr/>
      </dsp:nvSpPr>
      <dsp:spPr>
        <a:xfrm>
          <a:off x="3657603" y="2774028"/>
          <a:ext cx="1289972" cy="1289972"/>
        </a:xfrm>
        <a:prstGeom prst="ellipse">
          <a:avLst/>
        </a:prstGeom>
        <a:gradFill rotWithShape="0">
          <a:gsLst>
            <a:gs pos="0">
              <a:schemeClr val="accent3">
                <a:hueOff val="-16826440"/>
                <a:satOff val="-8652"/>
                <a:lumOff val="-3725"/>
                <a:alphaOff val="0"/>
                <a:tint val="35000"/>
                <a:satMod val="253000"/>
              </a:schemeClr>
            </a:gs>
            <a:gs pos="50000">
              <a:schemeClr val="accent3">
                <a:hueOff val="-16826440"/>
                <a:satOff val="-8652"/>
                <a:lumOff val="-3725"/>
                <a:alphaOff val="0"/>
                <a:tint val="42000"/>
                <a:satMod val="255000"/>
              </a:schemeClr>
            </a:gs>
            <a:gs pos="97000">
              <a:schemeClr val="accent3">
                <a:hueOff val="-16826440"/>
                <a:satOff val="-8652"/>
                <a:lumOff val="-3725"/>
                <a:alphaOff val="0"/>
                <a:tint val="53000"/>
                <a:satMod val="260000"/>
              </a:schemeClr>
            </a:gs>
            <a:gs pos="100000">
              <a:schemeClr val="accent3">
                <a:hueOff val="-16826440"/>
                <a:satOff val="-8652"/>
                <a:lumOff val="-3725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Toshiba </a:t>
          </a:r>
          <a:r>
            <a:rPr lang="en-US" sz="1600" kern="1200" dirty="0" err="1"/>
            <a:t>Tecra</a:t>
          </a:r>
          <a:r>
            <a:rPr lang="en-US" sz="1600" kern="1200" dirty="0"/>
            <a:t> 1100</a:t>
          </a:r>
        </a:p>
      </dsp:txBody>
      <dsp:txXfrm>
        <a:off x="3846515" y="2962940"/>
        <a:ext cx="912148" cy="9121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CD1BF-4614-43FD-AF71-AE4A28B87B0B}">
      <dsp:nvSpPr>
        <dsp:cNvPr id="0" name=""/>
        <dsp:cNvSpPr/>
      </dsp:nvSpPr>
      <dsp:spPr>
        <a:xfrm>
          <a:off x="0" y="0"/>
          <a:ext cx="8153400" cy="5461000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4238343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 err="1"/>
            <a:t>Jframe</a:t>
          </a:r>
          <a:r>
            <a:rPr lang="en-US" sz="4700" kern="1200" dirty="0"/>
            <a:t> (</a:t>
          </a:r>
          <a:r>
            <a:rPr lang="en-US" sz="4700" kern="1200" dirty="0" err="1"/>
            <a:t>MainJFrame</a:t>
          </a:r>
          <a:r>
            <a:rPr lang="en-US" sz="4700" kern="1200" dirty="0"/>
            <a:t>)</a:t>
          </a:r>
        </a:p>
      </dsp:txBody>
      <dsp:txXfrm>
        <a:off x="135955" y="135955"/>
        <a:ext cx="7881490" cy="5189090"/>
      </dsp:txXfrm>
    </dsp:sp>
    <dsp:sp modelId="{C5740EAF-3E05-4314-87F6-AE3A52F037A9}">
      <dsp:nvSpPr>
        <dsp:cNvPr id="0" name=""/>
        <dsp:cNvSpPr/>
      </dsp:nvSpPr>
      <dsp:spPr>
        <a:xfrm>
          <a:off x="203835" y="1365250"/>
          <a:ext cx="1223010" cy="187961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cap="none" spc="0" dirty="0">
              <a:ln/>
              <a:solidFill>
                <a:schemeClr val="accent3"/>
              </a:solidFill>
              <a:effectLst/>
            </a:rPr>
            <a:t>Product Object</a:t>
          </a:r>
        </a:p>
      </dsp:txBody>
      <dsp:txXfrm>
        <a:off x="241447" y="1402862"/>
        <a:ext cx="1147786" cy="1804394"/>
      </dsp:txXfrm>
    </dsp:sp>
    <dsp:sp modelId="{AE8A5546-6AB0-4F83-B89C-55EE4E2095F2}">
      <dsp:nvSpPr>
        <dsp:cNvPr id="0" name=""/>
        <dsp:cNvSpPr/>
      </dsp:nvSpPr>
      <dsp:spPr>
        <a:xfrm>
          <a:off x="203835" y="3305003"/>
          <a:ext cx="1223010" cy="187961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Customer</a:t>
          </a:r>
        </a:p>
      </dsp:txBody>
      <dsp:txXfrm>
        <a:off x="241447" y="3342615"/>
        <a:ext cx="1147786" cy="1804394"/>
      </dsp:txXfrm>
    </dsp:sp>
    <dsp:sp modelId="{361DDC68-D553-4D04-9102-BAC2E3E1C19E}">
      <dsp:nvSpPr>
        <dsp:cNvPr id="0" name=""/>
        <dsp:cNvSpPr/>
      </dsp:nvSpPr>
      <dsp:spPr>
        <a:xfrm>
          <a:off x="1630680" y="1365250"/>
          <a:ext cx="6318885" cy="382270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2427415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Create Product </a:t>
          </a:r>
          <a:r>
            <a:rPr lang="en-US" sz="4700" kern="1200" dirty="0" err="1"/>
            <a:t>JPanel</a:t>
          </a:r>
          <a:endParaRPr lang="en-US" sz="4700" kern="1200" dirty="0"/>
        </a:p>
      </dsp:txBody>
      <dsp:txXfrm>
        <a:off x="1748241" y="1482811"/>
        <a:ext cx="6083763" cy="3587578"/>
      </dsp:txXfrm>
    </dsp:sp>
    <dsp:sp modelId="{0808C6C9-57E4-43FE-B257-5975CC4E759A}">
      <dsp:nvSpPr>
        <dsp:cNvPr id="0" name=""/>
        <dsp:cNvSpPr/>
      </dsp:nvSpPr>
      <dsp:spPr>
        <a:xfrm>
          <a:off x="1788652" y="2703195"/>
          <a:ext cx="1263777" cy="219805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cap="none" spc="0" dirty="0">
              <a:ln/>
              <a:solidFill>
                <a:schemeClr val="accent3"/>
              </a:solidFill>
              <a:effectLst/>
            </a:rPr>
            <a:t>Product Object</a:t>
          </a:r>
        </a:p>
      </dsp:txBody>
      <dsp:txXfrm>
        <a:off x="1827518" y="2742061"/>
        <a:ext cx="1186045" cy="2120320"/>
      </dsp:txXfrm>
    </dsp:sp>
    <dsp:sp modelId="{A98AF655-0ADC-47D0-8759-C0B07745EB2E}">
      <dsp:nvSpPr>
        <dsp:cNvPr id="0" name=""/>
        <dsp:cNvSpPr/>
      </dsp:nvSpPr>
      <dsp:spPr>
        <a:xfrm>
          <a:off x="3220593" y="2730500"/>
          <a:ext cx="4525137" cy="218440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232972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Input fields</a:t>
          </a:r>
        </a:p>
      </dsp:txBody>
      <dsp:txXfrm>
        <a:off x="3287771" y="2797678"/>
        <a:ext cx="4390781" cy="2050044"/>
      </dsp:txXfrm>
    </dsp:sp>
    <dsp:sp modelId="{59811002-7534-460F-BB1B-BE356BAC0229}">
      <dsp:nvSpPr>
        <dsp:cNvPr id="0" name=""/>
        <dsp:cNvSpPr/>
      </dsp:nvSpPr>
      <dsp:spPr>
        <a:xfrm>
          <a:off x="3333721" y="3713480"/>
          <a:ext cx="2117954" cy="98298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NameTextField</a:t>
          </a:r>
          <a:endParaRPr lang="en-US" sz="1900" kern="1200" dirty="0"/>
        </a:p>
      </dsp:txBody>
      <dsp:txXfrm>
        <a:off x="3363951" y="3743710"/>
        <a:ext cx="2057494" cy="922520"/>
      </dsp:txXfrm>
    </dsp:sp>
    <dsp:sp modelId="{7A749EC6-2E69-4B31-86AA-5521415847C6}">
      <dsp:nvSpPr>
        <dsp:cNvPr id="0" name=""/>
        <dsp:cNvSpPr/>
      </dsp:nvSpPr>
      <dsp:spPr>
        <a:xfrm>
          <a:off x="5511930" y="3713480"/>
          <a:ext cx="2117954" cy="98298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PriceTextField</a:t>
          </a:r>
          <a:endParaRPr lang="en-US" sz="1900" kern="1200" dirty="0"/>
        </a:p>
      </dsp:txBody>
      <dsp:txXfrm>
        <a:off x="5542160" y="3743710"/>
        <a:ext cx="2057494" cy="9225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CD1BF-4614-43FD-AF71-AE4A28B87B0B}">
      <dsp:nvSpPr>
        <dsp:cNvPr id="0" name=""/>
        <dsp:cNvSpPr/>
      </dsp:nvSpPr>
      <dsp:spPr>
        <a:xfrm>
          <a:off x="0" y="0"/>
          <a:ext cx="8153400" cy="5461000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4238343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 err="1"/>
            <a:t>Jframe</a:t>
          </a:r>
          <a:r>
            <a:rPr lang="en-US" sz="4700" kern="1200" dirty="0"/>
            <a:t> (</a:t>
          </a:r>
          <a:r>
            <a:rPr lang="en-US" sz="4700" kern="1200" dirty="0" err="1"/>
            <a:t>MainJFrame</a:t>
          </a:r>
          <a:r>
            <a:rPr lang="en-US" sz="4700" kern="1200" dirty="0"/>
            <a:t>)</a:t>
          </a:r>
        </a:p>
      </dsp:txBody>
      <dsp:txXfrm>
        <a:off x="135955" y="135955"/>
        <a:ext cx="7881490" cy="5189090"/>
      </dsp:txXfrm>
    </dsp:sp>
    <dsp:sp modelId="{C5740EAF-3E05-4314-87F6-AE3A52F037A9}">
      <dsp:nvSpPr>
        <dsp:cNvPr id="0" name=""/>
        <dsp:cNvSpPr/>
      </dsp:nvSpPr>
      <dsp:spPr>
        <a:xfrm>
          <a:off x="203835" y="1365250"/>
          <a:ext cx="1223010" cy="187961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cap="none" spc="0" dirty="0">
              <a:ln/>
              <a:solidFill>
                <a:schemeClr val="accent3"/>
              </a:solidFill>
              <a:effectLst/>
            </a:rPr>
            <a:t>Product Object</a:t>
          </a:r>
        </a:p>
      </dsp:txBody>
      <dsp:txXfrm>
        <a:off x="241447" y="1402862"/>
        <a:ext cx="1147786" cy="1804394"/>
      </dsp:txXfrm>
    </dsp:sp>
    <dsp:sp modelId="{AE8A5546-6AB0-4F83-B89C-55EE4E2095F2}">
      <dsp:nvSpPr>
        <dsp:cNvPr id="0" name=""/>
        <dsp:cNvSpPr/>
      </dsp:nvSpPr>
      <dsp:spPr>
        <a:xfrm>
          <a:off x="203835" y="3305003"/>
          <a:ext cx="1223010" cy="187961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Customer</a:t>
          </a:r>
        </a:p>
      </dsp:txBody>
      <dsp:txXfrm>
        <a:off x="241447" y="3342615"/>
        <a:ext cx="1147786" cy="1804394"/>
      </dsp:txXfrm>
    </dsp:sp>
    <dsp:sp modelId="{361DDC68-D553-4D04-9102-BAC2E3E1C19E}">
      <dsp:nvSpPr>
        <dsp:cNvPr id="0" name=""/>
        <dsp:cNvSpPr/>
      </dsp:nvSpPr>
      <dsp:spPr>
        <a:xfrm>
          <a:off x="1630680" y="1365250"/>
          <a:ext cx="6318885" cy="382270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2427415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Create Product </a:t>
          </a:r>
          <a:r>
            <a:rPr lang="en-US" sz="4700" kern="1200" dirty="0" err="1"/>
            <a:t>JPanel</a:t>
          </a:r>
          <a:endParaRPr lang="en-US" sz="4700" kern="1200" dirty="0"/>
        </a:p>
      </dsp:txBody>
      <dsp:txXfrm>
        <a:off x="1748241" y="1482811"/>
        <a:ext cx="6083763" cy="3587578"/>
      </dsp:txXfrm>
    </dsp:sp>
    <dsp:sp modelId="{0808C6C9-57E4-43FE-B257-5975CC4E759A}">
      <dsp:nvSpPr>
        <dsp:cNvPr id="0" name=""/>
        <dsp:cNvSpPr/>
      </dsp:nvSpPr>
      <dsp:spPr>
        <a:xfrm>
          <a:off x="1788652" y="2703195"/>
          <a:ext cx="1263777" cy="219805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b="1" kern="1200" cap="none" spc="0" dirty="0">
            <a:ln/>
            <a:solidFill>
              <a:schemeClr val="accent3"/>
            </a:solidFill>
            <a:effectLst/>
          </a:endParaRPr>
        </a:p>
      </dsp:txBody>
      <dsp:txXfrm>
        <a:off x="1827518" y="2742061"/>
        <a:ext cx="1186045" cy="2120320"/>
      </dsp:txXfrm>
    </dsp:sp>
    <dsp:sp modelId="{A98AF655-0ADC-47D0-8759-C0B07745EB2E}">
      <dsp:nvSpPr>
        <dsp:cNvPr id="0" name=""/>
        <dsp:cNvSpPr/>
      </dsp:nvSpPr>
      <dsp:spPr>
        <a:xfrm>
          <a:off x="3220593" y="2730500"/>
          <a:ext cx="4525137" cy="218440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232972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Input fields</a:t>
          </a:r>
        </a:p>
      </dsp:txBody>
      <dsp:txXfrm>
        <a:off x="3287771" y="2797678"/>
        <a:ext cx="4390781" cy="2050044"/>
      </dsp:txXfrm>
    </dsp:sp>
    <dsp:sp modelId="{59811002-7534-460F-BB1B-BE356BAC0229}">
      <dsp:nvSpPr>
        <dsp:cNvPr id="0" name=""/>
        <dsp:cNvSpPr/>
      </dsp:nvSpPr>
      <dsp:spPr>
        <a:xfrm>
          <a:off x="3333721" y="3713480"/>
          <a:ext cx="2117954" cy="98298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NameTextField</a:t>
          </a:r>
          <a:endParaRPr lang="en-US" sz="1900" kern="1200" dirty="0"/>
        </a:p>
      </dsp:txBody>
      <dsp:txXfrm>
        <a:off x="3363951" y="3743710"/>
        <a:ext cx="2057494" cy="922520"/>
      </dsp:txXfrm>
    </dsp:sp>
    <dsp:sp modelId="{7A749EC6-2E69-4B31-86AA-5521415847C6}">
      <dsp:nvSpPr>
        <dsp:cNvPr id="0" name=""/>
        <dsp:cNvSpPr/>
      </dsp:nvSpPr>
      <dsp:spPr>
        <a:xfrm>
          <a:off x="5511930" y="3713480"/>
          <a:ext cx="2117954" cy="98298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PriceTextField</a:t>
          </a:r>
          <a:endParaRPr lang="en-US" sz="1900" kern="1200" dirty="0"/>
        </a:p>
      </dsp:txBody>
      <dsp:txXfrm>
        <a:off x="5542160" y="3743710"/>
        <a:ext cx="2057494" cy="9225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CD1BF-4614-43FD-AF71-AE4A28B87B0B}">
      <dsp:nvSpPr>
        <dsp:cNvPr id="0" name=""/>
        <dsp:cNvSpPr/>
      </dsp:nvSpPr>
      <dsp:spPr>
        <a:xfrm>
          <a:off x="0" y="0"/>
          <a:ext cx="7943850" cy="5135562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3985767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 err="1"/>
            <a:t>Jframe</a:t>
          </a:r>
          <a:r>
            <a:rPr lang="en-US" sz="4500" kern="1200" dirty="0"/>
            <a:t> (</a:t>
          </a:r>
          <a:r>
            <a:rPr lang="en-US" sz="4500" kern="1200" dirty="0" err="1"/>
            <a:t>MainJFrame</a:t>
          </a:r>
          <a:r>
            <a:rPr lang="en-US" sz="4500" kern="1200" dirty="0"/>
            <a:t>)</a:t>
          </a:r>
        </a:p>
      </dsp:txBody>
      <dsp:txXfrm>
        <a:off x="127853" y="127853"/>
        <a:ext cx="7688144" cy="4879856"/>
      </dsp:txXfrm>
    </dsp:sp>
    <dsp:sp modelId="{C5740EAF-3E05-4314-87F6-AE3A52F037A9}">
      <dsp:nvSpPr>
        <dsp:cNvPr id="0" name=""/>
        <dsp:cNvSpPr/>
      </dsp:nvSpPr>
      <dsp:spPr>
        <a:xfrm>
          <a:off x="198596" y="1283890"/>
          <a:ext cx="1191577" cy="359489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cap="none" spc="0" dirty="0">
              <a:ln/>
              <a:solidFill>
                <a:schemeClr val="accent3"/>
              </a:solidFill>
              <a:effectLst/>
            </a:rPr>
            <a:t>Product Object</a:t>
          </a:r>
        </a:p>
      </dsp:txBody>
      <dsp:txXfrm>
        <a:off x="235241" y="1320535"/>
        <a:ext cx="1118287" cy="3521603"/>
      </dsp:txXfrm>
    </dsp:sp>
    <dsp:sp modelId="{361DDC68-D553-4D04-9102-BAC2E3E1C19E}">
      <dsp:nvSpPr>
        <dsp:cNvPr id="0" name=""/>
        <dsp:cNvSpPr/>
      </dsp:nvSpPr>
      <dsp:spPr>
        <a:xfrm>
          <a:off x="1600221" y="1249379"/>
          <a:ext cx="6156483" cy="3594893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2282757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Display Product </a:t>
          </a:r>
          <a:r>
            <a:rPr lang="en-US" sz="4500" kern="1200" dirty="0" err="1"/>
            <a:t>JPanel</a:t>
          </a:r>
          <a:endParaRPr lang="en-US" sz="4500" kern="1200" dirty="0"/>
        </a:p>
      </dsp:txBody>
      <dsp:txXfrm>
        <a:off x="1710776" y="1359934"/>
        <a:ext cx="5935373" cy="3373783"/>
      </dsp:txXfrm>
    </dsp:sp>
    <dsp:sp modelId="{0808C6C9-57E4-43FE-B257-5975CC4E759A}">
      <dsp:nvSpPr>
        <dsp:cNvPr id="0" name=""/>
        <dsp:cNvSpPr/>
      </dsp:nvSpPr>
      <dsp:spPr>
        <a:xfrm>
          <a:off x="1742682" y="2542103"/>
          <a:ext cx="1231296" cy="206706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cap="none" spc="0" dirty="0">
              <a:ln/>
              <a:solidFill>
                <a:schemeClr val="accent3"/>
              </a:solidFill>
              <a:effectLst/>
            </a:rPr>
            <a:t>Product Object</a:t>
          </a:r>
        </a:p>
      </dsp:txBody>
      <dsp:txXfrm>
        <a:off x="1780549" y="2579970"/>
        <a:ext cx="1155562" cy="1991329"/>
      </dsp:txXfrm>
    </dsp:sp>
    <dsp:sp modelId="{A98AF655-0ADC-47D0-8759-C0B07745EB2E}">
      <dsp:nvSpPr>
        <dsp:cNvPr id="0" name=""/>
        <dsp:cNvSpPr/>
      </dsp:nvSpPr>
      <dsp:spPr>
        <a:xfrm>
          <a:off x="3137820" y="2567781"/>
          <a:ext cx="4408836" cy="205422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159496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Output fields</a:t>
          </a:r>
        </a:p>
      </dsp:txBody>
      <dsp:txXfrm>
        <a:off x="3200994" y="2630955"/>
        <a:ext cx="4282488" cy="1927876"/>
      </dsp:txXfrm>
    </dsp:sp>
    <dsp:sp modelId="{59811002-7534-460F-BB1B-BE356BAC0229}">
      <dsp:nvSpPr>
        <dsp:cNvPr id="0" name=""/>
        <dsp:cNvSpPr/>
      </dsp:nvSpPr>
      <dsp:spPr>
        <a:xfrm>
          <a:off x="3248041" y="3492182"/>
          <a:ext cx="2063520" cy="92440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NameTextField</a:t>
          </a:r>
          <a:endParaRPr lang="en-US" sz="2000" kern="1200" dirty="0"/>
        </a:p>
      </dsp:txBody>
      <dsp:txXfrm>
        <a:off x="3276470" y="3520611"/>
        <a:ext cx="2006662" cy="867543"/>
      </dsp:txXfrm>
    </dsp:sp>
    <dsp:sp modelId="{7A749EC6-2E69-4B31-86AA-5521415847C6}">
      <dsp:nvSpPr>
        <dsp:cNvPr id="0" name=""/>
        <dsp:cNvSpPr/>
      </dsp:nvSpPr>
      <dsp:spPr>
        <a:xfrm>
          <a:off x="5370268" y="3492182"/>
          <a:ext cx="2063520" cy="92440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PriceTextField</a:t>
          </a:r>
          <a:endParaRPr lang="en-US" sz="2000" kern="1200" dirty="0"/>
        </a:p>
      </dsp:txBody>
      <dsp:txXfrm>
        <a:off x="5398697" y="3520611"/>
        <a:ext cx="2006662" cy="8675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CD1BF-4614-43FD-AF71-AE4A28B87B0B}">
      <dsp:nvSpPr>
        <dsp:cNvPr id="0" name=""/>
        <dsp:cNvSpPr/>
      </dsp:nvSpPr>
      <dsp:spPr>
        <a:xfrm>
          <a:off x="0" y="0"/>
          <a:ext cx="7943850" cy="5135562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3985767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 err="1"/>
            <a:t>Jframe</a:t>
          </a:r>
          <a:r>
            <a:rPr lang="en-US" sz="4500" kern="1200" dirty="0"/>
            <a:t> (</a:t>
          </a:r>
          <a:r>
            <a:rPr lang="en-US" sz="4500" kern="1200" dirty="0" err="1"/>
            <a:t>MainJFrame</a:t>
          </a:r>
          <a:r>
            <a:rPr lang="en-US" sz="4500" kern="1200" dirty="0"/>
            <a:t>)</a:t>
          </a:r>
        </a:p>
      </dsp:txBody>
      <dsp:txXfrm>
        <a:off x="127853" y="127853"/>
        <a:ext cx="7688144" cy="4879856"/>
      </dsp:txXfrm>
    </dsp:sp>
    <dsp:sp modelId="{C5740EAF-3E05-4314-87F6-AE3A52F037A9}">
      <dsp:nvSpPr>
        <dsp:cNvPr id="0" name=""/>
        <dsp:cNvSpPr/>
      </dsp:nvSpPr>
      <dsp:spPr>
        <a:xfrm>
          <a:off x="198596" y="1283890"/>
          <a:ext cx="1191577" cy="359489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cap="none" spc="0" dirty="0">
              <a:ln/>
              <a:solidFill>
                <a:schemeClr val="accent3"/>
              </a:solidFill>
              <a:effectLst/>
            </a:rPr>
            <a:t>Product Object</a:t>
          </a:r>
        </a:p>
      </dsp:txBody>
      <dsp:txXfrm>
        <a:off x="235241" y="1320535"/>
        <a:ext cx="1118287" cy="3521603"/>
      </dsp:txXfrm>
    </dsp:sp>
    <dsp:sp modelId="{361DDC68-D553-4D04-9102-BAC2E3E1C19E}">
      <dsp:nvSpPr>
        <dsp:cNvPr id="0" name=""/>
        <dsp:cNvSpPr/>
      </dsp:nvSpPr>
      <dsp:spPr>
        <a:xfrm>
          <a:off x="1600221" y="1249379"/>
          <a:ext cx="6156483" cy="3594893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2282757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Display Product </a:t>
          </a:r>
          <a:r>
            <a:rPr lang="en-US" sz="4500" kern="1200" dirty="0" err="1"/>
            <a:t>JPanel</a:t>
          </a:r>
          <a:endParaRPr lang="en-US" sz="4500" kern="1200" dirty="0"/>
        </a:p>
      </dsp:txBody>
      <dsp:txXfrm>
        <a:off x="1710776" y="1359934"/>
        <a:ext cx="5935373" cy="3373783"/>
      </dsp:txXfrm>
    </dsp:sp>
    <dsp:sp modelId="{0808C6C9-57E4-43FE-B257-5975CC4E759A}">
      <dsp:nvSpPr>
        <dsp:cNvPr id="0" name=""/>
        <dsp:cNvSpPr/>
      </dsp:nvSpPr>
      <dsp:spPr>
        <a:xfrm>
          <a:off x="1742682" y="2542103"/>
          <a:ext cx="1231296" cy="206706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cap="none" spc="0" dirty="0">
            <a:ln/>
            <a:solidFill>
              <a:schemeClr val="accent3"/>
            </a:solidFill>
            <a:effectLst/>
          </a:endParaRPr>
        </a:p>
      </dsp:txBody>
      <dsp:txXfrm>
        <a:off x="1780549" y="2579970"/>
        <a:ext cx="1155562" cy="1991329"/>
      </dsp:txXfrm>
    </dsp:sp>
    <dsp:sp modelId="{A98AF655-0ADC-47D0-8759-C0B07745EB2E}">
      <dsp:nvSpPr>
        <dsp:cNvPr id="0" name=""/>
        <dsp:cNvSpPr/>
      </dsp:nvSpPr>
      <dsp:spPr>
        <a:xfrm>
          <a:off x="3137820" y="2567781"/>
          <a:ext cx="4408836" cy="205422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159496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Output fields</a:t>
          </a:r>
        </a:p>
      </dsp:txBody>
      <dsp:txXfrm>
        <a:off x="3200994" y="2630955"/>
        <a:ext cx="4282488" cy="1927876"/>
      </dsp:txXfrm>
    </dsp:sp>
    <dsp:sp modelId="{59811002-7534-460F-BB1B-BE356BAC0229}">
      <dsp:nvSpPr>
        <dsp:cNvPr id="0" name=""/>
        <dsp:cNvSpPr/>
      </dsp:nvSpPr>
      <dsp:spPr>
        <a:xfrm>
          <a:off x="3248041" y="3492182"/>
          <a:ext cx="2063520" cy="92440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NameTextField</a:t>
          </a:r>
          <a:endParaRPr lang="en-US" sz="2000" kern="1200" dirty="0"/>
        </a:p>
      </dsp:txBody>
      <dsp:txXfrm>
        <a:off x="3276470" y="3520611"/>
        <a:ext cx="2006662" cy="867543"/>
      </dsp:txXfrm>
    </dsp:sp>
    <dsp:sp modelId="{7A749EC6-2E69-4B31-86AA-5521415847C6}">
      <dsp:nvSpPr>
        <dsp:cNvPr id="0" name=""/>
        <dsp:cNvSpPr/>
      </dsp:nvSpPr>
      <dsp:spPr>
        <a:xfrm>
          <a:off x="5370268" y="3492182"/>
          <a:ext cx="2063520" cy="92440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PriceTextField</a:t>
          </a:r>
          <a:endParaRPr lang="en-US" sz="2000" kern="1200" dirty="0"/>
        </a:p>
      </dsp:txBody>
      <dsp:txXfrm>
        <a:off x="5398697" y="3520611"/>
        <a:ext cx="2006662" cy="8675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95FBEA-B40C-4C2A-940E-49A27E900E41}">
      <dsp:nvSpPr>
        <dsp:cNvPr id="0" name=""/>
        <dsp:cNvSpPr/>
      </dsp:nvSpPr>
      <dsp:spPr>
        <a:xfrm rot="1620179">
          <a:off x="2211936" y="2671456"/>
          <a:ext cx="1389852" cy="48867"/>
        </a:xfrm>
        <a:custGeom>
          <a:avLst/>
          <a:gdLst/>
          <a:ahLst/>
          <a:cxnLst/>
          <a:rect l="0" t="0" r="0" b="0"/>
          <a:pathLst>
            <a:path>
              <a:moveTo>
                <a:pt x="0" y="24433"/>
              </a:moveTo>
              <a:lnTo>
                <a:pt x="1389852" y="2443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EA47B9-8765-472D-953F-753D6244F682}">
      <dsp:nvSpPr>
        <dsp:cNvPr id="0" name=""/>
        <dsp:cNvSpPr/>
      </dsp:nvSpPr>
      <dsp:spPr>
        <a:xfrm rot="21538448">
          <a:off x="2287491" y="1972548"/>
          <a:ext cx="2544275" cy="48867"/>
        </a:xfrm>
        <a:custGeom>
          <a:avLst/>
          <a:gdLst/>
          <a:ahLst/>
          <a:cxnLst/>
          <a:rect l="0" t="0" r="0" b="0"/>
          <a:pathLst>
            <a:path>
              <a:moveTo>
                <a:pt x="0" y="24433"/>
              </a:moveTo>
              <a:lnTo>
                <a:pt x="2544275" y="2443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E63286-8FDF-4A2C-8786-C1BBF6069EAE}">
      <dsp:nvSpPr>
        <dsp:cNvPr id="0" name=""/>
        <dsp:cNvSpPr/>
      </dsp:nvSpPr>
      <dsp:spPr>
        <a:xfrm rot="19824129">
          <a:off x="2209893" y="1324756"/>
          <a:ext cx="1192493" cy="48867"/>
        </a:xfrm>
        <a:custGeom>
          <a:avLst/>
          <a:gdLst/>
          <a:ahLst/>
          <a:cxnLst/>
          <a:rect l="0" t="0" r="0" b="0"/>
          <a:pathLst>
            <a:path>
              <a:moveTo>
                <a:pt x="0" y="24433"/>
              </a:moveTo>
              <a:lnTo>
                <a:pt x="1192493" y="2443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37AB8-7A4B-4952-B7F8-8D765B012C90}">
      <dsp:nvSpPr>
        <dsp:cNvPr id="0" name=""/>
        <dsp:cNvSpPr/>
      </dsp:nvSpPr>
      <dsp:spPr>
        <a:xfrm>
          <a:off x="0" y="1321266"/>
          <a:ext cx="1953207" cy="169776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3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1C5B78-4BDE-4DBC-A0A7-10705BC2B414}">
      <dsp:nvSpPr>
        <dsp:cNvPr id="0" name=""/>
        <dsp:cNvSpPr/>
      </dsp:nvSpPr>
      <dsp:spPr>
        <a:xfrm>
          <a:off x="3111260" y="285"/>
          <a:ext cx="1869700" cy="1289128"/>
        </a:xfrm>
        <a:prstGeom prst="ellipse">
          <a:avLst/>
        </a:prstGeom>
        <a:gradFill rotWithShape="0">
          <a:gsLst>
            <a:gs pos="0">
              <a:schemeClr val="accent3">
                <a:hueOff val="-5608813"/>
                <a:satOff val="-2884"/>
                <a:lumOff val="-1242"/>
                <a:alphaOff val="0"/>
                <a:tint val="35000"/>
                <a:satMod val="253000"/>
              </a:schemeClr>
            </a:gs>
            <a:gs pos="50000">
              <a:schemeClr val="accent3">
                <a:hueOff val="-5608813"/>
                <a:satOff val="-2884"/>
                <a:lumOff val="-1242"/>
                <a:alphaOff val="0"/>
                <a:tint val="42000"/>
                <a:satMod val="255000"/>
              </a:schemeClr>
            </a:gs>
            <a:gs pos="97000">
              <a:schemeClr val="accent3">
                <a:hueOff val="-5608813"/>
                <a:satOff val="-2884"/>
                <a:lumOff val="-1242"/>
                <a:alphaOff val="0"/>
                <a:tint val="53000"/>
                <a:satMod val="260000"/>
              </a:schemeClr>
            </a:gs>
            <a:gs pos="100000">
              <a:schemeClr val="accent3">
                <a:hueOff val="-5608813"/>
                <a:satOff val="-2884"/>
                <a:lumOff val="-1242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Arial" pitchFamily="34" charset="0"/>
              <a:cs typeface="Arial" pitchFamily="34" charset="0"/>
            </a:rPr>
            <a:t>Address I</a:t>
          </a:r>
        </a:p>
      </dsp:txBody>
      <dsp:txXfrm>
        <a:off x="3385071" y="189073"/>
        <a:ext cx="1322078" cy="911552"/>
      </dsp:txXfrm>
    </dsp:sp>
    <dsp:sp modelId="{E33F689B-7BDD-4F3E-B29F-BFF6A0475300}">
      <dsp:nvSpPr>
        <dsp:cNvPr id="0" name=""/>
        <dsp:cNvSpPr/>
      </dsp:nvSpPr>
      <dsp:spPr>
        <a:xfrm>
          <a:off x="4831147" y="1311283"/>
          <a:ext cx="2051184" cy="1289128"/>
        </a:xfrm>
        <a:prstGeom prst="ellipse">
          <a:avLst/>
        </a:prstGeom>
        <a:gradFill rotWithShape="0">
          <a:gsLst>
            <a:gs pos="0">
              <a:schemeClr val="accent3">
                <a:hueOff val="-11217627"/>
                <a:satOff val="-5768"/>
                <a:lumOff val="-2483"/>
                <a:alphaOff val="0"/>
                <a:tint val="35000"/>
                <a:satMod val="253000"/>
              </a:schemeClr>
            </a:gs>
            <a:gs pos="50000">
              <a:schemeClr val="accent3">
                <a:hueOff val="-11217627"/>
                <a:satOff val="-5768"/>
                <a:lumOff val="-2483"/>
                <a:alphaOff val="0"/>
                <a:tint val="42000"/>
                <a:satMod val="255000"/>
              </a:schemeClr>
            </a:gs>
            <a:gs pos="97000">
              <a:schemeClr val="accent3">
                <a:hueOff val="-11217627"/>
                <a:satOff val="-5768"/>
                <a:lumOff val="-2483"/>
                <a:alphaOff val="0"/>
                <a:tint val="53000"/>
                <a:satMod val="260000"/>
              </a:schemeClr>
            </a:gs>
            <a:gs pos="100000">
              <a:schemeClr val="accent3">
                <a:hueOff val="-11217627"/>
                <a:satOff val="-5768"/>
                <a:lumOff val="-2483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Arial" pitchFamily="34" charset="0"/>
              <a:cs typeface="Arial" pitchFamily="34" charset="0"/>
            </a:rPr>
            <a:t>Address</a:t>
          </a:r>
          <a:r>
            <a:rPr lang="en-US" sz="2400" b="0" kern="1200" baseline="0" dirty="0">
              <a:latin typeface="Arial" pitchFamily="34" charset="0"/>
              <a:cs typeface="Arial" pitchFamily="34" charset="0"/>
            </a:rPr>
            <a:t> 2</a:t>
          </a:r>
          <a:endParaRPr lang="en-US" sz="2400" b="0" kern="1200" dirty="0">
            <a:latin typeface="Arial" pitchFamily="34" charset="0"/>
            <a:cs typeface="Arial" pitchFamily="34" charset="0"/>
          </a:endParaRPr>
        </a:p>
      </dsp:txBody>
      <dsp:txXfrm>
        <a:off x="5131536" y="1500071"/>
        <a:ext cx="1450406" cy="911552"/>
      </dsp:txXfrm>
    </dsp:sp>
    <dsp:sp modelId="{87F4D3FD-573C-4985-A580-8002E291B2E2}">
      <dsp:nvSpPr>
        <dsp:cNvPr id="0" name=""/>
        <dsp:cNvSpPr/>
      </dsp:nvSpPr>
      <dsp:spPr>
        <a:xfrm>
          <a:off x="3293064" y="2774585"/>
          <a:ext cx="2066185" cy="1289128"/>
        </a:xfrm>
        <a:prstGeom prst="ellipse">
          <a:avLst/>
        </a:prstGeom>
        <a:gradFill rotWithShape="0">
          <a:gsLst>
            <a:gs pos="0">
              <a:schemeClr val="accent3">
                <a:hueOff val="-16826440"/>
                <a:satOff val="-8652"/>
                <a:lumOff val="-3725"/>
                <a:alphaOff val="0"/>
                <a:tint val="35000"/>
                <a:satMod val="253000"/>
              </a:schemeClr>
            </a:gs>
            <a:gs pos="50000">
              <a:schemeClr val="accent3">
                <a:hueOff val="-16826440"/>
                <a:satOff val="-8652"/>
                <a:lumOff val="-3725"/>
                <a:alphaOff val="0"/>
                <a:tint val="42000"/>
                <a:satMod val="255000"/>
              </a:schemeClr>
            </a:gs>
            <a:gs pos="97000">
              <a:schemeClr val="accent3">
                <a:hueOff val="-16826440"/>
                <a:satOff val="-8652"/>
                <a:lumOff val="-3725"/>
                <a:alphaOff val="0"/>
                <a:tint val="53000"/>
                <a:satMod val="260000"/>
              </a:schemeClr>
            </a:gs>
            <a:gs pos="100000">
              <a:schemeClr val="accent3">
                <a:hueOff val="-16826440"/>
                <a:satOff val="-8652"/>
                <a:lumOff val="-3725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itchFamily="34" charset="0"/>
              <a:cs typeface="Arial" pitchFamily="34" charset="0"/>
            </a:rPr>
            <a:t>Address 3</a:t>
          </a:r>
        </a:p>
      </dsp:txBody>
      <dsp:txXfrm>
        <a:off x="3595650" y="2963373"/>
        <a:ext cx="1461013" cy="911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DDCC64-E437-4489-919F-8AD84281AC78}" type="datetime1">
              <a:rPr lang="en-US"/>
              <a:pPr>
                <a:defRPr/>
              </a:pPr>
              <a:t>9/11/2024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B8FBCE-C959-4951-B2C1-AC5494375F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9C6A8-BA26-4419-8984-7F16993410FC}" type="datetime1">
              <a:rPr lang="en-US"/>
              <a:pPr>
                <a:defRPr/>
              </a:pPr>
              <a:t>9/11/2024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4B570-A91A-4A60-8BF6-646DD71593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B9062-B921-48AE-B5E2-34E8DDC1F8C8}" type="datetime1">
              <a:rPr lang="en-US"/>
              <a:pPr>
                <a:defRPr/>
              </a:pPr>
              <a:t>9/11/2024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97130-78CD-4831-8BAB-3748183D7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57198-0E43-45B6-BD30-F79DBB64C700}" type="datetime1">
              <a:rPr lang="en-US"/>
              <a:pPr>
                <a:defRPr/>
              </a:pPr>
              <a:t>9/11/2024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67A5-46BD-4D5C-B338-0F5A3DCAAE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>
            <a:noFill/>
            <a:miter lim="800000"/>
            <a:headEnd/>
            <a:tailEnd/>
          </a:ln>
          <a:effectLst>
            <a:outerShdw dist="38000" dir="10800000" algn="tl" rotWithShape="0">
              <a:srgbClr val="706B5F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BCB799-91F2-44D1-B68F-CA31B8CC79F4}" type="datetime1">
              <a:rPr lang="en-US"/>
              <a:pPr>
                <a:defRPr/>
              </a:pPr>
              <a:t>9/11/2024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36720A-18E8-4D01-B156-EBF7E2E2F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DF6D5-9080-4C42-BD40-DA51E5A8D271}" type="datetime1">
              <a:rPr lang="en-US"/>
              <a:pPr>
                <a:defRPr/>
              </a:pPr>
              <a:t>9/11/2024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FAF85-067B-4669-980D-79579A9BE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6ECBC2-A986-4367-8506-EC8B62297943}" type="datetime1">
              <a:rPr lang="en-US"/>
              <a:pPr>
                <a:defRPr/>
              </a:pPr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DA62D6-4D83-4C4A-942D-31952DF2F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AE16D-EFD8-4405-92B7-AC5410E89DA9}" type="datetime1">
              <a:rPr lang="en-US"/>
              <a:pPr>
                <a:defRPr/>
              </a:pPr>
              <a:t>9/11/2024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65258-2A27-4BC6-B218-1830B99F15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>
            <a:noFill/>
            <a:miter lim="800000"/>
            <a:headEnd/>
            <a:tailEnd/>
          </a:ln>
          <a:effectLst>
            <a:outerShdw dist="38000" dir="10800000" algn="tl" rotWithShape="0">
              <a:srgbClr val="706B5F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E826F5-9ED2-484E-A67F-F6CBF6256107}" type="datetime1">
              <a:rPr lang="en-US"/>
              <a:pPr>
                <a:defRPr/>
              </a:pPr>
              <a:t>9/11/2024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93A7F5-053E-4526-8B0A-12270AE288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FFB16C-F912-48A4-B61B-F534F780B7B3}" type="datetime1">
              <a:rPr lang="en-US"/>
              <a:pPr>
                <a:defRPr/>
              </a:pPr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B9FF42-2409-46AE-81B1-780D0A82B0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2575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30" charset="2"/>
              <a:buNone/>
              <a:defRPr/>
            </a:pPr>
            <a:endParaRPr lang="en-US" sz="3200">
              <a:latin typeface="Gill Sans MT" pitchFamily="30" charset="-18"/>
            </a:endParaRPr>
          </a:p>
        </p:txBody>
      </p:sp>
      <p:sp>
        <p:nvSpPr>
          <p:cNvPr id="6" name="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dist="25400" dir="3299947" sx="96001" sy="96001" algn="tl" rotWithShape="0">
              <a:srgbClr val="EBDAB1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7" name="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D0A81D-D3DE-4AE8-A213-E8DF18ADAD5B}" type="datetime1">
              <a:rPr lang="en-US"/>
              <a:pPr>
                <a:defRPr/>
              </a:pPr>
              <a:t>9/11/2024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FEEDAC-1B82-4E5C-AADC-39B33DD6C2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FF6DB"/>
            </a:solidFill>
            <a:round/>
            <a:headEnd/>
            <a:tailEnd/>
          </a:ln>
          <a:effectLst>
            <a:outerShdw dist="25400" dir="5400000" algn="tl" rotWithShape="0">
              <a:srgbClr val="AFA58D">
                <a:alpha val="8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B5A788"/>
                </a:solidFill>
                <a:latin typeface="Gill Sans MT" pitchFamily="30" charset="-18"/>
              </a:defRPr>
            </a:lvl1pPr>
          </a:lstStyle>
          <a:p>
            <a:pPr>
              <a:defRPr/>
            </a:pPr>
            <a:fld id="{73301E8F-E250-4583-BE41-33D2AF68EEB8}" type="datetime1">
              <a:rPr lang="en-US"/>
              <a:pPr>
                <a:defRPr/>
              </a:pPr>
              <a:t>9/11/2024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B5A788"/>
                </a:solidFill>
                <a:latin typeface="Gill Sans MT" pitchFamily="30" charset="-1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B5A788"/>
                </a:solidFill>
                <a:latin typeface="Gill Sans MT" pitchFamily="30" charset="-18"/>
              </a:defRPr>
            </a:lvl1pPr>
          </a:lstStyle>
          <a:p>
            <a:pPr>
              <a:defRPr/>
            </a:pPr>
            <a:fld id="{2911D35B-5732-4B2D-B156-FE5FCA43F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>
            <a:noFill/>
            <a:miter lim="800000"/>
            <a:headEnd/>
            <a:tailEnd/>
          </a:ln>
          <a:effectLst>
            <a:outerShdw dist="38000" dir="10800000" algn="tl" rotWithShape="0">
              <a:srgbClr val="706B5F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7" r:id="rId2"/>
    <p:sldLayoutId id="2147483763" r:id="rId3"/>
    <p:sldLayoutId id="2147483758" r:id="rId4"/>
    <p:sldLayoutId id="2147483764" r:id="rId5"/>
    <p:sldLayoutId id="2147483759" r:id="rId6"/>
    <p:sldLayoutId id="2147483765" r:id="rId7"/>
    <p:sldLayoutId id="2147483766" r:id="rId8"/>
    <p:sldLayoutId id="2147483767" r:id="rId9"/>
    <p:sldLayoutId id="2147483760" r:id="rId10"/>
    <p:sldLayoutId id="21474837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ＭＳ Ｐゴシック" pitchFamily="3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9pPr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30" charset="2"/>
        <a:buChar char=""/>
        <a:defRPr sz="32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0" charset="0"/>
        <a:buChar char="◦"/>
        <a:defRPr sz="28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30" charset="2"/>
        <a:buChar char=""/>
        <a:defRPr sz="24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30" charset="2"/>
        <a:buChar char=""/>
        <a:defRPr sz="20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30" charset="2"/>
        <a:buChar char=""/>
        <a:defRPr sz="20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INFO 5100 : Application Engineering and Development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1431925" y="2725738"/>
            <a:ext cx="7407275" cy="1752600"/>
          </a:xfrm>
        </p:spPr>
        <p:txBody>
          <a:bodyPr/>
          <a:lstStyle/>
          <a:p>
            <a:pPr marL="26988" eaLnBrk="1" hangingPunct="1"/>
            <a:r>
              <a:rPr lang="en-US" sz="3200" dirty="0">
                <a:solidFill>
                  <a:srgbClr val="320E04"/>
                </a:solidFill>
              </a:rPr>
              <a:t>Lab 1 : Class + Object + Relationships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Instantiation: From classes to objects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955800"/>
          <a:ext cx="6477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1676400" y="3911600"/>
            <a:ext cx="1620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Product Class</a:t>
            </a:r>
          </a:p>
        </p:txBody>
      </p:sp>
      <p:sp>
        <p:nvSpPr>
          <p:cNvPr id="15365" name="TextBox 5"/>
          <p:cNvSpPr txBox="1">
            <a:spLocks noChangeArrowheads="1"/>
          </p:cNvSpPr>
          <p:nvPr/>
        </p:nvSpPr>
        <p:spPr bwMode="auto">
          <a:xfrm>
            <a:off x="4724400" y="3541713"/>
            <a:ext cx="16802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p1 = new product()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285703" y="2589311"/>
            <a:ext cx="17011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p1 = new Product()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657600" y="4648200"/>
            <a:ext cx="16802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p1 = new product()</a:t>
            </a:r>
          </a:p>
        </p:txBody>
      </p:sp>
      <p:sp>
        <p:nvSpPr>
          <p:cNvPr id="8" name="Rectangle 7"/>
          <p:cNvSpPr/>
          <p:nvPr/>
        </p:nvSpPr>
        <p:spPr>
          <a:xfrm>
            <a:off x="6274183" y="1586468"/>
            <a:ext cx="441146" cy="369332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9" name="Rectangle 8"/>
          <p:cNvSpPr/>
          <p:nvPr/>
        </p:nvSpPr>
        <p:spPr>
          <a:xfrm>
            <a:off x="7559854" y="2712422"/>
            <a:ext cx="441146" cy="369332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94756" y="5410200"/>
            <a:ext cx="441146" cy="369332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p3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components to UI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247902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824037"/>
            <a:ext cx="44005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hape 13"/>
          <p:cNvCxnSpPr>
            <a:stCxn id="12" idx="1"/>
            <a:endCxn id="20" idx="0"/>
          </p:cNvCxnSpPr>
          <p:nvPr/>
        </p:nvCxnSpPr>
        <p:spPr>
          <a:xfrm rot="10800000">
            <a:off x="1752600" y="2743202"/>
            <a:ext cx="2362200" cy="838198"/>
          </a:xfrm>
          <a:prstGeom prst="bentConnector4">
            <a:avLst>
              <a:gd name="adj1" fmla="val 28360"/>
              <a:gd name="adj2" fmla="val 12727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hape 17"/>
          <p:cNvCxnSpPr/>
          <p:nvPr/>
        </p:nvCxnSpPr>
        <p:spPr>
          <a:xfrm>
            <a:off x="1752600" y="4419602"/>
            <a:ext cx="23622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30250" y="2743202"/>
            <a:ext cx="2044699" cy="1676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4744355"/>
            <a:ext cx="30060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Person is an object that is an instance of class Person. Must be created using the new operator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952499" y="3032761"/>
          <a:ext cx="160020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b="0" dirty="0" err="1"/>
                        <a:t>FirstName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743450" y="1443236"/>
            <a:ext cx="4400550" cy="54147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 b="1" dirty="0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499" y="274638"/>
            <a:ext cx="7981951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attributes are accessed through their interfaces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91200" y="4120634"/>
            <a:ext cx="3143250" cy="369332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927725" y="2530475"/>
            <a:ext cx="2100263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lastName</a:t>
            </a:r>
            <a:r>
              <a:rPr lang="en-US" sz="2000" dirty="0"/>
              <a:t>: String</a:t>
            </a:r>
          </a:p>
          <a:p>
            <a:r>
              <a:rPr lang="en-US" sz="2000" dirty="0" err="1"/>
              <a:t>firstName</a:t>
            </a:r>
            <a:r>
              <a:rPr lang="en-US" sz="2000" dirty="0"/>
              <a:t>: String</a:t>
            </a:r>
          </a:p>
          <a:p>
            <a:r>
              <a:rPr lang="en-US" sz="2000" dirty="0"/>
              <a:t>address:    String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5791200" y="2514600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410200" y="1828800"/>
            <a:ext cx="2204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class</a:t>
            </a:r>
            <a:r>
              <a:rPr lang="en-US" sz="2400" dirty="0"/>
              <a:t> Person {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791200" y="3657600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943600" y="3673475"/>
            <a:ext cx="1963999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getLastName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getFirstName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getFullName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 err="1"/>
              <a:t>setLastName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setFirstName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400" dirty="0"/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2247902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14" name="Oval 13"/>
          <p:cNvSpPr/>
          <p:nvPr/>
        </p:nvSpPr>
        <p:spPr>
          <a:xfrm>
            <a:off x="730250" y="2743202"/>
            <a:ext cx="2044699" cy="1676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52499" y="3032761"/>
          <a:ext cx="160020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b="0" dirty="0" err="1"/>
                        <a:t>FirstName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699226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9250" y="1459587"/>
            <a:ext cx="3409950" cy="54147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 b="1" dirty="0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550" y="274638"/>
            <a:ext cx="7499350" cy="11430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Form fields correspond to data attributes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9800" y="4136985"/>
            <a:ext cx="3143250" cy="369332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46325" y="2546826"/>
            <a:ext cx="2100263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lastName</a:t>
            </a:r>
            <a:r>
              <a:rPr lang="en-US" sz="2000" dirty="0"/>
              <a:t>: String</a:t>
            </a:r>
          </a:p>
          <a:p>
            <a:r>
              <a:rPr lang="en-US" sz="2000" dirty="0" err="1"/>
              <a:t>firstName</a:t>
            </a:r>
            <a:r>
              <a:rPr lang="en-US" sz="2000" dirty="0"/>
              <a:t>: String</a:t>
            </a:r>
          </a:p>
          <a:p>
            <a:r>
              <a:rPr lang="en-US" sz="2000" dirty="0"/>
              <a:t>address:    String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209800" y="2530951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828800" y="1845151"/>
            <a:ext cx="2204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class</a:t>
            </a:r>
            <a:r>
              <a:rPr lang="en-US" sz="2400" dirty="0"/>
              <a:t> Person {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209800" y="3673951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362200" y="3689826"/>
            <a:ext cx="1963999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getLastName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getFirstName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getFullName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 err="1"/>
              <a:t>setLastName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setFirstName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400" dirty="0"/>
              <a:t>}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3450" y="1932463"/>
            <a:ext cx="44005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699226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9250" y="1459587"/>
            <a:ext cx="3409950" cy="54147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 b="1" dirty="0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550" y="274638"/>
            <a:ext cx="7499350" cy="1143000"/>
          </a:xfrm>
        </p:spPr>
        <p:txBody>
          <a:bodyPr/>
          <a:lstStyle/>
          <a:p>
            <a:r>
              <a:rPr lang="en-US" sz="4400" dirty="0"/>
              <a:t>Form fields have names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9800" y="4136985"/>
            <a:ext cx="3143250" cy="369332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46325" y="2546826"/>
            <a:ext cx="2100263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lastName</a:t>
            </a:r>
            <a:r>
              <a:rPr lang="en-US" sz="2000" dirty="0"/>
              <a:t>: String</a:t>
            </a:r>
          </a:p>
          <a:p>
            <a:r>
              <a:rPr lang="en-US" sz="2000" dirty="0" err="1"/>
              <a:t>firstName</a:t>
            </a:r>
            <a:r>
              <a:rPr lang="en-US" sz="2000" dirty="0"/>
              <a:t>: String</a:t>
            </a:r>
          </a:p>
          <a:p>
            <a:r>
              <a:rPr lang="en-US" sz="2000" dirty="0"/>
              <a:t>address:    String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209800" y="2530951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828800" y="1845151"/>
            <a:ext cx="2204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class</a:t>
            </a:r>
            <a:r>
              <a:rPr lang="en-US" sz="2400" dirty="0"/>
              <a:t> Person {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209800" y="3673951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362200" y="3689826"/>
            <a:ext cx="1963999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getLastName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getFirstName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getFullName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 err="1"/>
              <a:t>setLastName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setFirstName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400" dirty="0"/>
              <a:t>}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3450" y="1932463"/>
            <a:ext cx="44005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Down Arrow 17"/>
          <p:cNvSpPr/>
          <p:nvPr/>
        </p:nvSpPr>
        <p:spPr>
          <a:xfrm rot="10800000">
            <a:off x="7467600" y="2782776"/>
            <a:ext cx="339210" cy="1599061"/>
          </a:xfrm>
          <a:prstGeom prst="downArrow">
            <a:avLst>
              <a:gd name="adj1" fmla="val 50000"/>
              <a:gd name="adj2" fmla="val 13148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25551" y="3673951"/>
            <a:ext cx="7499350" cy="707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/>
              <a:t>Field name is </a:t>
            </a:r>
            <a:r>
              <a:rPr lang="en-US" sz="4000" dirty="0" err="1"/>
              <a:t>FirstNameTextField</a:t>
            </a:r>
            <a:endParaRPr lang="en-US" sz="4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699226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9250" y="1459587"/>
            <a:ext cx="3409950" cy="54147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 b="1" dirty="0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550" y="274638"/>
            <a:ext cx="749935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29200" y="5176558"/>
            <a:ext cx="3143250" cy="369332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46325" y="2546826"/>
            <a:ext cx="2100263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lastName</a:t>
            </a:r>
            <a:r>
              <a:rPr lang="en-US" sz="2000" dirty="0"/>
              <a:t>: String</a:t>
            </a:r>
          </a:p>
          <a:p>
            <a:r>
              <a:rPr lang="en-US" sz="2000" dirty="0" err="1"/>
              <a:t>firstName</a:t>
            </a:r>
            <a:r>
              <a:rPr lang="en-US" sz="2000" dirty="0"/>
              <a:t>: String</a:t>
            </a:r>
          </a:p>
          <a:p>
            <a:r>
              <a:rPr lang="en-US" sz="2000" dirty="0"/>
              <a:t>address:    String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209800" y="2530951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828800" y="1845151"/>
            <a:ext cx="2204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class</a:t>
            </a:r>
            <a:r>
              <a:rPr lang="en-US" sz="2400" dirty="0"/>
              <a:t> Person {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209800" y="3673951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362200" y="3689826"/>
            <a:ext cx="1963999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getLastName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getFirstName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getFullName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 err="1"/>
              <a:t>setLastName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setFirstName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400" dirty="0"/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43425" y="612735"/>
            <a:ext cx="46005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029200" y="5545890"/>
            <a:ext cx="411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Person p = new Person();</a:t>
            </a:r>
          </a:p>
          <a:p>
            <a:r>
              <a:rPr lang="en-US" sz="1600" dirty="0"/>
              <a:t>String fn = </a:t>
            </a:r>
            <a:r>
              <a:rPr lang="en-US" sz="1600" dirty="0" err="1"/>
              <a:t>firstnameTextField.getText</a:t>
            </a:r>
            <a:r>
              <a:rPr lang="en-US" sz="1600" dirty="0"/>
              <a:t>();</a:t>
            </a:r>
          </a:p>
          <a:p>
            <a:r>
              <a:rPr lang="en-US" sz="1600" dirty="0" err="1"/>
              <a:t>p.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setFirstName</a:t>
            </a:r>
            <a:r>
              <a:rPr lang="en-US" sz="1600" dirty="0"/>
              <a:t>(fn);</a:t>
            </a:r>
          </a:p>
          <a:p>
            <a:r>
              <a:rPr lang="en-US" sz="1600" dirty="0"/>
              <a:t>….</a:t>
            </a:r>
          </a:p>
        </p:txBody>
      </p:sp>
      <p:cxnSp>
        <p:nvCxnSpPr>
          <p:cNvPr id="15" name="Elbow Connector 14"/>
          <p:cNvCxnSpPr/>
          <p:nvPr/>
        </p:nvCxnSpPr>
        <p:spPr>
          <a:xfrm rot="5400000">
            <a:off x="6151980" y="3525420"/>
            <a:ext cx="2116890" cy="19240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201" y="4953000"/>
            <a:ext cx="1543050" cy="14310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90499" y="5181600"/>
          <a:ext cx="12573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FirstName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2" name="Elbow Connector 21"/>
          <p:cNvCxnSpPr/>
          <p:nvPr/>
        </p:nvCxnSpPr>
        <p:spPr>
          <a:xfrm rot="10800000">
            <a:off x="1619250" y="5713411"/>
            <a:ext cx="432435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2"/>
          </p:cNvCxnSpPr>
          <p:nvPr/>
        </p:nvCxnSpPr>
        <p:spPr>
          <a:xfrm rot="5400000">
            <a:off x="301863" y="4302363"/>
            <a:ext cx="1263174" cy="38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13271" y="2260649"/>
            <a:ext cx="8090100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800" dirty="0"/>
              <a:t>Person </a:t>
            </a:r>
            <a:r>
              <a:rPr lang="en-US" sz="4800" dirty="0" err="1"/>
              <a:t>person</a:t>
            </a:r>
            <a:r>
              <a:rPr lang="en-US" sz="4800" dirty="0"/>
              <a:t> = new Person(); </a:t>
            </a:r>
          </a:p>
        </p:txBody>
      </p:sp>
      <p:sp>
        <p:nvSpPr>
          <p:cNvPr id="29" name="Down Arrow 28"/>
          <p:cNvSpPr/>
          <p:nvPr/>
        </p:nvSpPr>
        <p:spPr>
          <a:xfrm rot="2576172">
            <a:off x="1766285" y="2781172"/>
            <a:ext cx="685800" cy="2496152"/>
          </a:xfrm>
          <a:prstGeom prst="downArrow">
            <a:avLst>
              <a:gd name="adj1" fmla="val 50000"/>
              <a:gd name="adj2" fmla="val 13148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0" y="1459587"/>
            <a:ext cx="1113271" cy="9906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31" name="Oval 30"/>
          <p:cNvSpPr/>
          <p:nvPr/>
        </p:nvSpPr>
        <p:spPr>
          <a:xfrm>
            <a:off x="8172450" y="3641685"/>
            <a:ext cx="1113271" cy="9906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09915" y="6384090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person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699226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9250" y="1459587"/>
            <a:ext cx="3409950" cy="54147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 b="1" dirty="0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550" y="274638"/>
            <a:ext cx="749935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29200" y="5176558"/>
            <a:ext cx="3143250" cy="369332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46325" y="2546826"/>
            <a:ext cx="2100263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lastName</a:t>
            </a:r>
            <a:r>
              <a:rPr lang="en-US" sz="2000" dirty="0"/>
              <a:t>: String</a:t>
            </a:r>
          </a:p>
          <a:p>
            <a:r>
              <a:rPr lang="en-US" sz="2000" dirty="0" err="1"/>
              <a:t>firstName</a:t>
            </a:r>
            <a:r>
              <a:rPr lang="en-US" sz="2000" dirty="0"/>
              <a:t>: String</a:t>
            </a:r>
          </a:p>
          <a:p>
            <a:r>
              <a:rPr lang="en-US" sz="2000" dirty="0"/>
              <a:t>address:    String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209800" y="2530951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828800" y="1845151"/>
            <a:ext cx="2204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class</a:t>
            </a:r>
            <a:r>
              <a:rPr lang="en-US" sz="2400" dirty="0"/>
              <a:t> Person {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209800" y="3673951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362200" y="3689826"/>
            <a:ext cx="1963999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getLastName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getFirstName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getFullName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 err="1"/>
              <a:t>setLastName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setFirstName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400" dirty="0"/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43425" y="612735"/>
            <a:ext cx="46005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029200" y="5545890"/>
            <a:ext cx="411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Person p = new Person();</a:t>
            </a:r>
          </a:p>
          <a:p>
            <a:r>
              <a:rPr lang="en-US" sz="1600" dirty="0"/>
              <a:t>String fn = </a:t>
            </a:r>
            <a:r>
              <a:rPr lang="en-US" sz="1600" dirty="0" err="1"/>
              <a:t>firstnameTextField.getText</a:t>
            </a:r>
            <a:r>
              <a:rPr lang="en-US" sz="1600" dirty="0"/>
              <a:t>();</a:t>
            </a:r>
          </a:p>
          <a:p>
            <a:r>
              <a:rPr lang="en-US" sz="1600" dirty="0" err="1"/>
              <a:t>p.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setFirstName</a:t>
            </a:r>
            <a:r>
              <a:rPr lang="en-US" sz="1600" dirty="0"/>
              <a:t>(fn);</a:t>
            </a:r>
          </a:p>
          <a:p>
            <a:r>
              <a:rPr lang="en-US" sz="1600" dirty="0"/>
              <a:t>….</a:t>
            </a:r>
          </a:p>
        </p:txBody>
      </p:sp>
      <p:cxnSp>
        <p:nvCxnSpPr>
          <p:cNvPr id="15" name="Elbow Connector 14"/>
          <p:cNvCxnSpPr/>
          <p:nvPr/>
        </p:nvCxnSpPr>
        <p:spPr>
          <a:xfrm rot="5400000">
            <a:off x="6151980" y="3525420"/>
            <a:ext cx="2116890" cy="19240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201" y="4953000"/>
            <a:ext cx="1543050" cy="14310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90499" y="5181600"/>
          <a:ext cx="12573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FirstName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2" name="Elbow Connector 21"/>
          <p:cNvCxnSpPr/>
          <p:nvPr/>
        </p:nvCxnSpPr>
        <p:spPr>
          <a:xfrm rot="10800000">
            <a:off x="1619250" y="5713411"/>
            <a:ext cx="432435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2"/>
          </p:cNvCxnSpPr>
          <p:nvPr/>
        </p:nvCxnSpPr>
        <p:spPr>
          <a:xfrm rot="5400000">
            <a:off x="301863" y="4302363"/>
            <a:ext cx="1263174" cy="38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0499" y="3075057"/>
            <a:ext cx="8953501" cy="707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/>
              <a:t>String fn = </a:t>
            </a:r>
            <a:r>
              <a:rPr lang="en-US" sz="4000" dirty="0" err="1"/>
              <a:t>FirstNameTextField.getText</a:t>
            </a:r>
            <a:r>
              <a:rPr lang="en-US" sz="4000" dirty="0"/>
              <a:t>();</a:t>
            </a:r>
          </a:p>
        </p:txBody>
      </p:sp>
      <p:sp>
        <p:nvSpPr>
          <p:cNvPr id="21" name="Down Arrow 20"/>
          <p:cNvSpPr/>
          <p:nvPr/>
        </p:nvSpPr>
        <p:spPr>
          <a:xfrm rot="10800000">
            <a:off x="6273148" y="1468744"/>
            <a:ext cx="568508" cy="1676139"/>
          </a:xfrm>
          <a:prstGeom prst="downArrow">
            <a:avLst>
              <a:gd name="adj1" fmla="val 50000"/>
              <a:gd name="adj2" fmla="val 7191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030729" y="2306816"/>
            <a:ext cx="1113271" cy="990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09915" y="6384090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person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699226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9250" y="1459587"/>
            <a:ext cx="3409950" cy="54147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 b="1" dirty="0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550" y="274638"/>
            <a:ext cx="749935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29200" y="5176558"/>
            <a:ext cx="3143250" cy="369332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46325" y="2546826"/>
            <a:ext cx="2100263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lastName</a:t>
            </a:r>
            <a:r>
              <a:rPr lang="en-US" sz="2000" dirty="0"/>
              <a:t>: String</a:t>
            </a:r>
          </a:p>
          <a:p>
            <a:r>
              <a:rPr lang="en-US" sz="2000" dirty="0" err="1"/>
              <a:t>firstName</a:t>
            </a:r>
            <a:r>
              <a:rPr lang="en-US" sz="2000" dirty="0"/>
              <a:t>: String</a:t>
            </a:r>
          </a:p>
          <a:p>
            <a:r>
              <a:rPr lang="en-US" sz="2000" dirty="0"/>
              <a:t>address:    String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209800" y="2530951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828800" y="1845151"/>
            <a:ext cx="2204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class</a:t>
            </a:r>
            <a:r>
              <a:rPr lang="en-US" sz="2400" dirty="0"/>
              <a:t> Person {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209800" y="3673951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362200" y="3689826"/>
            <a:ext cx="1963999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getLastName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getFirstName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getFullName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 err="1"/>
              <a:t>setLastName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setFirstName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400" dirty="0"/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43425" y="612735"/>
            <a:ext cx="46005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029200" y="554589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Person p = new Person();</a:t>
            </a:r>
          </a:p>
          <a:p>
            <a:r>
              <a:rPr lang="en-US" sz="1600" dirty="0"/>
              <a:t>String fn = </a:t>
            </a:r>
            <a:r>
              <a:rPr lang="en-US" sz="1600" dirty="0" err="1"/>
              <a:t>firstnameTextField.getText</a:t>
            </a:r>
            <a:r>
              <a:rPr lang="en-US" sz="1600" dirty="0"/>
              <a:t>();</a:t>
            </a:r>
          </a:p>
          <a:p>
            <a:r>
              <a:rPr lang="en-US" sz="1600" dirty="0"/>
              <a:t>….</a:t>
            </a:r>
          </a:p>
        </p:txBody>
      </p:sp>
      <p:cxnSp>
        <p:nvCxnSpPr>
          <p:cNvPr id="15" name="Elbow Connector 14"/>
          <p:cNvCxnSpPr/>
          <p:nvPr/>
        </p:nvCxnSpPr>
        <p:spPr>
          <a:xfrm rot="5400000">
            <a:off x="6151980" y="3525420"/>
            <a:ext cx="2116890" cy="19240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201" y="4953000"/>
            <a:ext cx="1543050" cy="14310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90499" y="5181600"/>
          <a:ext cx="12573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FirstName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2" name="Elbow Connector 21"/>
          <p:cNvCxnSpPr/>
          <p:nvPr/>
        </p:nvCxnSpPr>
        <p:spPr>
          <a:xfrm rot="10800000">
            <a:off x="1619250" y="5713411"/>
            <a:ext cx="432435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2"/>
          </p:cNvCxnSpPr>
          <p:nvPr/>
        </p:nvCxnSpPr>
        <p:spPr>
          <a:xfrm rot="5400000">
            <a:off x="301863" y="4302363"/>
            <a:ext cx="1263174" cy="38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0499" y="3075057"/>
            <a:ext cx="8953501" cy="707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/>
              <a:t>String fn = </a:t>
            </a:r>
            <a:r>
              <a:rPr lang="en-US" sz="4000" dirty="0" err="1"/>
              <a:t>FirstNameTextField.getText</a:t>
            </a:r>
            <a:r>
              <a:rPr lang="en-US" sz="4000" dirty="0"/>
              <a:t>();</a:t>
            </a:r>
          </a:p>
        </p:txBody>
      </p:sp>
      <p:sp>
        <p:nvSpPr>
          <p:cNvPr id="21" name="Down Arrow 20"/>
          <p:cNvSpPr/>
          <p:nvPr/>
        </p:nvSpPr>
        <p:spPr>
          <a:xfrm rot="10800000">
            <a:off x="6273148" y="1468744"/>
            <a:ext cx="568508" cy="1676139"/>
          </a:xfrm>
          <a:prstGeom prst="downArrow">
            <a:avLst>
              <a:gd name="adj1" fmla="val 50000"/>
              <a:gd name="adj2" fmla="val 7191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168264" y="2306816"/>
            <a:ext cx="1113271" cy="990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8034" y="4136985"/>
            <a:ext cx="8953501" cy="707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person.setFirstName</a:t>
            </a:r>
            <a:r>
              <a:rPr lang="en-US" sz="4000" dirty="0">
                <a:solidFill>
                  <a:schemeClr val="bg1"/>
                </a:solidFill>
              </a:rPr>
              <a:t>(fn);</a:t>
            </a:r>
          </a:p>
        </p:txBody>
      </p:sp>
      <p:sp>
        <p:nvSpPr>
          <p:cNvPr id="26" name="Down Arrow 25"/>
          <p:cNvSpPr/>
          <p:nvPr/>
        </p:nvSpPr>
        <p:spPr>
          <a:xfrm rot="4558214">
            <a:off x="2091315" y="4299862"/>
            <a:ext cx="568508" cy="1935187"/>
          </a:xfrm>
          <a:prstGeom prst="downArrow">
            <a:avLst>
              <a:gd name="adj1" fmla="val 50000"/>
              <a:gd name="adj2" fmla="val 7191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826574" y="4953000"/>
            <a:ext cx="1113271" cy="990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9915" y="6384090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person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699226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9250" y="1459587"/>
            <a:ext cx="3409950" cy="54147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 b="1" dirty="0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550" y="274638"/>
            <a:ext cx="749935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29200" y="5176558"/>
            <a:ext cx="3143250" cy="369332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46325" y="2546826"/>
            <a:ext cx="2100263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lastName</a:t>
            </a:r>
            <a:r>
              <a:rPr lang="en-US" sz="2000" dirty="0"/>
              <a:t>: String</a:t>
            </a:r>
          </a:p>
          <a:p>
            <a:r>
              <a:rPr lang="en-US" sz="2000" dirty="0" err="1"/>
              <a:t>firstName</a:t>
            </a:r>
            <a:r>
              <a:rPr lang="en-US" sz="2000" dirty="0"/>
              <a:t>: String</a:t>
            </a:r>
          </a:p>
          <a:p>
            <a:r>
              <a:rPr lang="en-US" sz="2000" dirty="0"/>
              <a:t>address:    String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209800" y="2530951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828800" y="1845151"/>
            <a:ext cx="2204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class</a:t>
            </a:r>
            <a:r>
              <a:rPr lang="en-US" sz="2400" dirty="0"/>
              <a:t> Person {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209800" y="3673951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362200" y="3689826"/>
            <a:ext cx="1963999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getLastName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getFirstName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getFullName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 err="1"/>
              <a:t>setLastName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setFirstName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400" dirty="0"/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43425" y="612735"/>
            <a:ext cx="46005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029200" y="5545890"/>
            <a:ext cx="411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Person p = new Person();</a:t>
            </a:r>
          </a:p>
          <a:p>
            <a:r>
              <a:rPr lang="en-US" sz="1600" dirty="0"/>
              <a:t>String fn = </a:t>
            </a:r>
            <a:r>
              <a:rPr lang="en-US" sz="1600" dirty="0" err="1"/>
              <a:t>firstnameTextField.getText</a:t>
            </a:r>
            <a:r>
              <a:rPr lang="en-US" sz="1600" dirty="0"/>
              <a:t>();</a:t>
            </a:r>
          </a:p>
          <a:p>
            <a:r>
              <a:rPr lang="en-US" sz="1600" dirty="0" err="1"/>
              <a:t>p.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setFirstName</a:t>
            </a:r>
            <a:r>
              <a:rPr lang="en-US" sz="1600" dirty="0"/>
              <a:t>(fn);</a:t>
            </a:r>
          </a:p>
          <a:p>
            <a:r>
              <a:rPr lang="en-US" sz="1600" dirty="0"/>
              <a:t>….</a:t>
            </a:r>
          </a:p>
        </p:txBody>
      </p:sp>
      <p:cxnSp>
        <p:nvCxnSpPr>
          <p:cNvPr id="15" name="Elbow Connector 14"/>
          <p:cNvCxnSpPr/>
          <p:nvPr/>
        </p:nvCxnSpPr>
        <p:spPr>
          <a:xfrm rot="5400000">
            <a:off x="6151980" y="3525420"/>
            <a:ext cx="2116890" cy="19240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201" y="4953000"/>
            <a:ext cx="1543050" cy="14310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90499" y="5181600"/>
          <a:ext cx="12573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FirstName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2" name="Elbow Connector 21"/>
          <p:cNvCxnSpPr/>
          <p:nvPr/>
        </p:nvCxnSpPr>
        <p:spPr>
          <a:xfrm rot="10800000">
            <a:off x="1619250" y="5713411"/>
            <a:ext cx="432435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2"/>
          </p:cNvCxnSpPr>
          <p:nvPr/>
        </p:nvCxnSpPr>
        <p:spPr>
          <a:xfrm rot="5400000">
            <a:off x="301863" y="4302363"/>
            <a:ext cx="1263174" cy="38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Output Application 1</a:t>
            </a:r>
          </a:p>
        </p:txBody>
      </p:sp>
      <p:pic>
        <p:nvPicPr>
          <p:cNvPr id="10243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35100" y="1600200"/>
            <a:ext cx="7175500" cy="4800600"/>
          </a:xfrm>
        </p:spPr>
      </p:pic>
    </p:spTree>
    <p:extLst>
      <p:ext uri="{BB962C8B-B14F-4D97-AF65-F5344CB8AC3E}">
        <p14:creationId xmlns:p14="http://schemas.microsoft.com/office/powerpoint/2010/main" val="229987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Objective</a:t>
            </a:r>
          </a:p>
        </p:txBody>
      </p:sp>
      <p:sp>
        <p:nvSpPr>
          <p:cNvPr id="921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pitchFamily="30" charset="0"/>
                <a:cs typeface="Times New Roman" pitchFamily="30" charset="0"/>
              </a:rPr>
              <a:t>Demonstrate how to create a java/swing application</a:t>
            </a:r>
          </a:p>
          <a:p>
            <a:pPr eaLnBrk="1" hangingPunct="1"/>
            <a:r>
              <a:rPr lang="en-US">
                <a:latin typeface="Times New Roman" pitchFamily="30" charset="0"/>
                <a:cs typeface="Times New Roman" pitchFamily="30" charset="0"/>
              </a:rPr>
              <a:t>How to define java classes</a:t>
            </a:r>
          </a:p>
          <a:p>
            <a:pPr eaLnBrk="1" hangingPunct="1"/>
            <a:r>
              <a:rPr lang="en-US">
                <a:latin typeface="Times New Roman" pitchFamily="30" charset="0"/>
                <a:cs typeface="Times New Roman" pitchFamily="30" charset="0"/>
              </a:rPr>
              <a:t>How to create and populate java objects</a:t>
            </a:r>
          </a:p>
          <a:p>
            <a:pPr eaLnBrk="1" hangingPunct="1"/>
            <a:r>
              <a:rPr lang="en-US">
                <a:latin typeface="Times New Roman" pitchFamily="30" charset="0"/>
                <a:cs typeface="Times New Roman" pitchFamily="30" charset="0"/>
              </a:rPr>
              <a:t>How to pass data between from the Jframe to JPanels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Output Step 1</a:t>
            </a:r>
          </a:p>
        </p:txBody>
      </p:sp>
      <p:pic>
        <p:nvPicPr>
          <p:cNvPr id="11267" name="Content Placeholder 3" descr="2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52600" y="1417638"/>
            <a:ext cx="6705600" cy="4983162"/>
          </a:xfrm>
        </p:spPr>
      </p:pic>
      <p:sp>
        <p:nvSpPr>
          <p:cNvPr id="4" name="Right Arrow 3"/>
          <p:cNvSpPr/>
          <p:nvPr/>
        </p:nvSpPr>
        <p:spPr>
          <a:xfrm rot="1265673">
            <a:off x="440846" y="1790544"/>
            <a:ext cx="1898352" cy="6671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152400" y="1471282"/>
            <a:ext cx="914400" cy="96711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152400" y="4648200"/>
            <a:ext cx="914400" cy="96711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2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066800" y="4800600"/>
            <a:ext cx="3352800" cy="6671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984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Output Step 2</a:t>
            </a:r>
          </a:p>
        </p:txBody>
      </p:sp>
      <p:pic>
        <p:nvPicPr>
          <p:cNvPr id="12291" name="Content Placeholder 3" descr="3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35100" y="1417638"/>
            <a:ext cx="7023100" cy="4830762"/>
          </a:xfrm>
        </p:spPr>
      </p:pic>
      <p:sp>
        <p:nvSpPr>
          <p:cNvPr id="4" name="Right Arrow 3"/>
          <p:cNvSpPr/>
          <p:nvPr/>
        </p:nvSpPr>
        <p:spPr>
          <a:xfrm rot="20832173">
            <a:off x="202711" y="2945154"/>
            <a:ext cx="1898352" cy="6671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0" y="2921960"/>
            <a:ext cx="914400" cy="96711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152400" y="4648200"/>
            <a:ext cx="914400" cy="96711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2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066800" y="4800600"/>
            <a:ext cx="3352800" cy="6671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67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Swing application structure</a:t>
            </a:r>
          </a:p>
        </p:txBody>
      </p:sp>
      <p:pic>
        <p:nvPicPr>
          <p:cNvPr id="16387" name="Content Placeholder 3" descr="3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20900" y="1417638"/>
            <a:ext cx="7023100" cy="4830762"/>
          </a:xfrm>
        </p:spPr>
      </p:pic>
      <p:sp>
        <p:nvSpPr>
          <p:cNvPr id="8" name="TextBox 7"/>
          <p:cNvSpPr txBox="1"/>
          <p:nvPr/>
        </p:nvSpPr>
        <p:spPr>
          <a:xfrm>
            <a:off x="17463" y="1752600"/>
            <a:ext cx="1582737" cy="584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JFrame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3454400"/>
            <a:ext cx="1662113" cy="584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JButton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5181600"/>
            <a:ext cx="1371600" cy="584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JPanel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cxnSp>
        <p:nvCxnSpPr>
          <p:cNvPr id="12" name="Straight Arrow Connector 11"/>
          <p:cNvCxnSpPr>
            <a:stCxn id="8" idx="3"/>
          </p:cNvCxnSpPr>
          <p:nvPr/>
        </p:nvCxnSpPr>
        <p:spPr>
          <a:xfrm>
            <a:off x="1600200" y="2044700"/>
            <a:ext cx="5207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</p:cNvCxnSpPr>
          <p:nvPr/>
        </p:nvCxnSpPr>
        <p:spPr>
          <a:xfrm flipV="1">
            <a:off x="1890713" y="3124200"/>
            <a:ext cx="1081087" cy="622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</p:cNvCxnSpPr>
          <p:nvPr/>
        </p:nvCxnSpPr>
        <p:spPr>
          <a:xfrm flipV="1">
            <a:off x="1600200" y="5181600"/>
            <a:ext cx="1219200" cy="292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</p:cNvCxnSpPr>
          <p:nvPr/>
        </p:nvCxnSpPr>
        <p:spPr>
          <a:xfrm>
            <a:off x="1600200" y="5473700"/>
            <a:ext cx="3124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463" y="6248400"/>
            <a:ext cx="2136775" cy="584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JSplitPane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154238" y="6019800"/>
            <a:ext cx="2112962" cy="520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UI and two tasks (create/View) 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1" y="1955801"/>
            <a:ext cx="9143999" cy="4902199"/>
            <a:chOff x="0" y="0"/>
            <a:chExt cx="8153400" cy="5461000"/>
          </a:xfrm>
        </p:grpSpPr>
        <p:sp>
          <p:nvSpPr>
            <p:cNvPr id="5" name="Rounded Rectangle 4"/>
            <p:cNvSpPr/>
            <p:nvPr/>
          </p:nvSpPr>
          <p:spPr>
            <a:xfrm>
              <a:off x="0" y="0"/>
              <a:ext cx="8153400" cy="5461000"/>
            </a:xfrm>
            <a:prstGeom prst="roundRect">
              <a:avLst>
                <a:gd name="adj" fmla="val 85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lvl="0"/>
              <a:r>
                <a:rPr lang="en-US" sz="2400" dirty="0" err="1"/>
                <a:t>Jframe</a:t>
              </a:r>
              <a:r>
                <a:rPr lang="en-US" sz="2400" dirty="0"/>
                <a:t> (</a:t>
              </a:r>
              <a:r>
                <a:rPr lang="en-US" sz="2400" dirty="0" err="1"/>
                <a:t>MainJFrame</a:t>
              </a:r>
              <a:r>
                <a:rPr lang="en-US" sz="2400" dirty="0"/>
                <a:t>)</a:t>
              </a:r>
            </a:p>
            <a:p>
              <a:endParaRPr lang="en-US" dirty="0"/>
            </a:p>
          </p:txBody>
        </p:sp>
        <p:sp>
          <p:nvSpPr>
            <p:cNvPr id="6" name="Rounded Rectangle 4"/>
            <p:cNvSpPr/>
            <p:nvPr/>
          </p:nvSpPr>
          <p:spPr>
            <a:xfrm>
              <a:off x="135955" y="135955"/>
              <a:ext cx="7881490" cy="51890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9070" tIns="179070" rIns="179070" bIns="4238343" numCol="1" spcCol="1270" anchor="t" anchorCtr="0">
              <a:noAutofit/>
            </a:bodyPr>
            <a:lstStyle/>
            <a:p>
              <a:pPr lvl="0" algn="l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65568" y="2428011"/>
            <a:ext cx="4150042" cy="2010747"/>
            <a:chOff x="1630680" y="1365250"/>
            <a:chExt cx="6318885" cy="3822700"/>
          </a:xfrm>
        </p:grpSpPr>
        <p:sp>
          <p:nvSpPr>
            <p:cNvPr id="8" name="Rounded Rectangle 7"/>
            <p:cNvSpPr/>
            <p:nvPr/>
          </p:nvSpPr>
          <p:spPr>
            <a:xfrm>
              <a:off x="1630680" y="1365250"/>
              <a:ext cx="6318885" cy="3822700"/>
            </a:xfrm>
            <a:prstGeom prst="roundRect">
              <a:avLst>
                <a:gd name="adj" fmla="val 10500"/>
              </a:avLst>
            </a:prstGeom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lvl="0"/>
              <a:r>
                <a:rPr lang="en-US" sz="2400" dirty="0" err="1"/>
                <a:t>Jpanel</a:t>
              </a:r>
              <a:r>
                <a:rPr lang="en-US" sz="2400" dirty="0"/>
                <a:t> for create a product </a:t>
              </a:r>
            </a:p>
            <a:p>
              <a:endParaRPr lang="en-US" dirty="0"/>
            </a:p>
          </p:txBody>
        </p:sp>
        <p:sp>
          <p:nvSpPr>
            <p:cNvPr id="9" name="Rounded Rectangle 4"/>
            <p:cNvSpPr/>
            <p:nvPr/>
          </p:nvSpPr>
          <p:spPr>
            <a:xfrm>
              <a:off x="1748241" y="1482811"/>
              <a:ext cx="6083763" cy="35875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9070" tIns="179070" rIns="179070" bIns="2427415" numCol="1" spcCol="1270" anchor="t" anchorCtr="0">
              <a:noAutofit/>
            </a:bodyPr>
            <a:lstStyle/>
            <a:p>
              <a:pPr lvl="0" algn="l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65568" y="4800600"/>
            <a:ext cx="4268882" cy="1938207"/>
            <a:chOff x="1600221" y="1249379"/>
            <a:chExt cx="6156483" cy="3594893"/>
          </a:xfrm>
        </p:grpSpPr>
        <p:sp>
          <p:nvSpPr>
            <p:cNvPr id="11" name="Rounded Rectangle 10"/>
            <p:cNvSpPr/>
            <p:nvPr/>
          </p:nvSpPr>
          <p:spPr>
            <a:xfrm>
              <a:off x="1600221" y="1249379"/>
              <a:ext cx="6156483" cy="3594893"/>
            </a:xfrm>
            <a:prstGeom prst="roundRect">
              <a:avLst>
                <a:gd name="adj" fmla="val 10500"/>
              </a:avLst>
            </a:prstGeom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ounded Rectangle 4"/>
            <p:cNvSpPr/>
            <p:nvPr/>
          </p:nvSpPr>
          <p:spPr>
            <a:xfrm>
              <a:off x="1710776" y="1359934"/>
              <a:ext cx="5935373" cy="33737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0" tIns="171450" rIns="171450" bIns="2282757" numCol="1" spcCol="1270" anchor="t" anchorCtr="0">
              <a:noAutofit/>
            </a:bodyPr>
            <a:lstStyle/>
            <a:p>
              <a:pPr defTabSz="2000250">
                <a:lnSpc>
                  <a:spcPct val="90000"/>
                </a:lnSpc>
                <a:spcAft>
                  <a:spcPct val="35000"/>
                </a:spcAft>
              </a:pPr>
              <a:endParaRPr lang="en-US" sz="2400" dirty="0"/>
            </a:p>
            <a:p>
              <a:pPr defTabSz="20002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dirty="0" err="1"/>
                <a:t>Jpanel</a:t>
              </a:r>
              <a:r>
                <a:rPr lang="en-US" sz="2400" dirty="0"/>
                <a:t> for displaying a product </a:t>
              </a:r>
            </a:p>
            <a:p>
              <a:pPr lvl="0" algn="l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0E8D96-DB56-58DD-223D-C5201AA88CDF}"/>
              </a:ext>
            </a:extLst>
          </p:cNvPr>
          <p:cNvCxnSpPr/>
          <p:nvPr/>
        </p:nvCxnSpPr>
        <p:spPr>
          <a:xfrm>
            <a:off x="2362200" y="1066800"/>
            <a:ext cx="0" cy="838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990600" y="1397000"/>
          <a:ext cx="8153400" cy="546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Pass the product object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990600" y="1397000"/>
          <a:ext cx="8153400" cy="546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981200" y="3886200"/>
            <a:ext cx="1143000" cy="91440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0800000" flipV="1">
            <a:off x="3657600" y="5638800"/>
            <a:ext cx="3352800" cy="457200"/>
          </a:xfrm>
          <a:prstGeom prst="curvedConnector3">
            <a:avLst>
              <a:gd name="adj1" fmla="val 606"/>
            </a:avLst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0800000" flipV="1">
            <a:off x="3657600" y="5410200"/>
            <a:ext cx="1066800" cy="228600"/>
          </a:xfrm>
          <a:prstGeom prst="curvedConnector3">
            <a:avLst>
              <a:gd name="adj1" fmla="val 50000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8" name="TextBox 13"/>
          <p:cNvSpPr txBox="1">
            <a:spLocks noChangeArrowheads="1"/>
          </p:cNvSpPr>
          <p:nvPr/>
        </p:nvSpPr>
        <p:spPr bwMode="auto">
          <a:xfrm>
            <a:off x="2874963" y="54102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ill Sans MT" pitchFamily="30" charset="-18"/>
              </a:rPr>
              <a:t>name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8440" name="TextBox 13"/>
          <p:cNvSpPr txBox="1">
            <a:spLocks noChangeArrowheads="1"/>
          </p:cNvSpPr>
          <p:nvPr/>
        </p:nvSpPr>
        <p:spPr bwMode="auto">
          <a:xfrm>
            <a:off x="2895600" y="5802313"/>
            <a:ext cx="654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ill Sans MT" pitchFamily="30" charset="-18"/>
              </a:rPr>
              <a:t>price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49935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Putting the display panels together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990600" y="1417638"/>
          <a:ext cx="7943850" cy="5135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49935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Putting the display panels together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990600" y="1417638"/>
          <a:ext cx="7943850" cy="5135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3505200" y="5411788"/>
            <a:ext cx="838200" cy="1587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505200" y="5716588"/>
            <a:ext cx="3048000" cy="1587"/>
          </a:xfrm>
          <a:prstGeom prst="straightConnector1">
            <a:avLst/>
          </a:prstGeom>
          <a:ln w="47625">
            <a:solidFill>
              <a:schemeClr val="tx1">
                <a:lumMod val="95000"/>
                <a:lumOff val="5000"/>
              </a:schemeClr>
            </a:solidFill>
            <a:headEnd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86" name="TextBox 13"/>
          <p:cNvSpPr txBox="1">
            <a:spLocks noChangeArrowheads="1"/>
          </p:cNvSpPr>
          <p:nvPr/>
        </p:nvSpPr>
        <p:spPr bwMode="auto">
          <a:xfrm>
            <a:off x="2874963" y="51816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ill Sans MT" pitchFamily="30" charset="-18"/>
              </a:rPr>
              <a:t>name</a:t>
            </a:r>
          </a:p>
        </p:txBody>
      </p:sp>
      <p:sp>
        <p:nvSpPr>
          <p:cNvPr id="20487" name="TextBox 13"/>
          <p:cNvSpPr txBox="1">
            <a:spLocks noChangeArrowheads="1"/>
          </p:cNvSpPr>
          <p:nvPr/>
        </p:nvSpPr>
        <p:spPr bwMode="auto">
          <a:xfrm>
            <a:off x="2895600" y="5573713"/>
            <a:ext cx="654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ill Sans MT" pitchFamily="30" charset="-18"/>
              </a:rPr>
              <a:t>price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CA7A3D-C33D-4B3B-8404-190637C0EF26}"/>
              </a:ext>
            </a:extLst>
          </p:cNvPr>
          <p:cNvCxnSpPr>
            <a:cxnSpLocks/>
          </p:cNvCxnSpPr>
          <p:nvPr/>
        </p:nvCxnSpPr>
        <p:spPr>
          <a:xfrm flipH="1" flipV="1">
            <a:off x="1981200" y="3810000"/>
            <a:ext cx="1066800" cy="106680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Procedure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 eaLnBrk="1" hangingPunct="1">
              <a:buFont typeface="Gill Sans MT" pitchFamily="30" charset="-18"/>
              <a:buAutoNum type="arabicPeriod"/>
            </a:pPr>
            <a:r>
              <a:rPr lang="en-US"/>
              <a:t>Create a new project</a:t>
            </a:r>
          </a:p>
          <a:p>
            <a:pPr marL="596900" indent="-514350" eaLnBrk="1" hangingPunct="1">
              <a:buFont typeface="Gill Sans MT" pitchFamily="30" charset="-18"/>
              <a:buAutoNum type="arabicPeriod"/>
            </a:pPr>
            <a:r>
              <a:rPr lang="en-US"/>
              <a:t>Define Business Package</a:t>
            </a:r>
          </a:p>
          <a:p>
            <a:pPr marL="871538" lvl="1" indent="-514350" eaLnBrk="1" hangingPunct="1"/>
            <a:r>
              <a:rPr lang="en-US"/>
              <a:t>Create product class</a:t>
            </a:r>
          </a:p>
          <a:p>
            <a:pPr marL="596900" indent="-514350" eaLnBrk="1" hangingPunct="1">
              <a:buFont typeface="Gill Sans MT" pitchFamily="30" charset="-18"/>
              <a:buAutoNum type="arabicPeriod"/>
            </a:pPr>
            <a:r>
              <a:rPr lang="en-US"/>
              <a:t>Define UserInterface Package</a:t>
            </a:r>
          </a:p>
          <a:p>
            <a:pPr marL="871538" lvl="1" indent="-514350" eaLnBrk="1" hangingPunct="1"/>
            <a:r>
              <a:rPr lang="en-US"/>
              <a:t>Define JFrame</a:t>
            </a:r>
          </a:p>
          <a:p>
            <a:pPr marL="871538" lvl="1" indent="-514350" eaLnBrk="1" hangingPunct="1"/>
            <a:r>
              <a:rPr lang="en-US"/>
              <a:t>Define Jpanels (Create and View)</a:t>
            </a:r>
          </a:p>
          <a:p>
            <a:pPr marL="1117600" lvl="2" indent="-514350" eaLnBrk="1" hangingPunct="1"/>
            <a:r>
              <a:rPr lang="en-US"/>
              <a:t>Button listeners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Create Product Class</a:t>
            </a:r>
            <a:b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under the business package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3505200" y="2895600"/>
            <a:ext cx="3200400" cy="2438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5200" y="2057400"/>
            <a:ext cx="3200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rgbClr val="000000"/>
                </a:solidFill>
                <a:ea typeface="ＭＳ Ｐゴシック" pitchFamily="30" charset="-128"/>
              </a:rPr>
              <a:t>Product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5200" y="5334000"/>
            <a:ext cx="3200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22540" name="TextBox 10"/>
          <p:cNvSpPr txBox="1">
            <a:spLocks noChangeArrowheads="1"/>
          </p:cNvSpPr>
          <p:nvPr/>
        </p:nvSpPr>
        <p:spPr bwMode="auto">
          <a:xfrm>
            <a:off x="3505200" y="3200400"/>
            <a:ext cx="1684338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US" sz="2400">
                <a:latin typeface="Gill Sans MT" pitchFamily="30" charset="-18"/>
              </a:rPr>
              <a:t>name</a:t>
            </a:r>
          </a:p>
          <a:p>
            <a:pPr>
              <a:buFontTx/>
              <a:buChar char="-"/>
            </a:pPr>
            <a:r>
              <a:rPr lang="en-US" sz="2400">
                <a:latin typeface="Gill Sans MT" pitchFamily="30" charset="-18"/>
              </a:rPr>
              <a:t>price</a:t>
            </a:r>
          </a:p>
          <a:p>
            <a:pPr>
              <a:buFontTx/>
              <a:buChar char="-"/>
            </a:pPr>
            <a:r>
              <a:rPr lang="en-US" sz="2400">
                <a:latin typeface="Gill Sans MT" pitchFamily="30" charset="-18"/>
              </a:rPr>
              <a:t>availability</a:t>
            </a:r>
          </a:p>
          <a:p>
            <a:pPr>
              <a:buFontTx/>
              <a:buChar char="-"/>
            </a:pPr>
            <a:r>
              <a:rPr lang="en-US" sz="2400">
                <a:latin typeface="Gill Sans MT" pitchFamily="30" charset="-18"/>
              </a:rPr>
              <a:t>description</a:t>
            </a:r>
          </a:p>
        </p:txBody>
      </p:sp>
      <p:sp>
        <p:nvSpPr>
          <p:cNvPr id="22541" name="TextBox 12"/>
          <p:cNvSpPr txBox="1">
            <a:spLocks noChangeArrowheads="1"/>
          </p:cNvSpPr>
          <p:nvPr/>
        </p:nvSpPr>
        <p:spPr bwMode="auto">
          <a:xfrm>
            <a:off x="1822450" y="3962400"/>
            <a:ext cx="1052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ill Sans MT" pitchFamily="30" charset="-18"/>
              </a:rPr>
              <a:t>Attribute</a:t>
            </a:r>
          </a:p>
        </p:txBody>
      </p:sp>
      <p:sp>
        <p:nvSpPr>
          <p:cNvPr id="22542" name="TextBox 13"/>
          <p:cNvSpPr txBox="1">
            <a:spLocks noChangeArrowheads="1"/>
          </p:cNvSpPr>
          <p:nvPr/>
        </p:nvSpPr>
        <p:spPr bwMode="auto">
          <a:xfrm>
            <a:off x="1962150" y="5421313"/>
            <a:ext cx="9128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ill Sans MT" pitchFamily="30" charset="-18"/>
              </a:rPr>
              <a:t>Method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Output Application 1</a:t>
            </a:r>
          </a:p>
        </p:txBody>
      </p:sp>
      <p:pic>
        <p:nvPicPr>
          <p:cNvPr id="10243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35100" y="1600200"/>
            <a:ext cx="7175500" cy="4800600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Product Class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000"/>
              <a:t>public class Product {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000"/>
              <a:t>    private String name;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000"/>
              <a:t>    private String price;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000"/>
              <a:t>    		: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000"/>
              <a:t>    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000"/>
              <a:t>    public String getName()    // retrieve data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000"/>
              <a:t>    {	return name;	}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000"/>
              <a:t>			: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endParaRPr lang="en-US" sz="2000"/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000"/>
              <a:t>	 public void setName(String n)   // keep data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000"/>
              <a:t>    {  	name = n; 	}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000"/>
              <a:t>			: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000"/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Define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MainJFrame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Class</a:t>
            </a:r>
            <a:b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under the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userinterface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package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435100" y="1417638"/>
            <a:ext cx="7499350" cy="4800600"/>
          </a:xfrm>
        </p:spPr>
        <p:txBody>
          <a:bodyPr/>
          <a:lstStyle/>
          <a:p>
            <a:pPr eaLnBrk="1" hangingPunct="1">
              <a:buFont typeface="Wingdings 2" pitchFamily="30" charset="2"/>
              <a:buNone/>
            </a:pPr>
            <a:r>
              <a:rPr lang="en-US">
                <a:latin typeface="Times New Roman" pitchFamily="30" charset="0"/>
                <a:cs typeface="Times New Roman" pitchFamily="30" charset="0"/>
              </a:rPr>
              <a:t>Create a global variable of product for this class</a:t>
            </a:r>
          </a:p>
          <a:p>
            <a:pPr eaLnBrk="1" hangingPunct="1">
              <a:buFont typeface="Wingdings 2" pitchFamily="30" charset="2"/>
              <a:buNone/>
            </a:pPr>
            <a:endParaRPr lang="en-US" sz="200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class MainJFrame {</a:t>
            </a:r>
          </a:p>
          <a:p>
            <a:pPr eaLnBrk="1" hangingPunct="1">
              <a:buFont typeface="Wingdings 2" pitchFamily="30" charset="2"/>
              <a:buNone/>
            </a:pPr>
            <a:endParaRPr lang="en-US" sz="200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endParaRPr lang="en-US" sz="200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 public MainJFrame() {</a:t>
            </a:r>
          </a:p>
          <a:p>
            <a:pPr eaLnBrk="1" hangingPunct="1">
              <a:buFont typeface="Wingdings 2" pitchFamily="30" charset="2"/>
              <a:buNone/>
            </a:pPr>
            <a:endParaRPr lang="en-US" sz="200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     	initComponents();</a:t>
            </a:r>
          </a:p>
          <a:p>
            <a:pPr eaLnBrk="1" hangingPunct="1">
              <a:buFont typeface="Wingdings 2" pitchFamily="30" charset="2"/>
              <a:buNone/>
            </a:pPr>
            <a:endParaRPr lang="en-US" sz="120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}</a:t>
            </a:r>
          </a:p>
          <a:p>
            <a:pPr eaLnBrk="1" hangingPunct="1">
              <a:buFont typeface="Wingdings 2" pitchFamily="30" charset="2"/>
              <a:buNone/>
            </a:pPr>
            <a:endParaRPr lang="en-US" sz="200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} </a:t>
            </a:r>
          </a:p>
          <a:p>
            <a:pPr eaLnBrk="1" hangingPunct="1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66800" y="3962400"/>
            <a:ext cx="8077200" cy="19812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1" name="TextBox 5"/>
          <p:cNvSpPr txBox="1">
            <a:spLocks noChangeArrowheads="1"/>
          </p:cNvSpPr>
          <p:nvPr/>
        </p:nvSpPr>
        <p:spPr bwMode="auto">
          <a:xfrm>
            <a:off x="-82550" y="3592513"/>
            <a:ext cx="13779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Constructor</a:t>
            </a:r>
          </a:p>
        </p:txBody>
      </p:sp>
      <p:cxnSp>
        <p:nvCxnSpPr>
          <p:cNvPr id="7" name="Curved Connector 6"/>
          <p:cNvCxnSpPr/>
          <p:nvPr/>
        </p:nvCxnSpPr>
        <p:spPr>
          <a:xfrm>
            <a:off x="533400" y="3765550"/>
            <a:ext cx="533400" cy="3492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83" name="TextBox 7"/>
          <p:cNvSpPr txBox="1">
            <a:spLocks noChangeArrowheads="1"/>
          </p:cNvSpPr>
          <p:nvPr/>
        </p:nvSpPr>
        <p:spPr bwMode="auto">
          <a:xfrm>
            <a:off x="4911725" y="6303963"/>
            <a:ext cx="4232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Method that creates visual components</a:t>
            </a:r>
          </a:p>
        </p:txBody>
      </p:sp>
      <p:cxnSp>
        <p:nvCxnSpPr>
          <p:cNvPr id="9" name="Curved Connector 8"/>
          <p:cNvCxnSpPr/>
          <p:nvPr/>
        </p:nvCxnSpPr>
        <p:spPr>
          <a:xfrm rot="10800000">
            <a:off x="4572000" y="4922838"/>
            <a:ext cx="1981200" cy="1295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Define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MainJFrame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Class</a:t>
            </a:r>
            <a:b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under the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userinterface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package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435100" y="1417638"/>
            <a:ext cx="7499350" cy="4800600"/>
          </a:xfrm>
        </p:spPr>
        <p:txBody>
          <a:bodyPr/>
          <a:lstStyle/>
          <a:p>
            <a:pPr eaLnBrk="1" hangingPunct="1"/>
            <a:endParaRPr lang="en-US" sz="200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>
                <a:latin typeface="Times New Roman" pitchFamily="30" charset="0"/>
                <a:cs typeface="Times New Roman" pitchFamily="30" charset="0"/>
              </a:rPr>
              <a:t>Create a global variable of product for this class</a:t>
            </a:r>
          </a:p>
          <a:p>
            <a:pPr eaLnBrk="1" hangingPunct="1">
              <a:buFont typeface="Wingdings 2" pitchFamily="30" charset="2"/>
              <a:buNone/>
            </a:pPr>
            <a:endParaRPr lang="en-US" sz="200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class MainJFrame {</a:t>
            </a: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solidFill>
                  <a:srgbClr val="C00000"/>
                </a:solidFill>
                <a:latin typeface="Courier" pitchFamily="30" charset="0"/>
              </a:rPr>
              <a:t>private Product product; </a:t>
            </a:r>
            <a:r>
              <a:rPr lang="en-US" sz="1200">
                <a:latin typeface="Courier" pitchFamily="30" charset="0"/>
              </a:rPr>
              <a:t>// Global Variable</a:t>
            </a:r>
          </a:p>
          <a:p>
            <a:pPr eaLnBrk="1" hangingPunct="1">
              <a:buFont typeface="Wingdings 2" pitchFamily="30" charset="2"/>
              <a:buNone/>
            </a:pPr>
            <a:endParaRPr lang="en-US" sz="200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 public MainJFrame() {</a:t>
            </a:r>
          </a:p>
          <a:p>
            <a:pPr eaLnBrk="1" hangingPunct="1">
              <a:buFont typeface="Wingdings 2" pitchFamily="30" charset="2"/>
              <a:buNone/>
            </a:pPr>
            <a:endParaRPr lang="en-US" sz="200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     	initComponents();</a:t>
            </a: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		product = new Product(); </a:t>
            </a:r>
            <a:r>
              <a:rPr lang="en-US" sz="1200">
                <a:latin typeface="Courier" pitchFamily="30" charset="0"/>
              </a:rPr>
              <a:t>// Instantiate the object (global variable)</a:t>
            </a: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}</a:t>
            </a:r>
          </a:p>
          <a:p>
            <a:pPr eaLnBrk="1" hangingPunct="1">
              <a:buFont typeface="Wingdings 2" pitchFamily="30" charset="2"/>
              <a:buNone/>
            </a:pPr>
            <a:endParaRPr lang="en-US" sz="200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} </a:t>
            </a:r>
          </a:p>
          <a:p>
            <a:pPr eaLnBrk="1" hangingPunct="1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66800" y="4267200"/>
            <a:ext cx="8077200" cy="195103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066800" y="3622040"/>
            <a:ext cx="8077200" cy="3810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4400" b="1" dirty="0"/>
              <a:t>Define </a:t>
            </a:r>
            <a:r>
              <a:rPr lang="en-US" sz="4400" b="1" dirty="0" err="1"/>
              <a:t>CreaCreateProductJPanel</a:t>
            </a:r>
            <a:r>
              <a:rPr lang="en-US" sz="4400" dirty="0"/>
              <a:t> class</a:t>
            </a:r>
            <a:br>
              <a:rPr lang="en-US" sz="4400" dirty="0"/>
            </a:br>
            <a:r>
              <a:rPr lang="en-US" sz="2200" dirty="0"/>
              <a:t>under the </a:t>
            </a:r>
            <a:r>
              <a:rPr lang="en-US" sz="2200" dirty="0" err="1"/>
              <a:t>userinterface</a:t>
            </a:r>
            <a:r>
              <a:rPr lang="en-US" sz="2200" dirty="0"/>
              <a:t> package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200"/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endParaRPr lang="en-US" sz="220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class CreateProductJPanel() {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endParaRPr lang="en-US" sz="220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endParaRPr lang="en-US" sz="220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     CreateProductJPanel() {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     initComponents();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endParaRPr lang="en-US" sz="220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&lt;other stuff&gt;     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endParaRPr lang="en-US" sz="220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6800" y="3352800"/>
            <a:ext cx="8077200" cy="12192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0" y="2863850"/>
            <a:ext cx="13779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Constructor</a:t>
            </a:r>
          </a:p>
        </p:txBody>
      </p:sp>
      <p:cxnSp>
        <p:nvCxnSpPr>
          <p:cNvPr id="7" name="Curved Connector 6"/>
          <p:cNvCxnSpPr/>
          <p:nvPr/>
        </p:nvCxnSpPr>
        <p:spPr>
          <a:xfrm>
            <a:off x="533400" y="3232150"/>
            <a:ext cx="533400" cy="3492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31" name="TextBox 7"/>
          <p:cNvSpPr txBox="1">
            <a:spLocks noChangeArrowheads="1"/>
          </p:cNvSpPr>
          <p:nvPr/>
        </p:nvSpPr>
        <p:spPr bwMode="auto">
          <a:xfrm>
            <a:off x="5029200" y="5410200"/>
            <a:ext cx="4232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Method that creates visual components</a:t>
            </a:r>
          </a:p>
        </p:txBody>
      </p:sp>
      <p:cxnSp>
        <p:nvCxnSpPr>
          <p:cNvPr id="10" name="Curved Connector 9"/>
          <p:cNvCxnSpPr/>
          <p:nvPr/>
        </p:nvCxnSpPr>
        <p:spPr>
          <a:xfrm rot="10800000">
            <a:off x="4191000" y="4114800"/>
            <a:ext cx="1981200" cy="1295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4400" b="1" dirty="0"/>
              <a:t>Define </a:t>
            </a:r>
            <a:r>
              <a:rPr lang="en-US" sz="4400" b="1" dirty="0" err="1"/>
              <a:t>CreaCreateProductJPanel</a:t>
            </a:r>
            <a:r>
              <a:rPr lang="en-US" sz="4400" dirty="0"/>
              <a:t> class</a:t>
            </a:r>
            <a:br>
              <a:rPr lang="en-US" sz="4400" dirty="0"/>
            </a:br>
            <a:r>
              <a:rPr lang="en-US" sz="2200" dirty="0"/>
              <a:t>under the </a:t>
            </a:r>
            <a:r>
              <a:rPr lang="en-US" sz="2200" dirty="0" err="1"/>
              <a:t>userinterface</a:t>
            </a:r>
            <a:r>
              <a:rPr lang="en-US" sz="2200" dirty="0"/>
              <a:t>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endParaRPr lang="en-US" sz="2200" dirty="0"/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r>
              <a:rPr lang="en-US" sz="2200" dirty="0">
                <a:latin typeface="Courier" pitchFamily="30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endParaRPr lang="en-US" sz="2200" dirty="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r>
              <a:rPr lang="en-US" sz="2200" dirty="0">
                <a:latin typeface="Courier" pitchFamily="30" charset="0"/>
              </a:rPr>
              <a:t>class </a:t>
            </a:r>
            <a:r>
              <a:rPr lang="en-US" sz="2200" dirty="0" err="1">
                <a:latin typeface="Courier" pitchFamily="30" charset="0"/>
              </a:rPr>
              <a:t>CreateProductJPanel</a:t>
            </a:r>
            <a:r>
              <a:rPr lang="en-US" sz="2200" dirty="0">
                <a:latin typeface="Courier" pitchFamily="30" charset="0"/>
              </a:rPr>
              <a:t>() {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endParaRPr lang="en-US" sz="2200" dirty="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endParaRPr lang="en-US" sz="2200" dirty="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r>
              <a:rPr lang="en-US" sz="2200" dirty="0">
                <a:latin typeface="Courier" pitchFamily="30" charset="0"/>
              </a:rPr>
              <a:t>     </a:t>
            </a:r>
            <a:r>
              <a:rPr lang="en-US" sz="2200" dirty="0" err="1">
                <a:latin typeface="Courier" pitchFamily="30" charset="0"/>
              </a:rPr>
              <a:t>CreateProductJPanel</a:t>
            </a:r>
            <a:r>
              <a:rPr lang="en-US" sz="2200" dirty="0">
                <a:latin typeface="Courier" pitchFamily="30" charset="0"/>
              </a:rPr>
              <a:t>(Product p) {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r>
              <a:rPr lang="en-US" sz="2200" dirty="0">
                <a:latin typeface="Courier" pitchFamily="30" charset="0"/>
              </a:rPr>
              <a:t>     	</a:t>
            </a:r>
            <a:r>
              <a:rPr lang="en-US" sz="2200" dirty="0" err="1">
                <a:latin typeface="Courier" pitchFamily="30" charset="0"/>
              </a:rPr>
              <a:t>initComponents</a:t>
            </a:r>
            <a:r>
              <a:rPr lang="en-US" sz="2200" dirty="0">
                <a:latin typeface="Courier" pitchFamily="30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r>
              <a:rPr lang="en-US" sz="2200" dirty="0">
                <a:latin typeface="Courier" pitchFamily="30" charset="0"/>
              </a:rPr>
              <a:t>		product = p;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endParaRPr lang="en-US" sz="2200" dirty="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endParaRPr lang="en-US" sz="2200" dirty="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endParaRPr lang="en-US" sz="2200" dirty="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r>
              <a:rPr lang="en-US" sz="2200" dirty="0">
                <a:latin typeface="Courier" pitchFamily="30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endParaRPr lang="en-US" sz="2200" dirty="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r>
              <a:rPr lang="en-US" sz="2200" dirty="0">
                <a:latin typeface="Courier" pitchFamily="30" charset="0"/>
              </a:rPr>
              <a:t>&lt;other stuff&gt;     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endParaRPr lang="en-US" sz="2200" dirty="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r>
              <a:rPr lang="en-US" sz="2200" dirty="0">
                <a:latin typeface="Courier" pitchFamily="30" charset="0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6800" y="2863334"/>
            <a:ext cx="8077200" cy="1708666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0" y="2863850"/>
            <a:ext cx="13779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Constructor</a:t>
            </a:r>
          </a:p>
        </p:txBody>
      </p:sp>
      <p:cxnSp>
        <p:nvCxnSpPr>
          <p:cNvPr id="7" name="Curved Connector 6"/>
          <p:cNvCxnSpPr/>
          <p:nvPr/>
        </p:nvCxnSpPr>
        <p:spPr>
          <a:xfrm>
            <a:off x="533400" y="3232150"/>
            <a:ext cx="533400" cy="3492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Create Product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/>
              <a:t>In the constructor of </a:t>
            </a:r>
            <a:r>
              <a:rPr lang="en-US" sz="2200" b="1"/>
              <a:t>CreateProductJPanel</a:t>
            </a:r>
            <a:r>
              <a:rPr lang="en-US" sz="2200"/>
              <a:t> class</a:t>
            </a:r>
          </a:p>
          <a:p>
            <a:pPr eaLnBrk="1" hangingPunct="1">
              <a:lnSpc>
                <a:spcPct val="80000"/>
              </a:lnSpc>
            </a:pPr>
            <a:endParaRPr lang="en-US" sz="2200"/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 public CreateProductJPanel(Product p) {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     initComponents();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     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View Product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/>
              <a:t>In the constructor of </a:t>
            </a:r>
            <a:r>
              <a:rPr lang="en-US" sz="2200" b="1"/>
              <a:t>ViewProductJPanel</a:t>
            </a:r>
            <a:r>
              <a:rPr lang="en-US" sz="2200"/>
              <a:t> class</a:t>
            </a:r>
          </a:p>
          <a:p>
            <a:pPr eaLnBrk="1" hangingPunct="1">
              <a:lnSpc>
                <a:spcPct val="80000"/>
              </a:lnSpc>
            </a:pPr>
            <a:endParaRPr lang="en-US" sz="2200"/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 public ViewProductJPanel(Product p) {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     	initComponents();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		this.product = p;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		nameTextField.setText(product.getName());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     	priceTextField.setText(product.getPrice());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     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Button Events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3000"/>
              <a:t>When Create or View buttons are clicked on the left side, the following actions should be performed respectively.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endParaRPr lang="en-US" sz="3000"/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3000"/>
              <a:t>Create Button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1900">
                <a:latin typeface="Courier" pitchFamily="30" charset="0"/>
              </a:rPr>
              <a:t>CreateProductJPanel j = new CreateProductJPanel(product);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1900">
                <a:latin typeface="Courier" pitchFamily="30" charset="0"/>
              </a:rPr>
              <a:t>jSplitPane1.setRightComponent(j);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endParaRPr lang="en-US" sz="190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3000"/>
              <a:t>View Button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1900">
                <a:latin typeface="Courier" pitchFamily="30" charset="0"/>
              </a:rPr>
              <a:t> ViewProductJPanel v = new ViewProductJPanel(product);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1900">
                <a:latin typeface="Courier" pitchFamily="30" charset="0"/>
              </a:rPr>
              <a:t>jSplitPane1.setRightComponent(v);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Create Button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30" charset="2"/>
              <a:buNone/>
            </a:pPr>
            <a:r>
              <a:rPr lang="en-US" sz="2800">
                <a:latin typeface="Times New Roman" pitchFamily="30" charset="0"/>
                <a:cs typeface="Times New Roman" pitchFamily="30" charset="0"/>
              </a:rPr>
              <a:t>When “create button” is clicked, following actions should be performed in the action perform method of the button</a:t>
            </a:r>
            <a:endParaRPr lang="en-US" sz="280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endParaRPr lang="en-US" sz="200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 </a:t>
            </a: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p.setName(nameField.getText()); // </a:t>
            </a: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p.setPrice(priceField.getText());</a:t>
            </a: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p.setAvailability(availabilityField.getText());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View Button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30" charset="2"/>
              <a:buNone/>
            </a:pPr>
            <a:r>
              <a:rPr lang="en-US" sz="2800">
                <a:latin typeface="Times New Roman" pitchFamily="30" charset="0"/>
                <a:cs typeface="Times New Roman" pitchFamily="30" charset="0"/>
              </a:rPr>
              <a:t>When “create button” is clicked, following actions should be performed in the action perform method of the button</a:t>
            </a:r>
            <a:endParaRPr lang="en-US" sz="280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endParaRPr lang="en-US" sz="200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 </a:t>
            </a: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nameTextField.setText(p.getName());</a:t>
            </a: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priceTextField.setText(product.getPrice());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Output Step 1</a:t>
            </a:r>
          </a:p>
        </p:txBody>
      </p:sp>
      <p:pic>
        <p:nvPicPr>
          <p:cNvPr id="11267" name="Content Placeholder 3" descr="2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52600" y="1417638"/>
            <a:ext cx="6705600" cy="4983162"/>
          </a:xfrm>
        </p:spPr>
      </p:pic>
      <p:sp>
        <p:nvSpPr>
          <p:cNvPr id="4" name="Right Arrow 3"/>
          <p:cNvSpPr/>
          <p:nvPr/>
        </p:nvSpPr>
        <p:spPr>
          <a:xfrm rot="1265673">
            <a:off x="440846" y="1790544"/>
            <a:ext cx="1898352" cy="6671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2400" y="1471282"/>
            <a:ext cx="914400" cy="96711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152400" y="4648200"/>
            <a:ext cx="914400" cy="96711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2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066800" y="4800600"/>
            <a:ext cx="3352800" cy="6671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Programming relationships</a:t>
            </a:r>
          </a:p>
        </p:txBody>
      </p:sp>
      <p:sp>
        <p:nvSpPr>
          <p:cNvPr id="9219" name="Content Placeholder 1"/>
          <p:cNvSpPr>
            <a:spLocks noGrp="1"/>
          </p:cNvSpPr>
          <p:nvPr>
            <p:ph idx="1"/>
          </p:nvPr>
        </p:nvSpPr>
        <p:spPr>
          <a:xfrm>
            <a:off x="990600" y="1447800"/>
            <a:ext cx="7499350" cy="4800600"/>
          </a:xfrm>
        </p:spPr>
        <p:txBody>
          <a:bodyPr/>
          <a:lstStyle/>
          <a:p>
            <a:r>
              <a:rPr lang="en-US" dirty="0"/>
              <a:t>Show how to implement relationships between classes</a:t>
            </a:r>
          </a:p>
          <a:p>
            <a:r>
              <a:rPr lang="en-US" dirty="0"/>
              <a:t>Show how java works to connect and access objects</a:t>
            </a:r>
          </a:p>
          <a:p>
            <a:r>
              <a:rPr lang="en-US" dirty="0"/>
              <a:t>Show how to traverse relationships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Business Model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8552259" y="1906191"/>
            <a:ext cx="7659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19800" y="2667000"/>
            <a:ext cx="29162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name,</a:t>
            </a:r>
          </a:p>
          <a:p>
            <a:r>
              <a:rPr lang="en-US" dirty="0"/>
              <a:t>Last name,</a:t>
            </a:r>
          </a:p>
          <a:p>
            <a:r>
              <a:rPr lang="en-US" dirty="0"/>
              <a:t>Social security number</a:t>
            </a:r>
          </a:p>
          <a:p>
            <a:r>
              <a:rPr lang="en-US" dirty="0"/>
              <a:t>DOB</a:t>
            </a:r>
          </a:p>
          <a:p>
            <a:r>
              <a:rPr lang="en-US" dirty="0"/>
              <a:t>Address Line 1,</a:t>
            </a:r>
          </a:p>
          <a:p>
            <a:r>
              <a:rPr lang="en-US" dirty="0"/>
              <a:t>Address Line 2,</a:t>
            </a:r>
          </a:p>
          <a:p>
            <a:r>
              <a:rPr lang="en-US" dirty="0"/>
              <a:t>City </a:t>
            </a:r>
          </a:p>
          <a:p>
            <a:r>
              <a:rPr lang="en-US" dirty="0"/>
              <a:t>Country</a:t>
            </a:r>
          </a:p>
          <a:p>
            <a:r>
              <a:rPr lang="en-US" dirty="0" err="1"/>
              <a:t>Zipcode</a:t>
            </a:r>
            <a:endParaRPr lang="en-US" dirty="0"/>
          </a:p>
          <a:p>
            <a:endParaRPr lang="en-US" dirty="0"/>
          </a:p>
          <a:p>
            <a:r>
              <a:rPr lang="en-US" dirty="0"/>
              <a:t>Etc</a:t>
            </a:r>
          </a:p>
        </p:txBody>
      </p:sp>
      <p:sp>
        <p:nvSpPr>
          <p:cNvPr id="6" name="Rectangle 5"/>
          <p:cNvSpPr/>
          <p:nvPr/>
        </p:nvSpPr>
        <p:spPr>
          <a:xfrm>
            <a:off x="952500" y="228997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One person multiple addresses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133600"/>
            <a:ext cx="291623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Joe,</a:t>
            </a:r>
          </a:p>
          <a:p>
            <a:r>
              <a:rPr lang="en-US" sz="2400" dirty="0"/>
              <a:t>Smith,</a:t>
            </a:r>
          </a:p>
          <a:p>
            <a:r>
              <a:rPr lang="en-US" sz="2400" dirty="0"/>
              <a:t>290-29-2974</a:t>
            </a:r>
          </a:p>
          <a:p>
            <a:r>
              <a:rPr lang="en-US" sz="2400" dirty="0"/>
              <a:t>2/2/1986</a:t>
            </a:r>
          </a:p>
          <a:p>
            <a:r>
              <a:rPr lang="en-US" sz="2400" dirty="0"/>
              <a:t>360 Huntington Ave</a:t>
            </a:r>
          </a:p>
          <a:p>
            <a:r>
              <a:rPr lang="en-US" sz="2400" dirty="0"/>
              <a:t>Snell Engineering</a:t>
            </a:r>
          </a:p>
          <a:p>
            <a:r>
              <a:rPr lang="en-US" sz="2400" dirty="0"/>
              <a:t>Boston</a:t>
            </a:r>
          </a:p>
          <a:p>
            <a:r>
              <a:rPr lang="en-US" sz="2400" dirty="0"/>
              <a:t>MA </a:t>
            </a:r>
          </a:p>
          <a:p>
            <a:r>
              <a:rPr lang="en-US" sz="2400" dirty="0"/>
              <a:t>USA</a:t>
            </a:r>
          </a:p>
          <a:p>
            <a:r>
              <a:rPr lang="en-US" sz="2400" dirty="0"/>
              <a:t>02115</a:t>
            </a:r>
          </a:p>
          <a:p>
            <a:r>
              <a:rPr lang="en-US" sz="2400" dirty="0"/>
              <a:t>Etc….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8238" y="2090678"/>
            <a:ext cx="29162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Joe,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Smith,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290-29-2974</a:t>
            </a:r>
          </a:p>
          <a:p>
            <a:r>
              <a:rPr lang="en-US" sz="2400" dirty="0"/>
              <a:t>2/2/1986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100 Main Street,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Natick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USA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01760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Etc….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4476" y="2133600"/>
            <a:ext cx="29162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Joe,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Smith,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290-29-2974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2/2/1986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 Best street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Cool-town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Shanghai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China 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Etc …..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6019800"/>
            <a:ext cx="749935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ＭＳ Ｐゴシック" pitchFamily="30" charset="-128"/>
                <a:cs typeface="+mj-cs"/>
              </a:rPr>
              <a:t>Work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ＭＳ Ｐゴシック" pitchFamily="30" charset="-128"/>
                <a:cs typeface="+mj-cs"/>
              </a:rPr>
              <a:t>                   </a:t>
            </a: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ＭＳ Ｐゴシック" pitchFamily="30" charset="-128"/>
                <a:cs typeface="+mj-cs"/>
              </a:rPr>
              <a:t>Local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ＭＳ Ｐゴシック" pitchFamily="30" charset="-128"/>
                <a:cs typeface="+mj-cs"/>
              </a:rPr>
              <a:t>                    </a:t>
            </a:r>
            <a:r>
              <a:rPr kumimoji="0" lang="en-US" sz="3200" b="0" i="0" u="sng" strike="noStrike" kern="1200" cap="none" spc="0" normalizeH="0" noProof="0" dirty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ＭＳ Ｐゴシック" pitchFamily="30" charset="-128"/>
                <a:cs typeface="+mj-cs"/>
              </a:rPr>
              <a:t>home</a:t>
            </a:r>
            <a:endParaRPr kumimoji="0" lang="en-US" sz="3200" b="0" i="0" u="sng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ＭＳ Ｐゴシック" pitchFamily="30" charset="-128"/>
              <a:cs typeface="+mj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74638"/>
            <a:ext cx="80962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 addresses means duplication of information and potential for errors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133600"/>
            <a:ext cx="291623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Joe,</a:t>
            </a:r>
          </a:p>
          <a:p>
            <a:r>
              <a:rPr lang="en-US" sz="2400" dirty="0"/>
              <a:t>Smith,</a:t>
            </a:r>
          </a:p>
          <a:p>
            <a:r>
              <a:rPr lang="en-US" sz="2400" dirty="0"/>
              <a:t>290-29-2974</a:t>
            </a:r>
          </a:p>
          <a:p>
            <a:r>
              <a:rPr lang="en-US" sz="2400" dirty="0">
                <a:solidFill>
                  <a:srgbClr val="C00000"/>
                </a:solidFill>
              </a:rPr>
              <a:t>2/21/1990</a:t>
            </a:r>
          </a:p>
          <a:p>
            <a:r>
              <a:rPr lang="en-US" sz="2400" dirty="0"/>
              <a:t>360 Huntington Ave</a:t>
            </a:r>
          </a:p>
          <a:p>
            <a:r>
              <a:rPr lang="en-US" sz="2400" dirty="0"/>
              <a:t>Snell Engineering</a:t>
            </a:r>
          </a:p>
          <a:p>
            <a:r>
              <a:rPr lang="en-US" sz="2400" dirty="0"/>
              <a:t>Boston</a:t>
            </a:r>
          </a:p>
          <a:p>
            <a:r>
              <a:rPr lang="en-US" sz="2400" dirty="0"/>
              <a:t>MA </a:t>
            </a:r>
          </a:p>
          <a:p>
            <a:r>
              <a:rPr lang="en-US" sz="2400" dirty="0"/>
              <a:t>USA</a:t>
            </a:r>
          </a:p>
          <a:p>
            <a:r>
              <a:rPr lang="en-US" sz="2400" dirty="0"/>
              <a:t>02115</a:t>
            </a:r>
          </a:p>
          <a:p>
            <a:r>
              <a:rPr lang="en-US" sz="2400" dirty="0"/>
              <a:t>Etc….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8238" y="2090678"/>
            <a:ext cx="29162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Joe,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Smith,</a:t>
            </a:r>
          </a:p>
          <a:p>
            <a:r>
              <a:rPr lang="en-US" sz="2400" dirty="0">
                <a:solidFill>
                  <a:srgbClr val="C00000"/>
                </a:solidFill>
              </a:rPr>
              <a:t>200-29-2974</a:t>
            </a:r>
          </a:p>
          <a:p>
            <a:r>
              <a:rPr lang="en-US" sz="2400" dirty="0"/>
              <a:t>2/2/1986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100 Main Street,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Natick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01760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USA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Etc….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4476" y="2133600"/>
            <a:ext cx="29162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Joe,</a:t>
            </a:r>
          </a:p>
          <a:p>
            <a:r>
              <a:rPr lang="en-US" sz="2400" dirty="0">
                <a:solidFill>
                  <a:srgbClr val="C00000"/>
                </a:solidFill>
              </a:rPr>
              <a:t>Summer,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290-29-2974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2/2/1986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 Best Street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Cool-town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Shanghai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China 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Etc …..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6019800"/>
            <a:ext cx="749935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ＭＳ Ｐゴシック" pitchFamily="30" charset="-128"/>
                <a:cs typeface="+mj-cs"/>
              </a:rPr>
              <a:t>Work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ＭＳ Ｐゴシック" pitchFamily="30" charset="-128"/>
                <a:cs typeface="+mj-cs"/>
              </a:rPr>
              <a:t>                   </a:t>
            </a: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ＭＳ Ｐゴシック" pitchFamily="30" charset="-128"/>
                <a:cs typeface="+mj-cs"/>
              </a:rPr>
              <a:t>Local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ＭＳ Ｐゴシック" pitchFamily="30" charset="-128"/>
                <a:cs typeface="+mj-cs"/>
              </a:rPr>
              <a:t>                    </a:t>
            </a:r>
            <a:r>
              <a:rPr kumimoji="0" lang="en-US" sz="3200" b="0" i="0" u="sng" strike="noStrike" kern="1200" cap="none" spc="0" normalizeH="0" noProof="0" dirty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ＭＳ Ｐゴシック" pitchFamily="30" charset="-128"/>
                <a:cs typeface="+mj-cs"/>
              </a:rPr>
              <a:t>home</a:t>
            </a:r>
            <a:endParaRPr kumimoji="0" lang="en-US" sz="3200" b="0" i="0" u="sng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ＭＳ Ｐゴシック" pitchFamily="30" charset="-128"/>
              <a:cs typeface="+mj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split the info into: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8552259" y="1906191"/>
            <a:ext cx="7659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43000" y="1905000"/>
            <a:ext cx="29162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name,</a:t>
            </a:r>
          </a:p>
          <a:p>
            <a:r>
              <a:rPr lang="en-US" sz="2400" dirty="0"/>
              <a:t>Last name,</a:t>
            </a:r>
          </a:p>
          <a:p>
            <a:r>
              <a:rPr lang="en-US" sz="2400" dirty="0"/>
              <a:t>Social security number</a:t>
            </a:r>
          </a:p>
          <a:p>
            <a:r>
              <a:rPr lang="en-US" sz="2400" dirty="0"/>
              <a:t>DOB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Address Line 1,</a:t>
            </a:r>
          </a:p>
          <a:p>
            <a:r>
              <a:rPr lang="en-US" sz="2400" dirty="0"/>
              <a:t>Address Line 2,</a:t>
            </a:r>
          </a:p>
          <a:p>
            <a:r>
              <a:rPr lang="en-US" sz="2400" dirty="0"/>
              <a:t>City </a:t>
            </a:r>
          </a:p>
          <a:p>
            <a:r>
              <a:rPr lang="en-US" sz="2400" dirty="0"/>
              <a:t>Country</a:t>
            </a:r>
          </a:p>
          <a:p>
            <a:r>
              <a:rPr lang="en-US" sz="2400" dirty="0" err="1"/>
              <a:t>Zipcode</a:t>
            </a:r>
            <a:endParaRPr lang="en-US" sz="2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split the info into: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3000" y="1524000"/>
            <a:ext cx="29162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name,</a:t>
            </a:r>
          </a:p>
          <a:p>
            <a:r>
              <a:rPr lang="en-US" sz="2400" dirty="0"/>
              <a:t>Last name,</a:t>
            </a:r>
          </a:p>
          <a:p>
            <a:r>
              <a:rPr lang="en-US" sz="2400" dirty="0"/>
              <a:t>Social security number</a:t>
            </a:r>
          </a:p>
          <a:p>
            <a:r>
              <a:rPr lang="en-US" sz="2400" dirty="0"/>
              <a:t>DOB</a:t>
            </a:r>
          </a:p>
          <a:p>
            <a:r>
              <a:rPr lang="en-US" sz="2400" dirty="0"/>
              <a:t>Address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Address Line 1,</a:t>
            </a:r>
          </a:p>
          <a:p>
            <a:r>
              <a:rPr lang="en-US" sz="2400" dirty="0"/>
              <a:t>Address Line 2,</a:t>
            </a:r>
          </a:p>
          <a:p>
            <a:r>
              <a:rPr lang="en-US" sz="2400" dirty="0"/>
              <a:t>City </a:t>
            </a:r>
          </a:p>
          <a:p>
            <a:r>
              <a:rPr lang="en-US" sz="2400" dirty="0"/>
              <a:t>Country</a:t>
            </a:r>
          </a:p>
          <a:p>
            <a:r>
              <a:rPr lang="en-US" sz="2400" dirty="0" err="1"/>
              <a:t>Zipcode</a:t>
            </a:r>
            <a:endParaRPr lang="en-US" sz="2400" dirty="0"/>
          </a:p>
        </p:txBody>
      </p:sp>
      <p:sp>
        <p:nvSpPr>
          <p:cNvPr id="6" name="Right Brace 5"/>
          <p:cNvSpPr/>
          <p:nvPr/>
        </p:nvSpPr>
        <p:spPr>
          <a:xfrm>
            <a:off x="4343400" y="1524000"/>
            <a:ext cx="228600" cy="1524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ight Brace 6"/>
          <p:cNvSpPr/>
          <p:nvPr/>
        </p:nvSpPr>
        <p:spPr>
          <a:xfrm>
            <a:off x="4457700" y="4940320"/>
            <a:ext cx="228600" cy="1524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5638800" y="1981200"/>
            <a:ext cx="301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Personal information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38800" y="5181600"/>
            <a:ext cx="3556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Address specific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split the info into: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3000" y="1524000"/>
            <a:ext cx="29162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name,</a:t>
            </a:r>
          </a:p>
          <a:p>
            <a:r>
              <a:rPr lang="en-US" sz="2400" dirty="0"/>
              <a:t>Last name,</a:t>
            </a:r>
          </a:p>
          <a:p>
            <a:r>
              <a:rPr lang="en-US" sz="2400" dirty="0"/>
              <a:t>Social security number</a:t>
            </a:r>
          </a:p>
          <a:p>
            <a:r>
              <a:rPr lang="en-US" sz="2400" dirty="0"/>
              <a:t>DOB</a:t>
            </a:r>
          </a:p>
          <a:p>
            <a:r>
              <a:rPr lang="en-US" sz="2400" dirty="0"/>
              <a:t>Address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Address Line 1,</a:t>
            </a:r>
          </a:p>
          <a:p>
            <a:r>
              <a:rPr lang="en-US" sz="2400" dirty="0"/>
              <a:t>Address Line 2,</a:t>
            </a:r>
          </a:p>
          <a:p>
            <a:r>
              <a:rPr lang="en-US" sz="2400" dirty="0"/>
              <a:t>City </a:t>
            </a:r>
          </a:p>
          <a:p>
            <a:r>
              <a:rPr lang="en-US" sz="2400" dirty="0"/>
              <a:t>Country</a:t>
            </a:r>
          </a:p>
          <a:p>
            <a:r>
              <a:rPr lang="en-US" sz="2400" dirty="0" err="1"/>
              <a:t>Zipcode</a:t>
            </a:r>
            <a:endParaRPr lang="en-US" sz="2400" dirty="0"/>
          </a:p>
        </p:txBody>
      </p:sp>
      <p:sp>
        <p:nvSpPr>
          <p:cNvPr id="6" name="Right Brace 5"/>
          <p:cNvSpPr/>
          <p:nvPr/>
        </p:nvSpPr>
        <p:spPr>
          <a:xfrm>
            <a:off x="4343400" y="1524000"/>
            <a:ext cx="228600" cy="1524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ight Brace 6"/>
          <p:cNvSpPr/>
          <p:nvPr/>
        </p:nvSpPr>
        <p:spPr>
          <a:xfrm>
            <a:off x="4457700" y="4940320"/>
            <a:ext cx="228600" cy="1524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5715000" y="179467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5000" y="494032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Address</a:t>
            </a:r>
          </a:p>
        </p:txBody>
      </p:sp>
      <p:cxnSp>
        <p:nvCxnSpPr>
          <p:cNvPr id="12" name="Straight Connector 11"/>
          <p:cNvCxnSpPr>
            <a:stCxn id="10" idx="2"/>
            <a:endCxn id="11" idx="0"/>
          </p:cNvCxnSpPr>
          <p:nvPr/>
        </p:nvCxnSpPr>
        <p:spPr>
          <a:xfrm rot="5400000">
            <a:off x="5513775" y="3862795"/>
            <a:ext cx="21550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4993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person object linked to three address objects each keeping track of one address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1295400" y="1879600"/>
          <a:ext cx="719455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1447800" y="3505200"/>
            <a:ext cx="15440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/>
              <a:t>Joe the </a:t>
            </a:r>
          </a:p>
          <a:p>
            <a:r>
              <a:rPr lang="en-US" sz="2800" b="1" dirty="0"/>
              <a:t>Person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4993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 reference variable is needed in the person class to keep track of the address object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320040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19800" y="320040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Address</a:t>
            </a:r>
          </a:p>
        </p:txBody>
      </p:sp>
      <p:cxnSp>
        <p:nvCxnSpPr>
          <p:cNvPr id="11" name="Elbow Connector 10"/>
          <p:cNvCxnSpPr>
            <a:stCxn id="8" idx="3"/>
            <a:endCxn id="10" idx="1"/>
          </p:cNvCxnSpPr>
          <p:nvPr/>
        </p:nvCxnSpPr>
        <p:spPr>
          <a:xfrm>
            <a:off x="3048000" y="3695700"/>
            <a:ext cx="29718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778639" y="3200400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21" name="Right Arrow 20"/>
          <p:cNvSpPr/>
          <p:nvPr/>
        </p:nvSpPr>
        <p:spPr>
          <a:xfrm flipV="1">
            <a:off x="4876800" y="3537466"/>
            <a:ext cx="9906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0800000">
            <a:off x="3163907" y="3962397"/>
            <a:ext cx="990600" cy="2286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200400" y="3707366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76105" y="4572000"/>
            <a:ext cx="76050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</a:rPr>
              <a:t>From the person perspective, we must add </a:t>
            </a:r>
          </a:p>
          <a:p>
            <a:pPr>
              <a:defRPr/>
            </a:pPr>
            <a:endParaRPr lang="en-US" b="1" dirty="0">
              <a:solidFill>
                <a:srgbClr val="000000"/>
              </a:solidFill>
            </a:endParaRPr>
          </a:p>
          <a:p>
            <a:pPr marL="342900" indent="-342900">
              <a:buAutoNum type="arabicParenR"/>
              <a:defRPr/>
            </a:pPr>
            <a:r>
              <a:rPr lang="en-US" b="1" dirty="0">
                <a:solidFill>
                  <a:srgbClr val="000000"/>
                </a:solidFill>
              </a:rPr>
              <a:t>An address attribute which will serve as a reference variable to the address object</a:t>
            </a:r>
          </a:p>
          <a:p>
            <a:pPr marL="342900" indent="-342900">
              <a:buAutoNum type="arabicParenR"/>
              <a:defRPr/>
            </a:pPr>
            <a:r>
              <a:rPr lang="en-US" b="1" dirty="0" err="1">
                <a:solidFill>
                  <a:srgbClr val="000000"/>
                </a:solidFill>
              </a:rPr>
              <a:t>getAddress</a:t>
            </a:r>
            <a:r>
              <a:rPr lang="en-US" b="1" dirty="0">
                <a:solidFill>
                  <a:srgbClr val="000000"/>
                </a:solidFill>
              </a:rPr>
              <a:t> method to retrieve the address object</a:t>
            </a:r>
          </a:p>
          <a:p>
            <a:pPr marL="342900" indent="-342900">
              <a:buAutoNum type="arabicParenR"/>
              <a:defRPr/>
            </a:pPr>
            <a:r>
              <a:rPr lang="en-US" b="1" dirty="0" err="1">
                <a:solidFill>
                  <a:srgbClr val="000000"/>
                </a:solidFill>
              </a:rPr>
              <a:t>setAddress</a:t>
            </a:r>
            <a:r>
              <a:rPr lang="en-US" b="1" dirty="0">
                <a:solidFill>
                  <a:srgbClr val="000000"/>
                </a:solidFill>
              </a:rPr>
              <a:t> method to store the address object as part of the person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609600"/>
            <a:ext cx="74993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But how do we differentiate different kinds of addresses from each other such as work, home,…?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5400" y="320040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019800" y="320040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Address</a:t>
            </a:r>
          </a:p>
        </p:txBody>
      </p:sp>
      <p:cxnSp>
        <p:nvCxnSpPr>
          <p:cNvPr id="9" name="Elbow Connector 8"/>
          <p:cNvCxnSpPr>
            <a:stCxn id="6" idx="3"/>
            <a:endCxn id="7" idx="1"/>
          </p:cNvCxnSpPr>
          <p:nvPr/>
        </p:nvCxnSpPr>
        <p:spPr>
          <a:xfrm>
            <a:off x="3048000" y="3695700"/>
            <a:ext cx="29718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6800" y="53340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we can’t with this kind of relationship unless we add an address type attribute to the address class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Output Step 2</a:t>
            </a:r>
          </a:p>
        </p:txBody>
      </p:sp>
      <p:pic>
        <p:nvPicPr>
          <p:cNvPr id="12291" name="Content Placeholder 3" descr="3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35100" y="1417638"/>
            <a:ext cx="7023100" cy="4830762"/>
          </a:xfrm>
        </p:spPr>
      </p:pic>
      <p:sp>
        <p:nvSpPr>
          <p:cNvPr id="4" name="Right Arrow 3"/>
          <p:cNvSpPr/>
          <p:nvPr/>
        </p:nvSpPr>
        <p:spPr>
          <a:xfrm rot="20832173">
            <a:off x="202711" y="2945154"/>
            <a:ext cx="1898352" cy="6671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0" y="2921960"/>
            <a:ext cx="914400" cy="96711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152400" y="4648200"/>
            <a:ext cx="914400" cy="96711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2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066800" y="4800600"/>
            <a:ext cx="3352800" cy="6671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Person Profile Screen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312420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867400" y="312420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Address</a:t>
            </a:r>
          </a:p>
        </p:txBody>
      </p:sp>
      <p:cxnSp>
        <p:nvCxnSpPr>
          <p:cNvPr id="22" name="Shape 21"/>
          <p:cNvCxnSpPr>
            <a:stCxn id="4" idx="0"/>
            <a:endCxn id="5" idx="0"/>
          </p:cNvCxnSpPr>
          <p:nvPr/>
        </p:nvCxnSpPr>
        <p:spPr>
          <a:xfrm rot="5400000" flipH="1" flipV="1">
            <a:off x="4381500" y="762000"/>
            <a:ext cx="1588" cy="4724400"/>
          </a:xfrm>
          <a:prstGeom prst="bentConnector3">
            <a:avLst>
              <a:gd name="adj1" fmla="val 1439546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2"/>
            <a:endCxn id="5" idx="2"/>
          </p:cNvCxnSpPr>
          <p:nvPr/>
        </p:nvCxnSpPr>
        <p:spPr>
          <a:xfrm rot="16200000" flipH="1">
            <a:off x="4381500" y="1752600"/>
            <a:ext cx="1588" cy="4724400"/>
          </a:xfrm>
          <a:prstGeom prst="bentConnector3">
            <a:avLst>
              <a:gd name="adj1" fmla="val 2357519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5" idx="1"/>
          </p:cNvCxnSpPr>
          <p:nvPr/>
        </p:nvCxnSpPr>
        <p:spPr>
          <a:xfrm>
            <a:off x="2895600" y="3619500"/>
            <a:ext cx="2971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194402" y="2438400"/>
            <a:ext cx="1749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home address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44086" y="3206234"/>
            <a:ext cx="1770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Work address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88971" y="4115594"/>
            <a:ext cx="1659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local address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" y="1219200"/>
            <a:ext cx="866775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" y="1219200"/>
            <a:ext cx="843915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Matching the model to the user interface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4251" y="3846513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828651" y="3846513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Address</a:t>
            </a:r>
          </a:p>
        </p:txBody>
      </p:sp>
      <p:cxnSp>
        <p:nvCxnSpPr>
          <p:cNvPr id="22" name="Shape 21"/>
          <p:cNvCxnSpPr>
            <a:stCxn id="4" idx="0"/>
            <a:endCxn id="5" idx="0"/>
          </p:cNvCxnSpPr>
          <p:nvPr/>
        </p:nvCxnSpPr>
        <p:spPr>
          <a:xfrm rot="5400000" flipH="1" flipV="1">
            <a:off x="4342751" y="1484313"/>
            <a:ext cx="1588" cy="4724400"/>
          </a:xfrm>
          <a:prstGeom prst="bentConnector3">
            <a:avLst>
              <a:gd name="adj1" fmla="val 1439546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2"/>
            <a:endCxn id="5" idx="2"/>
          </p:cNvCxnSpPr>
          <p:nvPr/>
        </p:nvCxnSpPr>
        <p:spPr>
          <a:xfrm rot="16200000" flipH="1">
            <a:off x="4342751" y="2474913"/>
            <a:ext cx="1588" cy="4724400"/>
          </a:xfrm>
          <a:prstGeom prst="bentConnector3">
            <a:avLst>
              <a:gd name="adj1" fmla="val 2357519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5" idx="1"/>
          </p:cNvCxnSpPr>
          <p:nvPr/>
        </p:nvCxnSpPr>
        <p:spPr>
          <a:xfrm>
            <a:off x="2856851" y="4341813"/>
            <a:ext cx="2971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155653" y="3160713"/>
            <a:ext cx="1749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home address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05337" y="3928547"/>
            <a:ext cx="1770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Work address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50222" y="4837907"/>
            <a:ext cx="1659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local address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376" y="1417638"/>
            <a:ext cx="866775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494651" y="1789113"/>
            <a:ext cx="7620000" cy="21394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4651" y="4502786"/>
            <a:ext cx="2336800" cy="14536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Address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79352" y="4502786"/>
            <a:ext cx="2430299" cy="14089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Address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33451" y="4502786"/>
            <a:ext cx="2430299" cy="14089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Address</a:t>
            </a: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1941479" y="3968413"/>
            <a:ext cx="574239" cy="4945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2"/>
            <a:endCxn id="17" idx="0"/>
          </p:cNvCxnSpPr>
          <p:nvPr/>
        </p:nvCxnSpPr>
        <p:spPr>
          <a:xfrm rot="16200000" flipH="1">
            <a:off x="4112457" y="4120740"/>
            <a:ext cx="574239" cy="1898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8" idx="0"/>
          </p:cNvCxnSpPr>
          <p:nvPr/>
        </p:nvCxnSpPr>
        <p:spPr>
          <a:xfrm>
            <a:off x="6362051" y="3847307"/>
            <a:ext cx="986550" cy="6554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312420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867400" y="312420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Address</a:t>
            </a:r>
          </a:p>
        </p:txBody>
      </p:sp>
      <p:cxnSp>
        <p:nvCxnSpPr>
          <p:cNvPr id="22" name="Shape 21"/>
          <p:cNvCxnSpPr>
            <a:stCxn id="4" idx="0"/>
            <a:endCxn id="5" idx="0"/>
          </p:cNvCxnSpPr>
          <p:nvPr/>
        </p:nvCxnSpPr>
        <p:spPr>
          <a:xfrm rot="5400000" flipH="1" flipV="1">
            <a:off x="4381500" y="762000"/>
            <a:ext cx="1588" cy="4724400"/>
          </a:xfrm>
          <a:prstGeom prst="bentConnector3">
            <a:avLst>
              <a:gd name="adj1" fmla="val 1439546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194402" y="2438400"/>
            <a:ext cx="1749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home address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44086" y="3206234"/>
            <a:ext cx="1770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Work address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389" y="1042987"/>
            <a:ext cx="843915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911" y="274638"/>
            <a:ext cx="7961539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Changes are localized at the single address – person info remains fixed</a:t>
            </a:r>
          </a:p>
        </p:txBody>
      </p:sp>
      <p:sp>
        <p:nvSpPr>
          <p:cNvPr id="4" name="Rectangle 3"/>
          <p:cNvSpPr/>
          <p:nvPr/>
        </p:nvSpPr>
        <p:spPr>
          <a:xfrm>
            <a:off x="972911" y="3487498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697311" y="3487498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Address</a:t>
            </a:r>
          </a:p>
        </p:txBody>
      </p:sp>
      <p:cxnSp>
        <p:nvCxnSpPr>
          <p:cNvPr id="22" name="Shape 21"/>
          <p:cNvCxnSpPr>
            <a:stCxn id="4" idx="0"/>
            <a:endCxn id="5" idx="0"/>
          </p:cNvCxnSpPr>
          <p:nvPr/>
        </p:nvCxnSpPr>
        <p:spPr>
          <a:xfrm rot="5400000" flipH="1" flipV="1">
            <a:off x="4211411" y="1125298"/>
            <a:ext cx="1588" cy="4724400"/>
          </a:xfrm>
          <a:prstGeom prst="bentConnector3">
            <a:avLst>
              <a:gd name="adj1" fmla="val 1439546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2"/>
            <a:endCxn id="5" idx="2"/>
          </p:cNvCxnSpPr>
          <p:nvPr/>
        </p:nvCxnSpPr>
        <p:spPr>
          <a:xfrm rot="16200000" flipH="1">
            <a:off x="4211411" y="2115898"/>
            <a:ext cx="1588" cy="4724400"/>
          </a:xfrm>
          <a:prstGeom prst="bentConnector3">
            <a:avLst>
              <a:gd name="adj1" fmla="val 2357519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5" idx="1"/>
          </p:cNvCxnSpPr>
          <p:nvPr/>
        </p:nvCxnSpPr>
        <p:spPr>
          <a:xfrm>
            <a:off x="2725511" y="3982798"/>
            <a:ext cx="2971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024313" y="2801698"/>
            <a:ext cx="1749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home address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73997" y="3569532"/>
            <a:ext cx="1770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Work address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18882" y="4478892"/>
            <a:ext cx="1659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local address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" y="1406285"/>
            <a:ext cx="843915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Straight Connector 19"/>
          <p:cNvCxnSpPr>
            <a:stCxn id="19" idx="3"/>
          </p:cNvCxnSpPr>
          <p:nvPr/>
        </p:nvCxnSpPr>
        <p:spPr>
          <a:xfrm rot="5400000">
            <a:off x="2021733" y="3034079"/>
            <a:ext cx="1025196" cy="1598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3798148" y="3795696"/>
            <a:ext cx="791180" cy="3388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9" idx="5"/>
          </p:cNvCxnSpPr>
          <p:nvPr/>
        </p:nvCxnSpPr>
        <p:spPr>
          <a:xfrm rot="16200000" flipH="1">
            <a:off x="5656882" y="2378893"/>
            <a:ext cx="851022" cy="27350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047709" y="1871765"/>
            <a:ext cx="1953207" cy="1697767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3" name="Group 20"/>
          <p:cNvGrpSpPr/>
          <p:nvPr/>
        </p:nvGrpSpPr>
        <p:grpSpPr>
          <a:xfrm>
            <a:off x="646676" y="4346096"/>
            <a:ext cx="1869700" cy="1289128"/>
            <a:chOff x="3111260" y="285"/>
            <a:chExt cx="1869700" cy="1289128"/>
          </a:xfrm>
          <a:scene3d>
            <a:camera prst="orthographicFront"/>
            <a:lightRig rig="flat" dir="t"/>
          </a:scene3d>
        </p:grpSpPr>
        <p:sp>
          <p:nvSpPr>
            <p:cNvPr id="32" name="Oval 31"/>
            <p:cNvSpPr/>
            <p:nvPr/>
          </p:nvSpPr>
          <p:spPr>
            <a:xfrm>
              <a:off x="3111260" y="285"/>
              <a:ext cx="1869700" cy="1289128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-5608813"/>
                <a:satOff val="-2884"/>
                <a:lumOff val="-1242"/>
                <a:alphaOff val="0"/>
              </a:schemeClr>
            </a:fillRef>
            <a:effectRef idx="1">
              <a:schemeClr val="accent3">
                <a:hueOff val="-5608813"/>
                <a:satOff val="-2884"/>
                <a:lumOff val="-1242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Oval 4"/>
            <p:cNvSpPr/>
            <p:nvPr/>
          </p:nvSpPr>
          <p:spPr>
            <a:xfrm>
              <a:off x="3385071" y="189073"/>
              <a:ext cx="1322078" cy="9115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0" kern="1200" dirty="0">
                  <a:latin typeface="Arial" pitchFamily="34" charset="0"/>
                  <a:cs typeface="Arial" pitchFamily="34" charset="0"/>
                </a:rPr>
                <a:t>Work address</a:t>
              </a:r>
            </a:p>
          </p:txBody>
        </p:sp>
      </p:grpSp>
      <p:sp>
        <p:nvSpPr>
          <p:cNvPr id="41" name="U-Turn Arrow 40"/>
          <p:cNvSpPr/>
          <p:nvPr/>
        </p:nvSpPr>
        <p:spPr>
          <a:xfrm>
            <a:off x="7713503" y="3982798"/>
            <a:ext cx="762000" cy="363299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23"/>
          <p:cNvGrpSpPr/>
          <p:nvPr/>
        </p:nvGrpSpPr>
        <p:grpSpPr>
          <a:xfrm>
            <a:off x="6424319" y="4171922"/>
            <a:ext cx="2051184" cy="1289128"/>
            <a:chOff x="4831147" y="1311283"/>
            <a:chExt cx="2051184" cy="1289128"/>
          </a:xfrm>
          <a:scene3d>
            <a:camera prst="orthographicFront"/>
            <a:lightRig rig="flat" dir="t"/>
          </a:scene3d>
        </p:grpSpPr>
        <p:sp>
          <p:nvSpPr>
            <p:cNvPr id="30" name="Oval 29"/>
            <p:cNvSpPr/>
            <p:nvPr/>
          </p:nvSpPr>
          <p:spPr>
            <a:xfrm>
              <a:off x="4831147" y="1311283"/>
              <a:ext cx="2051184" cy="1289128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-11217626"/>
                <a:satOff val="-5768"/>
                <a:lumOff val="-2483"/>
                <a:alphaOff val="0"/>
              </a:schemeClr>
            </a:fillRef>
            <a:effectRef idx="1">
              <a:schemeClr val="accent3">
                <a:hueOff val="-11217626"/>
                <a:satOff val="-5768"/>
                <a:lumOff val="-2483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Oval 6"/>
            <p:cNvSpPr/>
            <p:nvPr/>
          </p:nvSpPr>
          <p:spPr>
            <a:xfrm>
              <a:off x="5131536" y="1500071"/>
              <a:ext cx="1450406" cy="9115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>
                  <a:latin typeface="Arial" pitchFamily="34" charset="0"/>
                  <a:cs typeface="Arial" pitchFamily="34" charset="0"/>
                </a:rPr>
                <a:t>Home address</a:t>
              </a:r>
              <a:endParaRPr lang="en-US" sz="2400" b="0" kern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Group 26"/>
          <p:cNvGrpSpPr/>
          <p:nvPr/>
        </p:nvGrpSpPr>
        <p:grpSpPr>
          <a:xfrm>
            <a:off x="3330069" y="4360710"/>
            <a:ext cx="2066185" cy="1289128"/>
            <a:chOff x="3293064" y="2774585"/>
            <a:chExt cx="2066185" cy="1289128"/>
          </a:xfrm>
          <a:scene3d>
            <a:camera prst="orthographicFront"/>
            <a:lightRig rig="flat" dir="t"/>
          </a:scene3d>
        </p:grpSpPr>
        <p:sp>
          <p:nvSpPr>
            <p:cNvPr id="28" name="Oval 27"/>
            <p:cNvSpPr/>
            <p:nvPr/>
          </p:nvSpPr>
          <p:spPr>
            <a:xfrm>
              <a:off x="3293064" y="2774585"/>
              <a:ext cx="2066185" cy="1289128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-16826439"/>
                <a:satOff val="-8652"/>
                <a:lumOff val="-3725"/>
                <a:alphaOff val="0"/>
              </a:schemeClr>
            </a:fillRef>
            <a:effectRef idx="1">
              <a:schemeClr val="accent3">
                <a:hueOff val="-16826439"/>
                <a:satOff val="-8652"/>
                <a:lumOff val="-3725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Oval 8"/>
            <p:cNvSpPr/>
            <p:nvPr/>
          </p:nvSpPr>
          <p:spPr>
            <a:xfrm>
              <a:off x="3595650" y="2963373"/>
              <a:ext cx="1461013" cy="9115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>
                  <a:latin typeface="Arial" pitchFamily="34" charset="0"/>
                  <a:cs typeface="Arial" pitchFamily="34" charset="0"/>
                </a:rPr>
                <a:t>Local address</a:t>
              </a:r>
            </a:p>
          </p:txBody>
        </p:sp>
      </p:grpSp>
      <p:sp>
        <p:nvSpPr>
          <p:cNvPr id="43" name="U-Turn Arrow 42"/>
          <p:cNvSpPr/>
          <p:nvPr/>
        </p:nvSpPr>
        <p:spPr>
          <a:xfrm rot="10800000">
            <a:off x="7620000" y="5286539"/>
            <a:ext cx="762000" cy="363299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619999" y="361346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49911" y="5635224"/>
            <a:ext cx="1484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object from user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3206234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cxnSp>
        <p:nvCxnSpPr>
          <p:cNvPr id="22" name="Shape 21"/>
          <p:cNvCxnSpPr>
            <a:stCxn id="4" idx="0"/>
          </p:cNvCxnSpPr>
          <p:nvPr/>
        </p:nvCxnSpPr>
        <p:spPr>
          <a:xfrm rot="5400000" flipH="1" flipV="1">
            <a:off x="4762500" y="844034"/>
            <a:ext cx="1588" cy="4724400"/>
          </a:xfrm>
          <a:prstGeom prst="bentConnector3">
            <a:avLst>
              <a:gd name="adj1" fmla="val 1439546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2"/>
          </p:cNvCxnSpPr>
          <p:nvPr/>
        </p:nvCxnSpPr>
        <p:spPr>
          <a:xfrm rot="16200000" flipH="1">
            <a:off x="4762500" y="1834634"/>
            <a:ext cx="1588" cy="4724400"/>
          </a:xfrm>
          <a:prstGeom prst="bentConnector3">
            <a:avLst>
              <a:gd name="adj1" fmla="val 2357519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</p:cNvCxnSpPr>
          <p:nvPr/>
        </p:nvCxnSpPr>
        <p:spPr>
          <a:xfrm>
            <a:off x="3276600" y="3701534"/>
            <a:ext cx="2971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248400" y="3206234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Address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75402" y="2520434"/>
            <a:ext cx="1749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home address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25086" y="3288268"/>
            <a:ext cx="1770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Work address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69971" y="4197628"/>
            <a:ext cx="1659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local address</a:t>
            </a: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029200" y="167640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5"/>
          <p:cNvSpPr>
            <a:spLocks noChangeShapeType="1"/>
          </p:cNvSpPr>
          <p:nvPr/>
        </p:nvSpPr>
        <p:spPr bwMode="auto">
          <a:xfrm>
            <a:off x="5029200" y="2133600"/>
            <a:ext cx="4087813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974725" y="1631950"/>
            <a:ext cx="627787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Class Person {</a:t>
            </a:r>
          </a:p>
          <a:p>
            <a:endParaRPr lang="en-US" sz="2000" dirty="0"/>
          </a:p>
          <a:p>
            <a:r>
              <a:rPr lang="en-US" sz="2000" dirty="0"/>
              <a:t>String </a:t>
            </a:r>
            <a:r>
              <a:rPr lang="en-US" sz="2000" dirty="0" err="1"/>
              <a:t>lastName</a:t>
            </a:r>
            <a:r>
              <a:rPr lang="en-US" sz="2000" dirty="0"/>
              <a:t>;</a:t>
            </a:r>
          </a:p>
          <a:p>
            <a:r>
              <a:rPr lang="en-US" sz="2000" dirty="0"/>
              <a:t>String </a:t>
            </a:r>
            <a:r>
              <a:rPr lang="en-US" sz="2000" dirty="0" err="1"/>
              <a:t>firstName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workaddress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homeaddress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localaddress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public Address </a:t>
            </a:r>
            <a:r>
              <a:rPr lang="en-US" sz="2000" dirty="0" err="1"/>
              <a:t>getWorkAddress</a:t>
            </a:r>
            <a:r>
              <a:rPr lang="en-US" sz="2000" dirty="0"/>
              <a:t>(){</a:t>
            </a:r>
          </a:p>
          <a:p>
            <a:r>
              <a:rPr lang="en-US" sz="2000" dirty="0"/>
              <a:t>Return </a:t>
            </a:r>
            <a:r>
              <a:rPr lang="en-US" sz="2000" dirty="0" err="1"/>
              <a:t>workaddress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Public void </a:t>
            </a:r>
            <a:r>
              <a:rPr lang="en-US" sz="2000" dirty="0" err="1"/>
              <a:t>setWorkAddress</a:t>
            </a:r>
            <a:r>
              <a:rPr lang="en-US" sz="2000" dirty="0"/>
              <a:t>(Address </a:t>
            </a:r>
            <a:r>
              <a:rPr lang="en-US" sz="2000" dirty="0" err="1"/>
              <a:t>addressparam</a:t>
            </a:r>
            <a:r>
              <a:rPr lang="en-US" sz="2000" dirty="0"/>
              <a:t>){</a:t>
            </a:r>
          </a:p>
          <a:p>
            <a:r>
              <a:rPr lang="en-US" sz="2000" dirty="0" err="1"/>
              <a:t>Workaddress</a:t>
            </a:r>
            <a:r>
              <a:rPr lang="en-US" sz="2000" dirty="0"/>
              <a:t> = </a:t>
            </a:r>
            <a:r>
              <a:rPr lang="en-US" sz="2000" dirty="0" err="1"/>
              <a:t>addressparam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:::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838200" y="2089150"/>
            <a:ext cx="4087813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1325563" y="3536950"/>
            <a:ext cx="4087812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974725" y="1631950"/>
            <a:ext cx="627787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Class Person {</a:t>
            </a:r>
          </a:p>
          <a:p>
            <a:endParaRPr lang="en-US" sz="2000" dirty="0"/>
          </a:p>
          <a:p>
            <a:r>
              <a:rPr lang="en-US" sz="2000" dirty="0"/>
              <a:t>String </a:t>
            </a:r>
            <a:r>
              <a:rPr lang="en-US" sz="2000" dirty="0" err="1"/>
              <a:t>lastName</a:t>
            </a:r>
            <a:r>
              <a:rPr lang="en-US" sz="2000" dirty="0"/>
              <a:t>;</a:t>
            </a:r>
          </a:p>
          <a:p>
            <a:r>
              <a:rPr lang="en-US" sz="2000" dirty="0"/>
              <a:t>String </a:t>
            </a:r>
            <a:r>
              <a:rPr lang="en-US" sz="2000" dirty="0" err="1"/>
              <a:t>firstName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workaddress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homeaddress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localaddress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public Address </a:t>
            </a:r>
            <a:r>
              <a:rPr lang="en-US" sz="2000" dirty="0" err="1"/>
              <a:t>getWorkAddress</a:t>
            </a:r>
            <a:r>
              <a:rPr lang="en-US" sz="2000" dirty="0"/>
              <a:t>(){</a:t>
            </a:r>
          </a:p>
          <a:p>
            <a:r>
              <a:rPr lang="en-US" sz="2000" dirty="0"/>
              <a:t>Return </a:t>
            </a:r>
            <a:r>
              <a:rPr lang="en-US" sz="2000" dirty="0" err="1"/>
              <a:t>workaddress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Public void </a:t>
            </a:r>
            <a:r>
              <a:rPr lang="en-US" sz="2000" dirty="0" err="1"/>
              <a:t>setWorkAddress</a:t>
            </a:r>
            <a:r>
              <a:rPr lang="en-US" sz="2000" dirty="0"/>
              <a:t>(Address </a:t>
            </a:r>
            <a:r>
              <a:rPr lang="en-US" sz="2000" dirty="0" err="1"/>
              <a:t>addressparam</a:t>
            </a:r>
            <a:r>
              <a:rPr lang="en-US" sz="2000" dirty="0"/>
              <a:t>){</a:t>
            </a:r>
          </a:p>
          <a:p>
            <a:r>
              <a:rPr lang="en-US" sz="2000" dirty="0" err="1"/>
              <a:t>Workaddress</a:t>
            </a:r>
            <a:r>
              <a:rPr lang="en-US" sz="2000" dirty="0"/>
              <a:t> = </a:t>
            </a:r>
            <a:r>
              <a:rPr lang="en-US" sz="2000" dirty="0" err="1"/>
              <a:t>addressparam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:::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838200" y="2089150"/>
            <a:ext cx="4087813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1325563" y="3536950"/>
            <a:ext cx="4087812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029200" y="2729805"/>
            <a:ext cx="3962400" cy="13849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3 reference variables for keeping track of the 3 </a:t>
            </a:r>
            <a:r>
              <a:rPr lang="en-US" sz="2800" dirty="0" err="1"/>
              <a:t>addressess</a:t>
            </a:r>
            <a:endParaRPr lang="en-US" sz="2800" dirty="0"/>
          </a:p>
        </p:txBody>
      </p:sp>
      <p:sp>
        <p:nvSpPr>
          <p:cNvPr id="35" name="Right Brace 34"/>
          <p:cNvSpPr/>
          <p:nvPr/>
        </p:nvSpPr>
        <p:spPr>
          <a:xfrm>
            <a:off x="3886200" y="2895600"/>
            <a:ext cx="838200" cy="1066800"/>
          </a:xfrm>
          <a:prstGeom prst="rightBrace">
            <a:avLst>
              <a:gd name="adj1" fmla="val 8333"/>
              <a:gd name="adj2" fmla="val 5186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25" y="152400"/>
            <a:ext cx="74993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of the class Person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974725" y="1631950"/>
            <a:ext cx="627787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Class Person {</a:t>
            </a:r>
          </a:p>
          <a:p>
            <a:endParaRPr lang="en-US" sz="2000" dirty="0"/>
          </a:p>
          <a:p>
            <a:r>
              <a:rPr lang="en-US" sz="2000" dirty="0"/>
              <a:t>String </a:t>
            </a:r>
            <a:r>
              <a:rPr lang="en-US" sz="2000" dirty="0" err="1"/>
              <a:t>lastName</a:t>
            </a:r>
            <a:r>
              <a:rPr lang="en-US" sz="2000" dirty="0"/>
              <a:t>;</a:t>
            </a:r>
          </a:p>
          <a:p>
            <a:r>
              <a:rPr lang="en-US" sz="2000" dirty="0"/>
              <a:t>String </a:t>
            </a:r>
            <a:r>
              <a:rPr lang="en-US" sz="2000" dirty="0" err="1"/>
              <a:t>firstName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workaddress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homeaddress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localaddress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public Address </a:t>
            </a:r>
            <a:r>
              <a:rPr lang="en-US" sz="2000" dirty="0" err="1"/>
              <a:t>getWorkAddress</a:t>
            </a:r>
            <a:r>
              <a:rPr lang="en-US" sz="2000" dirty="0"/>
              <a:t>(){</a:t>
            </a:r>
          </a:p>
          <a:p>
            <a:r>
              <a:rPr lang="en-US" sz="2000" dirty="0"/>
              <a:t>Return </a:t>
            </a:r>
            <a:r>
              <a:rPr lang="en-US" sz="2000" dirty="0" err="1"/>
              <a:t>workaddress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Public void </a:t>
            </a:r>
            <a:r>
              <a:rPr lang="en-US" sz="2000" dirty="0" err="1"/>
              <a:t>setWorkAddress</a:t>
            </a:r>
            <a:r>
              <a:rPr lang="en-US" sz="2000" dirty="0"/>
              <a:t>(Address </a:t>
            </a:r>
            <a:r>
              <a:rPr lang="en-US" sz="2000" dirty="0" err="1"/>
              <a:t>addressparam</a:t>
            </a:r>
            <a:r>
              <a:rPr lang="en-US" sz="2000" dirty="0"/>
              <a:t>){</a:t>
            </a:r>
          </a:p>
          <a:p>
            <a:r>
              <a:rPr lang="en-US" sz="2000" dirty="0" err="1"/>
              <a:t>Workaddress</a:t>
            </a:r>
            <a:r>
              <a:rPr lang="en-US" sz="2000" dirty="0"/>
              <a:t> = </a:t>
            </a:r>
            <a:r>
              <a:rPr lang="en-US" sz="2000" dirty="0" err="1"/>
              <a:t>addressparam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:::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838200" y="2089150"/>
            <a:ext cx="4087813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1325563" y="3536950"/>
            <a:ext cx="4087812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0" y="4114800"/>
            <a:ext cx="3962400" cy="18158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The reference variables hold addresses only. The must be declared of type Address</a:t>
            </a:r>
          </a:p>
        </p:txBody>
      </p:sp>
      <p:sp>
        <p:nvSpPr>
          <p:cNvPr id="38" name="Up Arrow 37"/>
          <p:cNvSpPr/>
          <p:nvPr/>
        </p:nvSpPr>
        <p:spPr>
          <a:xfrm>
            <a:off x="1325563" y="3810000"/>
            <a:ext cx="317500" cy="3048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974725" y="1631950"/>
            <a:ext cx="627787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Class Person {</a:t>
            </a:r>
          </a:p>
          <a:p>
            <a:endParaRPr lang="en-US" sz="2000" dirty="0"/>
          </a:p>
          <a:p>
            <a:r>
              <a:rPr lang="en-US" sz="2000" dirty="0"/>
              <a:t>String </a:t>
            </a:r>
            <a:r>
              <a:rPr lang="en-US" sz="2000" dirty="0" err="1"/>
              <a:t>lastName</a:t>
            </a:r>
            <a:r>
              <a:rPr lang="en-US" sz="2000" dirty="0"/>
              <a:t>;</a:t>
            </a:r>
          </a:p>
          <a:p>
            <a:r>
              <a:rPr lang="en-US" sz="2000" dirty="0"/>
              <a:t>String </a:t>
            </a:r>
            <a:r>
              <a:rPr lang="en-US" sz="2000" dirty="0" err="1"/>
              <a:t>firstName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workaddress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homeaddress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localaddress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public Address </a:t>
            </a:r>
            <a:r>
              <a:rPr lang="en-US" sz="2000" dirty="0" err="1"/>
              <a:t>getWorkAddress</a:t>
            </a:r>
            <a:r>
              <a:rPr lang="en-US" sz="2000" dirty="0"/>
              <a:t>(){</a:t>
            </a:r>
          </a:p>
          <a:p>
            <a:r>
              <a:rPr lang="en-US" sz="2000" dirty="0"/>
              <a:t>Return </a:t>
            </a:r>
            <a:r>
              <a:rPr lang="en-US" sz="2000" dirty="0" err="1"/>
              <a:t>workaddress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Public void </a:t>
            </a:r>
            <a:r>
              <a:rPr lang="en-US" sz="2000" dirty="0" err="1"/>
              <a:t>setWorkAddress</a:t>
            </a:r>
            <a:r>
              <a:rPr lang="en-US" sz="2000" dirty="0"/>
              <a:t>(Address </a:t>
            </a:r>
            <a:r>
              <a:rPr lang="en-US" sz="2000" dirty="0" err="1"/>
              <a:t>addressparam</a:t>
            </a:r>
            <a:r>
              <a:rPr lang="en-US" sz="2000" dirty="0"/>
              <a:t>){</a:t>
            </a:r>
          </a:p>
          <a:p>
            <a:r>
              <a:rPr lang="en-US" sz="2000" dirty="0" err="1"/>
              <a:t>Workaddress</a:t>
            </a:r>
            <a:r>
              <a:rPr lang="en-US" sz="2000" dirty="0"/>
              <a:t> = </a:t>
            </a:r>
            <a:r>
              <a:rPr lang="en-US" sz="2000" dirty="0" err="1"/>
              <a:t>addressparam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:::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838200" y="2089150"/>
            <a:ext cx="4087813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1325563" y="3536950"/>
            <a:ext cx="4087812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How to create and move data in and out of objects?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2491035"/>
            <a:ext cx="1740408" cy="297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>
                <a:solidFill>
                  <a:srgbClr val="000000"/>
                </a:solidFill>
                <a:ea typeface="ＭＳ Ｐゴシック" pitchFamily="30" charset="-128"/>
              </a:rPr>
              <a:t>Data</a:t>
            </a:r>
          </a:p>
          <a:p>
            <a:pPr algn="ctr">
              <a:defRPr/>
            </a:pPr>
            <a:endParaRPr lang="en-US" sz="2000" b="1">
              <a:solidFill>
                <a:srgbClr val="000000"/>
              </a:solidFill>
              <a:ea typeface="ＭＳ Ｐゴシック" pitchFamily="30" charset="-128"/>
            </a:endParaRPr>
          </a:p>
          <a:p>
            <a:pPr>
              <a:defRPr/>
            </a:pPr>
            <a:r>
              <a:rPr lang="en-US" sz="2000">
                <a:solidFill>
                  <a:srgbClr val="000000"/>
                </a:solidFill>
                <a:ea typeface="ＭＳ Ｐゴシック" pitchFamily="30" charset="-128"/>
              </a:rPr>
              <a:t>-Name</a:t>
            </a:r>
          </a:p>
          <a:p>
            <a:pPr>
              <a:defRPr/>
            </a:pPr>
            <a:r>
              <a:rPr lang="en-US" sz="2000">
                <a:solidFill>
                  <a:srgbClr val="000000"/>
                </a:solidFill>
                <a:ea typeface="ＭＳ Ｐゴシック" pitchFamily="30" charset="-128"/>
              </a:rPr>
              <a:t>-Price</a:t>
            </a:r>
          </a:p>
          <a:p>
            <a:pPr>
              <a:defRPr/>
            </a:pPr>
            <a:r>
              <a:rPr lang="en-US" sz="2000">
                <a:solidFill>
                  <a:srgbClr val="000000"/>
                </a:solidFill>
                <a:ea typeface="ＭＳ Ｐゴシック" pitchFamily="30" charset="-128"/>
              </a:rPr>
              <a:t>-Availability</a:t>
            </a:r>
          </a:p>
        </p:txBody>
      </p:sp>
      <p:sp>
        <p:nvSpPr>
          <p:cNvPr id="5" name="Oval 4"/>
          <p:cNvSpPr/>
          <p:nvPr/>
        </p:nvSpPr>
        <p:spPr>
          <a:xfrm>
            <a:off x="3733800" y="2935288"/>
            <a:ext cx="1981200" cy="2057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0" charset="-128"/>
              </a:rPr>
              <a:t> Product</a:t>
            </a:r>
          </a:p>
          <a:p>
            <a:pPr algn="ctr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0" charset="-128"/>
              </a:rPr>
              <a:t>Object</a:t>
            </a:r>
          </a:p>
        </p:txBody>
      </p:sp>
      <p:cxnSp>
        <p:nvCxnSpPr>
          <p:cNvPr id="7" name="Straight Arrow Connector 6"/>
          <p:cNvCxnSpPr>
            <a:cxnSpLocks noChangeShapeType="1"/>
            <a:stCxn id="4" idx="3"/>
            <a:endCxn id="5" idx="2"/>
          </p:cNvCxnSpPr>
          <p:nvPr/>
        </p:nvCxnSpPr>
        <p:spPr bwMode="auto">
          <a:xfrm flipV="1">
            <a:off x="2959608" y="3963988"/>
            <a:ext cx="774192" cy="12947"/>
          </a:xfrm>
          <a:prstGeom prst="straightConnector1">
            <a:avLst/>
          </a:prstGeom>
          <a:noFill/>
          <a:ln w="76200">
            <a:solidFill>
              <a:schemeClr val="accent1"/>
            </a:solidFill>
            <a:round/>
            <a:headEnd/>
            <a:tailEnd type="stealth" w="med" len="med"/>
          </a:ln>
          <a:effectLst>
            <a:outerShdw dist="25400" dir="5400000" rotWithShape="0">
              <a:srgbClr val="808080">
                <a:alpha val="43137"/>
              </a:srgbClr>
            </a:outerShdw>
          </a:effectLst>
        </p:spPr>
      </p:cxnSp>
      <p:cxnSp>
        <p:nvCxnSpPr>
          <p:cNvPr id="9" name="Straight Arrow Connector 8"/>
          <p:cNvCxnSpPr>
            <a:cxnSpLocks noChangeShapeType="1"/>
            <a:stCxn id="5" idx="6"/>
            <a:endCxn id="12" idx="1"/>
          </p:cNvCxnSpPr>
          <p:nvPr/>
        </p:nvCxnSpPr>
        <p:spPr bwMode="auto">
          <a:xfrm>
            <a:off x="5715000" y="3963988"/>
            <a:ext cx="926592" cy="18256"/>
          </a:xfrm>
          <a:prstGeom prst="straightConnector1">
            <a:avLst/>
          </a:prstGeom>
          <a:noFill/>
          <a:ln w="76200">
            <a:solidFill>
              <a:schemeClr val="accent1"/>
            </a:solidFill>
            <a:round/>
            <a:headEnd/>
            <a:tailEnd type="stealth" w="med" len="med"/>
          </a:ln>
          <a:effectLst>
            <a:outerShdw dist="25400" dir="5400000" rotWithShape="0">
              <a:srgbClr val="808080">
                <a:alpha val="43137"/>
              </a:srgbClr>
            </a:outerShdw>
          </a:effectLst>
        </p:spPr>
      </p:cxnSp>
      <p:sp>
        <p:nvSpPr>
          <p:cNvPr id="12" name="Rectangle 11"/>
          <p:cNvSpPr/>
          <p:nvPr/>
        </p:nvSpPr>
        <p:spPr>
          <a:xfrm>
            <a:off x="6641592" y="2819400"/>
            <a:ext cx="2133600" cy="23256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ea typeface="ＭＳ Ｐゴシック" pitchFamily="30" charset="-128"/>
              </a:rPr>
              <a:t>Display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25" y="152400"/>
            <a:ext cx="74993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of the class Person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974725" y="1631950"/>
            <a:ext cx="627787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Class Person {</a:t>
            </a:r>
          </a:p>
          <a:p>
            <a:endParaRPr lang="en-US" sz="2000" dirty="0"/>
          </a:p>
          <a:p>
            <a:r>
              <a:rPr lang="en-US" sz="2000" dirty="0"/>
              <a:t>String </a:t>
            </a:r>
            <a:r>
              <a:rPr lang="en-US" sz="2000" dirty="0" err="1"/>
              <a:t>lastName</a:t>
            </a:r>
            <a:r>
              <a:rPr lang="en-US" sz="2000" dirty="0"/>
              <a:t>;</a:t>
            </a:r>
          </a:p>
          <a:p>
            <a:r>
              <a:rPr lang="en-US" sz="2000" dirty="0"/>
              <a:t>String </a:t>
            </a:r>
            <a:r>
              <a:rPr lang="en-US" sz="2000" dirty="0" err="1"/>
              <a:t>firstName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workaddress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homeaddress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localaddress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public Address </a:t>
            </a:r>
            <a:r>
              <a:rPr lang="en-US" sz="2000" dirty="0" err="1"/>
              <a:t>getWorkAddress</a:t>
            </a:r>
            <a:r>
              <a:rPr lang="en-US" sz="2000" dirty="0"/>
              <a:t>(){</a:t>
            </a:r>
          </a:p>
          <a:p>
            <a:r>
              <a:rPr lang="en-US" sz="2000" dirty="0"/>
              <a:t>return </a:t>
            </a:r>
            <a:r>
              <a:rPr lang="en-US" sz="2000" dirty="0" err="1"/>
              <a:t>workaddress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Public void </a:t>
            </a:r>
            <a:r>
              <a:rPr lang="en-US" sz="2000" dirty="0" err="1"/>
              <a:t>setWorkAddress</a:t>
            </a:r>
            <a:r>
              <a:rPr lang="en-US" sz="2000" dirty="0"/>
              <a:t>(Address </a:t>
            </a:r>
            <a:r>
              <a:rPr lang="en-US" sz="2000" dirty="0" err="1"/>
              <a:t>addressparam</a:t>
            </a:r>
            <a:r>
              <a:rPr lang="en-US" sz="2000" dirty="0"/>
              <a:t>){</a:t>
            </a:r>
          </a:p>
          <a:p>
            <a:r>
              <a:rPr lang="en-US" sz="2000" dirty="0" err="1"/>
              <a:t>Workaddress</a:t>
            </a:r>
            <a:r>
              <a:rPr lang="en-US" sz="2000" dirty="0"/>
              <a:t> = </a:t>
            </a:r>
            <a:r>
              <a:rPr lang="en-US" sz="2000" dirty="0" err="1"/>
              <a:t>addressparam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:::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838200" y="2089150"/>
            <a:ext cx="4087813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1325563" y="3536950"/>
            <a:ext cx="4087812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4800" y="4832826"/>
            <a:ext cx="7315200" cy="9541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The get method returns the </a:t>
            </a:r>
            <a:r>
              <a:rPr lang="en-US" sz="2800" dirty="0" err="1"/>
              <a:t>workaddress</a:t>
            </a:r>
            <a:r>
              <a:rPr lang="en-US" sz="2800" dirty="0"/>
              <a:t> object. The return value must be of type Address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25" y="152400"/>
            <a:ext cx="74993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of the class Person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974725" y="1631950"/>
            <a:ext cx="6277872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Class Person {</a:t>
            </a:r>
          </a:p>
          <a:p>
            <a:endParaRPr lang="en-US" sz="2000" dirty="0"/>
          </a:p>
          <a:p>
            <a:r>
              <a:rPr lang="en-US" sz="2000" dirty="0"/>
              <a:t>String </a:t>
            </a:r>
            <a:r>
              <a:rPr lang="en-US" sz="2000" dirty="0" err="1"/>
              <a:t>lastName</a:t>
            </a:r>
            <a:r>
              <a:rPr lang="en-US" sz="2000" dirty="0"/>
              <a:t>;</a:t>
            </a:r>
          </a:p>
          <a:p>
            <a:r>
              <a:rPr lang="en-US" sz="2000" dirty="0"/>
              <a:t>String </a:t>
            </a:r>
            <a:r>
              <a:rPr lang="en-US" sz="2000" dirty="0" err="1"/>
              <a:t>firstName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workaddress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homeaddress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localaddress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public Address </a:t>
            </a:r>
            <a:r>
              <a:rPr lang="en-US" sz="2000" dirty="0" err="1"/>
              <a:t>getWorkAddress</a:t>
            </a:r>
            <a:r>
              <a:rPr lang="en-US" sz="2000" dirty="0"/>
              <a:t>(){</a:t>
            </a:r>
          </a:p>
          <a:p>
            <a:r>
              <a:rPr lang="en-US" sz="2000" dirty="0"/>
              <a:t>Return </a:t>
            </a:r>
            <a:r>
              <a:rPr lang="en-US" sz="2000" dirty="0" err="1"/>
              <a:t>workaddress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/>
              <a:t>Public void </a:t>
            </a:r>
            <a:r>
              <a:rPr lang="en-US" sz="2000" dirty="0" err="1"/>
              <a:t>setWorkAddress</a:t>
            </a:r>
            <a:r>
              <a:rPr lang="en-US" sz="2000" dirty="0"/>
              <a:t>(Address </a:t>
            </a:r>
            <a:r>
              <a:rPr lang="en-US" sz="2000" dirty="0" err="1"/>
              <a:t>addressparam</a:t>
            </a:r>
            <a:r>
              <a:rPr lang="en-US" sz="2000" dirty="0"/>
              <a:t>){</a:t>
            </a:r>
          </a:p>
          <a:p>
            <a:r>
              <a:rPr lang="en-US" sz="2000" dirty="0" err="1"/>
              <a:t>workaddress</a:t>
            </a:r>
            <a:r>
              <a:rPr lang="en-US" sz="2000" dirty="0"/>
              <a:t> = </a:t>
            </a:r>
            <a:r>
              <a:rPr lang="en-US" sz="2000" dirty="0" err="1"/>
              <a:t>addressparam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:::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838200" y="2089150"/>
            <a:ext cx="4087813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1325563" y="3536950"/>
            <a:ext cx="4087812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74725" y="2198122"/>
            <a:ext cx="5764213" cy="26776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The set method returns nothing (void). It takes an address object as an input parameter and saves it in the </a:t>
            </a:r>
            <a:r>
              <a:rPr lang="en-US" sz="2800" dirty="0" err="1"/>
              <a:t>workaddress</a:t>
            </a:r>
            <a:r>
              <a:rPr lang="en-US" sz="2800" dirty="0"/>
              <a:t> attribute.  As a result the person would be linked to an address object as the work address.</a:t>
            </a:r>
          </a:p>
        </p:txBody>
      </p:sp>
      <p:sp>
        <p:nvSpPr>
          <p:cNvPr id="38" name="Up Arrow 37"/>
          <p:cNvSpPr/>
          <p:nvPr/>
        </p:nvSpPr>
        <p:spPr>
          <a:xfrm rot="10800000">
            <a:off x="3581400" y="4875778"/>
            <a:ext cx="317500" cy="458221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25" y="152400"/>
            <a:ext cx="74993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of the class Person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974725" y="1295400"/>
            <a:ext cx="8256043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000" dirty="0"/>
          </a:p>
          <a:p>
            <a:r>
              <a:rPr lang="en-US" sz="2000" dirty="0"/>
              <a:t>Person  </a:t>
            </a:r>
            <a:r>
              <a:rPr lang="en-US" sz="2000" dirty="0" err="1"/>
              <a:t>person</a:t>
            </a:r>
            <a:r>
              <a:rPr lang="en-US" sz="2000" dirty="0"/>
              <a:t> = new </a:t>
            </a:r>
            <a:r>
              <a:rPr lang="en-US" sz="2000" dirty="0">
                <a:solidFill>
                  <a:srgbClr val="C00000"/>
                </a:solidFill>
              </a:rPr>
              <a:t>Person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 err="1"/>
              <a:t>person.setFirstName</a:t>
            </a:r>
            <a:r>
              <a:rPr lang="en-US" sz="2000" dirty="0"/>
              <a:t>(“Joe”);</a:t>
            </a:r>
          </a:p>
          <a:p>
            <a:r>
              <a:rPr lang="en-US" sz="2000" dirty="0" err="1"/>
              <a:t>person.setLastName</a:t>
            </a:r>
            <a:r>
              <a:rPr lang="en-US" sz="2000" dirty="0"/>
              <a:t>(“Smith”);</a:t>
            </a:r>
          </a:p>
          <a:p>
            <a:endParaRPr lang="en-US" sz="2000" dirty="0"/>
          </a:p>
          <a:p>
            <a:r>
              <a:rPr lang="en-US" sz="2000" dirty="0"/>
              <a:t>address </a:t>
            </a:r>
            <a:r>
              <a:rPr lang="en-US" sz="2000" dirty="0" err="1"/>
              <a:t>address</a:t>
            </a:r>
            <a:r>
              <a:rPr lang="en-US" sz="2000" dirty="0"/>
              <a:t> = new </a:t>
            </a:r>
            <a:r>
              <a:rPr lang="en-US" sz="2000" dirty="0">
                <a:solidFill>
                  <a:srgbClr val="C00000"/>
                </a:solidFill>
              </a:rPr>
              <a:t>Address</a:t>
            </a:r>
            <a:r>
              <a:rPr lang="en-US" sz="2000" dirty="0"/>
              <a:t>();</a:t>
            </a:r>
          </a:p>
          <a:p>
            <a:r>
              <a:rPr lang="en-US" sz="2000" dirty="0"/>
              <a:t>address.setAddressLine1(“360 Huntington Ave”);</a:t>
            </a:r>
          </a:p>
          <a:p>
            <a:r>
              <a:rPr lang="en-US" sz="2000" dirty="0" err="1"/>
              <a:t>person.setWorkAddress</a:t>
            </a:r>
            <a:r>
              <a:rPr lang="en-US" sz="2000" dirty="0"/>
              <a:t>(address); </a:t>
            </a:r>
            <a:r>
              <a:rPr lang="en-US" dirty="0"/>
              <a:t>//save address object as a work address</a:t>
            </a:r>
          </a:p>
          <a:p>
            <a:endParaRPr lang="en-US" sz="2000" dirty="0"/>
          </a:p>
          <a:p>
            <a:r>
              <a:rPr lang="en-US" sz="2000" dirty="0"/>
              <a:t>address = new </a:t>
            </a:r>
            <a:r>
              <a:rPr lang="en-US" sz="2000" dirty="0">
                <a:solidFill>
                  <a:srgbClr val="C00000"/>
                </a:solidFill>
              </a:rPr>
              <a:t>Address</a:t>
            </a:r>
            <a:r>
              <a:rPr lang="en-US" sz="2000" dirty="0"/>
              <a:t>(); </a:t>
            </a:r>
            <a:r>
              <a:rPr lang="en-US" sz="1600" dirty="0"/>
              <a:t>// create new address object using the same ref variable</a:t>
            </a:r>
          </a:p>
          <a:p>
            <a:r>
              <a:rPr lang="en-US" sz="2000" dirty="0"/>
              <a:t>address.setAddressLine1(“100 Main Street”); //insert address info</a:t>
            </a:r>
          </a:p>
          <a:p>
            <a:r>
              <a:rPr lang="en-US" sz="2000" dirty="0" err="1"/>
              <a:t>person.setLocalAddress</a:t>
            </a:r>
            <a:r>
              <a:rPr lang="en-US" sz="2000" dirty="0"/>
              <a:t>(address);</a:t>
            </a:r>
          </a:p>
          <a:p>
            <a:endParaRPr lang="en-US" sz="2000" dirty="0"/>
          </a:p>
          <a:p>
            <a:r>
              <a:rPr lang="en-US" sz="2000" dirty="0"/>
              <a:t>address = new </a:t>
            </a:r>
            <a:r>
              <a:rPr lang="en-US" sz="2000" dirty="0">
                <a:solidFill>
                  <a:srgbClr val="C00000"/>
                </a:solidFill>
              </a:rPr>
              <a:t>Address</a:t>
            </a:r>
            <a:r>
              <a:rPr lang="en-US" sz="2000" dirty="0"/>
              <a:t>();</a:t>
            </a:r>
          </a:p>
          <a:p>
            <a:r>
              <a:rPr lang="en-US" sz="2000" dirty="0"/>
              <a:t>address.setAddressLine1(“201 Best Street”);</a:t>
            </a:r>
          </a:p>
          <a:p>
            <a:r>
              <a:rPr lang="en-US" sz="2000" dirty="0" err="1"/>
              <a:t>Person.setHomeAddress</a:t>
            </a:r>
            <a:r>
              <a:rPr lang="en-US" sz="2000" dirty="0"/>
              <a:t>(address);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838200" y="2089150"/>
            <a:ext cx="4087813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1325563" y="3536950"/>
            <a:ext cx="4087812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42823" y="4953000"/>
            <a:ext cx="428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//save address object as a local address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following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</a:t>
            </a:r>
            <a:r>
              <a:rPr lang="en-US" dirty="0" err="1"/>
              <a:t>jframe</a:t>
            </a:r>
            <a:r>
              <a:rPr lang="en-US" dirty="0"/>
              <a:t> with a </a:t>
            </a:r>
            <a:r>
              <a:rPr lang="en-US" dirty="0" err="1"/>
              <a:t>jpanel</a:t>
            </a:r>
            <a:r>
              <a:rPr lang="en-US" dirty="0"/>
              <a:t> similar to 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" y="1447800"/>
            <a:ext cx="866775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project with a main class.</a:t>
            </a:r>
          </a:p>
          <a:p>
            <a:r>
              <a:rPr lang="en-US" dirty="0"/>
              <a:t>Define the classes as described </a:t>
            </a:r>
          </a:p>
          <a:p>
            <a:r>
              <a:rPr lang="en-US" dirty="0"/>
              <a:t>In the main method do the following:</a:t>
            </a:r>
          </a:p>
          <a:p>
            <a:pPr lvl="1">
              <a:buNone/>
            </a:pPr>
            <a:r>
              <a:rPr lang="en-US" dirty="0"/>
              <a:t>Create a person object and three address objects. Initialize the objects with sample data.</a:t>
            </a:r>
          </a:p>
          <a:p>
            <a:pPr lvl="1">
              <a:buNone/>
            </a:pPr>
            <a:r>
              <a:rPr lang="en-US" dirty="0"/>
              <a:t>Use the </a:t>
            </a:r>
            <a:r>
              <a:rPr lang="en-US" dirty="0" err="1"/>
              <a:t>system.printlin</a:t>
            </a:r>
            <a:r>
              <a:rPr lang="en-US" dirty="0"/>
              <a:t> function to print all your data in a format like the following:</a:t>
            </a:r>
          </a:p>
          <a:p>
            <a:pPr lvl="1">
              <a:buNone/>
            </a:pPr>
            <a:r>
              <a:rPr lang="en-US" sz="1400" dirty="0"/>
              <a:t>Person</a:t>
            </a:r>
          </a:p>
          <a:p>
            <a:pPr marL="917575" lvl="1" indent="-514350">
              <a:buAutoNum type="arabicPeriod"/>
            </a:pPr>
            <a:r>
              <a:rPr lang="en-US" sz="1400" dirty="0"/>
              <a:t>First name : Joe</a:t>
            </a:r>
          </a:p>
          <a:p>
            <a:pPr marL="917575" lvl="1" indent="-514350">
              <a:buAutoNum type="arabicPeriod"/>
            </a:pPr>
            <a:r>
              <a:rPr lang="en-US" sz="1400" dirty="0"/>
              <a:t>Last name: Smith</a:t>
            </a:r>
          </a:p>
          <a:p>
            <a:pPr marL="917575" lvl="1" indent="-514350">
              <a:buNone/>
            </a:pPr>
            <a:r>
              <a:rPr lang="en-US" sz="1400" dirty="0"/>
              <a:t>Work Address</a:t>
            </a:r>
          </a:p>
          <a:p>
            <a:pPr marL="917575" lvl="1" indent="-514350">
              <a:buAutoNum type="arabicPeriod"/>
            </a:pPr>
            <a:r>
              <a:rPr lang="en-US" sz="1400" dirty="0"/>
              <a:t>Address Line 1: 360 Huntington Ave.</a:t>
            </a:r>
          </a:p>
          <a:p>
            <a:pPr marL="917575" lvl="1" indent="-514350">
              <a:buAutoNum type="arabicPeriod"/>
            </a:pPr>
            <a:r>
              <a:rPr lang="en-US" sz="1400" dirty="0"/>
              <a:t>Etc….</a:t>
            </a:r>
          </a:p>
          <a:p>
            <a:pPr marL="917575" lvl="1" indent="-51435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project with a </a:t>
            </a:r>
            <a:r>
              <a:rPr lang="en-US" dirty="0" err="1"/>
              <a:t>jframe</a:t>
            </a:r>
            <a:endParaRPr lang="en-US" dirty="0"/>
          </a:p>
          <a:p>
            <a:r>
              <a:rPr lang="en-US" dirty="0"/>
              <a:t>In the constructor for the </a:t>
            </a:r>
            <a:r>
              <a:rPr lang="en-US" dirty="0" err="1"/>
              <a:t>jframe</a:t>
            </a:r>
            <a:r>
              <a:rPr lang="en-US" dirty="0"/>
              <a:t> initialize a person object and three address like before.</a:t>
            </a:r>
          </a:p>
          <a:p>
            <a:r>
              <a:rPr lang="en-US" dirty="0"/>
              <a:t>Pass the person object to a </a:t>
            </a:r>
            <a:r>
              <a:rPr lang="en-US" dirty="0" err="1"/>
              <a:t>jpanel</a:t>
            </a:r>
            <a:r>
              <a:rPr lang="en-US" dirty="0"/>
              <a:t> to display the person info as showing the form defined earlier.</a:t>
            </a:r>
          </a:p>
          <a:p>
            <a:r>
              <a:rPr lang="en-US" dirty="0"/>
              <a:t>In the constructor for the </a:t>
            </a:r>
            <a:r>
              <a:rPr lang="en-US" dirty="0" err="1"/>
              <a:t>jpanel</a:t>
            </a:r>
            <a:r>
              <a:rPr lang="en-US" dirty="0"/>
              <a:t> display the person and 3 addresses to the </a:t>
            </a:r>
            <a:r>
              <a:rPr lang="en-US" dirty="0" err="1"/>
              <a:t>jpanel</a:t>
            </a:r>
            <a:r>
              <a:rPr lang="en-US" dirty="0"/>
              <a:t> form.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0"/>
            <a:ext cx="749935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approach:</a:t>
            </a:r>
          </a:p>
        </p:txBody>
      </p:sp>
      <p:sp>
        <p:nvSpPr>
          <p:cNvPr id="5" name="Oval 4"/>
          <p:cNvSpPr/>
          <p:nvPr/>
        </p:nvSpPr>
        <p:spPr>
          <a:xfrm>
            <a:off x="3733800" y="4383088"/>
            <a:ext cx="1981200" cy="2057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ea typeface="ＭＳ Ｐゴシック" pitchFamily="30" charset="-128"/>
              </a:rPr>
              <a:t> Product</a:t>
            </a:r>
          </a:p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ea typeface="ＭＳ Ｐゴシック" pitchFamily="30" charset="-128"/>
              </a:rPr>
              <a:t>Object</a:t>
            </a:r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2959100" y="5410200"/>
            <a:ext cx="774700" cy="1588"/>
          </a:xfrm>
          <a:prstGeom prst="straightConnector1">
            <a:avLst/>
          </a:prstGeom>
          <a:noFill/>
          <a:ln w="76200">
            <a:solidFill>
              <a:schemeClr val="accent1"/>
            </a:solidFill>
            <a:round/>
            <a:headEnd/>
            <a:tailEnd type="stealth" w="med" len="med"/>
          </a:ln>
          <a:effectLst>
            <a:outerShdw dist="25400" dir="5400000" rotWithShape="0">
              <a:srgbClr val="808080">
                <a:alpha val="43137"/>
              </a:srgbClr>
            </a:outerShdw>
          </a:effectLst>
        </p:spPr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5715000" y="5411788"/>
            <a:ext cx="762000" cy="1587"/>
          </a:xfrm>
          <a:prstGeom prst="straightConnector1">
            <a:avLst/>
          </a:prstGeom>
          <a:noFill/>
          <a:ln w="76200">
            <a:solidFill>
              <a:schemeClr val="accent1"/>
            </a:solidFill>
            <a:round/>
            <a:headEnd/>
            <a:tailEnd type="stealth" w="med" len="med"/>
          </a:ln>
          <a:effectLst>
            <a:outerShdw dist="25400" dir="5400000" rotWithShape="0">
              <a:srgbClr val="808080">
                <a:alpha val="43137"/>
              </a:srgbClr>
            </a:outerShdw>
          </a:effectLst>
        </p:spPr>
      </p:cxnSp>
      <p:sp>
        <p:nvSpPr>
          <p:cNvPr id="10" name="Rounded Rectangle 9"/>
          <p:cNvSpPr/>
          <p:nvPr/>
        </p:nvSpPr>
        <p:spPr>
          <a:xfrm>
            <a:off x="6496050" y="4555331"/>
            <a:ext cx="2438400" cy="17160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ea typeface="ＭＳ Ｐゴシック" pitchFamily="30" charset="-128"/>
              </a:rPr>
              <a:t>Display</a:t>
            </a:r>
          </a:p>
          <a:p>
            <a:pPr algn="ctr">
              <a:defRPr/>
            </a:pP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81000" y="4555331"/>
            <a:ext cx="2438400" cy="17160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ea typeface="ＭＳ Ｐゴシック" pitchFamily="30" charset="-128"/>
              </a:rPr>
              <a:t>Data</a:t>
            </a:r>
          </a:p>
          <a:p>
            <a:pPr algn="ctr">
              <a:defRPr/>
            </a:pPr>
            <a:endParaRPr lang="en-US" b="1" dirty="0">
              <a:solidFill>
                <a:srgbClr val="000000"/>
              </a:solidFill>
              <a:ea typeface="ＭＳ Ｐゴシック" pitchFamily="30" charset="-128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ea typeface="ＭＳ Ｐゴシック" pitchFamily="30" charset="-128"/>
              </a:rPr>
              <a:t>-Name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ea typeface="ＭＳ Ｐゴシック" pitchFamily="30" charset="-128"/>
              </a:rPr>
              <a:t>-Price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ea typeface="ＭＳ Ｐゴシック" pitchFamily="30" charset="-128"/>
              </a:rPr>
              <a:t>-Availability</a:t>
            </a:r>
          </a:p>
          <a:p>
            <a:pPr algn="ctr"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697288" y="1676400"/>
            <a:ext cx="2162175" cy="1954213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78263" y="2514600"/>
            <a:ext cx="16700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Product Class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4639715" y="3733800"/>
            <a:ext cx="304800" cy="533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49" name="TextBox 11"/>
          <p:cNvSpPr txBox="1">
            <a:spLocks noChangeArrowheads="1"/>
          </p:cNvSpPr>
          <p:nvPr/>
        </p:nvSpPr>
        <p:spPr bwMode="auto">
          <a:xfrm>
            <a:off x="6688138" y="1776413"/>
            <a:ext cx="1711325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class Product {</a:t>
            </a:r>
          </a:p>
          <a:p>
            <a:endParaRPr lang="en-US"/>
          </a:p>
          <a:p>
            <a:r>
              <a:rPr lang="en-US"/>
              <a:t>&lt;attributes&gt;</a:t>
            </a:r>
          </a:p>
          <a:p>
            <a:r>
              <a:rPr lang="en-US"/>
              <a:t>:</a:t>
            </a:r>
          </a:p>
          <a:p>
            <a:r>
              <a:rPr lang="en-US"/>
              <a:t>&lt;methods&gt;</a:t>
            </a:r>
          </a:p>
          <a:p>
            <a:r>
              <a:rPr lang="en-US"/>
              <a:t>}</a:t>
            </a:r>
          </a:p>
        </p:txBody>
      </p:sp>
      <p:sp>
        <p:nvSpPr>
          <p:cNvPr id="14350" name="TextBox 12"/>
          <p:cNvSpPr txBox="1">
            <a:spLocks noChangeArrowheads="1"/>
          </p:cNvSpPr>
          <p:nvPr/>
        </p:nvSpPr>
        <p:spPr bwMode="auto">
          <a:xfrm>
            <a:off x="3361801" y="3733800"/>
            <a:ext cx="12779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new product()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398087" y="2891949"/>
            <a:ext cx="1963714" cy="7386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Use the java new operator to instantiate the class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959100" y="3632200"/>
            <a:ext cx="402701" cy="203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Java Reference variables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52800" y="518160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143000" y="1447800"/>
            <a:ext cx="63246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When we create things we need to keep track of them. If not we would never be able to find them.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reference variable has a name. We use the name to find the variable and then look inside to find information about where the object 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Memory space (a place holder) for keeping track of an object but it is not an object in itself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 object has a numeric address of where it can be found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save the address inside the reference variable as a way to get hold of the object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451994" y="5105400"/>
            <a:ext cx="22926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If object address: 0298289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52800" y="5603081"/>
            <a:ext cx="1524000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0298289</a:t>
            </a:r>
          </a:p>
        </p:txBody>
      </p:sp>
      <p:cxnSp>
        <p:nvCxnSpPr>
          <p:cNvPr id="23" name="Curved Connector 22"/>
          <p:cNvCxnSpPr/>
          <p:nvPr/>
        </p:nvCxnSpPr>
        <p:spPr>
          <a:xfrm>
            <a:off x="4495800" y="5815548"/>
            <a:ext cx="2590800" cy="38642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086600" y="5550932"/>
            <a:ext cx="1289972" cy="1289972"/>
            <a:chOff x="5187027" y="1310812"/>
            <a:chExt cx="1289972" cy="1289972"/>
          </a:xfrm>
          <a:scene3d>
            <a:camera prst="orthographicFront"/>
            <a:lightRig rig="flat" dir="t"/>
          </a:scene3d>
        </p:grpSpPr>
        <p:sp>
          <p:nvSpPr>
            <p:cNvPr id="13" name="Oval 12"/>
            <p:cNvSpPr/>
            <p:nvPr/>
          </p:nvSpPr>
          <p:spPr>
            <a:xfrm>
              <a:off x="5187027" y="1310812"/>
              <a:ext cx="1289972" cy="1289972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-11217626"/>
                <a:satOff val="-5768"/>
                <a:lumOff val="-2483"/>
                <a:alphaOff val="0"/>
              </a:schemeClr>
            </a:fillRef>
            <a:effectRef idx="1">
              <a:schemeClr val="accent3">
                <a:hueOff val="-11217626"/>
                <a:satOff val="-5768"/>
                <a:lumOff val="-2483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4"/>
            <p:cNvSpPr/>
            <p:nvPr/>
          </p:nvSpPr>
          <p:spPr>
            <a:xfrm>
              <a:off x="5375939" y="1499724"/>
              <a:ext cx="912148" cy="91214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/>
                <a:t>Dell Laptop 2021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Java Reference variables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0" y="2470050"/>
          <a:ext cx="6477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152400" y="4425850"/>
            <a:ext cx="1620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Product Class</a:t>
            </a:r>
          </a:p>
        </p:txBody>
      </p:sp>
      <p:sp>
        <p:nvSpPr>
          <p:cNvPr id="15365" name="TextBox 5"/>
          <p:cNvSpPr txBox="1">
            <a:spLocks noChangeArrowheads="1"/>
          </p:cNvSpPr>
          <p:nvPr/>
        </p:nvSpPr>
        <p:spPr bwMode="auto">
          <a:xfrm>
            <a:off x="3200400" y="4055963"/>
            <a:ext cx="16802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p2 = new product()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761703" y="3103561"/>
            <a:ext cx="16802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p1 = new product()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2133600" y="5162450"/>
            <a:ext cx="16802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p3 = new product()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8627" y="2188289"/>
            <a:ext cx="593546" cy="276999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5173573" y="3227288"/>
            <a:ext cx="669746" cy="276999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67248" y="6226889"/>
            <a:ext cx="760298" cy="276999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5402173" y="2019459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43319" y="3103561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06973" y="5857557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0" y="1447503"/>
            <a:ext cx="2362200" cy="14773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/>
              <a:t>//example class definition Public class Product {</a:t>
            </a:r>
          </a:p>
          <a:p>
            <a:endParaRPr lang="en-US" sz="1000" dirty="0"/>
          </a:p>
          <a:p>
            <a:r>
              <a:rPr lang="en-US" sz="1000" dirty="0"/>
              <a:t>String name;</a:t>
            </a:r>
          </a:p>
          <a:p>
            <a:r>
              <a:rPr lang="en-US" sz="1000" dirty="0"/>
              <a:t>Public Product(){}</a:t>
            </a:r>
          </a:p>
          <a:p>
            <a:endParaRPr lang="en-US" sz="1000" dirty="0"/>
          </a:p>
          <a:p>
            <a:r>
              <a:rPr lang="en-US" sz="1000" dirty="0"/>
              <a:t>:</a:t>
            </a:r>
          </a:p>
          <a:p>
            <a:r>
              <a:rPr lang="en-US" sz="1000" dirty="0"/>
              <a:t>:</a:t>
            </a:r>
          </a:p>
          <a:p>
            <a:r>
              <a:rPr lang="en-US" sz="1000" dirty="0"/>
              <a:t>} 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781800" y="1595456"/>
            <a:ext cx="2362200" cy="30162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/>
              <a:t>//Example main program:</a:t>
            </a:r>
          </a:p>
          <a:p>
            <a:endParaRPr lang="en-US" sz="1000" dirty="0"/>
          </a:p>
          <a:p>
            <a:r>
              <a:rPr lang="en-US" sz="1000" dirty="0"/>
              <a:t>public class Main {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    public static void main(String[] </a:t>
            </a:r>
            <a:r>
              <a:rPr lang="en-US" sz="1000" dirty="0" err="1"/>
              <a:t>args</a:t>
            </a:r>
            <a:r>
              <a:rPr lang="en-US" sz="1000" dirty="0"/>
              <a:t>) {</a:t>
            </a:r>
          </a:p>
          <a:p>
            <a:r>
              <a:rPr lang="en-US" sz="1000" dirty="0"/>
              <a:t>        // TODO code application logic here</a:t>
            </a:r>
          </a:p>
          <a:p>
            <a:endParaRPr lang="en-US" sz="1000" dirty="0"/>
          </a:p>
          <a:p>
            <a:r>
              <a:rPr lang="en-US" sz="1000" dirty="0"/>
              <a:t>        Product p1 = new Product();</a:t>
            </a:r>
          </a:p>
          <a:p>
            <a:r>
              <a:rPr lang="en-US" sz="1000" dirty="0"/>
              <a:t>        p1.setName("</a:t>
            </a:r>
            <a:r>
              <a:rPr lang="en-US" sz="1000" dirty="0" err="1"/>
              <a:t>MacBook</a:t>
            </a:r>
            <a:r>
              <a:rPr lang="en-US" sz="1000" dirty="0"/>
              <a:t> ...");</a:t>
            </a:r>
          </a:p>
          <a:p>
            <a:r>
              <a:rPr lang="en-US" sz="1000" dirty="0"/>
              <a:t>        Product p2 = new Product();</a:t>
            </a:r>
          </a:p>
          <a:p>
            <a:r>
              <a:rPr lang="en-US" sz="1000" dirty="0"/>
              <a:t>        p2.setName("Dell ...");</a:t>
            </a:r>
          </a:p>
          <a:p>
            <a:r>
              <a:rPr lang="en-US" sz="1000" dirty="0"/>
              <a:t>        Product p3 = new Product();</a:t>
            </a:r>
          </a:p>
          <a:p>
            <a:r>
              <a:rPr lang="en-US" sz="1000" dirty="0"/>
              <a:t>        p3.setName("Toshiba ...");</a:t>
            </a:r>
          </a:p>
          <a:p>
            <a:endParaRPr lang="en-US" sz="1000" dirty="0"/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}</a:t>
            </a:r>
          </a:p>
        </p:txBody>
      </p:sp>
      <p:cxnSp>
        <p:nvCxnSpPr>
          <p:cNvPr id="17" name="Curved Connector 16"/>
          <p:cNvCxnSpPr/>
          <p:nvPr/>
        </p:nvCxnSpPr>
        <p:spPr>
          <a:xfrm rot="10800000" flipV="1">
            <a:off x="4624122" y="2301220"/>
            <a:ext cx="482981" cy="468868"/>
          </a:xfrm>
          <a:prstGeom prst="curvedConnector3">
            <a:avLst>
              <a:gd name="adj1" fmla="val 792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6200000" flipH="1">
            <a:off x="5440044" y="3402795"/>
            <a:ext cx="425550" cy="288746"/>
          </a:xfrm>
          <a:prstGeom prst="curvedConnector3">
            <a:avLst>
              <a:gd name="adj1" fmla="val 3567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0800000">
            <a:off x="4880668" y="6046688"/>
            <a:ext cx="627778" cy="304800"/>
          </a:xfrm>
          <a:prstGeom prst="curvedConnector3">
            <a:avLst>
              <a:gd name="adj1" fmla="val 370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7893ce20-a697-4fd6-a4da-14011f6a471d}" enabled="1" method="Standard" siteId="{a8eec281-aaa3-4dae-ac9b-9a398b9215e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6514</TotalTime>
  <Words>2419</Words>
  <Application>Microsoft Office PowerPoint</Application>
  <PresentationFormat>On-screen Show (4:3)</PresentationFormat>
  <Paragraphs>772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ＭＳ Ｐゴシック</vt:lpstr>
      <vt:lpstr>Arial</vt:lpstr>
      <vt:lpstr>Courier</vt:lpstr>
      <vt:lpstr>Gill Sans MT</vt:lpstr>
      <vt:lpstr>Times New Roman</vt:lpstr>
      <vt:lpstr>Verdana</vt:lpstr>
      <vt:lpstr>Wingdings 2</vt:lpstr>
      <vt:lpstr>Solstice</vt:lpstr>
      <vt:lpstr>INFO 5100 : Application Engineering and Development</vt:lpstr>
      <vt:lpstr>Objective</vt:lpstr>
      <vt:lpstr>Output Application 1</vt:lpstr>
      <vt:lpstr>Output Step 1</vt:lpstr>
      <vt:lpstr>Output Step 2</vt:lpstr>
      <vt:lpstr>How to create and move data in and out of objects?</vt:lpstr>
      <vt:lpstr>The approach:</vt:lpstr>
      <vt:lpstr>Java Reference variables</vt:lpstr>
      <vt:lpstr>Java Reference variables</vt:lpstr>
      <vt:lpstr>Instantiation: From classes to objects</vt:lpstr>
      <vt:lpstr>Connecting components to UI</vt:lpstr>
      <vt:lpstr>Data attributes are accessed through their interfaces</vt:lpstr>
      <vt:lpstr>Form fields correspond to data attributes</vt:lpstr>
      <vt:lpstr>Form fields have names</vt:lpstr>
      <vt:lpstr>PowerPoint Presentation</vt:lpstr>
      <vt:lpstr>PowerPoint Presentation</vt:lpstr>
      <vt:lpstr>PowerPoint Presentation</vt:lpstr>
      <vt:lpstr>PowerPoint Presentation</vt:lpstr>
      <vt:lpstr>Output Application 1</vt:lpstr>
      <vt:lpstr>Output Step 1</vt:lpstr>
      <vt:lpstr>Output Step 2</vt:lpstr>
      <vt:lpstr>Swing application structure</vt:lpstr>
      <vt:lpstr>One UI and two tasks (create/View)  </vt:lpstr>
      <vt:lpstr>Pass the product object </vt:lpstr>
      <vt:lpstr>PowerPoint Presentation</vt:lpstr>
      <vt:lpstr>Putting the display panels together</vt:lpstr>
      <vt:lpstr>Putting the display panels together</vt:lpstr>
      <vt:lpstr>Procedure</vt:lpstr>
      <vt:lpstr>Create Product Class under the business package</vt:lpstr>
      <vt:lpstr>Product Class</vt:lpstr>
      <vt:lpstr>Define MainJFrame Class under the userinterface package</vt:lpstr>
      <vt:lpstr>Define MainJFrame Class under the userinterface package</vt:lpstr>
      <vt:lpstr>Define CreaCreateProductJPanel class under the userinterface package</vt:lpstr>
      <vt:lpstr>Define CreaCreateProductJPanel class under the userinterface package</vt:lpstr>
      <vt:lpstr>Create Product</vt:lpstr>
      <vt:lpstr>View Product</vt:lpstr>
      <vt:lpstr>Button Events</vt:lpstr>
      <vt:lpstr>Create Button</vt:lpstr>
      <vt:lpstr>View Button</vt:lpstr>
      <vt:lpstr>Programming relationships</vt:lpstr>
      <vt:lpstr>The Business Model</vt:lpstr>
      <vt:lpstr>Example: One person multiple addresses</vt:lpstr>
      <vt:lpstr>Multiple addresses means duplication of information and potential for errors</vt:lpstr>
      <vt:lpstr>What if we split the info into:</vt:lpstr>
      <vt:lpstr>What if we split the info into:</vt:lpstr>
      <vt:lpstr>What if we split the info into:</vt:lpstr>
      <vt:lpstr>One person object linked to three address objects each keeping track of one address</vt:lpstr>
      <vt:lpstr>A reference variable is needed in the person class to keep track of the address object</vt:lpstr>
      <vt:lpstr>But how do we differentiate different kinds of addresses from each other such as work, home,…?</vt:lpstr>
      <vt:lpstr>View Person Profile Screen</vt:lpstr>
      <vt:lpstr>PowerPoint Presentation</vt:lpstr>
      <vt:lpstr>Matching the model to the user interface</vt:lpstr>
      <vt:lpstr>PowerPoint Presentation</vt:lpstr>
      <vt:lpstr>Changes are localized at the single address – person info remains fixed</vt:lpstr>
      <vt:lpstr>PowerPoint Presentation</vt:lpstr>
      <vt:lpstr>PowerPoint Presentation</vt:lpstr>
      <vt:lpstr>PowerPoint Presentation</vt:lpstr>
      <vt:lpstr>Implementation of the class Person</vt:lpstr>
      <vt:lpstr>PowerPoint Presentation</vt:lpstr>
      <vt:lpstr>Implementation of the class Person</vt:lpstr>
      <vt:lpstr>Implementation of the class Person</vt:lpstr>
      <vt:lpstr>Implementation of the class Person</vt:lpstr>
      <vt:lpstr>Consider the following form</vt:lpstr>
      <vt:lpstr>Exercise 1</vt:lpstr>
      <vt:lpstr>Exercise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ISYG100 : Application Engineering and Development</dc:title>
  <dc:creator>Peejung</dc:creator>
  <cp:lastModifiedBy>kal bugrara</cp:lastModifiedBy>
  <cp:revision>75</cp:revision>
  <dcterms:created xsi:type="dcterms:W3CDTF">2008-09-18T19:40:46Z</dcterms:created>
  <dcterms:modified xsi:type="dcterms:W3CDTF">2024-09-11T17:42:57Z</dcterms:modified>
</cp:coreProperties>
</file>