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p:scale>
          <a:sx n="111" d="100"/>
          <a:sy n="111" d="100"/>
        </p:scale>
        <p:origin x="14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402A-F22A-BD11-41B3-5E263024B7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0427B6-ED0C-ADA7-F7F6-7EE653615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B81A6C-8205-BDE2-79C8-E6D5730E8848}"/>
              </a:ext>
            </a:extLst>
          </p:cNvPr>
          <p:cNvSpPr>
            <a:spLocks noGrp="1"/>
          </p:cNvSpPr>
          <p:nvPr>
            <p:ph type="dt" sz="half" idx="10"/>
          </p:nvPr>
        </p:nvSpPr>
        <p:spPr/>
        <p:txBody>
          <a:bodyPr/>
          <a:lstStyle/>
          <a:p>
            <a:fld id="{53B92619-066F-451E-9F39-ADE920B4FD94}" type="datetimeFigureOut">
              <a:rPr lang="en-US" smtClean="0"/>
              <a:t>2/8/24</a:t>
            </a:fld>
            <a:endParaRPr lang="en-US"/>
          </a:p>
        </p:txBody>
      </p:sp>
      <p:sp>
        <p:nvSpPr>
          <p:cNvPr id="5" name="Footer Placeholder 4">
            <a:extLst>
              <a:ext uri="{FF2B5EF4-FFF2-40B4-BE49-F238E27FC236}">
                <a16:creationId xmlns:a16="http://schemas.microsoft.com/office/drawing/2014/main" id="{5F9CD44D-1AE8-5EE6-7405-1D0ECA0C2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4BD30-042B-F61A-EAA3-96C45CD9A08D}"/>
              </a:ext>
            </a:extLst>
          </p:cNvPr>
          <p:cNvSpPr>
            <a:spLocks noGrp="1"/>
          </p:cNvSpPr>
          <p:nvPr>
            <p:ph type="sldNum" sz="quarter" idx="12"/>
          </p:nvPr>
        </p:nvSpPr>
        <p:spPr/>
        <p:txBody>
          <a:bodyPr/>
          <a:lstStyle/>
          <a:p>
            <a:fld id="{62B9B374-4D96-4A6D-B4CC-B4CED24C60BA}" type="slidenum">
              <a:rPr lang="en-US" smtClean="0"/>
              <a:t>‹#›</a:t>
            </a:fld>
            <a:endParaRPr lang="en-US"/>
          </a:p>
        </p:txBody>
      </p:sp>
    </p:spTree>
    <p:extLst>
      <p:ext uri="{BB962C8B-B14F-4D97-AF65-F5344CB8AC3E}">
        <p14:creationId xmlns:p14="http://schemas.microsoft.com/office/powerpoint/2010/main" val="175007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C1AF-6E1B-4FBC-D99C-3A6D45EAE1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692D56-CB46-593B-D507-1A5CDC3164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CA5AA-1C7B-11A7-F150-5E67F092581E}"/>
              </a:ext>
            </a:extLst>
          </p:cNvPr>
          <p:cNvSpPr>
            <a:spLocks noGrp="1"/>
          </p:cNvSpPr>
          <p:nvPr>
            <p:ph type="dt" sz="half" idx="10"/>
          </p:nvPr>
        </p:nvSpPr>
        <p:spPr/>
        <p:txBody>
          <a:bodyPr/>
          <a:lstStyle/>
          <a:p>
            <a:fld id="{53B92619-066F-451E-9F39-ADE920B4FD94}" type="datetimeFigureOut">
              <a:rPr lang="en-US" smtClean="0"/>
              <a:t>2/8/24</a:t>
            </a:fld>
            <a:endParaRPr lang="en-US"/>
          </a:p>
        </p:txBody>
      </p:sp>
      <p:sp>
        <p:nvSpPr>
          <p:cNvPr id="5" name="Footer Placeholder 4">
            <a:extLst>
              <a:ext uri="{FF2B5EF4-FFF2-40B4-BE49-F238E27FC236}">
                <a16:creationId xmlns:a16="http://schemas.microsoft.com/office/drawing/2014/main" id="{C0B03812-FE89-9A11-1EB1-AC103C555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E3F8D-F115-C46F-52FD-E9041257A834}"/>
              </a:ext>
            </a:extLst>
          </p:cNvPr>
          <p:cNvSpPr>
            <a:spLocks noGrp="1"/>
          </p:cNvSpPr>
          <p:nvPr>
            <p:ph type="sldNum" sz="quarter" idx="12"/>
          </p:nvPr>
        </p:nvSpPr>
        <p:spPr/>
        <p:txBody>
          <a:bodyPr/>
          <a:lstStyle/>
          <a:p>
            <a:fld id="{62B9B374-4D96-4A6D-B4CC-B4CED24C60BA}" type="slidenum">
              <a:rPr lang="en-US" smtClean="0"/>
              <a:t>‹#›</a:t>
            </a:fld>
            <a:endParaRPr lang="en-US"/>
          </a:p>
        </p:txBody>
      </p:sp>
    </p:spTree>
    <p:extLst>
      <p:ext uri="{BB962C8B-B14F-4D97-AF65-F5344CB8AC3E}">
        <p14:creationId xmlns:p14="http://schemas.microsoft.com/office/powerpoint/2010/main" val="30556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043163-3363-E1FC-D0B9-E37AB19845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40B128-5306-F9E7-0622-4073606FDB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63BA0-7FC4-23A2-2CE4-1C5C7E2300B2}"/>
              </a:ext>
            </a:extLst>
          </p:cNvPr>
          <p:cNvSpPr>
            <a:spLocks noGrp="1"/>
          </p:cNvSpPr>
          <p:nvPr>
            <p:ph type="dt" sz="half" idx="10"/>
          </p:nvPr>
        </p:nvSpPr>
        <p:spPr/>
        <p:txBody>
          <a:bodyPr/>
          <a:lstStyle/>
          <a:p>
            <a:fld id="{53B92619-066F-451E-9F39-ADE920B4FD94}" type="datetimeFigureOut">
              <a:rPr lang="en-US" smtClean="0"/>
              <a:t>2/8/24</a:t>
            </a:fld>
            <a:endParaRPr lang="en-US"/>
          </a:p>
        </p:txBody>
      </p:sp>
      <p:sp>
        <p:nvSpPr>
          <p:cNvPr id="5" name="Footer Placeholder 4">
            <a:extLst>
              <a:ext uri="{FF2B5EF4-FFF2-40B4-BE49-F238E27FC236}">
                <a16:creationId xmlns:a16="http://schemas.microsoft.com/office/drawing/2014/main" id="{858FB185-55BE-2091-4C52-E77386369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5DCB6-9F77-8C79-7004-B01465B22A1C}"/>
              </a:ext>
            </a:extLst>
          </p:cNvPr>
          <p:cNvSpPr>
            <a:spLocks noGrp="1"/>
          </p:cNvSpPr>
          <p:nvPr>
            <p:ph type="sldNum" sz="quarter" idx="12"/>
          </p:nvPr>
        </p:nvSpPr>
        <p:spPr/>
        <p:txBody>
          <a:bodyPr/>
          <a:lstStyle/>
          <a:p>
            <a:fld id="{62B9B374-4D96-4A6D-B4CC-B4CED24C60BA}" type="slidenum">
              <a:rPr lang="en-US" smtClean="0"/>
              <a:t>‹#›</a:t>
            </a:fld>
            <a:endParaRPr lang="en-US"/>
          </a:p>
        </p:txBody>
      </p:sp>
    </p:spTree>
    <p:extLst>
      <p:ext uri="{BB962C8B-B14F-4D97-AF65-F5344CB8AC3E}">
        <p14:creationId xmlns:p14="http://schemas.microsoft.com/office/powerpoint/2010/main" val="113177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30DD-DA1D-DF40-AAD9-F961BDB0D0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231E07-2C97-F445-0734-C86985EAA9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65132-B2EF-9054-30BF-10F92D71D677}"/>
              </a:ext>
            </a:extLst>
          </p:cNvPr>
          <p:cNvSpPr>
            <a:spLocks noGrp="1"/>
          </p:cNvSpPr>
          <p:nvPr>
            <p:ph type="dt" sz="half" idx="10"/>
          </p:nvPr>
        </p:nvSpPr>
        <p:spPr/>
        <p:txBody>
          <a:bodyPr/>
          <a:lstStyle/>
          <a:p>
            <a:fld id="{53B92619-066F-451E-9F39-ADE920B4FD94}" type="datetimeFigureOut">
              <a:rPr lang="en-US" smtClean="0"/>
              <a:t>2/8/24</a:t>
            </a:fld>
            <a:endParaRPr lang="en-US"/>
          </a:p>
        </p:txBody>
      </p:sp>
      <p:sp>
        <p:nvSpPr>
          <p:cNvPr id="5" name="Footer Placeholder 4">
            <a:extLst>
              <a:ext uri="{FF2B5EF4-FFF2-40B4-BE49-F238E27FC236}">
                <a16:creationId xmlns:a16="http://schemas.microsoft.com/office/drawing/2014/main" id="{BEA79CDE-DECB-6C74-CB19-4E12B658F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093C69-CC98-C5AB-BABB-1BB3BDAAF517}"/>
              </a:ext>
            </a:extLst>
          </p:cNvPr>
          <p:cNvSpPr>
            <a:spLocks noGrp="1"/>
          </p:cNvSpPr>
          <p:nvPr>
            <p:ph type="sldNum" sz="quarter" idx="12"/>
          </p:nvPr>
        </p:nvSpPr>
        <p:spPr/>
        <p:txBody>
          <a:bodyPr/>
          <a:lstStyle/>
          <a:p>
            <a:fld id="{62B9B374-4D96-4A6D-B4CC-B4CED24C60BA}" type="slidenum">
              <a:rPr lang="en-US" smtClean="0"/>
              <a:t>‹#›</a:t>
            </a:fld>
            <a:endParaRPr lang="en-US"/>
          </a:p>
        </p:txBody>
      </p:sp>
    </p:spTree>
    <p:extLst>
      <p:ext uri="{BB962C8B-B14F-4D97-AF65-F5344CB8AC3E}">
        <p14:creationId xmlns:p14="http://schemas.microsoft.com/office/powerpoint/2010/main" val="3551883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983B-6F6F-54BE-78C6-5A12F4994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778860-55C2-F94E-EB57-6B07DBCFC7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99388E-883C-26ED-2211-18576D6B9521}"/>
              </a:ext>
            </a:extLst>
          </p:cNvPr>
          <p:cNvSpPr>
            <a:spLocks noGrp="1"/>
          </p:cNvSpPr>
          <p:nvPr>
            <p:ph type="dt" sz="half" idx="10"/>
          </p:nvPr>
        </p:nvSpPr>
        <p:spPr/>
        <p:txBody>
          <a:bodyPr/>
          <a:lstStyle/>
          <a:p>
            <a:fld id="{53B92619-066F-451E-9F39-ADE920B4FD94}" type="datetimeFigureOut">
              <a:rPr lang="en-US" smtClean="0"/>
              <a:t>2/8/24</a:t>
            </a:fld>
            <a:endParaRPr lang="en-US"/>
          </a:p>
        </p:txBody>
      </p:sp>
      <p:sp>
        <p:nvSpPr>
          <p:cNvPr id="5" name="Footer Placeholder 4">
            <a:extLst>
              <a:ext uri="{FF2B5EF4-FFF2-40B4-BE49-F238E27FC236}">
                <a16:creationId xmlns:a16="http://schemas.microsoft.com/office/drawing/2014/main" id="{1158A36F-9CA1-1690-3359-1BFEAA0A4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75044-9D94-E8C5-C4E2-5F7CB4C7C07F}"/>
              </a:ext>
            </a:extLst>
          </p:cNvPr>
          <p:cNvSpPr>
            <a:spLocks noGrp="1"/>
          </p:cNvSpPr>
          <p:nvPr>
            <p:ph type="sldNum" sz="quarter" idx="12"/>
          </p:nvPr>
        </p:nvSpPr>
        <p:spPr/>
        <p:txBody>
          <a:bodyPr/>
          <a:lstStyle/>
          <a:p>
            <a:fld id="{62B9B374-4D96-4A6D-B4CC-B4CED24C60BA}" type="slidenum">
              <a:rPr lang="en-US" smtClean="0"/>
              <a:t>‹#›</a:t>
            </a:fld>
            <a:endParaRPr lang="en-US"/>
          </a:p>
        </p:txBody>
      </p:sp>
    </p:spTree>
    <p:extLst>
      <p:ext uri="{BB962C8B-B14F-4D97-AF65-F5344CB8AC3E}">
        <p14:creationId xmlns:p14="http://schemas.microsoft.com/office/powerpoint/2010/main" val="4067017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3995A-536C-15B0-A111-49F0ADB386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3B7A0E-CD41-3318-436F-E617090CF3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C19F78-F729-6AE1-C030-802010FE88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EA7C9E-CDED-C2D6-DF1C-3A65011EACA1}"/>
              </a:ext>
            </a:extLst>
          </p:cNvPr>
          <p:cNvSpPr>
            <a:spLocks noGrp="1"/>
          </p:cNvSpPr>
          <p:nvPr>
            <p:ph type="dt" sz="half" idx="10"/>
          </p:nvPr>
        </p:nvSpPr>
        <p:spPr/>
        <p:txBody>
          <a:bodyPr/>
          <a:lstStyle/>
          <a:p>
            <a:fld id="{53B92619-066F-451E-9F39-ADE920B4FD94}" type="datetimeFigureOut">
              <a:rPr lang="en-US" smtClean="0"/>
              <a:t>2/8/24</a:t>
            </a:fld>
            <a:endParaRPr lang="en-US"/>
          </a:p>
        </p:txBody>
      </p:sp>
      <p:sp>
        <p:nvSpPr>
          <p:cNvPr id="6" name="Footer Placeholder 5">
            <a:extLst>
              <a:ext uri="{FF2B5EF4-FFF2-40B4-BE49-F238E27FC236}">
                <a16:creationId xmlns:a16="http://schemas.microsoft.com/office/drawing/2014/main" id="{DDBC6CAA-359C-A505-6DA0-8ABDB9E32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DCC69-F8FD-A7C8-7593-8F0BD2AC7353}"/>
              </a:ext>
            </a:extLst>
          </p:cNvPr>
          <p:cNvSpPr>
            <a:spLocks noGrp="1"/>
          </p:cNvSpPr>
          <p:nvPr>
            <p:ph type="sldNum" sz="quarter" idx="12"/>
          </p:nvPr>
        </p:nvSpPr>
        <p:spPr/>
        <p:txBody>
          <a:bodyPr/>
          <a:lstStyle/>
          <a:p>
            <a:fld id="{62B9B374-4D96-4A6D-B4CC-B4CED24C60BA}" type="slidenum">
              <a:rPr lang="en-US" smtClean="0"/>
              <a:t>‹#›</a:t>
            </a:fld>
            <a:endParaRPr lang="en-US"/>
          </a:p>
        </p:txBody>
      </p:sp>
    </p:spTree>
    <p:extLst>
      <p:ext uri="{BB962C8B-B14F-4D97-AF65-F5344CB8AC3E}">
        <p14:creationId xmlns:p14="http://schemas.microsoft.com/office/powerpoint/2010/main" val="3916041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EA77-C0C3-348F-92B8-7549F365A1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BE569E-F1B5-700F-92D4-81A324EF0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0EE70D-B465-2763-2901-0D4CAA9F6D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E3E61A-4128-7737-68E3-1CC41AB44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6F122E-9F83-498B-08F5-4EBE2E4B70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43BC41-3EE7-921B-CF19-04067EC6EB5C}"/>
              </a:ext>
            </a:extLst>
          </p:cNvPr>
          <p:cNvSpPr>
            <a:spLocks noGrp="1"/>
          </p:cNvSpPr>
          <p:nvPr>
            <p:ph type="dt" sz="half" idx="10"/>
          </p:nvPr>
        </p:nvSpPr>
        <p:spPr/>
        <p:txBody>
          <a:bodyPr/>
          <a:lstStyle/>
          <a:p>
            <a:fld id="{53B92619-066F-451E-9F39-ADE920B4FD94}" type="datetimeFigureOut">
              <a:rPr lang="en-US" smtClean="0"/>
              <a:t>2/8/24</a:t>
            </a:fld>
            <a:endParaRPr lang="en-US"/>
          </a:p>
        </p:txBody>
      </p:sp>
      <p:sp>
        <p:nvSpPr>
          <p:cNvPr id="8" name="Footer Placeholder 7">
            <a:extLst>
              <a:ext uri="{FF2B5EF4-FFF2-40B4-BE49-F238E27FC236}">
                <a16:creationId xmlns:a16="http://schemas.microsoft.com/office/drawing/2014/main" id="{D8215BD1-A66B-9949-BE19-B34A6F3310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A79559-CEC4-293A-E70A-72B3D4614C75}"/>
              </a:ext>
            </a:extLst>
          </p:cNvPr>
          <p:cNvSpPr>
            <a:spLocks noGrp="1"/>
          </p:cNvSpPr>
          <p:nvPr>
            <p:ph type="sldNum" sz="quarter" idx="12"/>
          </p:nvPr>
        </p:nvSpPr>
        <p:spPr/>
        <p:txBody>
          <a:bodyPr/>
          <a:lstStyle/>
          <a:p>
            <a:fld id="{62B9B374-4D96-4A6D-B4CC-B4CED24C60BA}" type="slidenum">
              <a:rPr lang="en-US" smtClean="0"/>
              <a:t>‹#›</a:t>
            </a:fld>
            <a:endParaRPr lang="en-US"/>
          </a:p>
        </p:txBody>
      </p:sp>
    </p:spTree>
    <p:extLst>
      <p:ext uri="{BB962C8B-B14F-4D97-AF65-F5344CB8AC3E}">
        <p14:creationId xmlns:p14="http://schemas.microsoft.com/office/powerpoint/2010/main" val="58752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0EFC-EE7E-A462-816F-3654E9A965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854A11-9110-7642-E718-CB22F6F7104B}"/>
              </a:ext>
            </a:extLst>
          </p:cNvPr>
          <p:cNvSpPr>
            <a:spLocks noGrp="1"/>
          </p:cNvSpPr>
          <p:nvPr>
            <p:ph type="dt" sz="half" idx="10"/>
          </p:nvPr>
        </p:nvSpPr>
        <p:spPr/>
        <p:txBody>
          <a:bodyPr/>
          <a:lstStyle/>
          <a:p>
            <a:fld id="{53B92619-066F-451E-9F39-ADE920B4FD94}" type="datetimeFigureOut">
              <a:rPr lang="en-US" smtClean="0"/>
              <a:t>2/8/24</a:t>
            </a:fld>
            <a:endParaRPr lang="en-US"/>
          </a:p>
        </p:txBody>
      </p:sp>
      <p:sp>
        <p:nvSpPr>
          <p:cNvPr id="4" name="Footer Placeholder 3">
            <a:extLst>
              <a:ext uri="{FF2B5EF4-FFF2-40B4-BE49-F238E27FC236}">
                <a16:creationId xmlns:a16="http://schemas.microsoft.com/office/drawing/2014/main" id="{95620463-48CB-2ACA-D596-EB125DB0F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3AB62A-BBE2-2820-23D5-4158EA1C4AB1}"/>
              </a:ext>
            </a:extLst>
          </p:cNvPr>
          <p:cNvSpPr>
            <a:spLocks noGrp="1"/>
          </p:cNvSpPr>
          <p:nvPr>
            <p:ph type="sldNum" sz="quarter" idx="12"/>
          </p:nvPr>
        </p:nvSpPr>
        <p:spPr/>
        <p:txBody>
          <a:bodyPr/>
          <a:lstStyle/>
          <a:p>
            <a:fld id="{62B9B374-4D96-4A6D-B4CC-B4CED24C60BA}" type="slidenum">
              <a:rPr lang="en-US" smtClean="0"/>
              <a:t>‹#›</a:t>
            </a:fld>
            <a:endParaRPr lang="en-US"/>
          </a:p>
        </p:txBody>
      </p:sp>
    </p:spTree>
    <p:extLst>
      <p:ext uri="{BB962C8B-B14F-4D97-AF65-F5344CB8AC3E}">
        <p14:creationId xmlns:p14="http://schemas.microsoft.com/office/powerpoint/2010/main" val="59903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EE8AE8-2F46-846B-005A-F4E741740CB7}"/>
              </a:ext>
            </a:extLst>
          </p:cNvPr>
          <p:cNvSpPr>
            <a:spLocks noGrp="1"/>
          </p:cNvSpPr>
          <p:nvPr>
            <p:ph type="dt" sz="half" idx="10"/>
          </p:nvPr>
        </p:nvSpPr>
        <p:spPr/>
        <p:txBody>
          <a:bodyPr/>
          <a:lstStyle/>
          <a:p>
            <a:fld id="{53B92619-066F-451E-9F39-ADE920B4FD94}" type="datetimeFigureOut">
              <a:rPr lang="en-US" smtClean="0"/>
              <a:t>2/8/24</a:t>
            </a:fld>
            <a:endParaRPr lang="en-US"/>
          </a:p>
        </p:txBody>
      </p:sp>
      <p:sp>
        <p:nvSpPr>
          <p:cNvPr id="3" name="Footer Placeholder 2">
            <a:extLst>
              <a:ext uri="{FF2B5EF4-FFF2-40B4-BE49-F238E27FC236}">
                <a16:creationId xmlns:a16="http://schemas.microsoft.com/office/drawing/2014/main" id="{5652EEED-300C-F3E3-4FF2-685718F522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AE016A-2EC3-82F5-D45F-4F31378BFE6A}"/>
              </a:ext>
            </a:extLst>
          </p:cNvPr>
          <p:cNvSpPr>
            <a:spLocks noGrp="1"/>
          </p:cNvSpPr>
          <p:nvPr>
            <p:ph type="sldNum" sz="quarter" idx="12"/>
          </p:nvPr>
        </p:nvSpPr>
        <p:spPr/>
        <p:txBody>
          <a:bodyPr/>
          <a:lstStyle/>
          <a:p>
            <a:fld id="{62B9B374-4D96-4A6D-B4CC-B4CED24C60BA}" type="slidenum">
              <a:rPr lang="en-US" smtClean="0"/>
              <a:t>‹#›</a:t>
            </a:fld>
            <a:endParaRPr lang="en-US"/>
          </a:p>
        </p:txBody>
      </p:sp>
    </p:spTree>
    <p:extLst>
      <p:ext uri="{BB962C8B-B14F-4D97-AF65-F5344CB8AC3E}">
        <p14:creationId xmlns:p14="http://schemas.microsoft.com/office/powerpoint/2010/main" val="29062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739B-FDED-3C48-D622-7BD85F038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403FE1-A3BD-B494-39AC-C392765339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E3F0E4-5F44-DEBA-0F13-D3B560E6D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51E72-8E49-446C-0E48-5101FD78701F}"/>
              </a:ext>
            </a:extLst>
          </p:cNvPr>
          <p:cNvSpPr>
            <a:spLocks noGrp="1"/>
          </p:cNvSpPr>
          <p:nvPr>
            <p:ph type="dt" sz="half" idx="10"/>
          </p:nvPr>
        </p:nvSpPr>
        <p:spPr/>
        <p:txBody>
          <a:bodyPr/>
          <a:lstStyle/>
          <a:p>
            <a:fld id="{53B92619-066F-451E-9F39-ADE920B4FD94}" type="datetimeFigureOut">
              <a:rPr lang="en-US" smtClean="0"/>
              <a:t>2/8/24</a:t>
            </a:fld>
            <a:endParaRPr lang="en-US"/>
          </a:p>
        </p:txBody>
      </p:sp>
      <p:sp>
        <p:nvSpPr>
          <p:cNvPr id="6" name="Footer Placeholder 5">
            <a:extLst>
              <a:ext uri="{FF2B5EF4-FFF2-40B4-BE49-F238E27FC236}">
                <a16:creationId xmlns:a16="http://schemas.microsoft.com/office/drawing/2014/main" id="{F70D3669-508B-E485-2DE1-88973FFA3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3967F-81B4-67DC-79A7-B105EDAB1B0D}"/>
              </a:ext>
            </a:extLst>
          </p:cNvPr>
          <p:cNvSpPr>
            <a:spLocks noGrp="1"/>
          </p:cNvSpPr>
          <p:nvPr>
            <p:ph type="sldNum" sz="quarter" idx="12"/>
          </p:nvPr>
        </p:nvSpPr>
        <p:spPr/>
        <p:txBody>
          <a:bodyPr/>
          <a:lstStyle/>
          <a:p>
            <a:fld id="{62B9B374-4D96-4A6D-B4CC-B4CED24C60BA}" type="slidenum">
              <a:rPr lang="en-US" smtClean="0"/>
              <a:t>‹#›</a:t>
            </a:fld>
            <a:endParaRPr lang="en-US"/>
          </a:p>
        </p:txBody>
      </p:sp>
    </p:spTree>
    <p:extLst>
      <p:ext uri="{BB962C8B-B14F-4D97-AF65-F5344CB8AC3E}">
        <p14:creationId xmlns:p14="http://schemas.microsoft.com/office/powerpoint/2010/main" val="119791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E797-80DF-8E1E-4F0E-FA0C360DC0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9B000C-056D-F051-C7E8-60B4F1ED2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321ECC-D032-37A0-E7D8-7D394D08F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332FF-4C42-14BA-BE3F-895D554B787D}"/>
              </a:ext>
            </a:extLst>
          </p:cNvPr>
          <p:cNvSpPr>
            <a:spLocks noGrp="1"/>
          </p:cNvSpPr>
          <p:nvPr>
            <p:ph type="dt" sz="half" idx="10"/>
          </p:nvPr>
        </p:nvSpPr>
        <p:spPr/>
        <p:txBody>
          <a:bodyPr/>
          <a:lstStyle/>
          <a:p>
            <a:fld id="{53B92619-066F-451E-9F39-ADE920B4FD94}" type="datetimeFigureOut">
              <a:rPr lang="en-US" smtClean="0"/>
              <a:t>2/8/24</a:t>
            </a:fld>
            <a:endParaRPr lang="en-US"/>
          </a:p>
        </p:txBody>
      </p:sp>
      <p:sp>
        <p:nvSpPr>
          <p:cNvPr id="6" name="Footer Placeholder 5">
            <a:extLst>
              <a:ext uri="{FF2B5EF4-FFF2-40B4-BE49-F238E27FC236}">
                <a16:creationId xmlns:a16="http://schemas.microsoft.com/office/drawing/2014/main" id="{B4D90D08-D565-538F-56F3-50A7CAB1C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88152-063B-2B01-FA71-192A851BD9BB}"/>
              </a:ext>
            </a:extLst>
          </p:cNvPr>
          <p:cNvSpPr>
            <a:spLocks noGrp="1"/>
          </p:cNvSpPr>
          <p:nvPr>
            <p:ph type="sldNum" sz="quarter" idx="12"/>
          </p:nvPr>
        </p:nvSpPr>
        <p:spPr/>
        <p:txBody>
          <a:bodyPr/>
          <a:lstStyle/>
          <a:p>
            <a:fld id="{62B9B374-4D96-4A6D-B4CC-B4CED24C60BA}" type="slidenum">
              <a:rPr lang="en-US" smtClean="0"/>
              <a:t>‹#›</a:t>
            </a:fld>
            <a:endParaRPr lang="en-US"/>
          </a:p>
        </p:txBody>
      </p:sp>
    </p:spTree>
    <p:extLst>
      <p:ext uri="{BB962C8B-B14F-4D97-AF65-F5344CB8AC3E}">
        <p14:creationId xmlns:p14="http://schemas.microsoft.com/office/powerpoint/2010/main" val="45017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AC4B17-101B-E2B0-0068-C1FBD2350C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4245A8-6238-10C2-9D92-D65EDE5B8E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6530A-693B-E830-5A57-2596D304B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3B92619-066F-451E-9F39-ADE920B4FD94}" type="datetimeFigureOut">
              <a:rPr lang="en-US" smtClean="0"/>
              <a:t>2/8/24</a:t>
            </a:fld>
            <a:endParaRPr lang="en-US"/>
          </a:p>
        </p:txBody>
      </p:sp>
      <p:sp>
        <p:nvSpPr>
          <p:cNvPr id="5" name="Footer Placeholder 4">
            <a:extLst>
              <a:ext uri="{FF2B5EF4-FFF2-40B4-BE49-F238E27FC236}">
                <a16:creationId xmlns:a16="http://schemas.microsoft.com/office/drawing/2014/main" id="{02382EE9-0FBC-744D-AFAC-87346AA98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EA50A9A-1496-4208-42CA-1281C3ED64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B9B374-4D96-4A6D-B4CC-B4CED24C60BA}" type="slidenum">
              <a:rPr lang="en-US" smtClean="0"/>
              <a:t>‹#›</a:t>
            </a:fld>
            <a:endParaRPr lang="en-US"/>
          </a:p>
        </p:txBody>
      </p:sp>
    </p:spTree>
    <p:extLst>
      <p:ext uri="{BB962C8B-B14F-4D97-AF65-F5344CB8AC3E}">
        <p14:creationId xmlns:p14="http://schemas.microsoft.com/office/powerpoint/2010/main" val="1065990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FB5C-2450-11B7-0AFD-DC4A7E3A9E92}"/>
              </a:ext>
            </a:extLst>
          </p:cNvPr>
          <p:cNvSpPr>
            <a:spLocks noGrp="1"/>
          </p:cNvSpPr>
          <p:nvPr>
            <p:ph type="ctrTitle"/>
          </p:nvPr>
        </p:nvSpPr>
        <p:spPr/>
        <p:txBody>
          <a:bodyPr/>
          <a:lstStyle/>
          <a:p>
            <a:r>
              <a:rPr lang="en-US" dirty="0"/>
              <a:t>Homework 2</a:t>
            </a:r>
          </a:p>
        </p:txBody>
      </p:sp>
      <p:sp>
        <p:nvSpPr>
          <p:cNvPr id="3" name="Subtitle 2">
            <a:extLst>
              <a:ext uri="{FF2B5EF4-FFF2-40B4-BE49-F238E27FC236}">
                <a16:creationId xmlns:a16="http://schemas.microsoft.com/office/drawing/2014/main" id="{2449CC10-1BC5-C6CB-FEBE-EFCADBFD812C}"/>
              </a:ext>
            </a:extLst>
          </p:cNvPr>
          <p:cNvSpPr>
            <a:spLocks noGrp="1"/>
          </p:cNvSpPr>
          <p:nvPr>
            <p:ph type="subTitle" idx="1"/>
          </p:nvPr>
        </p:nvSpPr>
        <p:spPr/>
        <p:txBody>
          <a:bodyPr/>
          <a:lstStyle/>
          <a:p>
            <a:r>
              <a:rPr lang="en-US" dirty="0"/>
              <a:t>Due date 2/14 at 11:59 PM</a:t>
            </a:r>
          </a:p>
        </p:txBody>
      </p:sp>
    </p:spTree>
    <p:extLst>
      <p:ext uri="{BB962C8B-B14F-4D97-AF65-F5344CB8AC3E}">
        <p14:creationId xmlns:p14="http://schemas.microsoft.com/office/powerpoint/2010/main" val="123499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CBAC-7BE1-32ED-CA66-BF78588FE586}"/>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B66F6B6F-6485-C1D7-6EBF-22083DCF1009}"/>
              </a:ext>
            </a:extLst>
          </p:cNvPr>
          <p:cNvSpPr>
            <a:spLocks noGrp="1"/>
          </p:cNvSpPr>
          <p:nvPr>
            <p:ph idx="1"/>
          </p:nvPr>
        </p:nvSpPr>
        <p:spPr/>
        <p:txBody>
          <a:bodyPr>
            <a:normAutofit/>
          </a:bodyPr>
          <a:lstStyle/>
          <a:p>
            <a:pPr marL="0" indent="0">
              <a:buNone/>
            </a:pPr>
            <a:r>
              <a:rPr lang="en-US" dirty="0"/>
              <a:t>The objective of this assignment is to get you to practice the use of group patterns using </a:t>
            </a:r>
            <a:r>
              <a:rPr lang="en-US" u="sng" dirty="0"/>
              <a:t>swing</a:t>
            </a:r>
            <a:r>
              <a:rPr lang="en-US" dirty="0"/>
              <a:t>, </a:t>
            </a:r>
            <a:r>
              <a:rPr lang="en-US" u="sng" dirty="0"/>
              <a:t>java classes and objects </a:t>
            </a:r>
            <a:r>
              <a:rPr lang="en-US" dirty="0"/>
              <a:t>as well how </a:t>
            </a:r>
            <a:r>
              <a:rPr lang="en-US" u="sng" dirty="0"/>
              <a:t>button actions </a:t>
            </a:r>
            <a:r>
              <a:rPr lang="en-US" dirty="0"/>
              <a:t>work in swing. You will learn how to manipulate groups of objects from associated classes, instantiated objects, and the ability to search directly (looking for a person) or indirectly by starting with address attributes like street addresses.</a:t>
            </a:r>
          </a:p>
          <a:p>
            <a:pPr marL="0" indent="0">
              <a:buNone/>
            </a:pPr>
            <a:endParaRPr lang="en-US" dirty="0"/>
          </a:p>
          <a:p>
            <a:pPr marL="0" indent="0">
              <a:buNone/>
            </a:pPr>
            <a:r>
              <a:rPr lang="en-US" dirty="0"/>
              <a:t>Your application must implement the functions (use-cases or buttons) in the attached screen shot. For each class you must define at least the attributes outlined in the screenshots. </a:t>
            </a:r>
          </a:p>
        </p:txBody>
      </p:sp>
    </p:spTree>
    <p:extLst>
      <p:ext uri="{BB962C8B-B14F-4D97-AF65-F5344CB8AC3E}">
        <p14:creationId xmlns:p14="http://schemas.microsoft.com/office/powerpoint/2010/main" val="220511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CFA4-3F20-70FA-CC24-8E5FFE90FB49}"/>
              </a:ext>
            </a:extLst>
          </p:cNvPr>
          <p:cNvSpPr>
            <a:spLocks noGrp="1"/>
          </p:cNvSpPr>
          <p:nvPr>
            <p:ph type="title"/>
          </p:nvPr>
        </p:nvSpPr>
        <p:spPr/>
        <p:txBody>
          <a:bodyPr/>
          <a:lstStyle/>
          <a:p>
            <a:r>
              <a:rPr lang="en-US" dirty="0"/>
              <a:t>The Model</a:t>
            </a:r>
          </a:p>
        </p:txBody>
      </p:sp>
      <p:sp>
        <p:nvSpPr>
          <p:cNvPr id="4" name="Rectangle: Rounded Corners 3">
            <a:extLst>
              <a:ext uri="{FF2B5EF4-FFF2-40B4-BE49-F238E27FC236}">
                <a16:creationId xmlns:a16="http://schemas.microsoft.com/office/drawing/2014/main" id="{341EE579-DC23-9F95-079B-08C802468597}"/>
              </a:ext>
            </a:extLst>
          </p:cNvPr>
          <p:cNvSpPr/>
          <p:nvPr/>
        </p:nvSpPr>
        <p:spPr>
          <a:xfrm>
            <a:off x="5319532" y="2182983"/>
            <a:ext cx="1918355" cy="10228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Person</a:t>
            </a:r>
          </a:p>
        </p:txBody>
      </p:sp>
      <p:sp>
        <p:nvSpPr>
          <p:cNvPr id="5" name="Rectangle: Rounded Corners 4">
            <a:extLst>
              <a:ext uri="{FF2B5EF4-FFF2-40B4-BE49-F238E27FC236}">
                <a16:creationId xmlns:a16="http://schemas.microsoft.com/office/drawing/2014/main" id="{FA6A5120-B258-3334-9C99-5FF522B6E621}"/>
              </a:ext>
            </a:extLst>
          </p:cNvPr>
          <p:cNvSpPr/>
          <p:nvPr/>
        </p:nvSpPr>
        <p:spPr>
          <a:xfrm>
            <a:off x="9124983" y="2182984"/>
            <a:ext cx="1918355" cy="10228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Address</a:t>
            </a:r>
          </a:p>
        </p:txBody>
      </p:sp>
      <p:sp>
        <p:nvSpPr>
          <p:cNvPr id="6" name="Rectangle: Rounded Corners 5">
            <a:extLst>
              <a:ext uri="{FF2B5EF4-FFF2-40B4-BE49-F238E27FC236}">
                <a16:creationId xmlns:a16="http://schemas.microsoft.com/office/drawing/2014/main" id="{8A1DE796-7199-F9E3-E4DE-93752D24E476}"/>
              </a:ext>
            </a:extLst>
          </p:cNvPr>
          <p:cNvSpPr/>
          <p:nvPr/>
        </p:nvSpPr>
        <p:spPr>
          <a:xfrm>
            <a:off x="1400350" y="2182984"/>
            <a:ext cx="1918355" cy="10228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Person Directory</a:t>
            </a:r>
          </a:p>
        </p:txBody>
      </p:sp>
      <p:cxnSp>
        <p:nvCxnSpPr>
          <p:cNvPr id="8" name="Connector: Elbow 7">
            <a:extLst>
              <a:ext uri="{FF2B5EF4-FFF2-40B4-BE49-F238E27FC236}">
                <a16:creationId xmlns:a16="http://schemas.microsoft.com/office/drawing/2014/main" id="{816E391E-D6D7-384E-5502-1B7A75954EAD}"/>
              </a:ext>
            </a:extLst>
          </p:cNvPr>
          <p:cNvCxnSpPr>
            <a:stCxn id="4" idx="0"/>
            <a:endCxn id="5" idx="0"/>
          </p:cNvCxnSpPr>
          <p:nvPr/>
        </p:nvCxnSpPr>
        <p:spPr>
          <a:xfrm rot="16200000" flipH="1">
            <a:off x="8181434" y="280258"/>
            <a:ext cx="1" cy="3805451"/>
          </a:xfrm>
          <a:prstGeom prst="bentConnector3">
            <a:avLst>
              <a:gd name="adj1" fmla="val -22860000000"/>
            </a:avLst>
          </a:prstGeom>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018E5064-2805-EED8-2F4A-FF1A049FE867}"/>
              </a:ext>
            </a:extLst>
          </p:cNvPr>
          <p:cNvCxnSpPr>
            <a:stCxn id="4" idx="2"/>
            <a:endCxn id="5" idx="2"/>
          </p:cNvCxnSpPr>
          <p:nvPr/>
        </p:nvCxnSpPr>
        <p:spPr>
          <a:xfrm rot="16200000" flipH="1">
            <a:off x="8181435" y="1303066"/>
            <a:ext cx="1" cy="3805451"/>
          </a:xfrm>
          <a:prstGeom prst="bentConnector3">
            <a:avLst>
              <a:gd name="adj1" fmla="val 22860100000"/>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6937DAF-DA21-4A2C-8AED-AE5E6F1BCBDB}"/>
              </a:ext>
            </a:extLst>
          </p:cNvPr>
          <p:cNvCxnSpPr>
            <a:stCxn id="6" idx="3"/>
            <a:endCxn id="4" idx="1"/>
          </p:cNvCxnSpPr>
          <p:nvPr/>
        </p:nvCxnSpPr>
        <p:spPr>
          <a:xfrm flipV="1">
            <a:off x="3318705" y="2694388"/>
            <a:ext cx="2000827" cy="1"/>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844BBDA-3F3E-0310-0791-F2BAA7CB123E}"/>
              </a:ext>
            </a:extLst>
          </p:cNvPr>
          <p:cNvSpPr txBox="1"/>
          <p:nvPr/>
        </p:nvSpPr>
        <p:spPr>
          <a:xfrm>
            <a:off x="7610902" y="1647546"/>
            <a:ext cx="1562351" cy="369332"/>
          </a:xfrm>
          <a:prstGeom prst="rect">
            <a:avLst/>
          </a:prstGeom>
          <a:noFill/>
        </p:spPr>
        <p:txBody>
          <a:bodyPr wrap="none" rtlCol="0">
            <a:spAutoFit/>
          </a:bodyPr>
          <a:lstStyle/>
          <a:p>
            <a:r>
              <a:rPr lang="en-US" dirty="0"/>
              <a:t>Work Address</a:t>
            </a:r>
          </a:p>
        </p:txBody>
      </p:sp>
      <p:sp>
        <p:nvSpPr>
          <p:cNvPr id="14" name="TextBox 13">
            <a:extLst>
              <a:ext uri="{FF2B5EF4-FFF2-40B4-BE49-F238E27FC236}">
                <a16:creationId xmlns:a16="http://schemas.microsoft.com/office/drawing/2014/main" id="{93E6323D-527E-122F-BEEB-E16F2E115200}"/>
              </a:ext>
            </a:extLst>
          </p:cNvPr>
          <p:cNvSpPr txBox="1"/>
          <p:nvPr/>
        </p:nvSpPr>
        <p:spPr>
          <a:xfrm>
            <a:off x="7562632" y="3355791"/>
            <a:ext cx="1656287" cy="369332"/>
          </a:xfrm>
          <a:prstGeom prst="rect">
            <a:avLst/>
          </a:prstGeom>
          <a:noFill/>
        </p:spPr>
        <p:txBody>
          <a:bodyPr wrap="none" rtlCol="0">
            <a:spAutoFit/>
          </a:bodyPr>
          <a:lstStyle/>
          <a:p>
            <a:r>
              <a:rPr lang="en-US" dirty="0"/>
              <a:t>Home Address</a:t>
            </a:r>
          </a:p>
        </p:txBody>
      </p:sp>
      <p:sp>
        <p:nvSpPr>
          <p:cNvPr id="15" name="TextBox 14">
            <a:extLst>
              <a:ext uri="{FF2B5EF4-FFF2-40B4-BE49-F238E27FC236}">
                <a16:creationId xmlns:a16="http://schemas.microsoft.com/office/drawing/2014/main" id="{5719B02C-095F-0453-2252-E932B82041B6}"/>
              </a:ext>
            </a:extLst>
          </p:cNvPr>
          <p:cNvSpPr txBox="1"/>
          <p:nvPr/>
        </p:nvSpPr>
        <p:spPr>
          <a:xfrm>
            <a:off x="6564574" y="4625033"/>
            <a:ext cx="4750531" cy="369332"/>
          </a:xfrm>
          <a:prstGeom prst="rect">
            <a:avLst/>
          </a:prstGeom>
          <a:noFill/>
        </p:spPr>
        <p:txBody>
          <a:bodyPr wrap="none" rtlCol="0">
            <a:spAutoFit/>
          </a:bodyPr>
          <a:lstStyle/>
          <a:p>
            <a:r>
              <a:rPr lang="en-US" dirty="0"/>
              <a:t>Addresses are accessible only through Person</a:t>
            </a:r>
          </a:p>
        </p:txBody>
      </p:sp>
      <p:sp>
        <p:nvSpPr>
          <p:cNvPr id="16" name="TextBox 15">
            <a:extLst>
              <a:ext uri="{FF2B5EF4-FFF2-40B4-BE49-F238E27FC236}">
                <a16:creationId xmlns:a16="http://schemas.microsoft.com/office/drawing/2014/main" id="{A554F875-EDD5-4F24-F5BE-5CA7719605ED}"/>
              </a:ext>
            </a:extLst>
          </p:cNvPr>
          <p:cNvSpPr txBox="1"/>
          <p:nvPr/>
        </p:nvSpPr>
        <p:spPr>
          <a:xfrm>
            <a:off x="529990" y="4119840"/>
            <a:ext cx="4612481" cy="923330"/>
          </a:xfrm>
          <a:prstGeom prst="rect">
            <a:avLst/>
          </a:prstGeom>
          <a:noFill/>
        </p:spPr>
        <p:txBody>
          <a:bodyPr wrap="none" rtlCol="0">
            <a:spAutoFit/>
          </a:bodyPr>
          <a:lstStyle/>
          <a:p>
            <a:r>
              <a:rPr lang="en-US" dirty="0"/>
              <a:t>-Use </a:t>
            </a:r>
            <a:r>
              <a:rPr lang="en-US" dirty="0" err="1"/>
              <a:t>arraylist</a:t>
            </a:r>
            <a:r>
              <a:rPr lang="en-US" dirty="0"/>
              <a:t> to implement Person directory</a:t>
            </a:r>
          </a:p>
          <a:p>
            <a:r>
              <a:rPr lang="en-US" dirty="0"/>
              <a:t>-Searches for persons or addresses happens</a:t>
            </a:r>
          </a:p>
          <a:p>
            <a:r>
              <a:rPr lang="en-US" dirty="0"/>
              <a:t>In the Person Directory component</a:t>
            </a:r>
          </a:p>
        </p:txBody>
      </p:sp>
      <p:sp>
        <p:nvSpPr>
          <p:cNvPr id="17" name="Arrow: Up 16">
            <a:extLst>
              <a:ext uri="{FF2B5EF4-FFF2-40B4-BE49-F238E27FC236}">
                <a16:creationId xmlns:a16="http://schemas.microsoft.com/office/drawing/2014/main" id="{F02E10B7-517E-0D72-2E6B-C439C4535FB7}"/>
              </a:ext>
            </a:extLst>
          </p:cNvPr>
          <p:cNvSpPr/>
          <p:nvPr/>
        </p:nvSpPr>
        <p:spPr>
          <a:xfrm>
            <a:off x="8520753" y="3884121"/>
            <a:ext cx="118281" cy="605051"/>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Arrow: Up 17">
            <a:extLst>
              <a:ext uri="{FF2B5EF4-FFF2-40B4-BE49-F238E27FC236}">
                <a16:creationId xmlns:a16="http://schemas.microsoft.com/office/drawing/2014/main" id="{F400C5A6-C124-7A0A-48AB-5AF137347E66}"/>
              </a:ext>
            </a:extLst>
          </p:cNvPr>
          <p:cNvSpPr/>
          <p:nvPr/>
        </p:nvSpPr>
        <p:spPr>
          <a:xfrm>
            <a:off x="2300386" y="3458766"/>
            <a:ext cx="118281" cy="605051"/>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97583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DC2FC910-8019-DF31-7990-D64ADE172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973" y="542000"/>
            <a:ext cx="9132559" cy="5581008"/>
          </a:xfrm>
          <a:prstGeom prst="rect">
            <a:avLst/>
          </a:prstGeom>
        </p:spPr>
      </p:pic>
    </p:spTree>
    <p:extLst>
      <p:ext uri="{BB962C8B-B14F-4D97-AF65-F5344CB8AC3E}">
        <p14:creationId xmlns:p14="http://schemas.microsoft.com/office/powerpoint/2010/main" val="33771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0BC7-2AD9-1424-8BBE-2C44536295F5}"/>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D1F133DE-0DFE-2B56-0665-B0BEAFB50306}"/>
              </a:ext>
            </a:extLst>
          </p:cNvPr>
          <p:cNvSpPr>
            <a:spLocks noGrp="1"/>
          </p:cNvSpPr>
          <p:nvPr>
            <p:ph idx="1"/>
          </p:nvPr>
        </p:nvSpPr>
        <p:spPr>
          <a:xfrm>
            <a:off x="838200" y="1742364"/>
            <a:ext cx="10515600" cy="4434599"/>
          </a:xfrm>
        </p:spPr>
        <p:txBody>
          <a:bodyPr>
            <a:normAutofit fontScale="77500" lnSpcReduction="20000"/>
          </a:bodyPr>
          <a:lstStyle/>
          <a:p>
            <a:pPr marL="0" indent="0">
              <a:buNone/>
            </a:pPr>
            <a:r>
              <a:rPr lang="en-US" b="1" dirty="0"/>
              <a:t>Your swing app must have the ability to: </a:t>
            </a:r>
          </a:p>
          <a:p>
            <a:pPr marL="0" indent="0">
              <a:buNone/>
            </a:pPr>
            <a:endParaRPr lang="en-US" b="1" dirty="0"/>
          </a:p>
          <a:p>
            <a:r>
              <a:rPr lang="en-US" dirty="0"/>
              <a:t>Create a new person with their associated address. Address objects can only be accessed through the person class.</a:t>
            </a:r>
          </a:p>
          <a:p>
            <a:r>
              <a:rPr lang="en-US" dirty="0"/>
              <a:t>Search for person by their first name, last name, or street address. If a match is found, then display the complete person profile as shown in the screenshot. If no match found, then no action is required.</a:t>
            </a:r>
          </a:p>
          <a:p>
            <a:r>
              <a:rPr lang="en-US" dirty="0"/>
              <a:t>When a match is found the person is displayed, allow the user to update any attributes that are on display.</a:t>
            </a:r>
          </a:p>
          <a:p>
            <a:r>
              <a:rPr lang="en-US" dirty="0"/>
              <a:t>During the mainframe start up, create an initial set of person profiles to populate the person directory with person data (5 persons minimum). </a:t>
            </a:r>
          </a:p>
          <a:p>
            <a:r>
              <a:rPr lang="en-US" dirty="0"/>
              <a:t>List persons allow you to display the list in a table which will include, first name, last name, city and zip code of home address,  as well as city and zip code of work address (one person row at the time).</a:t>
            </a:r>
          </a:p>
          <a:p>
            <a:endParaRPr lang="en-US" dirty="0"/>
          </a:p>
        </p:txBody>
      </p:sp>
    </p:spTree>
    <p:extLst>
      <p:ext uri="{BB962C8B-B14F-4D97-AF65-F5344CB8AC3E}">
        <p14:creationId xmlns:p14="http://schemas.microsoft.com/office/powerpoint/2010/main" val="4224029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6912</TotalTime>
  <Words>317</Words>
  <Application>Microsoft Macintosh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Homework 2</vt:lpstr>
      <vt:lpstr>Description</vt:lpstr>
      <vt:lpstr>The Model</vt:lpstr>
      <vt:lpstr>PowerPoint Presentation</vt:lpstr>
      <vt:lpstr>Key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work Assignment 1</dc:title>
  <dc:creator>kal bugrara</dc:creator>
  <cp:lastModifiedBy>Maguli Bubashvili</cp:lastModifiedBy>
  <cp:revision>7</cp:revision>
  <dcterms:created xsi:type="dcterms:W3CDTF">2024-01-23T12:42:33Z</dcterms:created>
  <dcterms:modified xsi:type="dcterms:W3CDTF">2024-02-08T14:12:35Z</dcterms:modified>
</cp:coreProperties>
</file>