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6D5FD-A167-480B-9B56-93DF9EC2468A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80A56-86BF-4BC5-94AC-98FFD2596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5DD84-9CA8-41A0-BA90-2019ED211FD8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59EE4-8738-43CD-9D7B-01955EC3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9266-4105-4162-B090-95D1FDC483D3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42FBB-094E-4687-8527-9F70197D9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8B39A-AB11-4908-BFC0-8BA07B2B8378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08988-681A-41F6-99D9-E1650DE79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B0AB-A1A0-4CB3-ADEB-15D3C1B75EA8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70BB9-F14A-4024-B606-98258BB33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07B43-3524-4ACF-BD53-625227C9EC25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A6174-4F8D-4CD3-8898-184667EE7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43D38-DA21-40AA-904E-C243B6D41DCE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0BA2D-1A0A-4215-B516-2DBFA48AD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9471-BB22-46DC-9D06-CCA2F638BDC7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773-B3B8-4C39-BE87-69FDE828F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343C6-C38D-468A-9E75-806E7A4C080D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5AEB4-A10B-4827-982A-92642D10A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A6F73-9D23-41BB-89DC-3906EAB47602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FC7C-1AEF-4A3C-879D-331745DE1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E52E-D46C-4154-A023-750424A90909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E0276-802A-43BD-8A24-95DBF032A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711D83-E414-42E1-B609-5986AB385C0F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0DC75E-5ADA-41BD-9378-88D14388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Illustration and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3810000"/>
            <a:ext cx="8839200" cy="2286000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-266700" y="2857500"/>
            <a:ext cx="17526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685800" y="1828800"/>
            <a:ext cx="28956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2743200"/>
            <a:ext cx="300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LastnameTextfield.getText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343400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employeedirectory.findByLastName</a:t>
            </a:r>
            <a:r>
              <a:rPr lang="en-US" dirty="0"/>
              <a:t>(       )</a:t>
            </a:r>
          </a:p>
        </p:txBody>
      </p:sp>
      <p:cxnSp>
        <p:nvCxnSpPr>
          <p:cNvPr id="12" name="Shape 16"/>
          <p:cNvCxnSpPr/>
          <p:nvPr/>
        </p:nvCxnSpPr>
        <p:spPr>
          <a:xfrm rot="16200000" flipH="1">
            <a:off x="4305301" y="3695699"/>
            <a:ext cx="1219196" cy="76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1" idx="3"/>
          </p:cNvCxnSpPr>
          <p:nvPr/>
        </p:nvCxnSpPr>
        <p:spPr>
          <a:xfrm>
            <a:off x="5522099" y="5091500"/>
            <a:ext cx="2066903" cy="166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4953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employee object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1295400"/>
            <a:ext cx="457200" cy="3575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0" y="2133600"/>
            <a:ext cx="457200" cy="3575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800600" y="3200400"/>
            <a:ext cx="457200" cy="3575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533400" y="4267200"/>
            <a:ext cx="457200" cy="3575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685800" y="3429000"/>
            <a:ext cx="457200" cy="3575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6629400" y="3429000"/>
            <a:ext cx="457200" cy="3575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3886200"/>
            <a:ext cx="44582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100" dirty="0"/>
              <a:t>This section of code is the </a:t>
            </a:r>
            <a:r>
              <a:rPr lang="en-US" sz="1100" dirty="0" err="1"/>
              <a:t>actionperformed</a:t>
            </a:r>
            <a:r>
              <a:rPr lang="en-US" sz="1100" dirty="0"/>
              <a:t> event in the </a:t>
            </a:r>
            <a:r>
              <a:rPr lang="en-US" sz="1100" dirty="0" err="1"/>
              <a:t>MainJFrame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1066800" y="405026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05200" y="4953000"/>
            <a:ext cx="2016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Returned employee object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3118" y="990600"/>
            <a:ext cx="4952282" cy="6173788"/>
            <a:chOff x="4419600" y="-76200"/>
            <a:chExt cx="4952282" cy="6173788"/>
          </a:xfrm>
        </p:grpSpPr>
        <p:cxnSp>
          <p:nvCxnSpPr>
            <p:cNvPr id="23" name="Shape 22"/>
            <p:cNvCxnSpPr/>
            <p:nvPr/>
          </p:nvCxnSpPr>
          <p:spPr>
            <a:xfrm rot="10800000">
              <a:off x="8533682" y="-76200"/>
              <a:ext cx="838200" cy="3810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4495800" y="58674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4419600" y="60960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553200" y="152400"/>
            <a:ext cx="259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Use enters last name</a:t>
            </a:r>
          </a:p>
          <a:p>
            <a:pPr marL="342900" indent="-342900">
              <a:buAutoNum type="arabicPeriod"/>
            </a:pPr>
            <a:r>
              <a:rPr lang="en-US" sz="1100" dirty="0"/>
              <a:t>User hits find button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MainJFrame</a:t>
            </a:r>
            <a:r>
              <a:rPr lang="en-US" sz="1100" dirty="0"/>
              <a:t> captures push button event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MainJframew</a:t>
            </a:r>
            <a:r>
              <a:rPr lang="en-US" sz="1100" dirty="0"/>
              <a:t> extracts text from </a:t>
            </a:r>
            <a:r>
              <a:rPr lang="en-US" sz="1100" dirty="0" err="1"/>
              <a:t>employeelasname</a:t>
            </a:r>
            <a:r>
              <a:rPr lang="en-US" sz="1100" dirty="0"/>
              <a:t> </a:t>
            </a:r>
            <a:r>
              <a:rPr lang="en-US" sz="1100" dirty="0" err="1"/>
              <a:t>textfield</a:t>
            </a:r>
            <a:r>
              <a:rPr lang="en-US" sz="1100" dirty="0"/>
              <a:t> 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MainJFrame</a:t>
            </a:r>
            <a:r>
              <a:rPr lang="en-US" sz="1100" dirty="0"/>
              <a:t> uses the </a:t>
            </a:r>
            <a:r>
              <a:rPr lang="en-US" sz="1100" dirty="0" err="1"/>
              <a:t>employeedirectory</a:t>
            </a:r>
            <a:r>
              <a:rPr lang="en-US" sz="1100" dirty="0"/>
              <a:t> to find the employee object that matches the entered last name</a:t>
            </a:r>
          </a:p>
          <a:p>
            <a:pPr marL="342900" indent="-342900">
              <a:buAutoNum type="arabicPeriod"/>
            </a:pPr>
            <a:r>
              <a:rPr lang="en-US" sz="1100" dirty="0"/>
              <a:t>The </a:t>
            </a:r>
            <a:r>
              <a:rPr lang="en-US" sz="1100" dirty="0" err="1"/>
              <a:t>findEmpoyee</a:t>
            </a:r>
            <a:r>
              <a:rPr lang="en-US" sz="1100" dirty="0"/>
              <a:t> </a:t>
            </a:r>
            <a:r>
              <a:rPr lang="en-US" sz="1100" dirty="0" err="1"/>
              <a:t>Jpanel</a:t>
            </a:r>
            <a:r>
              <a:rPr lang="en-US" sz="1100" dirty="0"/>
              <a:t> takes an employee object as input. In the constructor we map the attributes of the employee object to the text fields of the </a:t>
            </a:r>
            <a:r>
              <a:rPr lang="en-US" sz="1100" dirty="0" err="1"/>
              <a:t>jpanel</a:t>
            </a:r>
            <a:r>
              <a:rPr lang="en-US" sz="1100" dirty="0"/>
              <a:t>. We use </a:t>
            </a:r>
            <a:r>
              <a:rPr lang="en-US" sz="1100" dirty="0" err="1"/>
              <a:t>setText</a:t>
            </a:r>
            <a:r>
              <a:rPr lang="en-US" sz="1100" dirty="0"/>
              <a:t>() method on the text fields</a:t>
            </a:r>
          </a:p>
          <a:p>
            <a:pPr marL="342900" indent="-342900">
              <a:buAutoNum type="arabicPeriod"/>
            </a:pP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4648200" y="838200"/>
            <a:ext cx="19335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Employee.getFirstName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342900" indent="-342900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Employee.getLasName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342900" indent="-342900"/>
            <a:r>
              <a:rPr lang="en-US" sz="1200" dirty="0"/>
              <a:t>:</a:t>
            </a:r>
          </a:p>
          <a:p>
            <a:pPr marL="342900" indent="-342900"/>
            <a:endParaRPr lang="en-US" sz="1200" dirty="0"/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6210300" y="40005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>
            <a:off x="4343400" y="1371600"/>
            <a:ext cx="2743200" cy="1752600"/>
          </a:xfrm>
          <a:prstGeom prst="bentConnector3">
            <a:avLst>
              <a:gd name="adj1" fmla="val 42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934200" y="3962400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200" dirty="0"/>
              <a:t>Display employee data into </a:t>
            </a:r>
          </a:p>
          <a:p>
            <a:pPr marL="342900" indent="-342900"/>
            <a:r>
              <a:rPr lang="en-US" sz="1200" dirty="0" err="1"/>
              <a:t>findEmployeejpanel</a:t>
            </a:r>
            <a:r>
              <a:rPr lang="en-US" sz="1200" dirty="0"/>
              <a:t> screen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5676106" y="723900"/>
            <a:ext cx="229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4343400" y="762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19200"/>
            <a:ext cx="96103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Add the following method and attribute to the </a:t>
            </a:r>
            <a:r>
              <a:rPr lang="en-US" dirty="0" err="1"/>
              <a:t>EmployeeDirectory</a:t>
            </a:r>
            <a:r>
              <a:rPr lang="en-US" dirty="0"/>
              <a:t> class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err="1"/>
              <a:t>ArrayList</a:t>
            </a:r>
            <a:r>
              <a:rPr lang="en-US" dirty="0"/>
              <a:t>  </a:t>
            </a:r>
            <a:r>
              <a:rPr lang="en-US" dirty="0" err="1"/>
              <a:t>employeelist</a:t>
            </a:r>
            <a:r>
              <a:rPr lang="en-US" dirty="0"/>
              <a:t>;            </a:t>
            </a:r>
            <a:r>
              <a:rPr lang="en-US" sz="1800" dirty="0"/>
              <a:t>//define a new reference variable to hold the list of employees</a:t>
            </a:r>
          </a:p>
          <a:p>
            <a:pPr marL="342900" indent="-34290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0574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Public Employee </a:t>
            </a:r>
            <a:r>
              <a:rPr lang="en-US" dirty="0" err="1"/>
              <a:t>findEmployeeByLastName</a:t>
            </a:r>
            <a:r>
              <a:rPr lang="en-US" dirty="0"/>
              <a:t>(   String ln    ){</a:t>
            </a:r>
          </a:p>
          <a:p>
            <a:endParaRPr lang="en-US" dirty="0"/>
          </a:p>
          <a:p>
            <a:endParaRPr lang="en-US" sz="1400" dirty="0"/>
          </a:p>
          <a:p>
            <a:r>
              <a:rPr lang="en-US" sz="1400" dirty="0" err="1"/>
              <a:t>Employeelist</a:t>
            </a:r>
            <a:r>
              <a:rPr lang="en-US" sz="1400" dirty="0"/>
              <a:t> = </a:t>
            </a:r>
            <a:r>
              <a:rPr lang="en-US" sz="1400" dirty="0" err="1"/>
              <a:t>employeedirectory.getEmployeeList</a:t>
            </a:r>
            <a:r>
              <a:rPr lang="en-US" sz="1400" dirty="0"/>
              <a:t>(); // retrieve the list of employees from the </a:t>
            </a:r>
            <a:r>
              <a:rPr lang="en-US" sz="1400" dirty="0" err="1"/>
              <a:t>direcoty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//now go through the list, one employee at the time to find the object that has a last name that matches the input </a:t>
            </a:r>
            <a:r>
              <a:rPr lang="en-US" sz="1400" dirty="0" err="1"/>
              <a:t>ln</a:t>
            </a:r>
            <a:endParaRPr lang="en-US" sz="1400" dirty="0"/>
          </a:p>
          <a:p>
            <a:r>
              <a:rPr lang="en-US" sz="1400" dirty="0"/>
              <a:t>//if there is a match on the last name attribute then return the employee object with that attribute (last name in this //case </a:t>
            </a:r>
          </a:p>
          <a:p>
            <a:endParaRPr lang="en-US" dirty="0"/>
          </a:p>
          <a:p>
            <a:r>
              <a:rPr lang="en-US" dirty="0"/>
              <a:t>For (Employee   </a:t>
            </a:r>
            <a:r>
              <a:rPr lang="en-US" dirty="0" err="1"/>
              <a:t>currentemployee</a:t>
            </a:r>
            <a:r>
              <a:rPr lang="en-US" dirty="0"/>
              <a:t> : </a:t>
            </a:r>
            <a:r>
              <a:rPr lang="en-US" dirty="0" err="1"/>
              <a:t>employeelist</a:t>
            </a:r>
            <a:r>
              <a:rPr lang="en-US" dirty="0"/>
              <a:t>){</a:t>
            </a:r>
          </a:p>
          <a:p>
            <a:r>
              <a:rPr lang="en-US" dirty="0"/>
              <a:t>If (</a:t>
            </a:r>
            <a:r>
              <a:rPr lang="en-US" dirty="0" err="1"/>
              <a:t>currentemployee</a:t>
            </a:r>
            <a:r>
              <a:rPr lang="en-US" dirty="0"/>
              <a:t> .</a:t>
            </a:r>
            <a:r>
              <a:rPr lang="en-US" dirty="0" err="1"/>
              <a:t>getLastName</a:t>
            </a:r>
            <a:r>
              <a:rPr lang="en-US" dirty="0"/>
              <a:t>().equals(</a:t>
            </a:r>
            <a:r>
              <a:rPr lang="en-US" dirty="0" err="1"/>
              <a:t>ln</a:t>
            </a:r>
            <a:r>
              <a:rPr lang="en-US" dirty="0"/>
              <a:t>) ) return </a:t>
            </a:r>
            <a:r>
              <a:rPr lang="en-US" dirty="0" err="1"/>
              <a:t>currentemployee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} </a:t>
            </a:r>
            <a:r>
              <a:rPr lang="en-US" sz="1400" dirty="0"/>
              <a:t>// keep going back while there is no match</a:t>
            </a:r>
          </a:p>
          <a:p>
            <a:endParaRPr lang="en-US" dirty="0"/>
          </a:p>
          <a:p>
            <a:r>
              <a:rPr lang="en-US" dirty="0"/>
              <a:t>Return null; </a:t>
            </a:r>
            <a:r>
              <a:rPr lang="en-US" sz="1400" dirty="0"/>
              <a:t>// the program gets to this line if no </a:t>
            </a:r>
            <a:r>
              <a:rPr lang="en-US" sz="1400" dirty="0" err="1"/>
              <a:t>mtach</a:t>
            </a:r>
            <a:r>
              <a:rPr lang="en-US" sz="1400" dirty="0"/>
              <a:t> was found which means return null;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1000"/>
            <a:ext cx="6468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1:findEmployeeByLastName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752600"/>
            <a:ext cx="6960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200" dirty="0"/>
              <a:t>This example assumes there is an </a:t>
            </a:r>
            <a:r>
              <a:rPr lang="en-US" sz="1200" dirty="0" err="1"/>
              <a:t>addresss</a:t>
            </a:r>
            <a:r>
              <a:rPr lang="en-US" sz="1200" dirty="0"/>
              <a:t> object attached to the employee (not shown in the form)</a:t>
            </a:r>
          </a:p>
          <a:p>
            <a:pPr marL="342900" indent="-342900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199751"/>
            <a:ext cx="9067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Public Employee </a:t>
            </a:r>
            <a:r>
              <a:rPr lang="en-US" sz="1200" dirty="0" err="1"/>
              <a:t>findEmployeeByLastNameOrZipCode</a:t>
            </a:r>
            <a:r>
              <a:rPr lang="en-US" sz="1200" dirty="0"/>
              <a:t> (   String ln    ){</a:t>
            </a:r>
          </a:p>
          <a:p>
            <a:endParaRPr lang="en-US" sz="1200" dirty="0"/>
          </a:p>
          <a:p>
            <a:r>
              <a:rPr lang="en-US" sz="1200" dirty="0" err="1"/>
              <a:t>Employeelist</a:t>
            </a:r>
            <a:r>
              <a:rPr lang="en-US" sz="1200" dirty="0"/>
              <a:t> = </a:t>
            </a:r>
            <a:r>
              <a:rPr lang="en-US" sz="1200" dirty="0" err="1"/>
              <a:t>employeedirectory.getEmployeeList</a:t>
            </a:r>
            <a:r>
              <a:rPr lang="en-US" sz="1200" dirty="0"/>
              <a:t>(); // retrieve the list of employees from the directory</a:t>
            </a:r>
          </a:p>
          <a:p>
            <a:endParaRPr lang="en-US" sz="1200" dirty="0"/>
          </a:p>
          <a:p>
            <a:r>
              <a:rPr lang="en-US" sz="1200" dirty="0"/>
              <a:t>//now go through the list, one employee at the time to find the employee or the address object that has a last name that matches the input parameter or the </a:t>
            </a:r>
            <a:r>
              <a:rPr lang="en-US" sz="1200" dirty="0" err="1"/>
              <a:t>zipcode</a:t>
            </a:r>
            <a:r>
              <a:rPr lang="en-US" sz="1200" dirty="0"/>
              <a:t> attribute from the associated address:</a:t>
            </a:r>
          </a:p>
          <a:p>
            <a:r>
              <a:rPr lang="en-US" sz="1200" dirty="0"/>
              <a:t>//if there is a match on the on either attribute then return the employee object with that attribute (last name or </a:t>
            </a:r>
            <a:r>
              <a:rPr lang="en-US" sz="1200" dirty="0" err="1"/>
              <a:t>zipcode</a:t>
            </a:r>
            <a:r>
              <a:rPr lang="en-US" sz="1200" dirty="0"/>
              <a:t> in this case </a:t>
            </a:r>
          </a:p>
          <a:p>
            <a:endParaRPr lang="en-US" sz="1200" dirty="0"/>
          </a:p>
          <a:p>
            <a:r>
              <a:rPr lang="en-US" sz="1200" dirty="0"/>
              <a:t>String </a:t>
            </a:r>
            <a:r>
              <a:rPr lang="en-US" sz="1200" dirty="0" err="1"/>
              <a:t>zipcode</a:t>
            </a:r>
            <a:r>
              <a:rPr lang="en-US" sz="1200" dirty="0"/>
              <a:t>, </a:t>
            </a:r>
            <a:r>
              <a:rPr lang="en-US" sz="1200" dirty="0" err="1"/>
              <a:t>lastname</a:t>
            </a:r>
            <a:r>
              <a:rPr lang="en-US" sz="1200" dirty="0"/>
              <a:t>;  //define 2 temp attributes to hold current employee info</a:t>
            </a:r>
          </a:p>
          <a:p>
            <a:r>
              <a:rPr lang="en-US" sz="1200" dirty="0"/>
              <a:t>For (Employee   </a:t>
            </a:r>
            <a:r>
              <a:rPr lang="en-US" sz="1200" dirty="0" err="1"/>
              <a:t>currentemployee</a:t>
            </a:r>
            <a:r>
              <a:rPr lang="en-US" sz="1200" dirty="0"/>
              <a:t> : </a:t>
            </a:r>
            <a:r>
              <a:rPr lang="en-US" sz="1200" dirty="0" err="1"/>
              <a:t>employeelist</a:t>
            </a:r>
            <a:r>
              <a:rPr lang="en-US" sz="1200" dirty="0"/>
              <a:t>){</a:t>
            </a:r>
          </a:p>
          <a:p>
            <a:r>
              <a:rPr lang="en-US" sz="1200" dirty="0" err="1"/>
              <a:t>lastname</a:t>
            </a:r>
            <a:r>
              <a:rPr lang="en-US" sz="1200" dirty="0"/>
              <a:t> = </a:t>
            </a:r>
            <a:r>
              <a:rPr lang="en-US" sz="1200" dirty="0" err="1"/>
              <a:t>currentemployee.getLastName</a:t>
            </a:r>
            <a:r>
              <a:rPr lang="en-US" sz="1200" dirty="0"/>
              <a:t>(); </a:t>
            </a:r>
          </a:p>
          <a:p>
            <a:r>
              <a:rPr lang="en-US" sz="1200" dirty="0" err="1"/>
              <a:t>zipcode</a:t>
            </a:r>
            <a:r>
              <a:rPr lang="en-US" sz="1200" dirty="0"/>
              <a:t> = </a:t>
            </a:r>
            <a:r>
              <a:rPr lang="en-US" sz="1200" dirty="0" err="1"/>
              <a:t>currentemployee.getAddress</a:t>
            </a:r>
            <a:r>
              <a:rPr lang="en-US" sz="1200" dirty="0"/>
              <a:t>().</a:t>
            </a:r>
            <a:r>
              <a:rPr lang="en-US" sz="1200" dirty="0" err="1"/>
              <a:t>getZipCode</a:t>
            </a:r>
            <a:r>
              <a:rPr lang="en-US" sz="1200" dirty="0"/>
              <a:t>();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lastname.equals</a:t>
            </a:r>
            <a:r>
              <a:rPr lang="en-US" sz="1200" dirty="0"/>
              <a:t>(ln) || </a:t>
            </a:r>
            <a:r>
              <a:rPr lang="en-US" sz="1200" dirty="0" err="1"/>
              <a:t>zipcode.equals</a:t>
            </a:r>
            <a:r>
              <a:rPr lang="en-US" sz="1200" dirty="0"/>
              <a:t>(ln)</a:t>
            </a:r>
          </a:p>
          <a:p>
            <a:r>
              <a:rPr lang="en-US" sz="1200" dirty="0"/>
              <a:t>) return </a:t>
            </a:r>
            <a:r>
              <a:rPr lang="en-US" sz="1200" dirty="0" err="1"/>
              <a:t>currentemployee</a:t>
            </a:r>
            <a:r>
              <a:rPr lang="en-US" sz="1200" dirty="0"/>
              <a:t> ;</a:t>
            </a:r>
          </a:p>
          <a:p>
            <a:endParaRPr lang="en-US" sz="1200" dirty="0"/>
          </a:p>
          <a:p>
            <a:r>
              <a:rPr lang="en-US" sz="1200" dirty="0"/>
              <a:t>} // keep going back while there is no match</a:t>
            </a:r>
          </a:p>
          <a:p>
            <a:endParaRPr lang="en-US" sz="1200" dirty="0"/>
          </a:p>
          <a:p>
            <a:r>
              <a:rPr lang="en-US" sz="1200" dirty="0"/>
              <a:t>Return null; // the program gets to this line if no </a:t>
            </a:r>
            <a:r>
              <a:rPr lang="en-US" sz="1200" dirty="0" err="1"/>
              <a:t>mtach</a:t>
            </a:r>
            <a:r>
              <a:rPr lang="en-US" sz="1200" dirty="0"/>
              <a:t> was found which means return null;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81000" y="609600"/>
            <a:ext cx="806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2: </a:t>
            </a:r>
            <a:r>
              <a:rPr lang="en-US" sz="2400" dirty="0" err="1"/>
              <a:t>findEmployeeByLastNameOrZipCode</a:t>
            </a:r>
            <a:r>
              <a:rPr lang="en-US" sz="2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9093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476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Search Illustration and example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II</dc:title>
  <dc:creator>kal B</dc:creator>
  <cp:lastModifiedBy>kal bugrara</cp:lastModifiedBy>
  <cp:revision>23</cp:revision>
  <dcterms:created xsi:type="dcterms:W3CDTF">2008-09-29T13:26:36Z</dcterms:created>
  <dcterms:modified xsi:type="dcterms:W3CDTF">2024-02-06T13:44:11Z</dcterms:modified>
</cp:coreProperties>
</file>