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35"/>
  </p:notesMasterIdLst>
  <p:sldIdLst>
    <p:sldId id="256" r:id="rId2"/>
    <p:sldId id="282" r:id="rId3"/>
    <p:sldId id="284" r:id="rId4"/>
    <p:sldId id="260" r:id="rId5"/>
    <p:sldId id="273" r:id="rId6"/>
    <p:sldId id="283" r:id="rId7"/>
    <p:sldId id="272" r:id="rId8"/>
    <p:sldId id="269" r:id="rId9"/>
    <p:sldId id="270" r:id="rId10"/>
    <p:sldId id="271" r:id="rId11"/>
    <p:sldId id="266" r:id="rId12"/>
    <p:sldId id="258" r:id="rId13"/>
    <p:sldId id="298" r:id="rId14"/>
    <p:sldId id="299" r:id="rId15"/>
    <p:sldId id="259" r:id="rId16"/>
    <p:sldId id="264" r:id="rId17"/>
    <p:sldId id="296" r:id="rId18"/>
    <p:sldId id="295" r:id="rId19"/>
    <p:sldId id="294" r:id="rId20"/>
    <p:sldId id="297" r:id="rId21"/>
    <p:sldId id="293" r:id="rId22"/>
    <p:sldId id="278" r:id="rId23"/>
    <p:sldId id="280" r:id="rId24"/>
    <p:sldId id="279" r:id="rId25"/>
    <p:sldId id="274" r:id="rId26"/>
    <p:sldId id="285" r:id="rId27"/>
    <p:sldId id="290" r:id="rId28"/>
    <p:sldId id="291" r:id="rId29"/>
    <p:sldId id="292" r:id="rId30"/>
    <p:sldId id="286" r:id="rId31"/>
    <p:sldId id="287" r:id="rId32"/>
    <p:sldId id="288" r:id="rId33"/>
    <p:sldId id="289" r:id="rId34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1416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C12DF-E70C-4107-A1ED-90BBE9CD9AEB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963B6C-21C6-49F0-9501-FAA6E4C4E777}">
      <dgm:prSet phldrT="[Text]"/>
      <dgm:spPr/>
      <dgm:t>
        <a:bodyPr/>
        <a:lstStyle/>
        <a:p>
          <a:r>
            <a:rPr lang="en-US" dirty="0"/>
            <a:t>Dell products</a:t>
          </a:r>
        </a:p>
      </dgm:t>
    </dgm:pt>
    <dgm:pt modelId="{D687084C-F6AB-4AD2-ADCB-4C1D8856AFA1}" type="parTrans" cxnId="{9D7CFC31-41BE-4197-95A4-21011182BE2A}">
      <dgm:prSet/>
      <dgm:spPr/>
      <dgm:t>
        <a:bodyPr/>
        <a:lstStyle/>
        <a:p>
          <a:endParaRPr lang="en-US"/>
        </a:p>
      </dgm:t>
    </dgm:pt>
    <dgm:pt modelId="{B14B4ADB-43DA-4AF7-BB8F-F8B728A10881}" type="sibTrans" cxnId="{9D7CFC31-41BE-4197-95A4-21011182BE2A}">
      <dgm:prSet/>
      <dgm:spPr/>
      <dgm:t>
        <a:bodyPr/>
        <a:lstStyle/>
        <a:p>
          <a:endParaRPr lang="en-US"/>
        </a:p>
      </dgm:t>
    </dgm:pt>
    <dgm:pt modelId="{2239F3A7-DDEB-4C91-B365-2E11F9AEF003}">
      <dgm:prSet phldrT="[Text]"/>
      <dgm:spPr/>
      <dgm:t>
        <a:bodyPr/>
        <a:lstStyle/>
        <a:p>
          <a:r>
            <a:rPr lang="en-US" dirty="0"/>
            <a:t>Product 2</a:t>
          </a:r>
        </a:p>
      </dgm:t>
    </dgm:pt>
    <dgm:pt modelId="{5F27D4B2-648B-481B-BF56-DE687F5F3EC9}" type="parTrans" cxnId="{901797C1-CDFD-4F21-92D6-F3892D7893EC}">
      <dgm:prSet/>
      <dgm:spPr/>
      <dgm:t>
        <a:bodyPr/>
        <a:lstStyle/>
        <a:p>
          <a:endParaRPr lang="en-US"/>
        </a:p>
      </dgm:t>
    </dgm:pt>
    <dgm:pt modelId="{03954A53-0342-4D25-8E90-F85EFD491799}" type="sibTrans" cxnId="{901797C1-CDFD-4F21-92D6-F3892D7893EC}">
      <dgm:prSet/>
      <dgm:spPr/>
      <dgm:t>
        <a:bodyPr/>
        <a:lstStyle/>
        <a:p>
          <a:endParaRPr lang="en-US"/>
        </a:p>
      </dgm:t>
    </dgm:pt>
    <dgm:pt modelId="{9D9630D2-AF71-4A3C-A25D-AAD3F549DF19}">
      <dgm:prSet phldrT="[Text]"/>
      <dgm:spPr/>
      <dgm:t>
        <a:bodyPr/>
        <a:lstStyle/>
        <a:p>
          <a:r>
            <a:rPr lang="en-US" dirty="0"/>
            <a:t>Product 3</a:t>
          </a:r>
        </a:p>
      </dgm:t>
    </dgm:pt>
    <dgm:pt modelId="{33A72FC5-4CFE-4B71-A6E1-FACCC034FD48}" type="parTrans" cxnId="{D5CED04F-E8F2-40F1-9692-5CA23A08B082}">
      <dgm:prSet/>
      <dgm:spPr/>
      <dgm:t>
        <a:bodyPr/>
        <a:lstStyle/>
        <a:p>
          <a:endParaRPr lang="en-US"/>
        </a:p>
      </dgm:t>
    </dgm:pt>
    <dgm:pt modelId="{07F02118-1B92-444D-8156-227F03B32A10}" type="sibTrans" cxnId="{D5CED04F-E8F2-40F1-9692-5CA23A08B082}">
      <dgm:prSet/>
      <dgm:spPr/>
      <dgm:t>
        <a:bodyPr/>
        <a:lstStyle/>
        <a:p>
          <a:endParaRPr lang="en-US"/>
        </a:p>
      </dgm:t>
    </dgm:pt>
    <dgm:pt modelId="{4AF01070-31BA-42F4-B08C-FDDAD90102B2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DE225FB5-496B-415F-ADA9-D2B1E6B05DB0}" type="parTrans" cxnId="{03288204-F229-4B92-8DE5-EC7CD30BDBA2}">
      <dgm:prSet/>
      <dgm:spPr/>
      <dgm:t>
        <a:bodyPr/>
        <a:lstStyle/>
        <a:p>
          <a:endParaRPr lang="en-US"/>
        </a:p>
      </dgm:t>
    </dgm:pt>
    <dgm:pt modelId="{6B35C7B4-5B07-47AE-BB41-2D7E6FF023E2}" type="sibTrans" cxnId="{03288204-F229-4B92-8DE5-EC7CD30BDBA2}">
      <dgm:prSet/>
      <dgm:spPr/>
      <dgm:t>
        <a:bodyPr/>
        <a:lstStyle/>
        <a:p>
          <a:endParaRPr lang="en-US"/>
        </a:p>
      </dgm:t>
    </dgm:pt>
    <dgm:pt modelId="{254F4A31-A611-478E-886E-5A488FA94C81}">
      <dgm:prSet phldrT="[Text]" phldr="1"/>
      <dgm:spPr/>
      <dgm:t>
        <a:bodyPr/>
        <a:lstStyle/>
        <a:p>
          <a:endParaRPr lang="en-US" dirty="0"/>
        </a:p>
      </dgm:t>
    </dgm:pt>
    <dgm:pt modelId="{8ED5ADF3-39E6-4872-A8E3-7FB1146E39FF}" type="parTrans" cxnId="{4E18B53C-09FA-40C2-A9A3-2569A6FDE5C3}">
      <dgm:prSet/>
      <dgm:spPr/>
      <dgm:t>
        <a:bodyPr/>
        <a:lstStyle/>
        <a:p>
          <a:endParaRPr lang="en-US"/>
        </a:p>
      </dgm:t>
    </dgm:pt>
    <dgm:pt modelId="{1E92A99A-B8D7-4A52-8F7C-C5C1153E0CB9}" type="sibTrans" cxnId="{4E18B53C-09FA-40C2-A9A3-2569A6FDE5C3}">
      <dgm:prSet/>
      <dgm:spPr/>
      <dgm:t>
        <a:bodyPr/>
        <a:lstStyle/>
        <a:p>
          <a:endParaRPr lang="en-US"/>
        </a:p>
      </dgm:t>
    </dgm:pt>
    <dgm:pt modelId="{82FD97E5-2203-4E65-8CE2-A8967F275769}">
      <dgm:prSet phldrT="[Text]" phldr="1"/>
      <dgm:spPr/>
      <dgm:t>
        <a:bodyPr/>
        <a:lstStyle/>
        <a:p>
          <a:endParaRPr lang="en-US"/>
        </a:p>
      </dgm:t>
    </dgm:pt>
    <dgm:pt modelId="{11E5FC99-38BA-4D7E-AAB7-3B7AE9E27E7A}" type="parTrans" cxnId="{666DC12F-89A9-478C-A65D-F6A68936C944}">
      <dgm:prSet/>
      <dgm:spPr/>
      <dgm:t>
        <a:bodyPr/>
        <a:lstStyle/>
        <a:p>
          <a:endParaRPr lang="en-US"/>
        </a:p>
      </dgm:t>
    </dgm:pt>
    <dgm:pt modelId="{1875A643-2C5B-4A67-BCD4-CF8AE0375EDC}" type="sibTrans" cxnId="{666DC12F-89A9-478C-A65D-F6A68936C944}">
      <dgm:prSet/>
      <dgm:spPr/>
      <dgm:t>
        <a:bodyPr/>
        <a:lstStyle/>
        <a:p>
          <a:endParaRPr lang="en-US"/>
        </a:p>
      </dgm:t>
    </dgm:pt>
    <dgm:pt modelId="{DC019A06-BD21-4694-8BB7-2C0E7112CA88}">
      <dgm:prSet phldrT="[Text]"/>
      <dgm:spPr/>
      <dgm:t>
        <a:bodyPr/>
        <a:lstStyle/>
        <a:p>
          <a:r>
            <a:rPr lang="en-US" dirty="0"/>
            <a:t>Sony</a:t>
          </a:r>
        </a:p>
      </dgm:t>
    </dgm:pt>
    <dgm:pt modelId="{2E142B3F-4743-431B-B338-65D75212B6F1}" type="parTrans" cxnId="{3F84786A-4265-48A4-8CE2-9EE41DFB6A94}">
      <dgm:prSet/>
      <dgm:spPr/>
      <dgm:t>
        <a:bodyPr/>
        <a:lstStyle/>
        <a:p>
          <a:endParaRPr lang="en-US"/>
        </a:p>
      </dgm:t>
    </dgm:pt>
    <dgm:pt modelId="{1523D91F-F51C-4B20-8FA6-DBC3C798DCF5}" type="sibTrans" cxnId="{3F84786A-4265-48A4-8CE2-9EE41DFB6A94}">
      <dgm:prSet/>
      <dgm:spPr/>
      <dgm:t>
        <a:bodyPr/>
        <a:lstStyle/>
        <a:p>
          <a:endParaRPr lang="en-US"/>
        </a:p>
      </dgm:t>
    </dgm:pt>
    <dgm:pt modelId="{9B57242E-D03D-46C0-97AE-8317BA7A2A80}">
      <dgm:prSet phldrT="[Text]" phldr="1"/>
      <dgm:spPr/>
      <dgm:t>
        <a:bodyPr/>
        <a:lstStyle/>
        <a:p>
          <a:endParaRPr lang="en-US"/>
        </a:p>
      </dgm:t>
    </dgm:pt>
    <dgm:pt modelId="{56B446E1-B900-4C4B-A0EA-D5965A2BAB94}" type="parTrans" cxnId="{A0431E39-B7CA-409D-B4B0-38CB74FE0706}">
      <dgm:prSet/>
      <dgm:spPr/>
      <dgm:t>
        <a:bodyPr/>
        <a:lstStyle/>
        <a:p>
          <a:endParaRPr lang="en-US"/>
        </a:p>
      </dgm:t>
    </dgm:pt>
    <dgm:pt modelId="{C14E9BF9-57BF-4B7D-9A6C-4EDB1AECF9B6}" type="sibTrans" cxnId="{A0431E39-B7CA-409D-B4B0-38CB74FE0706}">
      <dgm:prSet/>
      <dgm:spPr/>
      <dgm:t>
        <a:bodyPr/>
        <a:lstStyle/>
        <a:p>
          <a:endParaRPr lang="en-US"/>
        </a:p>
      </dgm:t>
    </dgm:pt>
    <dgm:pt modelId="{B46F33B7-F203-4F9D-A128-85D57BB73B8F}">
      <dgm:prSet phldrT="[Text]" phldr="1"/>
      <dgm:spPr/>
      <dgm:t>
        <a:bodyPr/>
        <a:lstStyle/>
        <a:p>
          <a:endParaRPr lang="en-US"/>
        </a:p>
      </dgm:t>
    </dgm:pt>
    <dgm:pt modelId="{696A344D-CA26-4DC9-B392-8711E88C811C}" type="parTrans" cxnId="{A6A81E97-583D-4D68-8DE7-D3C9EC4D2E4D}">
      <dgm:prSet/>
      <dgm:spPr/>
      <dgm:t>
        <a:bodyPr/>
        <a:lstStyle/>
        <a:p>
          <a:endParaRPr lang="en-US"/>
        </a:p>
      </dgm:t>
    </dgm:pt>
    <dgm:pt modelId="{27CC1801-A614-4E2A-93BA-D7D2B25B2610}" type="sibTrans" cxnId="{A6A81E97-583D-4D68-8DE7-D3C9EC4D2E4D}">
      <dgm:prSet/>
      <dgm:spPr/>
      <dgm:t>
        <a:bodyPr/>
        <a:lstStyle/>
        <a:p>
          <a:endParaRPr lang="en-US"/>
        </a:p>
      </dgm:t>
    </dgm:pt>
    <dgm:pt modelId="{16A14741-716F-48B1-A2B6-996CBD41B4D1}" type="pres">
      <dgm:prSet presAssocID="{B2AC12DF-E70C-4107-A1ED-90BBE9CD9AEB}" presName="linear" presStyleCnt="0">
        <dgm:presLayoutVars>
          <dgm:dir/>
          <dgm:resizeHandles val="exact"/>
        </dgm:presLayoutVars>
      </dgm:prSet>
      <dgm:spPr/>
    </dgm:pt>
    <dgm:pt modelId="{9FAFBBBF-C8C0-41F0-9CF4-7C59AF9A0AB4}" type="pres">
      <dgm:prSet presAssocID="{B8963B6C-21C6-49F0-9501-FAA6E4C4E777}" presName="comp" presStyleCnt="0"/>
      <dgm:spPr/>
    </dgm:pt>
    <dgm:pt modelId="{EF1C3106-681A-4F3D-AD09-6AA76582C452}" type="pres">
      <dgm:prSet presAssocID="{B8963B6C-21C6-49F0-9501-FAA6E4C4E777}" presName="box" presStyleLbl="node1" presStyleIdx="0" presStyleCnt="3"/>
      <dgm:spPr/>
    </dgm:pt>
    <dgm:pt modelId="{84139C17-0E48-4C9B-93BD-270A3AA8FF88}" type="pres">
      <dgm:prSet presAssocID="{B8963B6C-21C6-49F0-9501-FAA6E4C4E777}" presName="img" presStyleLbl="fgImgPlace1" presStyleIdx="0" presStyleCnt="3"/>
      <dgm:spPr/>
    </dgm:pt>
    <dgm:pt modelId="{E1FA52D5-6055-4D47-AE5F-6CD915402DC9}" type="pres">
      <dgm:prSet presAssocID="{B8963B6C-21C6-49F0-9501-FAA6E4C4E777}" presName="text" presStyleLbl="node1" presStyleIdx="0" presStyleCnt="3">
        <dgm:presLayoutVars>
          <dgm:bulletEnabled val="1"/>
        </dgm:presLayoutVars>
      </dgm:prSet>
      <dgm:spPr/>
    </dgm:pt>
    <dgm:pt modelId="{D2C393C3-F39D-4FC1-A0FA-9BC5E8B36CE1}" type="pres">
      <dgm:prSet presAssocID="{B14B4ADB-43DA-4AF7-BB8F-F8B728A10881}" presName="spacer" presStyleCnt="0"/>
      <dgm:spPr/>
    </dgm:pt>
    <dgm:pt modelId="{E51E5550-9D3B-4C8C-ACEB-3068DF9876FA}" type="pres">
      <dgm:prSet presAssocID="{4AF01070-31BA-42F4-B08C-FDDAD90102B2}" presName="comp" presStyleCnt="0"/>
      <dgm:spPr/>
    </dgm:pt>
    <dgm:pt modelId="{CFE29696-09A2-4A6A-823A-2A99848C35CD}" type="pres">
      <dgm:prSet presAssocID="{4AF01070-31BA-42F4-B08C-FDDAD90102B2}" presName="box" presStyleLbl="node1" presStyleIdx="1" presStyleCnt="3"/>
      <dgm:spPr/>
    </dgm:pt>
    <dgm:pt modelId="{93FE64D1-118E-4118-A173-A421A2714A82}" type="pres">
      <dgm:prSet presAssocID="{4AF01070-31BA-42F4-B08C-FDDAD90102B2}" presName="img" presStyleLbl="fgImgPlace1" presStyleIdx="1" presStyleCnt="3"/>
      <dgm:spPr/>
    </dgm:pt>
    <dgm:pt modelId="{BF22507E-5E1C-4711-909A-A2845ACBD9AC}" type="pres">
      <dgm:prSet presAssocID="{4AF01070-31BA-42F4-B08C-FDDAD90102B2}" presName="text" presStyleLbl="node1" presStyleIdx="1" presStyleCnt="3">
        <dgm:presLayoutVars>
          <dgm:bulletEnabled val="1"/>
        </dgm:presLayoutVars>
      </dgm:prSet>
      <dgm:spPr/>
    </dgm:pt>
    <dgm:pt modelId="{EE2055A9-2ABC-498E-8DA6-5AF95A73A4F5}" type="pres">
      <dgm:prSet presAssocID="{6B35C7B4-5B07-47AE-BB41-2D7E6FF023E2}" presName="spacer" presStyleCnt="0"/>
      <dgm:spPr/>
    </dgm:pt>
    <dgm:pt modelId="{EA2E977A-20CF-4897-A398-872E9DFF46F3}" type="pres">
      <dgm:prSet presAssocID="{DC019A06-BD21-4694-8BB7-2C0E7112CA88}" presName="comp" presStyleCnt="0"/>
      <dgm:spPr/>
    </dgm:pt>
    <dgm:pt modelId="{027CE6C8-1E30-41A2-B425-DCAE9799B452}" type="pres">
      <dgm:prSet presAssocID="{DC019A06-BD21-4694-8BB7-2C0E7112CA88}" presName="box" presStyleLbl="node1" presStyleIdx="2" presStyleCnt="3"/>
      <dgm:spPr/>
    </dgm:pt>
    <dgm:pt modelId="{0A8C427A-7692-4A40-A4D4-FE999304A5D7}" type="pres">
      <dgm:prSet presAssocID="{DC019A06-BD21-4694-8BB7-2C0E7112CA88}" presName="img" presStyleLbl="fgImgPlace1" presStyleIdx="2" presStyleCnt="3"/>
      <dgm:spPr/>
    </dgm:pt>
    <dgm:pt modelId="{9AFBF0D0-A7AE-4874-9A6D-ABB4CC723F0C}" type="pres">
      <dgm:prSet presAssocID="{DC019A06-BD21-4694-8BB7-2C0E7112CA88}" presName="text" presStyleLbl="node1" presStyleIdx="2" presStyleCnt="3">
        <dgm:presLayoutVars>
          <dgm:bulletEnabled val="1"/>
        </dgm:presLayoutVars>
      </dgm:prSet>
      <dgm:spPr/>
    </dgm:pt>
  </dgm:ptLst>
  <dgm:cxnLst>
    <dgm:cxn modelId="{03288204-F229-4B92-8DE5-EC7CD30BDBA2}" srcId="{B2AC12DF-E70C-4107-A1ED-90BBE9CD9AEB}" destId="{4AF01070-31BA-42F4-B08C-FDDAD90102B2}" srcOrd="1" destOrd="0" parTransId="{DE225FB5-496B-415F-ADA9-D2B1E6B05DB0}" sibTransId="{6B35C7B4-5B07-47AE-BB41-2D7E6FF023E2}"/>
    <dgm:cxn modelId="{134E1220-040B-45EC-B238-38A893604957}" type="presOf" srcId="{B46F33B7-F203-4F9D-A128-85D57BB73B8F}" destId="{9AFBF0D0-A7AE-4874-9A6D-ABB4CC723F0C}" srcOrd="1" destOrd="2" presId="urn:microsoft.com/office/officeart/2005/8/layout/vList4#1"/>
    <dgm:cxn modelId="{110DCA24-6711-48C9-9EB3-411D33BA6E32}" type="presOf" srcId="{B46F33B7-F203-4F9D-A128-85D57BB73B8F}" destId="{027CE6C8-1E30-41A2-B425-DCAE9799B452}" srcOrd="0" destOrd="2" presId="urn:microsoft.com/office/officeart/2005/8/layout/vList4#1"/>
    <dgm:cxn modelId="{666DC12F-89A9-478C-A65D-F6A68936C944}" srcId="{4AF01070-31BA-42F4-B08C-FDDAD90102B2}" destId="{82FD97E5-2203-4E65-8CE2-A8967F275769}" srcOrd="1" destOrd="0" parTransId="{11E5FC99-38BA-4D7E-AAB7-3B7AE9E27E7A}" sibTransId="{1875A643-2C5B-4A67-BCD4-CF8AE0375EDC}"/>
    <dgm:cxn modelId="{9D7CFC31-41BE-4197-95A4-21011182BE2A}" srcId="{B2AC12DF-E70C-4107-A1ED-90BBE9CD9AEB}" destId="{B8963B6C-21C6-49F0-9501-FAA6E4C4E777}" srcOrd="0" destOrd="0" parTransId="{D687084C-F6AB-4AD2-ADCB-4C1D8856AFA1}" sibTransId="{B14B4ADB-43DA-4AF7-BB8F-F8B728A10881}"/>
    <dgm:cxn modelId="{A0431E39-B7CA-409D-B4B0-38CB74FE0706}" srcId="{DC019A06-BD21-4694-8BB7-2C0E7112CA88}" destId="{9B57242E-D03D-46C0-97AE-8317BA7A2A80}" srcOrd="0" destOrd="0" parTransId="{56B446E1-B900-4C4B-A0EA-D5965A2BAB94}" sibTransId="{C14E9BF9-57BF-4B7D-9A6C-4EDB1AECF9B6}"/>
    <dgm:cxn modelId="{4E18B53C-09FA-40C2-A9A3-2569A6FDE5C3}" srcId="{4AF01070-31BA-42F4-B08C-FDDAD90102B2}" destId="{254F4A31-A611-478E-886E-5A488FA94C81}" srcOrd="0" destOrd="0" parTransId="{8ED5ADF3-39E6-4872-A8E3-7FB1146E39FF}" sibTransId="{1E92A99A-B8D7-4A52-8F7C-C5C1153E0CB9}"/>
    <dgm:cxn modelId="{3E47403D-62E8-4235-BF58-EF3FDDA569E3}" type="presOf" srcId="{82FD97E5-2203-4E65-8CE2-A8967F275769}" destId="{BF22507E-5E1C-4711-909A-A2845ACBD9AC}" srcOrd="1" destOrd="2" presId="urn:microsoft.com/office/officeart/2005/8/layout/vList4#1"/>
    <dgm:cxn modelId="{9F0F9D63-E196-4339-BC33-8E590F0110CF}" type="presOf" srcId="{DC019A06-BD21-4694-8BB7-2C0E7112CA88}" destId="{9AFBF0D0-A7AE-4874-9A6D-ABB4CC723F0C}" srcOrd="1" destOrd="0" presId="urn:microsoft.com/office/officeart/2005/8/layout/vList4#1"/>
    <dgm:cxn modelId="{E103AE46-1DCB-426E-BA75-51DA440762A2}" type="presOf" srcId="{254F4A31-A611-478E-886E-5A488FA94C81}" destId="{BF22507E-5E1C-4711-909A-A2845ACBD9AC}" srcOrd="1" destOrd="1" presId="urn:microsoft.com/office/officeart/2005/8/layout/vList4#1"/>
    <dgm:cxn modelId="{3F84786A-4265-48A4-8CE2-9EE41DFB6A94}" srcId="{B2AC12DF-E70C-4107-A1ED-90BBE9CD9AEB}" destId="{DC019A06-BD21-4694-8BB7-2C0E7112CA88}" srcOrd="2" destOrd="0" parTransId="{2E142B3F-4743-431B-B338-65D75212B6F1}" sibTransId="{1523D91F-F51C-4B20-8FA6-DBC3C798DCF5}"/>
    <dgm:cxn modelId="{D5CED04F-E8F2-40F1-9692-5CA23A08B082}" srcId="{B8963B6C-21C6-49F0-9501-FAA6E4C4E777}" destId="{9D9630D2-AF71-4A3C-A25D-AAD3F549DF19}" srcOrd="1" destOrd="0" parTransId="{33A72FC5-4CFE-4B71-A6E1-FACCC034FD48}" sibTransId="{07F02118-1B92-444D-8156-227F03B32A10}"/>
    <dgm:cxn modelId="{51898176-11A7-4BA7-BAF7-136B41F54C77}" type="presOf" srcId="{2239F3A7-DDEB-4C91-B365-2E11F9AEF003}" destId="{EF1C3106-681A-4F3D-AD09-6AA76582C452}" srcOrd="0" destOrd="1" presId="urn:microsoft.com/office/officeart/2005/8/layout/vList4#1"/>
    <dgm:cxn modelId="{21C8CB7A-8382-4D0F-974A-AA31BCBB69A4}" type="presOf" srcId="{DC019A06-BD21-4694-8BB7-2C0E7112CA88}" destId="{027CE6C8-1E30-41A2-B425-DCAE9799B452}" srcOrd="0" destOrd="0" presId="urn:microsoft.com/office/officeart/2005/8/layout/vList4#1"/>
    <dgm:cxn modelId="{CD059C80-AEB3-46A0-B04C-ED940892944E}" type="presOf" srcId="{254F4A31-A611-478E-886E-5A488FA94C81}" destId="{CFE29696-09A2-4A6A-823A-2A99848C35CD}" srcOrd="0" destOrd="1" presId="urn:microsoft.com/office/officeart/2005/8/layout/vList4#1"/>
    <dgm:cxn modelId="{32E61B81-4A4E-4ECD-893C-1D09B71BD824}" type="presOf" srcId="{B8963B6C-21C6-49F0-9501-FAA6E4C4E777}" destId="{EF1C3106-681A-4F3D-AD09-6AA76582C452}" srcOrd="0" destOrd="0" presId="urn:microsoft.com/office/officeart/2005/8/layout/vList4#1"/>
    <dgm:cxn modelId="{F8E5DC95-17CE-4464-94BA-6105E04ED652}" type="presOf" srcId="{82FD97E5-2203-4E65-8CE2-A8967F275769}" destId="{CFE29696-09A2-4A6A-823A-2A99848C35CD}" srcOrd="0" destOrd="2" presId="urn:microsoft.com/office/officeart/2005/8/layout/vList4#1"/>
    <dgm:cxn modelId="{A6A81E97-583D-4D68-8DE7-D3C9EC4D2E4D}" srcId="{DC019A06-BD21-4694-8BB7-2C0E7112CA88}" destId="{B46F33B7-F203-4F9D-A128-85D57BB73B8F}" srcOrd="1" destOrd="0" parTransId="{696A344D-CA26-4DC9-B392-8711E88C811C}" sibTransId="{27CC1801-A614-4E2A-93BA-D7D2B25B2610}"/>
    <dgm:cxn modelId="{9193249C-8FED-4DF6-A408-F16BE56F0578}" type="presOf" srcId="{B2AC12DF-E70C-4107-A1ED-90BBE9CD9AEB}" destId="{16A14741-716F-48B1-A2B6-996CBD41B4D1}" srcOrd="0" destOrd="0" presId="urn:microsoft.com/office/officeart/2005/8/layout/vList4#1"/>
    <dgm:cxn modelId="{16F9519E-E139-4B80-B54A-087492B4EAC6}" type="presOf" srcId="{9D9630D2-AF71-4A3C-A25D-AAD3F549DF19}" destId="{E1FA52D5-6055-4D47-AE5F-6CD915402DC9}" srcOrd="1" destOrd="2" presId="urn:microsoft.com/office/officeart/2005/8/layout/vList4#1"/>
    <dgm:cxn modelId="{CC17E7AE-FE8A-4C99-BA45-E93E5DC59D33}" type="presOf" srcId="{9B57242E-D03D-46C0-97AE-8317BA7A2A80}" destId="{027CE6C8-1E30-41A2-B425-DCAE9799B452}" srcOrd="0" destOrd="1" presId="urn:microsoft.com/office/officeart/2005/8/layout/vList4#1"/>
    <dgm:cxn modelId="{290EE8BD-A66D-4BE6-ACFD-4CB797671FAC}" type="presOf" srcId="{B8963B6C-21C6-49F0-9501-FAA6E4C4E777}" destId="{E1FA52D5-6055-4D47-AE5F-6CD915402DC9}" srcOrd="1" destOrd="0" presId="urn:microsoft.com/office/officeart/2005/8/layout/vList4#1"/>
    <dgm:cxn modelId="{901797C1-CDFD-4F21-92D6-F3892D7893EC}" srcId="{B8963B6C-21C6-49F0-9501-FAA6E4C4E777}" destId="{2239F3A7-DDEB-4C91-B365-2E11F9AEF003}" srcOrd="0" destOrd="0" parTransId="{5F27D4B2-648B-481B-BF56-DE687F5F3EC9}" sibTransId="{03954A53-0342-4D25-8E90-F85EFD491799}"/>
    <dgm:cxn modelId="{EBB203CD-2C59-4C1A-9DA1-738AF3D00F62}" type="presOf" srcId="{4AF01070-31BA-42F4-B08C-FDDAD90102B2}" destId="{CFE29696-09A2-4A6A-823A-2A99848C35CD}" srcOrd="0" destOrd="0" presId="urn:microsoft.com/office/officeart/2005/8/layout/vList4#1"/>
    <dgm:cxn modelId="{A05E11D0-CD5E-4F09-938A-6B906EE71603}" type="presOf" srcId="{4AF01070-31BA-42F4-B08C-FDDAD90102B2}" destId="{BF22507E-5E1C-4711-909A-A2845ACBD9AC}" srcOrd="1" destOrd="0" presId="urn:microsoft.com/office/officeart/2005/8/layout/vList4#1"/>
    <dgm:cxn modelId="{55A3ADD4-9E43-41B0-8015-8F89A7461629}" type="presOf" srcId="{9D9630D2-AF71-4A3C-A25D-AAD3F549DF19}" destId="{EF1C3106-681A-4F3D-AD09-6AA76582C452}" srcOrd="0" destOrd="2" presId="urn:microsoft.com/office/officeart/2005/8/layout/vList4#1"/>
    <dgm:cxn modelId="{2AC1AAE3-9B06-44C5-BB39-868AA68A7FE9}" type="presOf" srcId="{9B57242E-D03D-46C0-97AE-8317BA7A2A80}" destId="{9AFBF0D0-A7AE-4874-9A6D-ABB4CC723F0C}" srcOrd="1" destOrd="1" presId="urn:microsoft.com/office/officeart/2005/8/layout/vList4#1"/>
    <dgm:cxn modelId="{F6C510ED-DB1C-4FD6-9385-5D28851EBDBA}" type="presOf" srcId="{2239F3A7-DDEB-4C91-B365-2E11F9AEF003}" destId="{E1FA52D5-6055-4D47-AE5F-6CD915402DC9}" srcOrd="1" destOrd="1" presId="urn:microsoft.com/office/officeart/2005/8/layout/vList4#1"/>
    <dgm:cxn modelId="{C977D27C-B65C-4B05-B91B-C8ECFE0B9917}" type="presParOf" srcId="{16A14741-716F-48B1-A2B6-996CBD41B4D1}" destId="{9FAFBBBF-C8C0-41F0-9CF4-7C59AF9A0AB4}" srcOrd="0" destOrd="0" presId="urn:microsoft.com/office/officeart/2005/8/layout/vList4#1"/>
    <dgm:cxn modelId="{20370B15-CAD2-46AA-B203-CE5AFCCF73A2}" type="presParOf" srcId="{9FAFBBBF-C8C0-41F0-9CF4-7C59AF9A0AB4}" destId="{EF1C3106-681A-4F3D-AD09-6AA76582C452}" srcOrd="0" destOrd="0" presId="urn:microsoft.com/office/officeart/2005/8/layout/vList4#1"/>
    <dgm:cxn modelId="{94F51835-DD6A-4A98-9A54-81071CCC8698}" type="presParOf" srcId="{9FAFBBBF-C8C0-41F0-9CF4-7C59AF9A0AB4}" destId="{84139C17-0E48-4C9B-93BD-270A3AA8FF88}" srcOrd="1" destOrd="0" presId="urn:microsoft.com/office/officeart/2005/8/layout/vList4#1"/>
    <dgm:cxn modelId="{462BE682-D93B-459C-9084-6360E07C389F}" type="presParOf" srcId="{9FAFBBBF-C8C0-41F0-9CF4-7C59AF9A0AB4}" destId="{E1FA52D5-6055-4D47-AE5F-6CD915402DC9}" srcOrd="2" destOrd="0" presId="urn:microsoft.com/office/officeart/2005/8/layout/vList4#1"/>
    <dgm:cxn modelId="{44562BF4-0264-4EA9-BF2D-704B3F91F3FF}" type="presParOf" srcId="{16A14741-716F-48B1-A2B6-996CBD41B4D1}" destId="{D2C393C3-F39D-4FC1-A0FA-9BC5E8B36CE1}" srcOrd="1" destOrd="0" presId="urn:microsoft.com/office/officeart/2005/8/layout/vList4#1"/>
    <dgm:cxn modelId="{3E45DD0F-D189-4789-8002-F8E392609C26}" type="presParOf" srcId="{16A14741-716F-48B1-A2B6-996CBD41B4D1}" destId="{E51E5550-9D3B-4C8C-ACEB-3068DF9876FA}" srcOrd="2" destOrd="0" presId="urn:microsoft.com/office/officeart/2005/8/layout/vList4#1"/>
    <dgm:cxn modelId="{1DE86358-7DC0-45C0-82FE-72E028C6EE75}" type="presParOf" srcId="{E51E5550-9D3B-4C8C-ACEB-3068DF9876FA}" destId="{CFE29696-09A2-4A6A-823A-2A99848C35CD}" srcOrd="0" destOrd="0" presId="urn:microsoft.com/office/officeart/2005/8/layout/vList4#1"/>
    <dgm:cxn modelId="{39357BD1-644F-449C-8E85-C239CF63A384}" type="presParOf" srcId="{E51E5550-9D3B-4C8C-ACEB-3068DF9876FA}" destId="{93FE64D1-118E-4118-A173-A421A2714A82}" srcOrd="1" destOrd="0" presId="urn:microsoft.com/office/officeart/2005/8/layout/vList4#1"/>
    <dgm:cxn modelId="{D1CAB5D4-6404-4FA6-AB9C-5DC9120E5E78}" type="presParOf" srcId="{E51E5550-9D3B-4C8C-ACEB-3068DF9876FA}" destId="{BF22507E-5E1C-4711-909A-A2845ACBD9AC}" srcOrd="2" destOrd="0" presId="urn:microsoft.com/office/officeart/2005/8/layout/vList4#1"/>
    <dgm:cxn modelId="{FA945113-0712-4056-9ABC-5168E33E61DC}" type="presParOf" srcId="{16A14741-716F-48B1-A2B6-996CBD41B4D1}" destId="{EE2055A9-2ABC-498E-8DA6-5AF95A73A4F5}" srcOrd="3" destOrd="0" presId="urn:microsoft.com/office/officeart/2005/8/layout/vList4#1"/>
    <dgm:cxn modelId="{F1CAB7A7-5AD3-43EC-BB2F-3C73D6098B17}" type="presParOf" srcId="{16A14741-716F-48B1-A2B6-996CBD41B4D1}" destId="{EA2E977A-20CF-4897-A398-872E9DFF46F3}" srcOrd="4" destOrd="0" presId="urn:microsoft.com/office/officeart/2005/8/layout/vList4#1"/>
    <dgm:cxn modelId="{8B4739E9-C706-4705-8C1A-B2678DBCB9A1}" type="presParOf" srcId="{EA2E977A-20CF-4897-A398-872E9DFF46F3}" destId="{027CE6C8-1E30-41A2-B425-DCAE9799B452}" srcOrd="0" destOrd="0" presId="urn:microsoft.com/office/officeart/2005/8/layout/vList4#1"/>
    <dgm:cxn modelId="{BF005875-A2EB-46A2-81C2-8C10AA9156ED}" type="presParOf" srcId="{EA2E977A-20CF-4897-A398-872E9DFF46F3}" destId="{0A8C427A-7692-4A40-A4D4-FE999304A5D7}" srcOrd="1" destOrd="0" presId="urn:microsoft.com/office/officeart/2005/8/layout/vList4#1"/>
    <dgm:cxn modelId="{4FD481D7-488E-4728-BFCB-EE3DAF95CD8B}" type="presParOf" srcId="{EA2E977A-20CF-4897-A398-872E9DFF46F3}" destId="{9AFBF0D0-A7AE-4874-9A6D-ABB4CC723F0C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Best Buy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Dell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HP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IBM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070C545B-B173-4256-A2D3-58DD2249A778}" type="presOf" srcId="{00E64227-B047-4D32-B052-17CF75F27C20}" destId="{6B01E108-8649-44C7-8861-C4AE18AD12CD}" srcOrd="0" destOrd="0" presId="urn:microsoft.com/office/officeart/2005/8/layout/radial3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B4115045-3224-453D-9635-DC8539434565}" type="presOf" srcId="{179F9FF8-2412-4B14-90DA-E2DC8CE49B2D}" destId="{50E349F4-5E36-4A30-975C-1E1217876F41}" srcOrd="0" destOrd="0" presId="urn:microsoft.com/office/officeart/2005/8/layout/radial3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6660CE81-EFF1-46A2-9611-F0A977689E72}" type="presOf" srcId="{3F77AFE8-5732-4EEB-A228-97C1E7238EAA}" destId="{37E10AA3-E4D9-4521-AD06-6EA7BF328553}" srcOrd="0" destOrd="0" presId="urn:microsoft.com/office/officeart/2005/8/layout/radial3"/>
    <dgm:cxn modelId="{E9CEC09C-0760-4F8B-94E1-9F018E073A0F}" type="presOf" srcId="{CDF87C25-51CA-4876-9F6B-CC637CEB6AB4}" destId="{19B3DAAB-D293-4E5E-A682-1321BB630EFA}" srcOrd="0" destOrd="0" presId="urn:microsoft.com/office/officeart/2005/8/layout/radial3"/>
    <dgm:cxn modelId="{0C6422B5-A872-41EC-AFED-9987E356F38F}" type="presOf" srcId="{4D38F9BB-F69C-41F1-8499-84F3E48F3745}" destId="{2C58C347-4395-4169-B39A-E72C04B3AC65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5147F1C8-9631-4459-B220-686DB1A55FEC}" type="presOf" srcId="{A7E2D47A-5BE4-4B80-84D0-221929D5D29F}" destId="{938E27EF-4B14-4D53-BEA7-91B4D4D292EF}" srcOrd="0" destOrd="0" presId="urn:microsoft.com/office/officeart/2005/8/layout/radial3"/>
    <dgm:cxn modelId="{F211DDCE-1EE2-40AB-93D0-FFE18B52D648}" type="presOf" srcId="{8E0B7885-18E9-461A-82D1-3A2C8BF73766}" destId="{D614980A-9CC6-43E0-85A8-5A12862E2DE2}" srcOrd="0" destOrd="0" presId="urn:microsoft.com/office/officeart/2005/8/layout/radial3"/>
    <dgm:cxn modelId="{D618FBC4-FC7B-4210-A9C9-2F521348A427}" type="presParOf" srcId="{2C58C347-4395-4169-B39A-E72C04B3AC65}" destId="{8FCCFA75-C686-4213-B985-596021B10BB6}" srcOrd="0" destOrd="0" presId="urn:microsoft.com/office/officeart/2005/8/layout/radial3"/>
    <dgm:cxn modelId="{84A69BA9-04E8-4E38-A057-8480357FA1DF}" type="presParOf" srcId="{8FCCFA75-C686-4213-B985-596021B10BB6}" destId="{19B3DAAB-D293-4E5E-A682-1321BB630EFA}" srcOrd="0" destOrd="0" presId="urn:microsoft.com/office/officeart/2005/8/layout/radial3"/>
    <dgm:cxn modelId="{8813523E-EE83-4002-A050-23388ECBEEEE}" type="presParOf" srcId="{8FCCFA75-C686-4213-B985-596021B10BB6}" destId="{938E27EF-4B14-4D53-BEA7-91B4D4D292EF}" srcOrd="1" destOrd="0" presId="urn:microsoft.com/office/officeart/2005/8/layout/radial3"/>
    <dgm:cxn modelId="{C7FDBECC-4204-4217-B563-BED7E384D378}" type="presParOf" srcId="{8FCCFA75-C686-4213-B985-596021B10BB6}" destId="{D614980A-9CC6-43E0-85A8-5A12862E2DE2}" srcOrd="2" destOrd="0" presId="urn:microsoft.com/office/officeart/2005/8/layout/radial3"/>
    <dgm:cxn modelId="{F829EC0E-2001-4396-BE0D-6F036AA90757}" type="presParOf" srcId="{8FCCFA75-C686-4213-B985-596021B10BB6}" destId="{50E349F4-5E36-4A30-975C-1E1217876F41}" srcOrd="3" destOrd="0" presId="urn:microsoft.com/office/officeart/2005/8/layout/radial3"/>
    <dgm:cxn modelId="{3F96C85D-E0C9-4779-8946-DFEF65CCDF34}" type="presParOf" srcId="{8FCCFA75-C686-4213-B985-596021B10BB6}" destId="{37E10AA3-E4D9-4521-AD06-6EA7BF328553}" srcOrd="4" destOrd="0" presId="urn:microsoft.com/office/officeart/2005/8/layout/radial3"/>
    <dgm:cxn modelId="{30F6627F-BF81-4EC2-8645-F275C6A9A29F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Dell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Laptop 101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Dell Server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Dell Switch 902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Desktop 200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Storage Server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E7F0C102-5840-4601-9B86-DB74FD958DFC}" type="presOf" srcId="{A7E2D47A-5BE4-4B80-84D0-221929D5D29F}" destId="{938E27EF-4B14-4D53-BEA7-91B4D4D292EF}" srcOrd="0" destOrd="0" presId="urn:microsoft.com/office/officeart/2005/8/layout/radial3"/>
    <dgm:cxn modelId="{C8676428-ECC1-4E6A-8A82-536B3E874EF1}" type="presOf" srcId="{8E0B7885-18E9-461A-82D1-3A2C8BF73766}" destId="{D614980A-9CC6-43E0-85A8-5A12862E2DE2}" srcOrd="0" destOrd="0" presId="urn:microsoft.com/office/officeart/2005/8/layout/radial3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73396BAB-44CB-482C-A25A-0B7983B1AA57}" type="presOf" srcId="{CDF87C25-51CA-4876-9F6B-CC637CEB6AB4}" destId="{19B3DAAB-D293-4E5E-A682-1321BB630EFA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FF9EEFD4-144D-4150-9E8E-A8249092909A}" type="presOf" srcId="{3F77AFE8-5732-4EEB-A228-97C1E7238EAA}" destId="{37E10AA3-E4D9-4521-AD06-6EA7BF328553}" srcOrd="0" destOrd="0" presId="urn:microsoft.com/office/officeart/2005/8/layout/radial3"/>
    <dgm:cxn modelId="{47A87BE0-BCCD-428B-AA18-4F85FDFD0C14}" type="presOf" srcId="{00E64227-B047-4D32-B052-17CF75F27C20}" destId="{6B01E108-8649-44C7-8861-C4AE18AD12CD}" srcOrd="0" destOrd="0" presId="urn:microsoft.com/office/officeart/2005/8/layout/radial3"/>
    <dgm:cxn modelId="{267891F1-7FD4-4805-BCDC-BDC3A76665CE}" type="presOf" srcId="{4D38F9BB-F69C-41F1-8499-84F3E48F3745}" destId="{2C58C347-4395-4169-B39A-E72C04B3AC65}" srcOrd="0" destOrd="0" presId="urn:microsoft.com/office/officeart/2005/8/layout/radial3"/>
    <dgm:cxn modelId="{A24E49FC-DBB0-407E-974D-FD53A239FDD9}" type="presOf" srcId="{179F9FF8-2412-4B14-90DA-E2DC8CE49B2D}" destId="{50E349F4-5E36-4A30-975C-1E1217876F41}" srcOrd="0" destOrd="0" presId="urn:microsoft.com/office/officeart/2005/8/layout/radial3"/>
    <dgm:cxn modelId="{C06420D9-8862-40F6-9D42-150CA4F04632}" type="presParOf" srcId="{2C58C347-4395-4169-B39A-E72C04B3AC65}" destId="{8FCCFA75-C686-4213-B985-596021B10BB6}" srcOrd="0" destOrd="0" presId="urn:microsoft.com/office/officeart/2005/8/layout/radial3"/>
    <dgm:cxn modelId="{7D998317-2C85-4D5A-9818-EE57DCBAFC7D}" type="presParOf" srcId="{8FCCFA75-C686-4213-B985-596021B10BB6}" destId="{19B3DAAB-D293-4E5E-A682-1321BB630EFA}" srcOrd="0" destOrd="0" presId="urn:microsoft.com/office/officeart/2005/8/layout/radial3"/>
    <dgm:cxn modelId="{69C6BEA1-553A-4342-91DD-E1B150808A70}" type="presParOf" srcId="{8FCCFA75-C686-4213-B985-596021B10BB6}" destId="{938E27EF-4B14-4D53-BEA7-91B4D4D292EF}" srcOrd="1" destOrd="0" presId="urn:microsoft.com/office/officeart/2005/8/layout/radial3"/>
    <dgm:cxn modelId="{BBCF3A70-E8C7-4AED-BB4D-884AA9120E23}" type="presParOf" srcId="{8FCCFA75-C686-4213-B985-596021B10BB6}" destId="{D614980A-9CC6-43E0-85A8-5A12862E2DE2}" srcOrd="2" destOrd="0" presId="urn:microsoft.com/office/officeart/2005/8/layout/radial3"/>
    <dgm:cxn modelId="{1D2C96F3-77C3-4EC1-8251-CBABA98924D3}" type="presParOf" srcId="{8FCCFA75-C686-4213-B985-596021B10BB6}" destId="{50E349F4-5E36-4A30-975C-1E1217876F41}" srcOrd="3" destOrd="0" presId="urn:microsoft.com/office/officeart/2005/8/layout/radial3"/>
    <dgm:cxn modelId="{E170E268-44BC-475E-AB8E-492F77110C74}" type="presParOf" srcId="{8FCCFA75-C686-4213-B985-596021B10BB6}" destId="{37E10AA3-E4D9-4521-AD06-6EA7BF328553}" srcOrd="4" destOrd="0" presId="urn:microsoft.com/office/officeart/2005/8/layout/radial3"/>
    <dgm:cxn modelId="{418D343E-2467-4695-8DA9-75DC3B13DBD7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Best Buy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Dell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HP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IBM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6201030A-DE2C-4232-AA64-45EF6D8CFB3F}" type="presOf" srcId="{CDF87C25-51CA-4876-9F6B-CC637CEB6AB4}" destId="{19B3DAAB-D293-4E5E-A682-1321BB630EFA}" srcOrd="0" destOrd="0" presId="urn:microsoft.com/office/officeart/2005/8/layout/radial3"/>
    <dgm:cxn modelId="{357EAC17-9806-40CB-A276-ED31065986FA}" type="presOf" srcId="{4D38F9BB-F69C-41F1-8499-84F3E48F3745}" destId="{2C58C347-4395-4169-B39A-E72C04B3AC65}" srcOrd="0" destOrd="0" presId="urn:microsoft.com/office/officeart/2005/8/layout/radial3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77C2842D-8D0C-4AF8-A7C8-80E44E9FB13B}" type="presOf" srcId="{179F9FF8-2412-4B14-90DA-E2DC8CE49B2D}" destId="{50E349F4-5E36-4A30-975C-1E1217876F41}" srcOrd="0" destOrd="0" presId="urn:microsoft.com/office/officeart/2005/8/layout/radial3"/>
    <dgm:cxn modelId="{419CE82E-EF2E-43A4-8C06-FDE7B946A5AA}" type="presOf" srcId="{A7E2D47A-5BE4-4B80-84D0-221929D5D29F}" destId="{938E27EF-4B14-4D53-BEA7-91B4D4D292EF}" srcOrd="0" destOrd="0" presId="urn:microsoft.com/office/officeart/2005/8/layout/radial3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EEFA399D-CE50-4B1D-BCF4-913F368C34B0}" type="presOf" srcId="{8E0B7885-18E9-461A-82D1-3A2C8BF73766}" destId="{D614980A-9CC6-43E0-85A8-5A12862E2DE2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3C8B1BBF-1E56-4C9E-AACF-7EB69FBEA715}" type="presOf" srcId="{3F77AFE8-5732-4EEB-A228-97C1E7238EAA}" destId="{37E10AA3-E4D9-4521-AD06-6EA7BF328553}" srcOrd="0" destOrd="0" presId="urn:microsoft.com/office/officeart/2005/8/layout/radial3"/>
    <dgm:cxn modelId="{652D21E0-B987-469B-87F2-9D3E38649B9A}" type="presOf" srcId="{00E64227-B047-4D32-B052-17CF75F27C20}" destId="{6B01E108-8649-44C7-8861-C4AE18AD12CD}" srcOrd="0" destOrd="0" presId="urn:microsoft.com/office/officeart/2005/8/layout/radial3"/>
    <dgm:cxn modelId="{D40FE465-28D0-42B8-A014-1994C9C1128C}" type="presParOf" srcId="{2C58C347-4395-4169-B39A-E72C04B3AC65}" destId="{8FCCFA75-C686-4213-B985-596021B10BB6}" srcOrd="0" destOrd="0" presId="urn:microsoft.com/office/officeart/2005/8/layout/radial3"/>
    <dgm:cxn modelId="{B0E3C921-55D0-4A7F-94AF-88291B9D07A8}" type="presParOf" srcId="{8FCCFA75-C686-4213-B985-596021B10BB6}" destId="{19B3DAAB-D293-4E5E-A682-1321BB630EFA}" srcOrd="0" destOrd="0" presId="urn:microsoft.com/office/officeart/2005/8/layout/radial3"/>
    <dgm:cxn modelId="{B4ACDCD2-2402-4C43-904C-3D93EBFD073C}" type="presParOf" srcId="{8FCCFA75-C686-4213-B985-596021B10BB6}" destId="{938E27EF-4B14-4D53-BEA7-91B4D4D292EF}" srcOrd="1" destOrd="0" presId="urn:microsoft.com/office/officeart/2005/8/layout/radial3"/>
    <dgm:cxn modelId="{5BC60604-06A1-4721-8135-D34463DE0A6A}" type="presParOf" srcId="{8FCCFA75-C686-4213-B985-596021B10BB6}" destId="{D614980A-9CC6-43E0-85A8-5A12862E2DE2}" srcOrd="2" destOrd="0" presId="urn:microsoft.com/office/officeart/2005/8/layout/radial3"/>
    <dgm:cxn modelId="{74E0C37A-B47E-43BC-A0CC-BBD864A7BC7F}" type="presParOf" srcId="{8FCCFA75-C686-4213-B985-596021B10BB6}" destId="{50E349F4-5E36-4A30-975C-1E1217876F41}" srcOrd="3" destOrd="0" presId="urn:microsoft.com/office/officeart/2005/8/layout/radial3"/>
    <dgm:cxn modelId="{72556EA2-0594-48AC-BDD0-822FE6B88EC4}" type="presParOf" srcId="{8FCCFA75-C686-4213-B985-596021B10BB6}" destId="{37E10AA3-E4D9-4521-AD06-6EA7BF328553}" srcOrd="4" destOrd="0" presId="urn:microsoft.com/office/officeart/2005/8/layout/radial3"/>
    <dgm:cxn modelId="{6B037F55-7D8A-420C-921B-181F07DD701A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8F9BB-F69C-41F1-8499-84F3E48F37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7C25-51CA-4876-9F6B-CC637CEB6AB4}">
      <dgm:prSet phldrT="[Text]"/>
      <dgm:spPr/>
      <dgm:t>
        <a:bodyPr/>
        <a:lstStyle/>
        <a:p>
          <a:pPr algn="ctr"/>
          <a:r>
            <a:rPr lang="en-US" dirty="0"/>
            <a:t>Dell</a:t>
          </a:r>
        </a:p>
      </dgm:t>
    </dgm:pt>
    <dgm:pt modelId="{913D27AA-43CA-40C1-A28A-D0B91D9B74A6}" type="parTrans" cxnId="{ECAC0359-23D5-4847-ADF7-E843A34876DF}">
      <dgm:prSet/>
      <dgm:spPr/>
      <dgm:t>
        <a:bodyPr/>
        <a:lstStyle/>
        <a:p>
          <a:endParaRPr lang="en-US"/>
        </a:p>
      </dgm:t>
    </dgm:pt>
    <dgm:pt modelId="{5A8A1BFB-4900-4588-882B-F1BB0164287B}" type="sibTrans" cxnId="{ECAC0359-23D5-4847-ADF7-E843A34876DF}">
      <dgm:prSet/>
      <dgm:spPr/>
      <dgm:t>
        <a:bodyPr/>
        <a:lstStyle/>
        <a:p>
          <a:endParaRPr lang="en-US"/>
        </a:p>
      </dgm:t>
    </dgm:pt>
    <dgm:pt modelId="{A7E2D47A-5BE4-4B80-84D0-221929D5D29F}">
      <dgm:prSet phldrT="[Text]"/>
      <dgm:spPr/>
      <dgm:t>
        <a:bodyPr/>
        <a:lstStyle/>
        <a:p>
          <a:r>
            <a:rPr lang="en-US" dirty="0"/>
            <a:t>Laptop 101</a:t>
          </a:r>
        </a:p>
      </dgm:t>
    </dgm:pt>
    <dgm:pt modelId="{AE8FA8C7-EFF2-42B3-AF1B-B6755280EC77}" type="parTrans" cxnId="{2E37957B-4505-4B16-83A0-956594E1817B}">
      <dgm:prSet/>
      <dgm:spPr/>
      <dgm:t>
        <a:bodyPr/>
        <a:lstStyle/>
        <a:p>
          <a:endParaRPr lang="en-US"/>
        </a:p>
      </dgm:t>
    </dgm:pt>
    <dgm:pt modelId="{03CC6275-0FCD-48F1-BEBC-4ECF8BE86760}" type="sibTrans" cxnId="{2E37957B-4505-4B16-83A0-956594E1817B}">
      <dgm:prSet/>
      <dgm:spPr/>
      <dgm:t>
        <a:bodyPr/>
        <a:lstStyle/>
        <a:p>
          <a:endParaRPr lang="en-US"/>
        </a:p>
      </dgm:t>
    </dgm:pt>
    <dgm:pt modelId="{8E0B7885-18E9-461A-82D1-3A2C8BF73766}">
      <dgm:prSet phldrT="[Text]"/>
      <dgm:spPr/>
      <dgm:t>
        <a:bodyPr/>
        <a:lstStyle/>
        <a:p>
          <a:r>
            <a:rPr lang="en-US" dirty="0"/>
            <a:t>Dell Server</a:t>
          </a:r>
        </a:p>
      </dgm:t>
    </dgm:pt>
    <dgm:pt modelId="{A9F66B7D-9946-417F-AE56-38932A1415A6}" type="parTrans" cxnId="{B0A8E858-261A-4721-B4C7-22FD74CEDD58}">
      <dgm:prSet/>
      <dgm:spPr/>
      <dgm:t>
        <a:bodyPr/>
        <a:lstStyle/>
        <a:p>
          <a:endParaRPr lang="en-US"/>
        </a:p>
      </dgm:t>
    </dgm:pt>
    <dgm:pt modelId="{30AD5D39-58EB-447C-8968-37D920F035C5}" type="sibTrans" cxnId="{B0A8E858-261A-4721-B4C7-22FD74CEDD58}">
      <dgm:prSet/>
      <dgm:spPr/>
      <dgm:t>
        <a:bodyPr/>
        <a:lstStyle/>
        <a:p>
          <a:endParaRPr lang="en-US"/>
        </a:p>
      </dgm:t>
    </dgm:pt>
    <dgm:pt modelId="{179F9FF8-2412-4B14-90DA-E2DC8CE49B2D}">
      <dgm:prSet phldrT="[Text]"/>
      <dgm:spPr/>
      <dgm:t>
        <a:bodyPr/>
        <a:lstStyle/>
        <a:p>
          <a:r>
            <a:rPr lang="en-US" dirty="0"/>
            <a:t>Dell Switch 902</a:t>
          </a:r>
        </a:p>
      </dgm:t>
    </dgm:pt>
    <dgm:pt modelId="{FC5DF6F0-33AB-44BE-9192-EFEEC73008B1}" type="parTrans" cxnId="{297EAFB7-1C8A-462B-A965-F3C936313D36}">
      <dgm:prSet/>
      <dgm:spPr/>
      <dgm:t>
        <a:bodyPr/>
        <a:lstStyle/>
        <a:p>
          <a:endParaRPr lang="en-US"/>
        </a:p>
      </dgm:t>
    </dgm:pt>
    <dgm:pt modelId="{1A1BA6A7-6E93-482A-8D36-F8A0C018EBF3}" type="sibTrans" cxnId="{297EAFB7-1C8A-462B-A965-F3C936313D36}">
      <dgm:prSet/>
      <dgm:spPr/>
      <dgm:t>
        <a:bodyPr/>
        <a:lstStyle/>
        <a:p>
          <a:endParaRPr lang="en-US"/>
        </a:p>
      </dgm:t>
    </dgm:pt>
    <dgm:pt modelId="{00E64227-B047-4D32-B052-17CF75F27C20}">
      <dgm:prSet phldrT="[Text]"/>
      <dgm:spPr/>
      <dgm:t>
        <a:bodyPr/>
        <a:lstStyle/>
        <a:p>
          <a:r>
            <a:rPr lang="en-US" dirty="0"/>
            <a:t>Desktop 200</a:t>
          </a:r>
        </a:p>
      </dgm:t>
    </dgm:pt>
    <dgm:pt modelId="{CC64FBC2-4609-4E03-8733-344DF83F0716}" type="parTrans" cxnId="{3EFAB45F-81DE-435B-BD11-9875BA0700DB}">
      <dgm:prSet/>
      <dgm:spPr/>
      <dgm:t>
        <a:bodyPr/>
        <a:lstStyle/>
        <a:p>
          <a:endParaRPr lang="en-US"/>
        </a:p>
      </dgm:t>
    </dgm:pt>
    <dgm:pt modelId="{A3FFECD6-6C93-452F-BADC-DE4EF7801004}" type="sibTrans" cxnId="{3EFAB45F-81DE-435B-BD11-9875BA0700DB}">
      <dgm:prSet/>
      <dgm:spPr/>
      <dgm:t>
        <a:bodyPr/>
        <a:lstStyle/>
        <a:p>
          <a:endParaRPr lang="en-US"/>
        </a:p>
      </dgm:t>
    </dgm:pt>
    <dgm:pt modelId="{3F77AFE8-5732-4EEB-A228-97C1E7238EAA}">
      <dgm:prSet/>
      <dgm:spPr/>
      <dgm:t>
        <a:bodyPr/>
        <a:lstStyle/>
        <a:p>
          <a:r>
            <a:rPr lang="en-US" dirty="0"/>
            <a:t>Storage Server</a:t>
          </a:r>
        </a:p>
      </dgm:t>
    </dgm:pt>
    <dgm:pt modelId="{17972C4F-76EC-4FD8-87B9-B64334A48411}" type="parTrans" cxnId="{9B796D28-F46C-40A6-9D8C-2BB7A7BD6822}">
      <dgm:prSet/>
      <dgm:spPr/>
      <dgm:t>
        <a:bodyPr/>
        <a:lstStyle/>
        <a:p>
          <a:endParaRPr lang="en-US"/>
        </a:p>
      </dgm:t>
    </dgm:pt>
    <dgm:pt modelId="{FFFD9494-A725-494A-9BFD-C750C1BD86AE}" type="sibTrans" cxnId="{9B796D28-F46C-40A6-9D8C-2BB7A7BD6822}">
      <dgm:prSet/>
      <dgm:spPr/>
      <dgm:t>
        <a:bodyPr/>
        <a:lstStyle/>
        <a:p>
          <a:endParaRPr lang="en-US"/>
        </a:p>
      </dgm:t>
    </dgm:pt>
    <dgm:pt modelId="{2C58C347-4395-4169-B39A-E72C04B3AC65}" type="pres">
      <dgm:prSet presAssocID="{4D38F9BB-F69C-41F1-8499-84F3E48F3745}" presName="composite" presStyleCnt="0">
        <dgm:presLayoutVars>
          <dgm:chMax val="1"/>
          <dgm:dir/>
          <dgm:resizeHandles val="exact"/>
        </dgm:presLayoutVars>
      </dgm:prSet>
      <dgm:spPr/>
    </dgm:pt>
    <dgm:pt modelId="{8FCCFA75-C686-4213-B985-596021B10BB6}" type="pres">
      <dgm:prSet presAssocID="{4D38F9BB-F69C-41F1-8499-84F3E48F3745}" presName="radial" presStyleCnt="0">
        <dgm:presLayoutVars>
          <dgm:animLvl val="ctr"/>
        </dgm:presLayoutVars>
      </dgm:prSet>
      <dgm:spPr/>
    </dgm:pt>
    <dgm:pt modelId="{19B3DAAB-D293-4E5E-A682-1321BB630EFA}" type="pres">
      <dgm:prSet presAssocID="{CDF87C25-51CA-4876-9F6B-CC637CEB6AB4}" presName="centerShape" presStyleLbl="vennNode1" presStyleIdx="0" presStyleCnt="6"/>
      <dgm:spPr/>
    </dgm:pt>
    <dgm:pt modelId="{938E27EF-4B14-4D53-BEA7-91B4D4D292EF}" type="pres">
      <dgm:prSet presAssocID="{A7E2D47A-5BE4-4B80-84D0-221929D5D29F}" presName="node" presStyleLbl="vennNode1" presStyleIdx="1" presStyleCnt="6">
        <dgm:presLayoutVars>
          <dgm:bulletEnabled val="1"/>
        </dgm:presLayoutVars>
      </dgm:prSet>
      <dgm:spPr/>
    </dgm:pt>
    <dgm:pt modelId="{D614980A-9CC6-43E0-85A8-5A12862E2DE2}" type="pres">
      <dgm:prSet presAssocID="{8E0B7885-18E9-461A-82D1-3A2C8BF73766}" presName="node" presStyleLbl="vennNode1" presStyleIdx="2" presStyleCnt="6">
        <dgm:presLayoutVars>
          <dgm:bulletEnabled val="1"/>
        </dgm:presLayoutVars>
      </dgm:prSet>
      <dgm:spPr/>
    </dgm:pt>
    <dgm:pt modelId="{50E349F4-5E36-4A30-975C-1E1217876F41}" type="pres">
      <dgm:prSet presAssocID="{179F9FF8-2412-4B14-90DA-E2DC8CE49B2D}" presName="node" presStyleLbl="vennNode1" presStyleIdx="3" presStyleCnt="6">
        <dgm:presLayoutVars>
          <dgm:bulletEnabled val="1"/>
        </dgm:presLayoutVars>
      </dgm:prSet>
      <dgm:spPr/>
    </dgm:pt>
    <dgm:pt modelId="{37E10AA3-E4D9-4521-AD06-6EA7BF328553}" type="pres">
      <dgm:prSet presAssocID="{3F77AFE8-5732-4EEB-A228-97C1E7238EAA}" presName="node" presStyleLbl="vennNode1" presStyleIdx="4" presStyleCnt="6">
        <dgm:presLayoutVars>
          <dgm:bulletEnabled val="1"/>
        </dgm:presLayoutVars>
      </dgm:prSet>
      <dgm:spPr/>
    </dgm:pt>
    <dgm:pt modelId="{6B01E108-8649-44C7-8861-C4AE18AD12CD}" type="pres">
      <dgm:prSet presAssocID="{00E64227-B047-4D32-B052-17CF75F27C20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F9A9E309-566D-4362-BAFD-A52F5847C097}" type="presOf" srcId="{4D38F9BB-F69C-41F1-8499-84F3E48F3745}" destId="{2C58C347-4395-4169-B39A-E72C04B3AC65}" srcOrd="0" destOrd="0" presId="urn:microsoft.com/office/officeart/2005/8/layout/radial3"/>
    <dgm:cxn modelId="{5F60390F-CB51-4EE8-B97C-CAB59B243968}" type="presOf" srcId="{3F77AFE8-5732-4EEB-A228-97C1E7238EAA}" destId="{37E10AA3-E4D9-4521-AD06-6EA7BF328553}" srcOrd="0" destOrd="0" presId="urn:microsoft.com/office/officeart/2005/8/layout/radial3"/>
    <dgm:cxn modelId="{48E4C019-208A-499A-B0A9-9A70C8D4D5D9}" type="presOf" srcId="{CDF87C25-51CA-4876-9F6B-CC637CEB6AB4}" destId="{19B3DAAB-D293-4E5E-A682-1321BB630EFA}" srcOrd="0" destOrd="0" presId="urn:microsoft.com/office/officeart/2005/8/layout/radial3"/>
    <dgm:cxn modelId="{9B796D28-F46C-40A6-9D8C-2BB7A7BD6822}" srcId="{CDF87C25-51CA-4876-9F6B-CC637CEB6AB4}" destId="{3F77AFE8-5732-4EEB-A228-97C1E7238EAA}" srcOrd="3" destOrd="0" parTransId="{17972C4F-76EC-4FD8-87B9-B64334A48411}" sibTransId="{FFFD9494-A725-494A-9BFD-C750C1BD86AE}"/>
    <dgm:cxn modelId="{3EFAB45F-81DE-435B-BD11-9875BA0700DB}" srcId="{CDF87C25-51CA-4876-9F6B-CC637CEB6AB4}" destId="{00E64227-B047-4D32-B052-17CF75F27C20}" srcOrd="4" destOrd="0" parTransId="{CC64FBC2-4609-4E03-8733-344DF83F0716}" sibTransId="{A3FFECD6-6C93-452F-BADC-DE4EF7801004}"/>
    <dgm:cxn modelId="{D7D8994B-FA7E-4407-9837-B0B584294357}" type="presOf" srcId="{A7E2D47A-5BE4-4B80-84D0-221929D5D29F}" destId="{938E27EF-4B14-4D53-BEA7-91B4D4D292EF}" srcOrd="0" destOrd="0" presId="urn:microsoft.com/office/officeart/2005/8/layout/radial3"/>
    <dgm:cxn modelId="{B0A8E858-261A-4721-B4C7-22FD74CEDD58}" srcId="{CDF87C25-51CA-4876-9F6B-CC637CEB6AB4}" destId="{8E0B7885-18E9-461A-82D1-3A2C8BF73766}" srcOrd="1" destOrd="0" parTransId="{A9F66B7D-9946-417F-AE56-38932A1415A6}" sibTransId="{30AD5D39-58EB-447C-8968-37D920F035C5}"/>
    <dgm:cxn modelId="{ECAC0359-23D5-4847-ADF7-E843A34876DF}" srcId="{4D38F9BB-F69C-41F1-8499-84F3E48F3745}" destId="{CDF87C25-51CA-4876-9F6B-CC637CEB6AB4}" srcOrd="0" destOrd="0" parTransId="{913D27AA-43CA-40C1-A28A-D0B91D9B74A6}" sibTransId="{5A8A1BFB-4900-4588-882B-F1BB0164287B}"/>
    <dgm:cxn modelId="{2E37957B-4505-4B16-83A0-956594E1817B}" srcId="{CDF87C25-51CA-4876-9F6B-CC637CEB6AB4}" destId="{A7E2D47A-5BE4-4B80-84D0-221929D5D29F}" srcOrd="0" destOrd="0" parTransId="{AE8FA8C7-EFF2-42B3-AF1B-B6755280EC77}" sibTransId="{03CC6275-0FCD-48F1-BEBC-4ECF8BE86760}"/>
    <dgm:cxn modelId="{0B9D667F-3E95-44C8-96EB-75DF87855E06}" type="presOf" srcId="{00E64227-B047-4D32-B052-17CF75F27C20}" destId="{6B01E108-8649-44C7-8861-C4AE18AD12CD}" srcOrd="0" destOrd="0" presId="urn:microsoft.com/office/officeart/2005/8/layout/radial3"/>
    <dgm:cxn modelId="{3A2F4DAF-D01C-4824-AADE-23ADC1657578}" type="presOf" srcId="{8E0B7885-18E9-461A-82D1-3A2C8BF73766}" destId="{D614980A-9CC6-43E0-85A8-5A12862E2DE2}" srcOrd="0" destOrd="0" presId="urn:microsoft.com/office/officeart/2005/8/layout/radial3"/>
    <dgm:cxn modelId="{297EAFB7-1C8A-462B-A965-F3C936313D36}" srcId="{CDF87C25-51CA-4876-9F6B-CC637CEB6AB4}" destId="{179F9FF8-2412-4B14-90DA-E2DC8CE49B2D}" srcOrd="2" destOrd="0" parTransId="{FC5DF6F0-33AB-44BE-9192-EFEEC73008B1}" sibTransId="{1A1BA6A7-6E93-482A-8D36-F8A0C018EBF3}"/>
    <dgm:cxn modelId="{8A7553C4-B614-466C-9E7A-F17B19523F2C}" type="presOf" srcId="{179F9FF8-2412-4B14-90DA-E2DC8CE49B2D}" destId="{50E349F4-5E36-4A30-975C-1E1217876F41}" srcOrd="0" destOrd="0" presId="urn:microsoft.com/office/officeart/2005/8/layout/radial3"/>
    <dgm:cxn modelId="{799606E0-FE6B-42F9-B72E-CC6EC55D4038}" type="presParOf" srcId="{2C58C347-4395-4169-B39A-E72C04B3AC65}" destId="{8FCCFA75-C686-4213-B985-596021B10BB6}" srcOrd="0" destOrd="0" presId="urn:microsoft.com/office/officeart/2005/8/layout/radial3"/>
    <dgm:cxn modelId="{0312DC32-8FD8-47CE-B262-B500488B99A9}" type="presParOf" srcId="{8FCCFA75-C686-4213-B985-596021B10BB6}" destId="{19B3DAAB-D293-4E5E-A682-1321BB630EFA}" srcOrd="0" destOrd="0" presId="urn:microsoft.com/office/officeart/2005/8/layout/radial3"/>
    <dgm:cxn modelId="{C22611C2-C895-4335-B9FA-677372D8A688}" type="presParOf" srcId="{8FCCFA75-C686-4213-B985-596021B10BB6}" destId="{938E27EF-4B14-4D53-BEA7-91B4D4D292EF}" srcOrd="1" destOrd="0" presId="urn:microsoft.com/office/officeart/2005/8/layout/radial3"/>
    <dgm:cxn modelId="{440F2AD8-5295-4CE5-9D6D-D280709825A3}" type="presParOf" srcId="{8FCCFA75-C686-4213-B985-596021B10BB6}" destId="{D614980A-9CC6-43E0-85A8-5A12862E2DE2}" srcOrd="2" destOrd="0" presId="urn:microsoft.com/office/officeart/2005/8/layout/radial3"/>
    <dgm:cxn modelId="{A05C1464-1524-472A-A253-1181DED5C770}" type="presParOf" srcId="{8FCCFA75-C686-4213-B985-596021B10BB6}" destId="{50E349F4-5E36-4A30-975C-1E1217876F41}" srcOrd="3" destOrd="0" presId="urn:microsoft.com/office/officeart/2005/8/layout/radial3"/>
    <dgm:cxn modelId="{224D146E-CCCB-4186-B848-F127855F82F5}" type="presParOf" srcId="{8FCCFA75-C686-4213-B985-596021B10BB6}" destId="{37E10AA3-E4D9-4521-AD06-6EA7BF328553}" srcOrd="4" destOrd="0" presId="urn:microsoft.com/office/officeart/2005/8/layout/radial3"/>
    <dgm:cxn modelId="{14D67DE3-E530-49B3-B402-375C19940101}" type="presParOf" srcId="{8FCCFA75-C686-4213-B985-596021B10BB6}" destId="{6B01E108-8649-44C7-8861-C4AE18AD12C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69C48C-748A-4EC0-B5B7-EC23A9D1DA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8BBAC-5357-4CB7-ADF5-5FD7458F32A5}">
      <dgm:prSet phldrT="[Text]"/>
      <dgm:spPr/>
      <dgm:t>
        <a:bodyPr/>
        <a:lstStyle/>
        <a:p>
          <a:r>
            <a:rPr lang="en-US" dirty="0"/>
            <a:t>Supplier Directory</a:t>
          </a:r>
        </a:p>
      </dgm:t>
    </dgm:pt>
    <dgm:pt modelId="{C1B298F0-1ACD-4AD3-A68A-F0E8C73DA380}" type="parTrans" cxnId="{832FB871-A61C-4875-AFE3-13DEAD5964DD}">
      <dgm:prSet/>
      <dgm:spPr/>
      <dgm:t>
        <a:bodyPr/>
        <a:lstStyle/>
        <a:p>
          <a:endParaRPr lang="en-US"/>
        </a:p>
      </dgm:t>
    </dgm:pt>
    <dgm:pt modelId="{5DFCBDF7-7829-46DE-8D40-9C82F0764EC1}" type="sibTrans" cxnId="{832FB871-A61C-4875-AFE3-13DEAD5964DD}">
      <dgm:prSet/>
      <dgm:spPr/>
      <dgm:t>
        <a:bodyPr/>
        <a:lstStyle/>
        <a:p>
          <a:endParaRPr lang="en-US"/>
        </a:p>
      </dgm:t>
    </dgm:pt>
    <dgm:pt modelId="{7F369E30-D98C-413A-808C-E6329BE40648}">
      <dgm:prSet phldrT="[Text]"/>
      <dgm:spPr/>
      <dgm:t>
        <a:bodyPr/>
        <a:lstStyle/>
        <a:p>
          <a:r>
            <a:rPr lang="en-US" dirty="0"/>
            <a:t>Toshiba</a:t>
          </a:r>
        </a:p>
      </dgm:t>
    </dgm:pt>
    <dgm:pt modelId="{5369E583-F86A-4130-BC32-37D9154A22B0}" type="parTrans" cxnId="{16005908-99AC-4407-836A-2E6BF93DB356}">
      <dgm:prSet/>
      <dgm:spPr/>
      <dgm:t>
        <a:bodyPr/>
        <a:lstStyle/>
        <a:p>
          <a:endParaRPr lang="en-US"/>
        </a:p>
      </dgm:t>
    </dgm:pt>
    <dgm:pt modelId="{65A6576F-8843-4C6E-83FC-4502FEA84A25}" type="sibTrans" cxnId="{16005908-99AC-4407-836A-2E6BF93DB356}">
      <dgm:prSet/>
      <dgm:spPr/>
      <dgm:t>
        <a:bodyPr/>
        <a:lstStyle/>
        <a:p>
          <a:endParaRPr lang="en-US"/>
        </a:p>
      </dgm:t>
    </dgm:pt>
    <dgm:pt modelId="{BE9A00FE-057D-4542-A39E-921314379769}">
      <dgm:prSet phldrT="[Text]"/>
      <dgm:spPr/>
      <dgm:t>
        <a:bodyPr/>
        <a:lstStyle/>
        <a:p>
          <a:r>
            <a:rPr lang="en-US" dirty="0"/>
            <a:t>Satellite 100 </a:t>
          </a:r>
        </a:p>
      </dgm:t>
    </dgm:pt>
    <dgm:pt modelId="{EF219974-AEE5-4D7B-AE2B-2371885662FD}" type="parTrans" cxnId="{8D2B43C9-7D54-42B5-A8C1-39E71C756569}">
      <dgm:prSet/>
      <dgm:spPr/>
      <dgm:t>
        <a:bodyPr/>
        <a:lstStyle/>
        <a:p>
          <a:endParaRPr lang="en-US"/>
        </a:p>
      </dgm:t>
    </dgm:pt>
    <dgm:pt modelId="{CEA3F27C-B3D1-49A1-90AE-211684DEA677}" type="sibTrans" cxnId="{8D2B43C9-7D54-42B5-A8C1-39E71C756569}">
      <dgm:prSet/>
      <dgm:spPr/>
      <dgm:t>
        <a:bodyPr/>
        <a:lstStyle/>
        <a:p>
          <a:endParaRPr lang="en-US"/>
        </a:p>
      </dgm:t>
    </dgm:pt>
    <dgm:pt modelId="{041581D3-C395-4A49-B059-AB3764344109}">
      <dgm:prSet phldrT="[Text]"/>
      <dgm:spPr/>
      <dgm:t>
        <a:bodyPr/>
        <a:lstStyle/>
        <a:p>
          <a:r>
            <a:rPr lang="en-US" dirty="0"/>
            <a:t>TECRA 6500</a:t>
          </a:r>
        </a:p>
      </dgm:t>
    </dgm:pt>
    <dgm:pt modelId="{8B478304-1D1A-4D97-9610-8CF9DEC2F17E}" type="parTrans" cxnId="{5401C1EF-7176-459C-80D4-23569CE24B55}">
      <dgm:prSet/>
      <dgm:spPr/>
      <dgm:t>
        <a:bodyPr/>
        <a:lstStyle/>
        <a:p>
          <a:endParaRPr lang="en-US"/>
        </a:p>
      </dgm:t>
    </dgm:pt>
    <dgm:pt modelId="{C2CC30BF-466A-459A-A04A-E92BF1DB1621}" type="sibTrans" cxnId="{5401C1EF-7176-459C-80D4-23569CE24B55}">
      <dgm:prSet/>
      <dgm:spPr/>
      <dgm:t>
        <a:bodyPr/>
        <a:lstStyle/>
        <a:p>
          <a:endParaRPr lang="en-US"/>
        </a:p>
      </dgm:t>
    </dgm:pt>
    <dgm:pt modelId="{2A2762A0-BFC0-42A7-B4DC-78EB47B4F075}">
      <dgm:prSet phldrT="[Text]"/>
      <dgm:spPr/>
      <dgm:t>
        <a:bodyPr/>
        <a:lstStyle/>
        <a:p>
          <a:r>
            <a:rPr lang="en-US" dirty="0"/>
            <a:t>Best Buy</a:t>
          </a:r>
        </a:p>
      </dgm:t>
    </dgm:pt>
    <dgm:pt modelId="{751A9FA1-8767-4454-A1A1-229AFB2C20B8}" type="parTrans" cxnId="{6AF6FEE2-8471-44A7-A960-74324743B417}">
      <dgm:prSet/>
      <dgm:spPr/>
      <dgm:t>
        <a:bodyPr/>
        <a:lstStyle/>
        <a:p>
          <a:endParaRPr lang="en-US"/>
        </a:p>
      </dgm:t>
    </dgm:pt>
    <dgm:pt modelId="{B709BB7A-A429-4255-9B41-BC723DC7A386}" type="sibTrans" cxnId="{6AF6FEE2-8471-44A7-A960-74324743B417}">
      <dgm:prSet/>
      <dgm:spPr/>
      <dgm:t>
        <a:bodyPr/>
        <a:lstStyle/>
        <a:p>
          <a:endParaRPr lang="en-US"/>
        </a:p>
      </dgm:t>
    </dgm:pt>
    <dgm:pt modelId="{CAA3CD88-389D-4DC2-B307-1578977A06CD}">
      <dgm:prSet phldrT="[Text]"/>
      <dgm:spPr/>
      <dgm:t>
        <a:bodyPr/>
        <a:lstStyle/>
        <a:p>
          <a:r>
            <a:rPr lang="en-US" dirty="0"/>
            <a:t>Supplier(s)</a:t>
          </a:r>
        </a:p>
      </dgm:t>
    </dgm:pt>
    <dgm:pt modelId="{99DAEDF2-C217-4EF3-BEA6-01FB4336E1A7}" type="parTrans" cxnId="{E7792DDF-EA03-464F-9275-6F8460ECC2B9}">
      <dgm:prSet/>
      <dgm:spPr/>
      <dgm:t>
        <a:bodyPr/>
        <a:lstStyle/>
        <a:p>
          <a:endParaRPr lang="en-US"/>
        </a:p>
      </dgm:t>
    </dgm:pt>
    <dgm:pt modelId="{1E5651BA-144E-495B-835F-0A485C98E361}" type="sibTrans" cxnId="{E7792DDF-EA03-464F-9275-6F8460ECC2B9}">
      <dgm:prSet/>
      <dgm:spPr/>
      <dgm:t>
        <a:bodyPr/>
        <a:lstStyle/>
        <a:p>
          <a:endParaRPr lang="en-US"/>
        </a:p>
      </dgm:t>
    </dgm:pt>
    <dgm:pt modelId="{8B91805A-DB7E-40C7-AD8B-8C8CB622BE22}">
      <dgm:prSet phldrT="[Text]"/>
      <dgm:spPr/>
      <dgm:t>
        <a:bodyPr/>
        <a:lstStyle/>
        <a:p>
          <a:r>
            <a:rPr lang="en-US" dirty="0"/>
            <a:t>Product(s)</a:t>
          </a:r>
        </a:p>
      </dgm:t>
    </dgm:pt>
    <dgm:pt modelId="{C8640B53-08EE-425F-92D5-BC09204DFE33}" type="parTrans" cxnId="{60A399B2-36B9-4CE2-9E55-0FD72922F7A5}">
      <dgm:prSet/>
      <dgm:spPr/>
      <dgm:t>
        <a:bodyPr/>
        <a:lstStyle/>
        <a:p>
          <a:endParaRPr lang="en-US"/>
        </a:p>
      </dgm:t>
    </dgm:pt>
    <dgm:pt modelId="{E63A2060-81BB-422E-AABA-F9A39F20A5D7}" type="sibTrans" cxnId="{60A399B2-36B9-4CE2-9E55-0FD72922F7A5}">
      <dgm:prSet/>
      <dgm:spPr/>
      <dgm:t>
        <a:bodyPr/>
        <a:lstStyle/>
        <a:p>
          <a:endParaRPr lang="en-US"/>
        </a:p>
      </dgm:t>
    </dgm:pt>
    <dgm:pt modelId="{3990FCF2-5042-489F-B845-8D40CD8F3825}">
      <dgm:prSet/>
      <dgm:spPr/>
      <dgm:t>
        <a:bodyPr/>
        <a:lstStyle/>
        <a:p>
          <a:r>
            <a:rPr lang="en-US" dirty="0"/>
            <a:t>Sony</a:t>
          </a:r>
        </a:p>
      </dgm:t>
    </dgm:pt>
    <dgm:pt modelId="{2256D2C8-A20F-47A0-99A7-DB4270B1A9F0}" type="parTrans" cxnId="{19A00EF8-2809-4A5D-9032-31FEE9CBCE31}">
      <dgm:prSet/>
      <dgm:spPr/>
      <dgm:t>
        <a:bodyPr/>
        <a:lstStyle/>
        <a:p>
          <a:endParaRPr lang="en-US"/>
        </a:p>
      </dgm:t>
    </dgm:pt>
    <dgm:pt modelId="{A6C3D525-AF87-48C4-95C4-5D7E8F80186A}" type="sibTrans" cxnId="{19A00EF8-2809-4A5D-9032-31FEE9CBCE31}">
      <dgm:prSet/>
      <dgm:spPr/>
      <dgm:t>
        <a:bodyPr/>
        <a:lstStyle/>
        <a:p>
          <a:endParaRPr lang="en-US"/>
        </a:p>
      </dgm:t>
    </dgm:pt>
    <dgm:pt modelId="{7949D385-1B20-4AF8-85F2-EB85DF3E5959}">
      <dgm:prSet/>
      <dgm:spPr/>
      <dgm:t>
        <a:bodyPr/>
        <a:lstStyle/>
        <a:p>
          <a:r>
            <a:rPr lang="en-US" dirty="0"/>
            <a:t>Dell</a:t>
          </a:r>
        </a:p>
      </dgm:t>
    </dgm:pt>
    <dgm:pt modelId="{1994361A-297F-4AC0-A7FB-98B644D8A8D1}" type="parTrans" cxnId="{3CD49936-1906-4DE6-9C01-F756BE429454}">
      <dgm:prSet/>
      <dgm:spPr/>
      <dgm:t>
        <a:bodyPr/>
        <a:lstStyle/>
        <a:p>
          <a:endParaRPr lang="en-US"/>
        </a:p>
      </dgm:t>
    </dgm:pt>
    <dgm:pt modelId="{13D25E9E-489A-4AC2-B8ED-E51A5DCD38C2}" type="sibTrans" cxnId="{3CD49936-1906-4DE6-9C01-F756BE429454}">
      <dgm:prSet/>
      <dgm:spPr/>
      <dgm:t>
        <a:bodyPr/>
        <a:lstStyle/>
        <a:p>
          <a:endParaRPr lang="en-US"/>
        </a:p>
      </dgm:t>
    </dgm:pt>
    <dgm:pt modelId="{31499655-6CAF-4E65-93F7-0539E23E2015}">
      <dgm:prSet/>
      <dgm:spPr/>
      <dgm:t>
        <a:bodyPr/>
        <a:lstStyle/>
        <a:p>
          <a:r>
            <a:rPr lang="en-US" dirty="0"/>
            <a:t>IBM</a:t>
          </a:r>
        </a:p>
      </dgm:t>
    </dgm:pt>
    <dgm:pt modelId="{785DD183-893D-427C-AF8B-CC2856329B85}" type="parTrans" cxnId="{C1BE9E8E-B471-4C58-9A98-0020901E20BA}">
      <dgm:prSet/>
      <dgm:spPr/>
      <dgm:t>
        <a:bodyPr/>
        <a:lstStyle/>
        <a:p>
          <a:endParaRPr lang="en-US"/>
        </a:p>
      </dgm:t>
    </dgm:pt>
    <dgm:pt modelId="{CF9F17F0-CB8D-44E9-BE45-C60265EC6599}" type="sibTrans" cxnId="{C1BE9E8E-B471-4C58-9A98-0020901E20BA}">
      <dgm:prSet/>
      <dgm:spPr/>
      <dgm:t>
        <a:bodyPr/>
        <a:lstStyle/>
        <a:p>
          <a:endParaRPr lang="en-US"/>
        </a:p>
      </dgm:t>
    </dgm:pt>
    <dgm:pt modelId="{1D5BE829-BEDB-4E4B-94AB-0E3A71F46FF2}" type="pres">
      <dgm:prSet presAssocID="{0469C48C-748A-4EC0-B5B7-EC23A9D1DA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719186-8556-4BDF-8137-65F303EF4708}" type="pres">
      <dgm:prSet presAssocID="{0469C48C-748A-4EC0-B5B7-EC23A9D1DADB}" presName="hierFlow" presStyleCnt="0"/>
      <dgm:spPr/>
    </dgm:pt>
    <dgm:pt modelId="{7FDB6E40-6BDA-49EB-9B46-0AEC7292B188}" type="pres">
      <dgm:prSet presAssocID="{0469C48C-748A-4EC0-B5B7-EC23A9D1DADB}" presName="firstBuf" presStyleCnt="0"/>
      <dgm:spPr/>
    </dgm:pt>
    <dgm:pt modelId="{BF2C66CE-FADE-4838-B133-178778F86B12}" type="pres">
      <dgm:prSet presAssocID="{0469C48C-748A-4EC0-B5B7-EC23A9D1DA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BE6949-3423-4F9B-8A19-BA1D8B63F437}" type="pres">
      <dgm:prSet presAssocID="{E328BBAC-5357-4CB7-ADF5-5FD7458F32A5}" presName="Name14" presStyleCnt="0"/>
      <dgm:spPr/>
    </dgm:pt>
    <dgm:pt modelId="{355573AB-40F1-40A6-9959-A9F7999AAF6D}" type="pres">
      <dgm:prSet presAssocID="{E328BBAC-5357-4CB7-ADF5-5FD7458F32A5}" presName="level1Shape" presStyleLbl="node0" presStyleIdx="0" presStyleCnt="1">
        <dgm:presLayoutVars>
          <dgm:chPref val="3"/>
        </dgm:presLayoutVars>
      </dgm:prSet>
      <dgm:spPr/>
    </dgm:pt>
    <dgm:pt modelId="{8C76AC23-1B35-463E-B03A-311CCE7DA886}" type="pres">
      <dgm:prSet presAssocID="{E328BBAC-5357-4CB7-ADF5-5FD7458F32A5}" presName="hierChild2" presStyleCnt="0"/>
      <dgm:spPr/>
    </dgm:pt>
    <dgm:pt modelId="{EE0710D7-E397-4D13-86EB-B865DCB7075D}" type="pres">
      <dgm:prSet presAssocID="{5369E583-F86A-4130-BC32-37D9154A22B0}" presName="Name19" presStyleLbl="parChTrans1D2" presStyleIdx="0" presStyleCnt="4"/>
      <dgm:spPr/>
    </dgm:pt>
    <dgm:pt modelId="{1CF29D09-976E-4DAD-9AC6-52A7FCA8B41F}" type="pres">
      <dgm:prSet presAssocID="{7F369E30-D98C-413A-808C-E6329BE40648}" presName="Name21" presStyleCnt="0"/>
      <dgm:spPr/>
    </dgm:pt>
    <dgm:pt modelId="{15FDCFB3-3FC5-4FCE-9BF1-032C495A5532}" type="pres">
      <dgm:prSet presAssocID="{7F369E30-D98C-413A-808C-E6329BE40648}" presName="level2Shape" presStyleLbl="node2" presStyleIdx="0" presStyleCnt="4"/>
      <dgm:spPr/>
    </dgm:pt>
    <dgm:pt modelId="{C2D7B640-DDA2-4A20-9F29-EACD725EDC5F}" type="pres">
      <dgm:prSet presAssocID="{7F369E30-D98C-413A-808C-E6329BE40648}" presName="hierChild3" presStyleCnt="0"/>
      <dgm:spPr/>
    </dgm:pt>
    <dgm:pt modelId="{748DFA01-FA7B-4200-80C2-5D5BF6CCF2B2}" type="pres">
      <dgm:prSet presAssocID="{EF219974-AEE5-4D7B-AE2B-2371885662FD}" presName="Name19" presStyleLbl="parChTrans1D3" presStyleIdx="0" presStyleCnt="2"/>
      <dgm:spPr/>
    </dgm:pt>
    <dgm:pt modelId="{764867C5-76C6-42E6-95EC-889EED7700D9}" type="pres">
      <dgm:prSet presAssocID="{BE9A00FE-057D-4542-A39E-921314379769}" presName="Name21" presStyleCnt="0"/>
      <dgm:spPr/>
    </dgm:pt>
    <dgm:pt modelId="{549A7CCC-0061-4A22-8FF1-9D60EECEEA37}" type="pres">
      <dgm:prSet presAssocID="{BE9A00FE-057D-4542-A39E-921314379769}" presName="level2Shape" presStyleLbl="node3" presStyleIdx="0" presStyleCnt="2"/>
      <dgm:spPr/>
    </dgm:pt>
    <dgm:pt modelId="{F36FC2CB-4438-48D8-8DC2-92AADA56F726}" type="pres">
      <dgm:prSet presAssocID="{BE9A00FE-057D-4542-A39E-921314379769}" presName="hierChild3" presStyleCnt="0"/>
      <dgm:spPr/>
    </dgm:pt>
    <dgm:pt modelId="{18B8CF52-057A-44BF-963B-B0819B5CE414}" type="pres">
      <dgm:prSet presAssocID="{8B478304-1D1A-4D97-9610-8CF9DEC2F17E}" presName="Name19" presStyleLbl="parChTrans1D3" presStyleIdx="1" presStyleCnt="2"/>
      <dgm:spPr/>
    </dgm:pt>
    <dgm:pt modelId="{788FD3E3-5DCC-448B-8780-FE691D5CE991}" type="pres">
      <dgm:prSet presAssocID="{041581D3-C395-4A49-B059-AB3764344109}" presName="Name21" presStyleCnt="0"/>
      <dgm:spPr/>
    </dgm:pt>
    <dgm:pt modelId="{BC3F349B-8E1E-4C8A-9E46-58B253F56F7F}" type="pres">
      <dgm:prSet presAssocID="{041581D3-C395-4A49-B059-AB3764344109}" presName="level2Shape" presStyleLbl="node3" presStyleIdx="1" presStyleCnt="2"/>
      <dgm:spPr/>
    </dgm:pt>
    <dgm:pt modelId="{D8CD1222-6FA3-470E-BB6E-77E11AB8B0BD}" type="pres">
      <dgm:prSet presAssocID="{041581D3-C395-4A49-B059-AB3764344109}" presName="hierChild3" presStyleCnt="0"/>
      <dgm:spPr/>
    </dgm:pt>
    <dgm:pt modelId="{344322B5-4696-4E15-8E0F-4079702DEF9D}" type="pres">
      <dgm:prSet presAssocID="{785DD183-893D-427C-AF8B-CC2856329B85}" presName="Name19" presStyleLbl="parChTrans1D2" presStyleIdx="1" presStyleCnt="4"/>
      <dgm:spPr/>
    </dgm:pt>
    <dgm:pt modelId="{2BC94220-07BE-43B2-A68B-4D57AD2CC771}" type="pres">
      <dgm:prSet presAssocID="{31499655-6CAF-4E65-93F7-0539E23E2015}" presName="Name21" presStyleCnt="0"/>
      <dgm:spPr/>
    </dgm:pt>
    <dgm:pt modelId="{B8D2CC8F-78E9-4EAF-BED6-050ED612D290}" type="pres">
      <dgm:prSet presAssocID="{31499655-6CAF-4E65-93F7-0539E23E2015}" presName="level2Shape" presStyleLbl="node2" presStyleIdx="1" presStyleCnt="4"/>
      <dgm:spPr/>
    </dgm:pt>
    <dgm:pt modelId="{3ACEDC13-DF21-4E52-A8EF-0F6D28EB2C4E}" type="pres">
      <dgm:prSet presAssocID="{31499655-6CAF-4E65-93F7-0539E23E2015}" presName="hierChild3" presStyleCnt="0"/>
      <dgm:spPr/>
    </dgm:pt>
    <dgm:pt modelId="{87B537BE-0B8E-4F32-B6C5-AB55F37A2370}" type="pres">
      <dgm:prSet presAssocID="{1994361A-297F-4AC0-A7FB-98B644D8A8D1}" presName="Name19" presStyleLbl="parChTrans1D2" presStyleIdx="2" presStyleCnt="4"/>
      <dgm:spPr/>
    </dgm:pt>
    <dgm:pt modelId="{E3B9343D-C3B1-4EF9-8C8E-6A35559B6DEE}" type="pres">
      <dgm:prSet presAssocID="{7949D385-1B20-4AF8-85F2-EB85DF3E5959}" presName="Name21" presStyleCnt="0"/>
      <dgm:spPr/>
    </dgm:pt>
    <dgm:pt modelId="{005BD845-64B6-46B1-903E-4E4EF1A9CFD1}" type="pres">
      <dgm:prSet presAssocID="{7949D385-1B20-4AF8-85F2-EB85DF3E5959}" presName="level2Shape" presStyleLbl="node2" presStyleIdx="2" presStyleCnt="4"/>
      <dgm:spPr/>
    </dgm:pt>
    <dgm:pt modelId="{3DA674E4-5937-401D-BD33-65E81DA823F3}" type="pres">
      <dgm:prSet presAssocID="{7949D385-1B20-4AF8-85F2-EB85DF3E5959}" presName="hierChild3" presStyleCnt="0"/>
      <dgm:spPr/>
    </dgm:pt>
    <dgm:pt modelId="{95B20FAD-F792-4BE4-A707-08C734A0107D}" type="pres">
      <dgm:prSet presAssocID="{2256D2C8-A20F-47A0-99A7-DB4270B1A9F0}" presName="Name19" presStyleLbl="parChTrans1D2" presStyleIdx="3" presStyleCnt="4"/>
      <dgm:spPr/>
    </dgm:pt>
    <dgm:pt modelId="{1CC7DE04-E217-45D2-8A6C-E250987055D8}" type="pres">
      <dgm:prSet presAssocID="{3990FCF2-5042-489F-B845-8D40CD8F3825}" presName="Name21" presStyleCnt="0"/>
      <dgm:spPr/>
    </dgm:pt>
    <dgm:pt modelId="{1AC71CFE-2DAA-4009-8EAD-4CB7FE1BA3C4}" type="pres">
      <dgm:prSet presAssocID="{3990FCF2-5042-489F-B845-8D40CD8F3825}" presName="level2Shape" presStyleLbl="node2" presStyleIdx="3" presStyleCnt="4"/>
      <dgm:spPr/>
    </dgm:pt>
    <dgm:pt modelId="{3D91165E-B7BB-46E9-A3DA-5DF350AC4C4D}" type="pres">
      <dgm:prSet presAssocID="{3990FCF2-5042-489F-B845-8D40CD8F3825}" presName="hierChild3" presStyleCnt="0"/>
      <dgm:spPr/>
    </dgm:pt>
    <dgm:pt modelId="{B77AA9AE-7516-43BF-88A3-B93200188623}" type="pres">
      <dgm:prSet presAssocID="{0469C48C-748A-4EC0-B5B7-EC23A9D1DADB}" presName="bgShapesFlow" presStyleCnt="0"/>
      <dgm:spPr/>
    </dgm:pt>
    <dgm:pt modelId="{90CF89AE-29A0-40DC-8010-E9CE537F4F67}" type="pres">
      <dgm:prSet presAssocID="{2A2762A0-BFC0-42A7-B4DC-78EB47B4F075}" presName="rectComp" presStyleCnt="0"/>
      <dgm:spPr/>
    </dgm:pt>
    <dgm:pt modelId="{373BEB7A-7FAB-4268-B26C-CEE4B6020F11}" type="pres">
      <dgm:prSet presAssocID="{2A2762A0-BFC0-42A7-B4DC-78EB47B4F075}" presName="bgRect" presStyleLbl="bgShp" presStyleIdx="0" presStyleCnt="3"/>
      <dgm:spPr/>
    </dgm:pt>
    <dgm:pt modelId="{BDFA9A6C-5499-4D96-8FA3-918925129CC4}" type="pres">
      <dgm:prSet presAssocID="{2A2762A0-BFC0-42A7-B4DC-78EB47B4F075}" presName="bgRectTx" presStyleLbl="bgShp" presStyleIdx="0" presStyleCnt="3">
        <dgm:presLayoutVars>
          <dgm:bulletEnabled val="1"/>
        </dgm:presLayoutVars>
      </dgm:prSet>
      <dgm:spPr/>
    </dgm:pt>
    <dgm:pt modelId="{3546B3A5-D9DB-40C6-8489-04CA878672C9}" type="pres">
      <dgm:prSet presAssocID="{2A2762A0-BFC0-42A7-B4DC-78EB47B4F075}" presName="spComp" presStyleCnt="0"/>
      <dgm:spPr/>
    </dgm:pt>
    <dgm:pt modelId="{FFF2F94F-4A47-4DED-B7BD-B64A6E79F15C}" type="pres">
      <dgm:prSet presAssocID="{2A2762A0-BFC0-42A7-B4DC-78EB47B4F075}" presName="vSp" presStyleCnt="0"/>
      <dgm:spPr/>
    </dgm:pt>
    <dgm:pt modelId="{1799D58A-D9BD-4C9C-A79E-B744EE7D924C}" type="pres">
      <dgm:prSet presAssocID="{CAA3CD88-389D-4DC2-B307-1578977A06CD}" presName="rectComp" presStyleCnt="0"/>
      <dgm:spPr/>
    </dgm:pt>
    <dgm:pt modelId="{52A9740F-B211-4C07-B3E9-511B877F509D}" type="pres">
      <dgm:prSet presAssocID="{CAA3CD88-389D-4DC2-B307-1578977A06CD}" presName="bgRect" presStyleLbl="bgShp" presStyleIdx="1" presStyleCnt="3" custAng="0"/>
      <dgm:spPr/>
    </dgm:pt>
    <dgm:pt modelId="{678F5152-37BB-416C-A1D4-20433A1EA318}" type="pres">
      <dgm:prSet presAssocID="{CAA3CD88-389D-4DC2-B307-1578977A06CD}" presName="bgRectTx" presStyleLbl="bgShp" presStyleIdx="1" presStyleCnt="3">
        <dgm:presLayoutVars>
          <dgm:bulletEnabled val="1"/>
        </dgm:presLayoutVars>
      </dgm:prSet>
      <dgm:spPr/>
    </dgm:pt>
    <dgm:pt modelId="{FFF47559-94D0-4FD6-9066-FAD8EF64DF09}" type="pres">
      <dgm:prSet presAssocID="{CAA3CD88-389D-4DC2-B307-1578977A06CD}" presName="spComp" presStyleCnt="0"/>
      <dgm:spPr/>
    </dgm:pt>
    <dgm:pt modelId="{50A69C0B-CD9B-4808-BE1B-6BBFF1BE3913}" type="pres">
      <dgm:prSet presAssocID="{CAA3CD88-389D-4DC2-B307-1578977A06CD}" presName="vSp" presStyleCnt="0"/>
      <dgm:spPr/>
    </dgm:pt>
    <dgm:pt modelId="{72EF7BD0-3508-4B7F-AB1A-EFDF87E48321}" type="pres">
      <dgm:prSet presAssocID="{8B91805A-DB7E-40C7-AD8B-8C8CB622BE22}" presName="rectComp" presStyleCnt="0"/>
      <dgm:spPr/>
    </dgm:pt>
    <dgm:pt modelId="{252DA993-A6E9-478D-B487-92C229C1372C}" type="pres">
      <dgm:prSet presAssocID="{8B91805A-DB7E-40C7-AD8B-8C8CB622BE22}" presName="bgRect" presStyleLbl="bgShp" presStyleIdx="2" presStyleCnt="3"/>
      <dgm:spPr/>
    </dgm:pt>
    <dgm:pt modelId="{42170809-33C2-4435-883A-69B8B515A32F}" type="pres">
      <dgm:prSet presAssocID="{8B91805A-DB7E-40C7-AD8B-8C8CB622BE2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88EE02-678A-4866-823E-EDEC6D647831}" type="presOf" srcId="{785DD183-893D-427C-AF8B-CC2856329B85}" destId="{344322B5-4696-4E15-8E0F-4079702DEF9D}" srcOrd="0" destOrd="0" presId="urn:microsoft.com/office/officeart/2005/8/layout/hierarchy6"/>
    <dgm:cxn modelId="{16005908-99AC-4407-836A-2E6BF93DB356}" srcId="{E328BBAC-5357-4CB7-ADF5-5FD7458F32A5}" destId="{7F369E30-D98C-413A-808C-E6329BE40648}" srcOrd="0" destOrd="0" parTransId="{5369E583-F86A-4130-BC32-37D9154A22B0}" sibTransId="{65A6576F-8843-4C6E-83FC-4502FEA84A25}"/>
    <dgm:cxn modelId="{9C739F0E-2344-412A-A88C-92C2C89E48DA}" type="presOf" srcId="{8B91805A-DB7E-40C7-AD8B-8C8CB622BE22}" destId="{42170809-33C2-4435-883A-69B8B515A32F}" srcOrd="1" destOrd="0" presId="urn:microsoft.com/office/officeart/2005/8/layout/hierarchy6"/>
    <dgm:cxn modelId="{3CD49936-1906-4DE6-9C01-F756BE429454}" srcId="{E328BBAC-5357-4CB7-ADF5-5FD7458F32A5}" destId="{7949D385-1B20-4AF8-85F2-EB85DF3E5959}" srcOrd="2" destOrd="0" parTransId="{1994361A-297F-4AC0-A7FB-98B644D8A8D1}" sibTransId="{13D25E9E-489A-4AC2-B8ED-E51A5DCD38C2}"/>
    <dgm:cxn modelId="{3A861537-935D-4FE0-AF72-4A0DF862B7CF}" type="presOf" srcId="{8B478304-1D1A-4D97-9610-8CF9DEC2F17E}" destId="{18B8CF52-057A-44BF-963B-B0819B5CE414}" srcOrd="0" destOrd="0" presId="urn:microsoft.com/office/officeart/2005/8/layout/hierarchy6"/>
    <dgm:cxn modelId="{80BD9539-A554-46AB-8767-A7DC0768307C}" type="presOf" srcId="{5369E583-F86A-4130-BC32-37D9154A22B0}" destId="{EE0710D7-E397-4D13-86EB-B865DCB7075D}" srcOrd="0" destOrd="0" presId="urn:microsoft.com/office/officeart/2005/8/layout/hierarchy6"/>
    <dgm:cxn modelId="{8CAACB3B-1C8E-46EF-8008-53C33DE97A50}" type="presOf" srcId="{2A2762A0-BFC0-42A7-B4DC-78EB47B4F075}" destId="{373BEB7A-7FAB-4268-B26C-CEE4B6020F11}" srcOrd="0" destOrd="0" presId="urn:microsoft.com/office/officeart/2005/8/layout/hierarchy6"/>
    <dgm:cxn modelId="{E021576E-B2A8-48A2-BDCD-4CC12766AE55}" type="presOf" srcId="{2A2762A0-BFC0-42A7-B4DC-78EB47B4F075}" destId="{BDFA9A6C-5499-4D96-8FA3-918925129CC4}" srcOrd="1" destOrd="0" presId="urn:microsoft.com/office/officeart/2005/8/layout/hierarchy6"/>
    <dgm:cxn modelId="{4303766F-8A98-4FF0-B9B2-497542BC7E1D}" type="presOf" srcId="{CAA3CD88-389D-4DC2-B307-1578977A06CD}" destId="{678F5152-37BB-416C-A1D4-20433A1EA318}" srcOrd="1" destOrd="0" presId="urn:microsoft.com/office/officeart/2005/8/layout/hierarchy6"/>
    <dgm:cxn modelId="{56D24251-C366-4ABB-8820-1652C9202495}" type="presOf" srcId="{2256D2C8-A20F-47A0-99A7-DB4270B1A9F0}" destId="{95B20FAD-F792-4BE4-A707-08C734A0107D}" srcOrd="0" destOrd="0" presId="urn:microsoft.com/office/officeart/2005/8/layout/hierarchy6"/>
    <dgm:cxn modelId="{0BFAA071-1284-4044-B4E6-1EF99E083558}" type="presOf" srcId="{041581D3-C395-4A49-B059-AB3764344109}" destId="{BC3F349B-8E1E-4C8A-9E46-58B253F56F7F}" srcOrd="0" destOrd="0" presId="urn:microsoft.com/office/officeart/2005/8/layout/hierarchy6"/>
    <dgm:cxn modelId="{832FB871-A61C-4875-AFE3-13DEAD5964DD}" srcId="{0469C48C-748A-4EC0-B5B7-EC23A9D1DADB}" destId="{E328BBAC-5357-4CB7-ADF5-5FD7458F32A5}" srcOrd="0" destOrd="0" parTransId="{C1B298F0-1ACD-4AD3-A68A-F0E8C73DA380}" sibTransId="{5DFCBDF7-7829-46DE-8D40-9C82F0764EC1}"/>
    <dgm:cxn modelId="{CECAB573-69BA-454F-B914-F3253159D305}" type="presOf" srcId="{7F369E30-D98C-413A-808C-E6329BE40648}" destId="{15FDCFB3-3FC5-4FCE-9BF1-032C495A5532}" srcOrd="0" destOrd="0" presId="urn:microsoft.com/office/officeart/2005/8/layout/hierarchy6"/>
    <dgm:cxn modelId="{A1774F76-5806-47FE-9D8E-2271B9FB755A}" type="presOf" srcId="{BE9A00FE-057D-4542-A39E-921314379769}" destId="{549A7CCC-0061-4A22-8FF1-9D60EECEEA37}" srcOrd="0" destOrd="0" presId="urn:microsoft.com/office/officeart/2005/8/layout/hierarchy6"/>
    <dgm:cxn modelId="{85BD8358-6513-4A97-B33F-11B1205B8FAE}" type="presOf" srcId="{8B91805A-DB7E-40C7-AD8B-8C8CB622BE22}" destId="{252DA993-A6E9-478D-B487-92C229C1372C}" srcOrd="0" destOrd="0" presId="urn:microsoft.com/office/officeart/2005/8/layout/hierarchy6"/>
    <dgm:cxn modelId="{832E4480-20FD-4B13-9470-8C54029463C5}" type="presOf" srcId="{CAA3CD88-389D-4DC2-B307-1578977A06CD}" destId="{52A9740F-B211-4C07-B3E9-511B877F509D}" srcOrd="0" destOrd="0" presId="urn:microsoft.com/office/officeart/2005/8/layout/hierarchy6"/>
    <dgm:cxn modelId="{A168C289-E693-41EC-A83A-30F4A2F324B5}" type="presOf" srcId="{31499655-6CAF-4E65-93F7-0539E23E2015}" destId="{B8D2CC8F-78E9-4EAF-BED6-050ED612D290}" srcOrd="0" destOrd="0" presId="urn:microsoft.com/office/officeart/2005/8/layout/hierarchy6"/>
    <dgm:cxn modelId="{8C0B018D-B110-4ACC-B07A-51AF1685E063}" type="presOf" srcId="{0469C48C-748A-4EC0-B5B7-EC23A9D1DADB}" destId="{1D5BE829-BEDB-4E4B-94AB-0E3A71F46FF2}" srcOrd="0" destOrd="0" presId="urn:microsoft.com/office/officeart/2005/8/layout/hierarchy6"/>
    <dgm:cxn modelId="{C1BE9E8E-B471-4C58-9A98-0020901E20BA}" srcId="{E328BBAC-5357-4CB7-ADF5-5FD7458F32A5}" destId="{31499655-6CAF-4E65-93F7-0539E23E2015}" srcOrd="1" destOrd="0" parTransId="{785DD183-893D-427C-AF8B-CC2856329B85}" sibTransId="{CF9F17F0-CB8D-44E9-BE45-C60265EC6599}"/>
    <dgm:cxn modelId="{19DB539F-0130-413E-888D-BD449C360A4B}" type="presOf" srcId="{3990FCF2-5042-489F-B845-8D40CD8F3825}" destId="{1AC71CFE-2DAA-4009-8EAD-4CB7FE1BA3C4}" srcOrd="0" destOrd="0" presId="urn:microsoft.com/office/officeart/2005/8/layout/hierarchy6"/>
    <dgm:cxn modelId="{232E80B0-CADC-4FE2-ACF5-4F13F7DAFB58}" type="presOf" srcId="{7949D385-1B20-4AF8-85F2-EB85DF3E5959}" destId="{005BD845-64B6-46B1-903E-4E4EF1A9CFD1}" srcOrd="0" destOrd="0" presId="urn:microsoft.com/office/officeart/2005/8/layout/hierarchy6"/>
    <dgm:cxn modelId="{60A399B2-36B9-4CE2-9E55-0FD72922F7A5}" srcId="{0469C48C-748A-4EC0-B5B7-EC23A9D1DADB}" destId="{8B91805A-DB7E-40C7-AD8B-8C8CB622BE22}" srcOrd="3" destOrd="0" parTransId="{C8640B53-08EE-425F-92D5-BC09204DFE33}" sibTransId="{E63A2060-81BB-422E-AABA-F9A39F20A5D7}"/>
    <dgm:cxn modelId="{8D2B43C9-7D54-42B5-A8C1-39E71C756569}" srcId="{7F369E30-D98C-413A-808C-E6329BE40648}" destId="{BE9A00FE-057D-4542-A39E-921314379769}" srcOrd="0" destOrd="0" parTransId="{EF219974-AEE5-4D7B-AE2B-2371885662FD}" sibTransId="{CEA3F27C-B3D1-49A1-90AE-211684DEA677}"/>
    <dgm:cxn modelId="{B8F356DC-9261-4DDC-A74A-F35240B6F030}" type="presOf" srcId="{E328BBAC-5357-4CB7-ADF5-5FD7458F32A5}" destId="{355573AB-40F1-40A6-9959-A9F7999AAF6D}" srcOrd="0" destOrd="0" presId="urn:microsoft.com/office/officeart/2005/8/layout/hierarchy6"/>
    <dgm:cxn modelId="{E7792DDF-EA03-464F-9275-6F8460ECC2B9}" srcId="{0469C48C-748A-4EC0-B5B7-EC23A9D1DADB}" destId="{CAA3CD88-389D-4DC2-B307-1578977A06CD}" srcOrd="2" destOrd="0" parTransId="{99DAEDF2-C217-4EF3-BEA6-01FB4336E1A7}" sibTransId="{1E5651BA-144E-495B-835F-0A485C98E361}"/>
    <dgm:cxn modelId="{6AF6FEE2-8471-44A7-A960-74324743B417}" srcId="{0469C48C-748A-4EC0-B5B7-EC23A9D1DADB}" destId="{2A2762A0-BFC0-42A7-B4DC-78EB47B4F075}" srcOrd="1" destOrd="0" parTransId="{751A9FA1-8767-4454-A1A1-229AFB2C20B8}" sibTransId="{B709BB7A-A429-4255-9B41-BC723DC7A386}"/>
    <dgm:cxn modelId="{BEA35DEC-105E-4070-9C17-65831AFB3610}" type="presOf" srcId="{1994361A-297F-4AC0-A7FB-98B644D8A8D1}" destId="{87B537BE-0B8E-4F32-B6C5-AB55F37A2370}" srcOrd="0" destOrd="0" presId="urn:microsoft.com/office/officeart/2005/8/layout/hierarchy6"/>
    <dgm:cxn modelId="{5401C1EF-7176-459C-80D4-23569CE24B55}" srcId="{7F369E30-D98C-413A-808C-E6329BE40648}" destId="{041581D3-C395-4A49-B059-AB3764344109}" srcOrd="1" destOrd="0" parTransId="{8B478304-1D1A-4D97-9610-8CF9DEC2F17E}" sibTransId="{C2CC30BF-466A-459A-A04A-E92BF1DB1621}"/>
    <dgm:cxn modelId="{D6DB0DF2-1E2B-456F-94E4-A231E2B083B3}" type="presOf" srcId="{EF219974-AEE5-4D7B-AE2B-2371885662FD}" destId="{748DFA01-FA7B-4200-80C2-5D5BF6CCF2B2}" srcOrd="0" destOrd="0" presId="urn:microsoft.com/office/officeart/2005/8/layout/hierarchy6"/>
    <dgm:cxn modelId="{19A00EF8-2809-4A5D-9032-31FEE9CBCE31}" srcId="{E328BBAC-5357-4CB7-ADF5-5FD7458F32A5}" destId="{3990FCF2-5042-489F-B845-8D40CD8F3825}" srcOrd="3" destOrd="0" parTransId="{2256D2C8-A20F-47A0-99A7-DB4270B1A9F0}" sibTransId="{A6C3D525-AF87-48C4-95C4-5D7E8F80186A}"/>
    <dgm:cxn modelId="{6C4947F5-143D-41C5-BACA-80C3F39DC4A3}" type="presParOf" srcId="{1D5BE829-BEDB-4E4B-94AB-0E3A71F46FF2}" destId="{13719186-8556-4BDF-8137-65F303EF4708}" srcOrd="0" destOrd="0" presId="urn:microsoft.com/office/officeart/2005/8/layout/hierarchy6"/>
    <dgm:cxn modelId="{7004F64E-DC36-45CC-B1B6-F5D091F65299}" type="presParOf" srcId="{13719186-8556-4BDF-8137-65F303EF4708}" destId="{7FDB6E40-6BDA-49EB-9B46-0AEC7292B188}" srcOrd="0" destOrd="0" presId="urn:microsoft.com/office/officeart/2005/8/layout/hierarchy6"/>
    <dgm:cxn modelId="{8EBBA594-C256-437F-8908-05998202D37E}" type="presParOf" srcId="{13719186-8556-4BDF-8137-65F303EF4708}" destId="{BF2C66CE-FADE-4838-B133-178778F86B12}" srcOrd="1" destOrd="0" presId="urn:microsoft.com/office/officeart/2005/8/layout/hierarchy6"/>
    <dgm:cxn modelId="{D04B014A-D74C-402D-914E-D04DAC637937}" type="presParOf" srcId="{BF2C66CE-FADE-4838-B133-178778F86B12}" destId="{34BE6949-3423-4F9B-8A19-BA1D8B63F437}" srcOrd="0" destOrd="0" presId="urn:microsoft.com/office/officeart/2005/8/layout/hierarchy6"/>
    <dgm:cxn modelId="{E6DC7A76-ABB5-4114-968C-83D8632E2A7E}" type="presParOf" srcId="{34BE6949-3423-4F9B-8A19-BA1D8B63F437}" destId="{355573AB-40F1-40A6-9959-A9F7999AAF6D}" srcOrd="0" destOrd="0" presId="urn:microsoft.com/office/officeart/2005/8/layout/hierarchy6"/>
    <dgm:cxn modelId="{388C7127-432A-4A0D-935C-3B11204B6141}" type="presParOf" srcId="{34BE6949-3423-4F9B-8A19-BA1D8B63F437}" destId="{8C76AC23-1B35-463E-B03A-311CCE7DA886}" srcOrd="1" destOrd="0" presId="urn:microsoft.com/office/officeart/2005/8/layout/hierarchy6"/>
    <dgm:cxn modelId="{9812DBC2-7FAF-4F80-915B-D8A070B9B909}" type="presParOf" srcId="{8C76AC23-1B35-463E-B03A-311CCE7DA886}" destId="{EE0710D7-E397-4D13-86EB-B865DCB7075D}" srcOrd="0" destOrd="0" presId="urn:microsoft.com/office/officeart/2005/8/layout/hierarchy6"/>
    <dgm:cxn modelId="{1FE5F127-EBB5-4576-B6F8-562445962871}" type="presParOf" srcId="{8C76AC23-1B35-463E-B03A-311CCE7DA886}" destId="{1CF29D09-976E-4DAD-9AC6-52A7FCA8B41F}" srcOrd="1" destOrd="0" presId="urn:microsoft.com/office/officeart/2005/8/layout/hierarchy6"/>
    <dgm:cxn modelId="{401BDE9B-E7E9-4D2F-AB9D-5A1A4A0F9991}" type="presParOf" srcId="{1CF29D09-976E-4DAD-9AC6-52A7FCA8B41F}" destId="{15FDCFB3-3FC5-4FCE-9BF1-032C495A5532}" srcOrd="0" destOrd="0" presId="urn:microsoft.com/office/officeart/2005/8/layout/hierarchy6"/>
    <dgm:cxn modelId="{FABA47FC-161D-4B32-823E-8AF5F86C094B}" type="presParOf" srcId="{1CF29D09-976E-4DAD-9AC6-52A7FCA8B41F}" destId="{C2D7B640-DDA2-4A20-9F29-EACD725EDC5F}" srcOrd="1" destOrd="0" presId="urn:microsoft.com/office/officeart/2005/8/layout/hierarchy6"/>
    <dgm:cxn modelId="{FB2F0909-81DB-445B-8E81-6B122FEFB39B}" type="presParOf" srcId="{C2D7B640-DDA2-4A20-9F29-EACD725EDC5F}" destId="{748DFA01-FA7B-4200-80C2-5D5BF6CCF2B2}" srcOrd="0" destOrd="0" presId="urn:microsoft.com/office/officeart/2005/8/layout/hierarchy6"/>
    <dgm:cxn modelId="{EF3DDFAA-CA94-433E-AF60-1B114CE5C025}" type="presParOf" srcId="{C2D7B640-DDA2-4A20-9F29-EACD725EDC5F}" destId="{764867C5-76C6-42E6-95EC-889EED7700D9}" srcOrd="1" destOrd="0" presId="urn:microsoft.com/office/officeart/2005/8/layout/hierarchy6"/>
    <dgm:cxn modelId="{CBB980D0-CA87-4456-A0DD-F2933C3DAC77}" type="presParOf" srcId="{764867C5-76C6-42E6-95EC-889EED7700D9}" destId="{549A7CCC-0061-4A22-8FF1-9D60EECEEA37}" srcOrd="0" destOrd="0" presId="urn:microsoft.com/office/officeart/2005/8/layout/hierarchy6"/>
    <dgm:cxn modelId="{3A45CB4F-9E02-460A-9F85-D217DB69DB34}" type="presParOf" srcId="{764867C5-76C6-42E6-95EC-889EED7700D9}" destId="{F36FC2CB-4438-48D8-8DC2-92AADA56F726}" srcOrd="1" destOrd="0" presId="urn:microsoft.com/office/officeart/2005/8/layout/hierarchy6"/>
    <dgm:cxn modelId="{D95F545A-E666-49E6-9F3E-D18A7CB3AE3E}" type="presParOf" srcId="{C2D7B640-DDA2-4A20-9F29-EACD725EDC5F}" destId="{18B8CF52-057A-44BF-963B-B0819B5CE414}" srcOrd="2" destOrd="0" presId="urn:microsoft.com/office/officeart/2005/8/layout/hierarchy6"/>
    <dgm:cxn modelId="{47931305-5F4A-4D52-A994-F8A9CD2ED9B4}" type="presParOf" srcId="{C2D7B640-DDA2-4A20-9F29-EACD725EDC5F}" destId="{788FD3E3-5DCC-448B-8780-FE691D5CE991}" srcOrd="3" destOrd="0" presId="urn:microsoft.com/office/officeart/2005/8/layout/hierarchy6"/>
    <dgm:cxn modelId="{7867F08E-5F6B-40F5-A413-D0F64C691E47}" type="presParOf" srcId="{788FD3E3-5DCC-448B-8780-FE691D5CE991}" destId="{BC3F349B-8E1E-4C8A-9E46-58B253F56F7F}" srcOrd="0" destOrd="0" presId="urn:microsoft.com/office/officeart/2005/8/layout/hierarchy6"/>
    <dgm:cxn modelId="{9A4EED44-9B72-4342-9044-E5297110BCCC}" type="presParOf" srcId="{788FD3E3-5DCC-448B-8780-FE691D5CE991}" destId="{D8CD1222-6FA3-470E-BB6E-77E11AB8B0BD}" srcOrd="1" destOrd="0" presId="urn:microsoft.com/office/officeart/2005/8/layout/hierarchy6"/>
    <dgm:cxn modelId="{0419B9C4-C5D4-4A19-9C91-24AE09184F03}" type="presParOf" srcId="{8C76AC23-1B35-463E-B03A-311CCE7DA886}" destId="{344322B5-4696-4E15-8E0F-4079702DEF9D}" srcOrd="2" destOrd="0" presId="urn:microsoft.com/office/officeart/2005/8/layout/hierarchy6"/>
    <dgm:cxn modelId="{72501004-BA31-4A81-A24C-0AB38EEDF137}" type="presParOf" srcId="{8C76AC23-1B35-463E-B03A-311CCE7DA886}" destId="{2BC94220-07BE-43B2-A68B-4D57AD2CC771}" srcOrd="3" destOrd="0" presId="urn:microsoft.com/office/officeart/2005/8/layout/hierarchy6"/>
    <dgm:cxn modelId="{77675888-C504-4713-BAB8-97CE8253EC2D}" type="presParOf" srcId="{2BC94220-07BE-43B2-A68B-4D57AD2CC771}" destId="{B8D2CC8F-78E9-4EAF-BED6-050ED612D290}" srcOrd="0" destOrd="0" presId="urn:microsoft.com/office/officeart/2005/8/layout/hierarchy6"/>
    <dgm:cxn modelId="{6050D016-913A-42FF-B445-CAFAF41EB03A}" type="presParOf" srcId="{2BC94220-07BE-43B2-A68B-4D57AD2CC771}" destId="{3ACEDC13-DF21-4E52-A8EF-0F6D28EB2C4E}" srcOrd="1" destOrd="0" presId="urn:microsoft.com/office/officeart/2005/8/layout/hierarchy6"/>
    <dgm:cxn modelId="{69C2B907-16FB-4D47-A7EF-8BF1631D7CEC}" type="presParOf" srcId="{8C76AC23-1B35-463E-B03A-311CCE7DA886}" destId="{87B537BE-0B8E-4F32-B6C5-AB55F37A2370}" srcOrd="4" destOrd="0" presId="urn:microsoft.com/office/officeart/2005/8/layout/hierarchy6"/>
    <dgm:cxn modelId="{27FCC61D-CBF3-45BF-9373-CB5141EBE05B}" type="presParOf" srcId="{8C76AC23-1B35-463E-B03A-311CCE7DA886}" destId="{E3B9343D-C3B1-4EF9-8C8E-6A35559B6DEE}" srcOrd="5" destOrd="0" presId="urn:microsoft.com/office/officeart/2005/8/layout/hierarchy6"/>
    <dgm:cxn modelId="{C6BD568A-A17C-4BE9-843E-AA9C0208EB68}" type="presParOf" srcId="{E3B9343D-C3B1-4EF9-8C8E-6A35559B6DEE}" destId="{005BD845-64B6-46B1-903E-4E4EF1A9CFD1}" srcOrd="0" destOrd="0" presId="urn:microsoft.com/office/officeart/2005/8/layout/hierarchy6"/>
    <dgm:cxn modelId="{EBF32661-1A37-42E9-8E96-B64BE9A2A612}" type="presParOf" srcId="{E3B9343D-C3B1-4EF9-8C8E-6A35559B6DEE}" destId="{3DA674E4-5937-401D-BD33-65E81DA823F3}" srcOrd="1" destOrd="0" presId="urn:microsoft.com/office/officeart/2005/8/layout/hierarchy6"/>
    <dgm:cxn modelId="{59C074DD-E004-4BDD-BDD3-BC7FCFDC1106}" type="presParOf" srcId="{8C76AC23-1B35-463E-B03A-311CCE7DA886}" destId="{95B20FAD-F792-4BE4-A707-08C734A0107D}" srcOrd="6" destOrd="0" presId="urn:microsoft.com/office/officeart/2005/8/layout/hierarchy6"/>
    <dgm:cxn modelId="{17570F0A-078A-4A6F-9604-64E1D7960D86}" type="presParOf" srcId="{8C76AC23-1B35-463E-B03A-311CCE7DA886}" destId="{1CC7DE04-E217-45D2-8A6C-E250987055D8}" srcOrd="7" destOrd="0" presId="urn:microsoft.com/office/officeart/2005/8/layout/hierarchy6"/>
    <dgm:cxn modelId="{72BFC16B-604B-46D4-92AD-EE895D3535A8}" type="presParOf" srcId="{1CC7DE04-E217-45D2-8A6C-E250987055D8}" destId="{1AC71CFE-2DAA-4009-8EAD-4CB7FE1BA3C4}" srcOrd="0" destOrd="0" presId="urn:microsoft.com/office/officeart/2005/8/layout/hierarchy6"/>
    <dgm:cxn modelId="{BF9DB166-C0CF-4046-AF17-7508ABDE65B4}" type="presParOf" srcId="{1CC7DE04-E217-45D2-8A6C-E250987055D8}" destId="{3D91165E-B7BB-46E9-A3DA-5DF350AC4C4D}" srcOrd="1" destOrd="0" presId="urn:microsoft.com/office/officeart/2005/8/layout/hierarchy6"/>
    <dgm:cxn modelId="{B1B22327-BB68-483C-933D-D833BE89928A}" type="presParOf" srcId="{1D5BE829-BEDB-4E4B-94AB-0E3A71F46FF2}" destId="{B77AA9AE-7516-43BF-88A3-B93200188623}" srcOrd="1" destOrd="0" presId="urn:microsoft.com/office/officeart/2005/8/layout/hierarchy6"/>
    <dgm:cxn modelId="{2DA507B2-1F15-4C3D-9F8B-F265078AECA4}" type="presParOf" srcId="{B77AA9AE-7516-43BF-88A3-B93200188623}" destId="{90CF89AE-29A0-40DC-8010-E9CE537F4F67}" srcOrd="0" destOrd="0" presId="urn:microsoft.com/office/officeart/2005/8/layout/hierarchy6"/>
    <dgm:cxn modelId="{7BF714CD-405E-46A7-ADB4-94F38ED238B0}" type="presParOf" srcId="{90CF89AE-29A0-40DC-8010-E9CE537F4F67}" destId="{373BEB7A-7FAB-4268-B26C-CEE4B6020F11}" srcOrd="0" destOrd="0" presId="urn:microsoft.com/office/officeart/2005/8/layout/hierarchy6"/>
    <dgm:cxn modelId="{D7971A6A-AFAF-4F7A-A03C-02A9D1A48923}" type="presParOf" srcId="{90CF89AE-29A0-40DC-8010-E9CE537F4F67}" destId="{BDFA9A6C-5499-4D96-8FA3-918925129CC4}" srcOrd="1" destOrd="0" presId="urn:microsoft.com/office/officeart/2005/8/layout/hierarchy6"/>
    <dgm:cxn modelId="{77359BD3-2FB4-4100-A70A-81B29D538DF5}" type="presParOf" srcId="{B77AA9AE-7516-43BF-88A3-B93200188623}" destId="{3546B3A5-D9DB-40C6-8489-04CA878672C9}" srcOrd="1" destOrd="0" presId="urn:microsoft.com/office/officeart/2005/8/layout/hierarchy6"/>
    <dgm:cxn modelId="{33EC5B0B-E45B-44D5-B247-2F0E34B58FB1}" type="presParOf" srcId="{3546B3A5-D9DB-40C6-8489-04CA878672C9}" destId="{FFF2F94F-4A47-4DED-B7BD-B64A6E79F15C}" srcOrd="0" destOrd="0" presId="urn:microsoft.com/office/officeart/2005/8/layout/hierarchy6"/>
    <dgm:cxn modelId="{7260825D-E753-423F-8FB1-0E5962B301DD}" type="presParOf" srcId="{B77AA9AE-7516-43BF-88A3-B93200188623}" destId="{1799D58A-D9BD-4C9C-A79E-B744EE7D924C}" srcOrd="2" destOrd="0" presId="urn:microsoft.com/office/officeart/2005/8/layout/hierarchy6"/>
    <dgm:cxn modelId="{35F4698F-CDE2-4F82-A7DE-D9D3F20014F4}" type="presParOf" srcId="{1799D58A-D9BD-4C9C-A79E-B744EE7D924C}" destId="{52A9740F-B211-4C07-B3E9-511B877F509D}" srcOrd="0" destOrd="0" presId="urn:microsoft.com/office/officeart/2005/8/layout/hierarchy6"/>
    <dgm:cxn modelId="{1E57A240-E3E5-41E8-9972-7BB719B5FD72}" type="presParOf" srcId="{1799D58A-D9BD-4C9C-A79E-B744EE7D924C}" destId="{678F5152-37BB-416C-A1D4-20433A1EA318}" srcOrd="1" destOrd="0" presId="urn:microsoft.com/office/officeart/2005/8/layout/hierarchy6"/>
    <dgm:cxn modelId="{0437EBE8-D0AD-463D-9FF3-691D54267B97}" type="presParOf" srcId="{B77AA9AE-7516-43BF-88A3-B93200188623}" destId="{FFF47559-94D0-4FD6-9066-FAD8EF64DF09}" srcOrd="3" destOrd="0" presId="urn:microsoft.com/office/officeart/2005/8/layout/hierarchy6"/>
    <dgm:cxn modelId="{D363BB22-D39B-4D96-A02C-1A9045F87476}" type="presParOf" srcId="{FFF47559-94D0-4FD6-9066-FAD8EF64DF09}" destId="{50A69C0B-CD9B-4808-BE1B-6BBFF1BE3913}" srcOrd="0" destOrd="0" presId="urn:microsoft.com/office/officeart/2005/8/layout/hierarchy6"/>
    <dgm:cxn modelId="{D5126AD7-90D7-492E-9421-9FF7FE26AEAF}" type="presParOf" srcId="{B77AA9AE-7516-43BF-88A3-B93200188623}" destId="{72EF7BD0-3508-4B7F-AB1A-EFDF87E48321}" srcOrd="4" destOrd="0" presId="urn:microsoft.com/office/officeart/2005/8/layout/hierarchy6"/>
    <dgm:cxn modelId="{E49E0902-1E70-4CBD-938A-5B1F4FC84EBC}" type="presParOf" srcId="{72EF7BD0-3508-4B7F-AB1A-EFDF87E48321}" destId="{252DA993-A6E9-478D-B487-92C229C1372C}" srcOrd="0" destOrd="0" presId="urn:microsoft.com/office/officeart/2005/8/layout/hierarchy6"/>
    <dgm:cxn modelId="{CCEDBC67-9F1E-46F9-B63E-978E13794522}" type="presParOf" srcId="{72EF7BD0-3508-4B7F-AB1A-EFDF87E48321}" destId="{42170809-33C2-4435-883A-69B8B515A3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9C48C-748A-4EC0-B5B7-EC23A9D1DA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8BBAC-5357-4CB7-ADF5-5FD7458F32A5}">
      <dgm:prSet phldrT="[Text]"/>
      <dgm:spPr/>
      <dgm:t>
        <a:bodyPr/>
        <a:lstStyle/>
        <a:p>
          <a:r>
            <a:rPr lang="en-US" dirty="0"/>
            <a:t>COE</a:t>
          </a:r>
        </a:p>
      </dgm:t>
    </dgm:pt>
    <dgm:pt modelId="{C1B298F0-1ACD-4AD3-A68A-F0E8C73DA380}" type="parTrans" cxnId="{832FB871-A61C-4875-AFE3-13DEAD5964DD}">
      <dgm:prSet/>
      <dgm:spPr/>
      <dgm:t>
        <a:bodyPr/>
        <a:lstStyle/>
        <a:p>
          <a:endParaRPr lang="en-US"/>
        </a:p>
      </dgm:t>
    </dgm:pt>
    <dgm:pt modelId="{5DFCBDF7-7829-46DE-8D40-9C82F0764EC1}" type="sibTrans" cxnId="{832FB871-A61C-4875-AFE3-13DEAD5964DD}">
      <dgm:prSet/>
      <dgm:spPr/>
      <dgm:t>
        <a:bodyPr/>
        <a:lstStyle/>
        <a:p>
          <a:endParaRPr lang="en-US"/>
        </a:p>
      </dgm:t>
    </dgm:pt>
    <dgm:pt modelId="{7F369E30-D98C-413A-808C-E6329BE40648}">
      <dgm:prSet phldrT="[Text]"/>
      <dgm:spPr/>
      <dgm:t>
        <a:bodyPr/>
        <a:lstStyle/>
        <a:p>
          <a:r>
            <a:rPr lang="en-US" dirty="0"/>
            <a:t>IS</a:t>
          </a:r>
        </a:p>
      </dgm:t>
    </dgm:pt>
    <dgm:pt modelId="{5369E583-F86A-4130-BC32-37D9154A22B0}" type="parTrans" cxnId="{16005908-99AC-4407-836A-2E6BF93DB356}">
      <dgm:prSet/>
      <dgm:spPr/>
      <dgm:t>
        <a:bodyPr/>
        <a:lstStyle/>
        <a:p>
          <a:endParaRPr lang="en-US"/>
        </a:p>
      </dgm:t>
    </dgm:pt>
    <dgm:pt modelId="{65A6576F-8843-4C6E-83FC-4502FEA84A25}" type="sibTrans" cxnId="{16005908-99AC-4407-836A-2E6BF93DB356}">
      <dgm:prSet/>
      <dgm:spPr/>
      <dgm:t>
        <a:bodyPr/>
        <a:lstStyle/>
        <a:p>
          <a:endParaRPr lang="en-US"/>
        </a:p>
      </dgm:t>
    </dgm:pt>
    <dgm:pt modelId="{BE9A00FE-057D-4542-A39E-921314379769}">
      <dgm:prSet phldrT="[Text]"/>
      <dgm:spPr/>
      <dgm:t>
        <a:bodyPr/>
        <a:lstStyle/>
        <a:p>
          <a:r>
            <a:rPr lang="en-US" dirty="0"/>
            <a:t>INFO 5001</a:t>
          </a:r>
        </a:p>
      </dgm:t>
    </dgm:pt>
    <dgm:pt modelId="{EF219974-AEE5-4D7B-AE2B-2371885662FD}" type="parTrans" cxnId="{8D2B43C9-7D54-42B5-A8C1-39E71C756569}">
      <dgm:prSet/>
      <dgm:spPr/>
      <dgm:t>
        <a:bodyPr/>
        <a:lstStyle/>
        <a:p>
          <a:endParaRPr lang="en-US"/>
        </a:p>
      </dgm:t>
    </dgm:pt>
    <dgm:pt modelId="{CEA3F27C-B3D1-49A1-90AE-211684DEA677}" type="sibTrans" cxnId="{8D2B43C9-7D54-42B5-A8C1-39E71C756569}">
      <dgm:prSet/>
      <dgm:spPr/>
      <dgm:t>
        <a:bodyPr/>
        <a:lstStyle/>
        <a:p>
          <a:endParaRPr lang="en-US"/>
        </a:p>
      </dgm:t>
    </dgm:pt>
    <dgm:pt modelId="{041581D3-C395-4A49-B059-AB3764344109}">
      <dgm:prSet phldrT="[Text]"/>
      <dgm:spPr/>
      <dgm:t>
        <a:bodyPr/>
        <a:lstStyle/>
        <a:p>
          <a:r>
            <a:rPr lang="en-US" dirty="0"/>
            <a:t>INFO 5100</a:t>
          </a:r>
        </a:p>
      </dgm:t>
    </dgm:pt>
    <dgm:pt modelId="{8B478304-1D1A-4D97-9610-8CF9DEC2F17E}" type="parTrans" cxnId="{5401C1EF-7176-459C-80D4-23569CE24B55}">
      <dgm:prSet/>
      <dgm:spPr/>
      <dgm:t>
        <a:bodyPr/>
        <a:lstStyle/>
        <a:p>
          <a:endParaRPr lang="en-US"/>
        </a:p>
      </dgm:t>
    </dgm:pt>
    <dgm:pt modelId="{C2CC30BF-466A-459A-A04A-E92BF1DB1621}" type="sibTrans" cxnId="{5401C1EF-7176-459C-80D4-23569CE24B55}">
      <dgm:prSet/>
      <dgm:spPr/>
      <dgm:t>
        <a:bodyPr/>
        <a:lstStyle/>
        <a:p>
          <a:endParaRPr lang="en-US"/>
        </a:p>
      </dgm:t>
    </dgm:pt>
    <dgm:pt modelId="{2A2762A0-BFC0-42A7-B4DC-78EB47B4F075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751A9FA1-8767-4454-A1A1-229AFB2C20B8}" type="parTrans" cxnId="{6AF6FEE2-8471-44A7-A960-74324743B417}">
      <dgm:prSet/>
      <dgm:spPr/>
      <dgm:t>
        <a:bodyPr/>
        <a:lstStyle/>
        <a:p>
          <a:endParaRPr lang="en-US"/>
        </a:p>
      </dgm:t>
    </dgm:pt>
    <dgm:pt modelId="{B709BB7A-A429-4255-9B41-BC723DC7A386}" type="sibTrans" cxnId="{6AF6FEE2-8471-44A7-A960-74324743B417}">
      <dgm:prSet/>
      <dgm:spPr/>
      <dgm:t>
        <a:bodyPr/>
        <a:lstStyle/>
        <a:p>
          <a:endParaRPr lang="en-US"/>
        </a:p>
      </dgm:t>
    </dgm:pt>
    <dgm:pt modelId="{CAA3CD88-389D-4DC2-B307-1578977A06CD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99DAEDF2-C217-4EF3-BEA6-01FB4336E1A7}" type="parTrans" cxnId="{E7792DDF-EA03-464F-9275-6F8460ECC2B9}">
      <dgm:prSet/>
      <dgm:spPr/>
      <dgm:t>
        <a:bodyPr/>
        <a:lstStyle/>
        <a:p>
          <a:endParaRPr lang="en-US"/>
        </a:p>
      </dgm:t>
    </dgm:pt>
    <dgm:pt modelId="{1E5651BA-144E-495B-835F-0A485C98E361}" type="sibTrans" cxnId="{E7792DDF-EA03-464F-9275-6F8460ECC2B9}">
      <dgm:prSet/>
      <dgm:spPr/>
      <dgm:t>
        <a:bodyPr/>
        <a:lstStyle/>
        <a:p>
          <a:endParaRPr lang="en-US"/>
        </a:p>
      </dgm:t>
    </dgm:pt>
    <dgm:pt modelId="{8B91805A-DB7E-40C7-AD8B-8C8CB622BE22}">
      <dgm:prSet phldrT="[Text]"/>
      <dgm:spPr/>
      <dgm:t>
        <a:bodyPr/>
        <a:lstStyle/>
        <a:p>
          <a:r>
            <a:rPr lang="en-US" dirty="0"/>
            <a:t>Courses</a:t>
          </a:r>
        </a:p>
      </dgm:t>
    </dgm:pt>
    <dgm:pt modelId="{C8640B53-08EE-425F-92D5-BC09204DFE33}" type="parTrans" cxnId="{60A399B2-36B9-4CE2-9E55-0FD72922F7A5}">
      <dgm:prSet/>
      <dgm:spPr/>
      <dgm:t>
        <a:bodyPr/>
        <a:lstStyle/>
        <a:p>
          <a:endParaRPr lang="en-US"/>
        </a:p>
      </dgm:t>
    </dgm:pt>
    <dgm:pt modelId="{E63A2060-81BB-422E-AABA-F9A39F20A5D7}" type="sibTrans" cxnId="{60A399B2-36B9-4CE2-9E55-0FD72922F7A5}">
      <dgm:prSet/>
      <dgm:spPr/>
      <dgm:t>
        <a:bodyPr/>
        <a:lstStyle/>
        <a:p>
          <a:endParaRPr lang="en-US"/>
        </a:p>
      </dgm:t>
    </dgm:pt>
    <dgm:pt modelId="{3990FCF2-5042-489F-B845-8D40CD8F3825}">
      <dgm:prSet/>
      <dgm:spPr/>
      <dgm:t>
        <a:bodyPr/>
        <a:lstStyle/>
        <a:p>
          <a:r>
            <a:rPr lang="en-US" dirty="0"/>
            <a:t>ECE</a:t>
          </a:r>
        </a:p>
      </dgm:t>
    </dgm:pt>
    <dgm:pt modelId="{2256D2C8-A20F-47A0-99A7-DB4270B1A9F0}" type="parTrans" cxnId="{19A00EF8-2809-4A5D-9032-31FEE9CBCE31}">
      <dgm:prSet/>
      <dgm:spPr/>
      <dgm:t>
        <a:bodyPr/>
        <a:lstStyle/>
        <a:p>
          <a:endParaRPr lang="en-US"/>
        </a:p>
      </dgm:t>
    </dgm:pt>
    <dgm:pt modelId="{A6C3D525-AF87-48C4-95C4-5D7E8F80186A}" type="sibTrans" cxnId="{19A00EF8-2809-4A5D-9032-31FEE9CBCE31}">
      <dgm:prSet/>
      <dgm:spPr/>
      <dgm:t>
        <a:bodyPr/>
        <a:lstStyle/>
        <a:p>
          <a:endParaRPr lang="en-US"/>
        </a:p>
      </dgm:t>
    </dgm:pt>
    <dgm:pt modelId="{7949D385-1B20-4AF8-85F2-EB85DF3E5959}">
      <dgm:prSet/>
      <dgm:spPr/>
      <dgm:t>
        <a:bodyPr/>
        <a:lstStyle/>
        <a:p>
          <a:r>
            <a:rPr lang="en-US" dirty="0"/>
            <a:t>Civil</a:t>
          </a:r>
        </a:p>
      </dgm:t>
    </dgm:pt>
    <dgm:pt modelId="{1994361A-297F-4AC0-A7FB-98B644D8A8D1}" type="parTrans" cxnId="{3CD49936-1906-4DE6-9C01-F756BE429454}">
      <dgm:prSet/>
      <dgm:spPr/>
      <dgm:t>
        <a:bodyPr/>
        <a:lstStyle/>
        <a:p>
          <a:endParaRPr lang="en-US"/>
        </a:p>
      </dgm:t>
    </dgm:pt>
    <dgm:pt modelId="{13D25E9E-489A-4AC2-B8ED-E51A5DCD38C2}" type="sibTrans" cxnId="{3CD49936-1906-4DE6-9C01-F756BE429454}">
      <dgm:prSet/>
      <dgm:spPr/>
      <dgm:t>
        <a:bodyPr/>
        <a:lstStyle/>
        <a:p>
          <a:endParaRPr lang="en-US"/>
        </a:p>
      </dgm:t>
    </dgm:pt>
    <dgm:pt modelId="{31499655-6CAF-4E65-93F7-0539E23E2015}">
      <dgm:prSet/>
      <dgm:spPr/>
      <dgm:t>
        <a:bodyPr/>
        <a:lstStyle/>
        <a:p>
          <a:r>
            <a:rPr lang="en-US" dirty="0"/>
            <a:t>MIE</a:t>
          </a:r>
        </a:p>
      </dgm:t>
    </dgm:pt>
    <dgm:pt modelId="{785DD183-893D-427C-AF8B-CC2856329B85}" type="parTrans" cxnId="{C1BE9E8E-B471-4C58-9A98-0020901E20BA}">
      <dgm:prSet/>
      <dgm:spPr/>
      <dgm:t>
        <a:bodyPr/>
        <a:lstStyle/>
        <a:p>
          <a:endParaRPr lang="en-US"/>
        </a:p>
      </dgm:t>
    </dgm:pt>
    <dgm:pt modelId="{CF9F17F0-CB8D-44E9-BE45-C60265EC6599}" type="sibTrans" cxnId="{C1BE9E8E-B471-4C58-9A98-0020901E20BA}">
      <dgm:prSet/>
      <dgm:spPr/>
      <dgm:t>
        <a:bodyPr/>
        <a:lstStyle/>
        <a:p>
          <a:endParaRPr lang="en-US"/>
        </a:p>
      </dgm:t>
    </dgm:pt>
    <dgm:pt modelId="{1D5BE829-BEDB-4E4B-94AB-0E3A71F46FF2}" type="pres">
      <dgm:prSet presAssocID="{0469C48C-748A-4EC0-B5B7-EC23A9D1DA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719186-8556-4BDF-8137-65F303EF4708}" type="pres">
      <dgm:prSet presAssocID="{0469C48C-748A-4EC0-B5B7-EC23A9D1DADB}" presName="hierFlow" presStyleCnt="0"/>
      <dgm:spPr/>
    </dgm:pt>
    <dgm:pt modelId="{7FDB6E40-6BDA-49EB-9B46-0AEC7292B188}" type="pres">
      <dgm:prSet presAssocID="{0469C48C-748A-4EC0-B5B7-EC23A9D1DADB}" presName="firstBuf" presStyleCnt="0"/>
      <dgm:spPr/>
    </dgm:pt>
    <dgm:pt modelId="{BF2C66CE-FADE-4838-B133-178778F86B12}" type="pres">
      <dgm:prSet presAssocID="{0469C48C-748A-4EC0-B5B7-EC23A9D1DA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BE6949-3423-4F9B-8A19-BA1D8B63F437}" type="pres">
      <dgm:prSet presAssocID="{E328BBAC-5357-4CB7-ADF5-5FD7458F32A5}" presName="Name14" presStyleCnt="0"/>
      <dgm:spPr/>
    </dgm:pt>
    <dgm:pt modelId="{355573AB-40F1-40A6-9959-A9F7999AAF6D}" type="pres">
      <dgm:prSet presAssocID="{E328BBAC-5357-4CB7-ADF5-5FD7458F32A5}" presName="level1Shape" presStyleLbl="node0" presStyleIdx="0" presStyleCnt="1">
        <dgm:presLayoutVars>
          <dgm:chPref val="3"/>
        </dgm:presLayoutVars>
      </dgm:prSet>
      <dgm:spPr/>
    </dgm:pt>
    <dgm:pt modelId="{8C76AC23-1B35-463E-B03A-311CCE7DA886}" type="pres">
      <dgm:prSet presAssocID="{E328BBAC-5357-4CB7-ADF5-5FD7458F32A5}" presName="hierChild2" presStyleCnt="0"/>
      <dgm:spPr/>
    </dgm:pt>
    <dgm:pt modelId="{EE0710D7-E397-4D13-86EB-B865DCB7075D}" type="pres">
      <dgm:prSet presAssocID="{5369E583-F86A-4130-BC32-37D9154A22B0}" presName="Name19" presStyleLbl="parChTrans1D2" presStyleIdx="0" presStyleCnt="4"/>
      <dgm:spPr/>
    </dgm:pt>
    <dgm:pt modelId="{1CF29D09-976E-4DAD-9AC6-52A7FCA8B41F}" type="pres">
      <dgm:prSet presAssocID="{7F369E30-D98C-413A-808C-E6329BE40648}" presName="Name21" presStyleCnt="0"/>
      <dgm:spPr/>
    </dgm:pt>
    <dgm:pt modelId="{15FDCFB3-3FC5-4FCE-9BF1-032C495A5532}" type="pres">
      <dgm:prSet presAssocID="{7F369E30-D98C-413A-808C-E6329BE40648}" presName="level2Shape" presStyleLbl="node2" presStyleIdx="0" presStyleCnt="4" custLinFactNeighborX="-1209" custLinFactNeighborY="-2524"/>
      <dgm:spPr/>
    </dgm:pt>
    <dgm:pt modelId="{C2D7B640-DDA2-4A20-9F29-EACD725EDC5F}" type="pres">
      <dgm:prSet presAssocID="{7F369E30-D98C-413A-808C-E6329BE40648}" presName="hierChild3" presStyleCnt="0"/>
      <dgm:spPr/>
    </dgm:pt>
    <dgm:pt modelId="{748DFA01-FA7B-4200-80C2-5D5BF6CCF2B2}" type="pres">
      <dgm:prSet presAssocID="{EF219974-AEE5-4D7B-AE2B-2371885662FD}" presName="Name19" presStyleLbl="parChTrans1D3" presStyleIdx="0" presStyleCnt="2"/>
      <dgm:spPr/>
    </dgm:pt>
    <dgm:pt modelId="{764867C5-76C6-42E6-95EC-889EED7700D9}" type="pres">
      <dgm:prSet presAssocID="{BE9A00FE-057D-4542-A39E-921314379769}" presName="Name21" presStyleCnt="0"/>
      <dgm:spPr/>
    </dgm:pt>
    <dgm:pt modelId="{549A7CCC-0061-4A22-8FF1-9D60EECEEA37}" type="pres">
      <dgm:prSet presAssocID="{BE9A00FE-057D-4542-A39E-921314379769}" presName="level2Shape" presStyleLbl="node3" presStyleIdx="0" presStyleCnt="2"/>
      <dgm:spPr/>
    </dgm:pt>
    <dgm:pt modelId="{F36FC2CB-4438-48D8-8DC2-92AADA56F726}" type="pres">
      <dgm:prSet presAssocID="{BE9A00FE-057D-4542-A39E-921314379769}" presName="hierChild3" presStyleCnt="0"/>
      <dgm:spPr/>
    </dgm:pt>
    <dgm:pt modelId="{18B8CF52-057A-44BF-963B-B0819B5CE414}" type="pres">
      <dgm:prSet presAssocID="{8B478304-1D1A-4D97-9610-8CF9DEC2F17E}" presName="Name19" presStyleLbl="parChTrans1D3" presStyleIdx="1" presStyleCnt="2"/>
      <dgm:spPr/>
    </dgm:pt>
    <dgm:pt modelId="{788FD3E3-5DCC-448B-8780-FE691D5CE991}" type="pres">
      <dgm:prSet presAssocID="{041581D3-C395-4A49-B059-AB3764344109}" presName="Name21" presStyleCnt="0"/>
      <dgm:spPr/>
    </dgm:pt>
    <dgm:pt modelId="{BC3F349B-8E1E-4C8A-9E46-58B253F56F7F}" type="pres">
      <dgm:prSet presAssocID="{041581D3-C395-4A49-B059-AB3764344109}" presName="level2Shape" presStyleLbl="node3" presStyleIdx="1" presStyleCnt="2"/>
      <dgm:spPr/>
    </dgm:pt>
    <dgm:pt modelId="{D8CD1222-6FA3-470E-BB6E-77E11AB8B0BD}" type="pres">
      <dgm:prSet presAssocID="{041581D3-C395-4A49-B059-AB3764344109}" presName="hierChild3" presStyleCnt="0"/>
      <dgm:spPr/>
    </dgm:pt>
    <dgm:pt modelId="{344322B5-4696-4E15-8E0F-4079702DEF9D}" type="pres">
      <dgm:prSet presAssocID="{785DD183-893D-427C-AF8B-CC2856329B85}" presName="Name19" presStyleLbl="parChTrans1D2" presStyleIdx="1" presStyleCnt="4"/>
      <dgm:spPr/>
    </dgm:pt>
    <dgm:pt modelId="{2BC94220-07BE-43B2-A68B-4D57AD2CC771}" type="pres">
      <dgm:prSet presAssocID="{31499655-6CAF-4E65-93F7-0539E23E2015}" presName="Name21" presStyleCnt="0"/>
      <dgm:spPr/>
    </dgm:pt>
    <dgm:pt modelId="{B8D2CC8F-78E9-4EAF-BED6-050ED612D290}" type="pres">
      <dgm:prSet presAssocID="{31499655-6CAF-4E65-93F7-0539E23E2015}" presName="level2Shape" presStyleLbl="node2" presStyleIdx="1" presStyleCnt="4"/>
      <dgm:spPr/>
    </dgm:pt>
    <dgm:pt modelId="{3ACEDC13-DF21-4E52-A8EF-0F6D28EB2C4E}" type="pres">
      <dgm:prSet presAssocID="{31499655-6CAF-4E65-93F7-0539E23E2015}" presName="hierChild3" presStyleCnt="0"/>
      <dgm:spPr/>
    </dgm:pt>
    <dgm:pt modelId="{87B537BE-0B8E-4F32-B6C5-AB55F37A2370}" type="pres">
      <dgm:prSet presAssocID="{1994361A-297F-4AC0-A7FB-98B644D8A8D1}" presName="Name19" presStyleLbl="parChTrans1D2" presStyleIdx="2" presStyleCnt="4"/>
      <dgm:spPr/>
    </dgm:pt>
    <dgm:pt modelId="{E3B9343D-C3B1-4EF9-8C8E-6A35559B6DEE}" type="pres">
      <dgm:prSet presAssocID="{7949D385-1B20-4AF8-85F2-EB85DF3E5959}" presName="Name21" presStyleCnt="0"/>
      <dgm:spPr/>
    </dgm:pt>
    <dgm:pt modelId="{005BD845-64B6-46B1-903E-4E4EF1A9CFD1}" type="pres">
      <dgm:prSet presAssocID="{7949D385-1B20-4AF8-85F2-EB85DF3E5959}" presName="level2Shape" presStyleLbl="node2" presStyleIdx="2" presStyleCnt="4"/>
      <dgm:spPr/>
    </dgm:pt>
    <dgm:pt modelId="{3DA674E4-5937-401D-BD33-65E81DA823F3}" type="pres">
      <dgm:prSet presAssocID="{7949D385-1B20-4AF8-85F2-EB85DF3E5959}" presName="hierChild3" presStyleCnt="0"/>
      <dgm:spPr/>
    </dgm:pt>
    <dgm:pt modelId="{95B20FAD-F792-4BE4-A707-08C734A0107D}" type="pres">
      <dgm:prSet presAssocID="{2256D2C8-A20F-47A0-99A7-DB4270B1A9F0}" presName="Name19" presStyleLbl="parChTrans1D2" presStyleIdx="3" presStyleCnt="4"/>
      <dgm:spPr/>
    </dgm:pt>
    <dgm:pt modelId="{1CC7DE04-E217-45D2-8A6C-E250987055D8}" type="pres">
      <dgm:prSet presAssocID="{3990FCF2-5042-489F-B845-8D40CD8F3825}" presName="Name21" presStyleCnt="0"/>
      <dgm:spPr/>
    </dgm:pt>
    <dgm:pt modelId="{1AC71CFE-2DAA-4009-8EAD-4CB7FE1BA3C4}" type="pres">
      <dgm:prSet presAssocID="{3990FCF2-5042-489F-B845-8D40CD8F3825}" presName="level2Shape" presStyleLbl="node2" presStyleIdx="3" presStyleCnt="4"/>
      <dgm:spPr/>
    </dgm:pt>
    <dgm:pt modelId="{3D91165E-B7BB-46E9-A3DA-5DF350AC4C4D}" type="pres">
      <dgm:prSet presAssocID="{3990FCF2-5042-489F-B845-8D40CD8F3825}" presName="hierChild3" presStyleCnt="0"/>
      <dgm:spPr/>
    </dgm:pt>
    <dgm:pt modelId="{B77AA9AE-7516-43BF-88A3-B93200188623}" type="pres">
      <dgm:prSet presAssocID="{0469C48C-748A-4EC0-B5B7-EC23A9D1DADB}" presName="bgShapesFlow" presStyleCnt="0"/>
      <dgm:spPr/>
    </dgm:pt>
    <dgm:pt modelId="{90CF89AE-29A0-40DC-8010-E9CE537F4F67}" type="pres">
      <dgm:prSet presAssocID="{2A2762A0-BFC0-42A7-B4DC-78EB47B4F075}" presName="rectComp" presStyleCnt="0"/>
      <dgm:spPr/>
    </dgm:pt>
    <dgm:pt modelId="{373BEB7A-7FAB-4268-B26C-CEE4B6020F11}" type="pres">
      <dgm:prSet presAssocID="{2A2762A0-BFC0-42A7-B4DC-78EB47B4F075}" presName="bgRect" presStyleLbl="bgShp" presStyleIdx="0" presStyleCnt="3"/>
      <dgm:spPr/>
    </dgm:pt>
    <dgm:pt modelId="{BDFA9A6C-5499-4D96-8FA3-918925129CC4}" type="pres">
      <dgm:prSet presAssocID="{2A2762A0-BFC0-42A7-B4DC-78EB47B4F075}" presName="bgRectTx" presStyleLbl="bgShp" presStyleIdx="0" presStyleCnt="3">
        <dgm:presLayoutVars>
          <dgm:bulletEnabled val="1"/>
        </dgm:presLayoutVars>
      </dgm:prSet>
      <dgm:spPr/>
    </dgm:pt>
    <dgm:pt modelId="{3546B3A5-D9DB-40C6-8489-04CA878672C9}" type="pres">
      <dgm:prSet presAssocID="{2A2762A0-BFC0-42A7-B4DC-78EB47B4F075}" presName="spComp" presStyleCnt="0"/>
      <dgm:spPr/>
    </dgm:pt>
    <dgm:pt modelId="{FFF2F94F-4A47-4DED-B7BD-B64A6E79F15C}" type="pres">
      <dgm:prSet presAssocID="{2A2762A0-BFC0-42A7-B4DC-78EB47B4F075}" presName="vSp" presStyleCnt="0"/>
      <dgm:spPr/>
    </dgm:pt>
    <dgm:pt modelId="{1799D58A-D9BD-4C9C-A79E-B744EE7D924C}" type="pres">
      <dgm:prSet presAssocID="{CAA3CD88-389D-4DC2-B307-1578977A06CD}" presName="rectComp" presStyleCnt="0"/>
      <dgm:spPr/>
    </dgm:pt>
    <dgm:pt modelId="{52A9740F-B211-4C07-B3E9-511B877F509D}" type="pres">
      <dgm:prSet presAssocID="{CAA3CD88-389D-4DC2-B307-1578977A06CD}" presName="bgRect" presStyleLbl="bgShp" presStyleIdx="1" presStyleCnt="3" custAng="0"/>
      <dgm:spPr/>
    </dgm:pt>
    <dgm:pt modelId="{678F5152-37BB-416C-A1D4-20433A1EA318}" type="pres">
      <dgm:prSet presAssocID="{CAA3CD88-389D-4DC2-B307-1578977A06CD}" presName="bgRectTx" presStyleLbl="bgShp" presStyleIdx="1" presStyleCnt="3">
        <dgm:presLayoutVars>
          <dgm:bulletEnabled val="1"/>
        </dgm:presLayoutVars>
      </dgm:prSet>
      <dgm:spPr/>
    </dgm:pt>
    <dgm:pt modelId="{FFF47559-94D0-4FD6-9066-FAD8EF64DF09}" type="pres">
      <dgm:prSet presAssocID="{CAA3CD88-389D-4DC2-B307-1578977A06CD}" presName="spComp" presStyleCnt="0"/>
      <dgm:spPr/>
    </dgm:pt>
    <dgm:pt modelId="{50A69C0B-CD9B-4808-BE1B-6BBFF1BE3913}" type="pres">
      <dgm:prSet presAssocID="{CAA3CD88-389D-4DC2-B307-1578977A06CD}" presName="vSp" presStyleCnt="0"/>
      <dgm:spPr/>
    </dgm:pt>
    <dgm:pt modelId="{72EF7BD0-3508-4B7F-AB1A-EFDF87E48321}" type="pres">
      <dgm:prSet presAssocID="{8B91805A-DB7E-40C7-AD8B-8C8CB622BE22}" presName="rectComp" presStyleCnt="0"/>
      <dgm:spPr/>
    </dgm:pt>
    <dgm:pt modelId="{252DA993-A6E9-478D-B487-92C229C1372C}" type="pres">
      <dgm:prSet presAssocID="{8B91805A-DB7E-40C7-AD8B-8C8CB622BE22}" presName="bgRect" presStyleLbl="bgShp" presStyleIdx="2" presStyleCnt="3"/>
      <dgm:spPr/>
    </dgm:pt>
    <dgm:pt modelId="{42170809-33C2-4435-883A-69B8B515A32F}" type="pres">
      <dgm:prSet presAssocID="{8B91805A-DB7E-40C7-AD8B-8C8CB622BE2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88EE02-678A-4866-823E-EDEC6D647831}" type="presOf" srcId="{785DD183-893D-427C-AF8B-CC2856329B85}" destId="{344322B5-4696-4E15-8E0F-4079702DEF9D}" srcOrd="0" destOrd="0" presId="urn:microsoft.com/office/officeart/2005/8/layout/hierarchy6"/>
    <dgm:cxn modelId="{16005908-99AC-4407-836A-2E6BF93DB356}" srcId="{E328BBAC-5357-4CB7-ADF5-5FD7458F32A5}" destId="{7F369E30-D98C-413A-808C-E6329BE40648}" srcOrd="0" destOrd="0" parTransId="{5369E583-F86A-4130-BC32-37D9154A22B0}" sibTransId="{65A6576F-8843-4C6E-83FC-4502FEA84A25}"/>
    <dgm:cxn modelId="{9C739F0E-2344-412A-A88C-92C2C89E48DA}" type="presOf" srcId="{8B91805A-DB7E-40C7-AD8B-8C8CB622BE22}" destId="{42170809-33C2-4435-883A-69B8B515A32F}" srcOrd="1" destOrd="0" presId="urn:microsoft.com/office/officeart/2005/8/layout/hierarchy6"/>
    <dgm:cxn modelId="{3CD49936-1906-4DE6-9C01-F756BE429454}" srcId="{E328BBAC-5357-4CB7-ADF5-5FD7458F32A5}" destId="{7949D385-1B20-4AF8-85F2-EB85DF3E5959}" srcOrd="2" destOrd="0" parTransId="{1994361A-297F-4AC0-A7FB-98B644D8A8D1}" sibTransId="{13D25E9E-489A-4AC2-B8ED-E51A5DCD38C2}"/>
    <dgm:cxn modelId="{3A861537-935D-4FE0-AF72-4A0DF862B7CF}" type="presOf" srcId="{8B478304-1D1A-4D97-9610-8CF9DEC2F17E}" destId="{18B8CF52-057A-44BF-963B-B0819B5CE414}" srcOrd="0" destOrd="0" presId="urn:microsoft.com/office/officeart/2005/8/layout/hierarchy6"/>
    <dgm:cxn modelId="{80BD9539-A554-46AB-8767-A7DC0768307C}" type="presOf" srcId="{5369E583-F86A-4130-BC32-37D9154A22B0}" destId="{EE0710D7-E397-4D13-86EB-B865DCB7075D}" srcOrd="0" destOrd="0" presId="urn:microsoft.com/office/officeart/2005/8/layout/hierarchy6"/>
    <dgm:cxn modelId="{8CAACB3B-1C8E-46EF-8008-53C33DE97A50}" type="presOf" srcId="{2A2762A0-BFC0-42A7-B4DC-78EB47B4F075}" destId="{373BEB7A-7FAB-4268-B26C-CEE4B6020F11}" srcOrd="0" destOrd="0" presId="urn:microsoft.com/office/officeart/2005/8/layout/hierarchy6"/>
    <dgm:cxn modelId="{E021576E-B2A8-48A2-BDCD-4CC12766AE55}" type="presOf" srcId="{2A2762A0-BFC0-42A7-B4DC-78EB47B4F075}" destId="{BDFA9A6C-5499-4D96-8FA3-918925129CC4}" srcOrd="1" destOrd="0" presId="urn:microsoft.com/office/officeart/2005/8/layout/hierarchy6"/>
    <dgm:cxn modelId="{4303766F-8A98-4FF0-B9B2-497542BC7E1D}" type="presOf" srcId="{CAA3CD88-389D-4DC2-B307-1578977A06CD}" destId="{678F5152-37BB-416C-A1D4-20433A1EA318}" srcOrd="1" destOrd="0" presId="urn:microsoft.com/office/officeart/2005/8/layout/hierarchy6"/>
    <dgm:cxn modelId="{56D24251-C366-4ABB-8820-1652C9202495}" type="presOf" srcId="{2256D2C8-A20F-47A0-99A7-DB4270B1A9F0}" destId="{95B20FAD-F792-4BE4-A707-08C734A0107D}" srcOrd="0" destOrd="0" presId="urn:microsoft.com/office/officeart/2005/8/layout/hierarchy6"/>
    <dgm:cxn modelId="{0BFAA071-1284-4044-B4E6-1EF99E083558}" type="presOf" srcId="{041581D3-C395-4A49-B059-AB3764344109}" destId="{BC3F349B-8E1E-4C8A-9E46-58B253F56F7F}" srcOrd="0" destOrd="0" presId="urn:microsoft.com/office/officeart/2005/8/layout/hierarchy6"/>
    <dgm:cxn modelId="{832FB871-A61C-4875-AFE3-13DEAD5964DD}" srcId="{0469C48C-748A-4EC0-B5B7-EC23A9D1DADB}" destId="{E328BBAC-5357-4CB7-ADF5-5FD7458F32A5}" srcOrd="0" destOrd="0" parTransId="{C1B298F0-1ACD-4AD3-A68A-F0E8C73DA380}" sibTransId="{5DFCBDF7-7829-46DE-8D40-9C82F0764EC1}"/>
    <dgm:cxn modelId="{CECAB573-69BA-454F-B914-F3253159D305}" type="presOf" srcId="{7F369E30-D98C-413A-808C-E6329BE40648}" destId="{15FDCFB3-3FC5-4FCE-9BF1-032C495A5532}" srcOrd="0" destOrd="0" presId="urn:microsoft.com/office/officeart/2005/8/layout/hierarchy6"/>
    <dgm:cxn modelId="{A1774F76-5806-47FE-9D8E-2271B9FB755A}" type="presOf" srcId="{BE9A00FE-057D-4542-A39E-921314379769}" destId="{549A7CCC-0061-4A22-8FF1-9D60EECEEA37}" srcOrd="0" destOrd="0" presId="urn:microsoft.com/office/officeart/2005/8/layout/hierarchy6"/>
    <dgm:cxn modelId="{85BD8358-6513-4A97-B33F-11B1205B8FAE}" type="presOf" srcId="{8B91805A-DB7E-40C7-AD8B-8C8CB622BE22}" destId="{252DA993-A6E9-478D-B487-92C229C1372C}" srcOrd="0" destOrd="0" presId="urn:microsoft.com/office/officeart/2005/8/layout/hierarchy6"/>
    <dgm:cxn modelId="{832E4480-20FD-4B13-9470-8C54029463C5}" type="presOf" srcId="{CAA3CD88-389D-4DC2-B307-1578977A06CD}" destId="{52A9740F-B211-4C07-B3E9-511B877F509D}" srcOrd="0" destOrd="0" presId="urn:microsoft.com/office/officeart/2005/8/layout/hierarchy6"/>
    <dgm:cxn modelId="{A168C289-E693-41EC-A83A-30F4A2F324B5}" type="presOf" srcId="{31499655-6CAF-4E65-93F7-0539E23E2015}" destId="{B8D2CC8F-78E9-4EAF-BED6-050ED612D290}" srcOrd="0" destOrd="0" presId="urn:microsoft.com/office/officeart/2005/8/layout/hierarchy6"/>
    <dgm:cxn modelId="{8C0B018D-B110-4ACC-B07A-51AF1685E063}" type="presOf" srcId="{0469C48C-748A-4EC0-B5B7-EC23A9D1DADB}" destId="{1D5BE829-BEDB-4E4B-94AB-0E3A71F46FF2}" srcOrd="0" destOrd="0" presId="urn:microsoft.com/office/officeart/2005/8/layout/hierarchy6"/>
    <dgm:cxn modelId="{C1BE9E8E-B471-4C58-9A98-0020901E20BA}" srcId="{E328BBAC-5357-4CB7-ADF5-5FD7458F32A5}" destId="{31499655-6CAF-4E65-93F7-0539E23E2015}" srcOrd="1" destOrd="0" parTransId="{785DD183-893D-427C-AF8B-CC2856329B85}" sibTransId="{CF9F17F0-CB8D-44E9-BE45-C60265EC6599}"/>
    <dgm:cxn modelId="{19DB539F-0130-413E-888D-BD449C360A4B}" type="presOf" srcId="{3990FCF2-5042-489F-B845-8D40CD8F3825}" destId="{1AC71CFE-2DAA-4009-8EAD-4CB7FE1BA3C4}" srcOrd="0" destOrd="0" presId="urn:microsoft.com/office/officeart/2005/8/layout/hierarchy6"/>
    <dgm:cxn modelId="{232E80B0-CADC-4FE2-ACF5-4F13F7DAFB58}" type="presOf" srcId="{7949D385-1B20-4AF8-85F2-EB85DF3E5959}" destId="{005BD845-64B6-46B1-903E-4E4EF1A9CFD1}" srcOrd="0" destOrd="0" presId="urn:microsoft.com/office/officeart/2005/8/layout/hierarchy6"/>
    <dgm:cxn modelId="{60A399B2-36B9-4CE2-9E55-0FD72922F7A5}" srcId="{0469C48C-748A-4EC0-B5B7-EC23A9D1DADB}" destId="{8B91805A-DB7E-40C7-AD8B-8C8CB622BE22}" srcOrd="3" destOrd="0" parTransId="{C8640B53-08EE-425F-92D5-BC09204DFE33}" sibTransId="{E63A2060-81BB-422E-AABA-F9A39F20A5D7}"/>
    <dgm:cxn modelId="{8D2B43C9-7D54-42B5-A8C1-39E71C756569}" srcId="{7F369E30-D98C-413A-808C-E6329BE40648}" destId="{BE9A00FE-057D-4542-A39E-921314379769}" srcOrd="0" destOrd="0" parTransId="{EF219974-AEE5-4D7B-AE2B-2371885662FD}" sibTransId="{CEA3F27C-B3D1-49A1-90AE-211684DEA677}"/>
    <dgm:cxn modelId="{B8F356DC-9261-4DDC-A74A-F35240B6F030}" type="presOf" srcId="{E328BBAC-5357-4CB7-ADF5-5FD7458F32A5}" destId="{355573AB-40F1-40A6-9959-A9F7999AAF6D}" srcOrd="0" destOrd="0" presId="urn:microsoft.com/office/officeart/2005/8/layout/hierarchy6"/>
    <dgm:cxn modelId="{E7792DDF-EA03-464F-9275-6F8460ECC2B9}" srcId="{0469C48C-748A-4EC0-B5B7-EC23A9D1DADB}" destId="{CAA3CD88-389D-4DC2-B307-1578977A06CD}" srcOrd="2" destOrd="0" parTransId="{99DAEDF2-C217-4EF3-BEA6-01FB4336E1A7}" sibTransId="{1E5651BA-144E-495B-835F-0A485C98E361}"/>
    <dgm:cxn modelId="{6AF6FEE2-8471-44A7-A960-74324743B417}" srcId="{0469C48C-748A-4EC0-B5B7-EC23A9D1DADB}" destId="{2A2762A0-BFC0-42A7-B4DC-78EB47B4F075}" srcOrd="1" destOrd="0" parTransId="{751A9FA1-8767-4454-A1A1-229AFB2C20B8}" sibTransId="{B709BB7A-A429-4255-9B41-BC723DC7A386}"/>
    <dgm:cxn modelId="{BEA35DEC-105E-4070-9C17-65831AFB3610}" type="presOf" srcId="{1994361A-297F-4AC0-A7FB-98B644D8A8D1}" destId="{87B537BE-0B8E-4F32-B6C5-AB55F37A2370}" srcOrd="0" destOrd="0" presId="urn:microsoft.com/office/officeart/2005/8/layout/hierarchy6"/>
    <dgm:cxn modelId="{5401C1EF-7176-459C-80D4-23569CE24B55}" srcId="{7F369E30-D98C-413A-808C-E6329BE40648}" destId="{041581D3-C395-4A49-B059-AB3764344109}" srcOrd="1" destOrd="0" parTransId="{8B478304-1D1A-4D97-9610-8CF9DEC2F17E}" sibTransId="{C2CC30BF-466A-459A-A04A-E92BF1DB1621}"/>
    <dgm:cxn modelId="{D6DB0DF2-1E2B-456F-94E4-A231E2B083B3}" type="presOf" srcId="{EF219974-AEE5-4D7B-AE2B-2371885662FD}" destId="{748DFA01-FA7B-4200-80C2-5D5BF6CCF2B2}" srcOrd="0" destOrd="0" presId="urn:microsoft.com/office/officeart/2005/8/layout/hierarchy6"/>
    <dgm:cxn modelId="{19A00EF8-2809-4A5D-9032-31FEE9CBCE31}" srcId="{E328BBAC-5357-4CB7-ADF5-5FD7458F32A5}" destId="{3990FCF2-5042-489F-B845-8D40CD8F3825}" srcOrd="3" destOrd="0" parTransId="{2256D2C8-A20F-47A0-99A7-DB4270B1A9F0}" sibTransId="{A6C3D525-AF87-48C4-95C4-5D7E8F80186A}"/>
    <dgm:cxn modelId="{6C4947F5-143D-41C5-BACA-80C3F39DC4A3}" type="presParOf" srcId="{1D5BE829-BEDB-4E4B-94AB-0E3A71F46FF2}" destId="{13719186-8556-4BDF-8137-65F303EF4708}" srcOrd="0" destOrd="0" presId="urn:microsoft.com/office/officeart/2005/8/layout/hierarchy6"/>
    <dgm:cxn modelId="{7004F64E-DC36-45CC-B1B6-F5D091F65299}" type="presParOf" srcId="{13719186-8556-4BDF-8137-65F303EF4708}" destId="{7FDB6E40-6BDA-49EB-9B46-0AEC7292B188}" srcOrd="0" destOrd="0" presId="urn:microsoft.com/office/officeart/2005/8/layout/hierarchy6"/>
    <dgm:cxn modelId="{8EBBA594-C256-437F-8908-05998202D37E}" type="presParOf" srcId="{13719186-8556-4BDF-8137-65F303EF4708}" destId="{BF2C66CE-FADE-4838-B133-178778F86B12}" srcOrd="1" destOrd="0" presId="urn:microsoft.com/office/officeart/2005/8/layout/hierarchy6"/>
    <dgm:cxn modelId="{D04B014A-D74C-402D-914E-D04DAC637937}" type="presParOf" srcId="{BF2C66CE-FADE-4838-B133-178778F86B12}" destId="{34BE6949-3423-4F9B-8A19-BA1D8B63F437}" srcOrd="0" destOrd="0" presId="urn:microsoft.com/office/officeart/2005/8/layout/hierarchy6"/>
    <dgm:cxn modelId="{E6DC7A76-ABB5-4114-968C-83D8632E2A7E}" type="presParOf" srcId="{34BE6949-3423-4F9B-8A19-BA1D8B63F437}" destId="{355573AB-40F1-40A6-9959-A9F7999AAF6D}" srcOrd="0" destOrd="0" presId="urn:microsoft.com/office/officeart/2005/8/layout/hierarchy6"/>
    <dgm:cxn modelId="{388C7127-432A-4A0D-935C-3B11204B6141}" type="presParOf" srcId="{34BE6949-3423-4F9B-8A19-BA1D8B63F437}" destId="{8C76AC23-1B35-463E-B03A-311CCE7DA886}" srcOrd="1" destOrd="0" presId="urn:microsoft.com/office/officeart/2005/8/layout/hierarchy6"/>
    <dgm:cxn modelId="{9812DBC2-7FAF-4F80-915B-D8A070B9B909}" type="presParOf" srcId="{8C76AC23-1B35-463E-B03A-311CCE7DA886}" destId="{EE0710D7-E397-4D13-86EB-B865DCB7075D}" srcOrd="0" destOrd="0" presId="urn:microsoft.com/office/officeart/2005/8/layout/hierarchy6"/>
    <dgm:cxn modelId="{1FE5F127-EBB5-4576-B6F8-562445962871}" type="presParOf" srcId="{8C76AC23-1B35-463E-B03A-311CCE7DA886}" destId="{1CF29D09-976E-4DAD-9AC6-52A7FCA8B41F}" srcOrd="1" destOrd="0" presId="urn:microsoft.com/office/officeart/2005/8/layout/hierarchy6"/>
    <dgm:cxn modelId="{401BDE9B-E7E9-4D2F-AB9D-5A1A4A0F9991}" type="presParOf" srcId="{1CF29D09-976E-4DAD-9AC6-52A7FCA8B41F}" destId="{15FDCFB3-3FC5-4FCE-9BF1-032C495A5532}" srcOrd="0" destOrd="0" presId="urn:microsoft.com/office/officeart/2005/8/layout/hierarchy6"/>
    <dgm:cxn modelId="{FABA47FC-161D-4B32-823E-8AF5F86C094B}" type="presParOf" srcId="{1CF29D09-976E-4DAD-9AC6-52A7FCA8B41F}" destId="{C2D7B640-DDA2-4A20-9F29-EACD725EDC5F}" srcOrd="1" destOrd="0" presId="urn:microsoft.com/office/officeart/2005/8/layout/hierarchy6"/>
    <dgm:cxn modelId="{FB2F0909-81DB-445B-8E81-6B122FEFB39B}" type="presParOf" srcId="{C2D7B640-DDA2-4A20-9F29-EACD725EDC5F}" destId="{748DFA01-FA7B-4200-80C2-5D5BF6CCF2B2}" srcOrd="0" destOrd="0" presId="urn:microsoft.com/office/officeart/2005/8/layout/hierarchy6"/>
    <dgm:cxn modelId="{EF3DDFAA-CA94-433E-AF60-1B114CE5C025}" type="presParOf" srcId="{C2D7B640-DDA2-4A20-9F29-EACD725EDC5F}" destId="{764867C5-76C6-42E6-95EC-889EED7700D9}" srcOrd="1" destOrd="0" presId="urn:microsoft.com/office/officeart/2005/8/layout/hierarchy6"/>
    <dgm:cxn modelId="{CBB980D0-CA87-4456-A0DD-F2933C3DAC77}" type="presParOf" srcId="{764867C5-76C6-42E6-95EC-889EED7700D9}" destId="{549A7CCC-0061-4A22-8FF1-9D60EECEEA37}" srcOrd="0" destOrd="0" presId="urn:microsoft.com/office/officeart/2005/8/layout/hierarchy6"/>
    <dgm:cxn modelId="{3A45CB4F-9E02-460A-9F85-D217DB69DB34}" type="presParOf" srcId="{764867C5-76C6-42E6-95EC-889EED7700D9}" destId="{F36FC2CB-4438-48D8-8DC2-92AADA56F726}" srcOrd="1" destOrd="0" presId="urn:microsoft.com/office/officeart/2005/8/layout/hierarchy6"/>
    <dgm:cxn modelId="{D95F545A-E666-49E6-9F3E-D18A7CB3AE3E}" type="presParOf" srcId="{C2D7B640-DDA2-4A20-9F29-EACD725EDC5F}" destId="{18B8CF52-057A-44BF-963B-B0819B5CE414}" srcOrd="2" destOrd="0" presId="urn:microsoft.com/office/officeart/2005/8/layout/hierarchy6"/>
    <dgm:cxn modelId="{47931305-5F4A-4D52-A994-F8A9CD2ED9B4}" type="presParOf" srcId="{C2D7B640-DDA2-4A20-9F29-EACD725EDC5F}" destId="{788FD3E3-5DCC-448B-8780-FE691D5CE991}" srcOrd="3" destOrd="0" presId="urn:microsoft.com/office/officeart/2005/8/layout/hierarchy6"/>
    <dgm:cxn modelId="{7867F08E-5F6B-40F5-A413-D0F64C691E47}" type="presParOf" srcId="{788FD3E3-5DCC-448B-8780-FE691D5CE991}" destId="{BC3F349B-8E1E-4C8A-9E46-58B253F56F7F}" srcOrd="0" destOrd="0" presId="urn:microsoft.com/office/officeart/2005/8/layout/hierarchy6"/>
    <dgm:cxn modelId="{9A4EED44-9B72-4342-9044-E5297110BCCC}" type="presParOf" srcId="{788FD3E3-5DCC-448B-8780-FE691D5CE991}" destId="{D8CD1222-6FA3-470E-BB6E-77E11AB8B0BD}" srcOrd="1" destOrd="0" presId="urn:microsoft.com/office/officeart/2005/8/layout/hierarchy6"/>
    <dgm:cxn modelId="{0419B9C4-C5D4-4A19-9C91-24AE09184F03}" type="presParOf" srcId="{8C76AC23-1B35-463E-B03A-311CCE7DA886}" destId="{344322B5-4696-4E15-8E0F-4079702DEF9D}" srcOrd="2" destOrd="0" presId="urn:microsoft.com/office/officeart/2005/8/layout/hierarchy6"/>
    <dgm:cxn modelId="{72501004-BA31-4A81-A24C-0AB38EEDF137}" type="presParOf" srcId="{8C76AC23-1B35-463E-B03A-311CCE7DA886}" destId="{2BC94220-07BE-43B2-A68B-4D57AD2CC771}" srcOrd="3" destOrd="0" presId="urn:microsoft.com/office/officeart/2005/8/layout/hierarchy6"/>
    <dgm:cxn modelId="{77675888-C504-4713-BAB8-97CE8253EC2D}" type="presParOf" srcId="{2BC94220-07BE-43B2-A68B-4D57AD2CC771}" destId="{B8D2CC8F-78E9-4EAF-BED6-050ED612D290}" srcOrd="0" destOrd="0" presId="urn:microsoft.com/office/officeart/2005/8/layout/hierarchy6"/>
    <dgm:cxn modelId="{6050D016-913A-42FF-B445-CAFAF41EB03A}" type="presParOf" srcId="{2BC94220-07BE-43B2-A68B-4D57AD2CC771}" destId="{3ACEDC13-DF21-4E52-A8EF-0F6D28EB2C4E}" srcOrd="1" destOrd="0" presId="urn:microsoft.com/office/officeart/2005/8/layout/hierarchy6"/>
    <dgm:cxn modelId="{69C2B907-16FB-4D47-A7EF-8BF1631D7CEC}" type="presParOf" srcId="{8C76AC23-1B35-463E-B03A-311CCE7DA886}" destId="{87B537BE-0B8E-4F32-B6C5-AB55F37A2370}" srcOrd="4" destOrd="0" presId="urn:microsoft.com/office/officeart/2005/8/layout/hierarchy6"/>
    <dgm:cxn modelId="{27FCC61D-CBF3-45BF-9373-CB5141EBE05B}" type="presParOf" srcId="{8C76AC23-1B35-463E-B03A-311CCE7DA886}" destId="{E3B9343D-C3B1-4EF9-8C8E-6A35559B6DEE}" srcOrd="5" destOrd="0" presId="urn:microsoft.com/office/officeart/2005/8/layout/hierarchy6"/>
    <dgm:cxn modelId="{C6BD568A-A17C-4BE9-843E-AA9C0208EB68}" type="presParOf" srcId="{E3B9343D-C3B1-4EF9-8C8E-6A35559B6DEE}" destId="{005BD845-64B6-46B1-903E-4E4EF1A9CFD1}" srcOrd="0" destOrd="0" presId="urn:microsoft.com/office/officeart/2005/8/layout/hierarchy6"/>
    <dgm:cxn modelId="{EBF32661-1A37-42E9-8E96-B64BE9A2A612}" type="presParOf" srcId="{E3B9343D-C3B1-4EF9-8C8E-6A35559B6DEE}" destId="{3DA674E4-5937-401D-BD33-65E81DA823F3}" srcOrd="1" destOrd="0" presId="urn:microsoft.com/office/officeart/2005/8/layout/hierarchy6"/>
    <dgm:cxn modelId="{59C074DD-E004-4BDD-BDD3-BC7FCFDC1106}" type="presParOf" srcId="{8C76AC23-1B35-463E-B03A-311CCE7DA886}" destId="{95B20FAD-F792-4BE4-A707-08C734A0107D}" srcOrd="6" destOrd="0" presId="urn:microsoft.com/office/officeart/2005/8/layout/hierarchy6"/>
    <dgm:cxn modelId="{17570F0A-078A-4A6F-9604-64E1D7960D86}" type="presParOf" srcId="{8C76AC23-1B35-463E-B03A-311CCE7DA886}" destId="{1CC7DE04-E217-45D2-8A6C-E250987055D8}" srcOrd="7" destOrd="0" presId="urn:microsoft.com/office/officeart/2005/8/layout/hierarchy6"/>
    <dgm:cxn modelId="{72BFC16B-604B-46D4-92AD-EE895D3535A8}" type="presParOf" srcId="{1CC7DE04-E217-45D2-8A6C-E250987055D8}" destId="{1AC71CFE-2DAA-4009-8EAD-4CB7FE1BA3C4}" srcOrd="0" destOrd="0" presId="urn:microsoft.com/office/officeart/2005/8/layout/hierarchy6"/>
    <dgm:cxn modelId="{BF9DB166-C0CF-4046-AF17-7508ABDE65B4}" type="presParOf" srcId="{1CC7DE04-E217-45D2-8A6C-E250987055D8}" destId="{3D91165E-B7BB-46E9-A3DA-5DF350AC4C4D}" srcOrd="1" destOrd="0" presId="urn:microsoft.com/office/officeart/2005/8/layout/hierarchy6"/>
    <dgm:cxn modelId="{B1B22327-BB68-483C-933D-D833BE89928A}" type="presParOf" srcId="{1D5BE829-BEDB-4E4B-94AB-0E3A71F46FF2}" destId="{B77AA9AE-7516-43BF-88A3-B93200188623}" srcOrd="1" destOrd="0" presId="urn:microsoft.com/office/officeart/2005/8/layout/hierarchy6"/>
    <dgm:cxn modelId="{2DA507B2-1F15-4C3D-9F8B-F265078AECA4}" type="presParOf" srcId="{B77AA9AE-7516-43BF-88A3-B93200188623}" destId="{90CF89AE-29A0-40DC-8010-E9CE537F4F67}" srcOrd="0" destOrd="0" presId="urn:microsoft.com/office/officeart/2005/8/layout/hierarchy6"/>
    <dgm:cxn modelId="{7BF714CD-405E-46A7-ADB4-94F38ED238B0}" type="presParOf" srcId="{90CF89AE-29A0-40DC-8010-E9CE537F4F67}" destId="{373BEB7A-7FAB-4268-B26C-CEE4B6020F11}" srcOrd="0" destOrd="0" presId="urn:microsoft.com/office/officeart/2005/8/layout/hierarchy6"/>
    <dgm:cxn modelId="{D7971A6A-AFAF-4F7A-A03C-02A9D1A48923}" type="presParOf" srcId="{90CF89AE-29A0-40DC-8010-E9CE537F4F67}" destId="{BDFA9A6C-5499-4D96-8FA3-918925129CC4}" srcOrd="1" destOrd="0" presId="urn:microsoft.com/office/officeart/2005/8/layout/hierarchy6"/>
    <dgm:cxn modelId="{77359BD3-2FB4-4100-A70A-81B29D538DF5}" type="presParOf" srcId="{B77AA9AE-7516-43BF-88A3-B93200188623}" destId="{3546B3A5-D9DB-40C6-8489-04CA878672C9}" srcOrd="1" destOrd="0" presId="urn:microsoft.com/office/officeart/2005/8/layout/hierarchy6"/>
    <dgm:cxn modelId="{33EC5B0B-E45B-44D5-B247-2F0E34B58FB1}" type="presParOf" srcId="{3546B3A5-D9DB-40C6-8489-04CA878672C9}" destId="{FFF2F94F-4A47-4DED-B7BD-B64A6E79F15C}" srcOrd="0" destOrd="0" presId="urn:microsoft.com/office/officeart/2005/8/layout/hierarchy6"/>
    <dgm:cxn modelId="{7260825D-E753-423F-8FB1-0E5962B301DD}" type="presParOf" srcId="{B77AA9AE-7516-43BF-88A3-B93200188623}" destId="{1799D58A-D9BD-4C9C-A79E-B744EE7D924C}" srcOrd="2" destOrd="0" presId="urn:microsoft.com/office/officeart/2005/8/layout/hierarchy6"/>
    <dgm:cxn modelId="{35F4698F-CDE2-4F82-A7DE-D9D3F20014F4}" type="presParOf" srcId="{1799D58A-D9BD-4C9C-A79E-B744EE7D924C}" destId="{52A9740F-B211-4C07-B3E9-511B877F509D}" srcOrd="0" destOrd="0" presId="urn:microsoft.com/office/officeart/2005/8/layout/hierarchy6"/>
    <dgm:cxn modelId="{1E57A240-E3E5-41E8-9972-7BB719B5FD72}" type="presParOf" srcId="{1799D58A-D9BD-4C9C-A79E-B744EE7D924C}" destId="{678F5152-37BB-416C-A1D4-20433A1EA318}" srcOrd="1" destOrd="0" presId="urn:microsoft.com/office/officeart/2005/8/layout/hierarchy6"/>
    <dgm:cxn modelId="{0437EBE8-D0AD-463D-9FF3-691D54267B97}" type="presParOf" srcId="{B77AA9AE-7516-43BF-88A3-B93200188623}" destId="{FFF47559-94D0-4FD6-9066-FAD8EF64DF09}" srcOrd="3" destOrd="0" presId="urn:microsoft.com/office/officeart/2005/8/layout/hierarchy6"/>
    <dgm:cxn modelId="{D363BB22-D39B-4D96-A02C-1A9045F87476}" type="presParOf" srcId="{FFF47559-94D0-4FD6-9066-FAD8EF64DF09}" destId="{50A69C0B-CD9B-4808-BE1B-6BBFF1BE3913}" srcOrd="0" destOrd="0" presId="urn:microsoft.com/office/officeart/2005/8/layout/hierarchy6"/>
    <dgm:cxn modelId="{D5126AD7-90D7-492E-9421-9FF7FE26AEAF}" type="presParOf" srcId="{B77AA9AE-7516-43BF-88A3-B93200188623}" destId="{72EF7BD0-3508-4B7F-AB1A-EFDF87E48321}" srcOrd="4" destOrd="0" presId="urn:microsoft.com/office/officeart/2005/8/layout/hierarchy6"/>
    <dgm:cxn modelId="{E49E0902-1E70-4CBD-938A-5B1F4FC84EBC}" type="presParOf" srcId="{72EF7BD0-3508-4B7F-AB1A-EFDF87E48321}" destId="{252DA993-A6E9-478D-B487-92C229C1372C}" srcOrd="0" destOrd="0" presId="urn:microsoft.com/office/officeart/2005/8/layout/hierarchy6"/>
    <dgm:cxn modelId="{CCEDBC67-9F1E-46F9-B63E-978E13794522}" type="presParOf" srcId="{72EF7BD0-3508-4B7F-AB1A-EFDF87E48321}" destId="{42170809-33C2-4435-883A-69B8B515A3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69C48C-748A-4EC0-B5B7-EC23A9D1DA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8BBAC-5357-4CB7-ADF5-5FD7458F32A5}">
      <dgm:prSet phldrT="[Text]"/>
      <dgm:spPr/>
      <dgm:t>
        <a:bodyPr/>
        <a:lstStyle/>
        <a:p>
          <a:r>
            <a:rPr lang="en-US" dirty="0"/>
            <a:t>Travel Agency</a:t>
          </a:r>
        </a:p>
      </dgm:t>
    </dgm:pt>
    <dgm:pt modelId="{C1B298F0-1ACD-4AD3-A68A-F0E8C73DA380}" type="parTrans" cxnId="{832FB871-A61C-4875-AFE3-13DEAD5964DD}">
      <dgm:prSet/>
      <dgm:spPr/>
      <dgm:t>
        <a:bodyPr/>
        <a:lstStyle/>
        <a:p>
          <a:endParaRPr lang="en-US"/>
        </a:p>
      </dgm:t>
    </dgm:pt>
    <dgm:pt modelId="{5DFCBDF7-7829-46DE-8D40-9C82F0764EC1}" type="sibTrans" cxnId="{832FB871-A61C-4875-AFE3-13DEAD5964DD}">
      <dgm:prSet/>
      <dgm:spPr/>
      <dgm:t>
        <a:bodyPr/>
        <a:lstStyle/>
        <a:p>
          <a:endParaRPr lang="en-US"/>
        </a:p>
      </dgm:t>
    </dgm:pt>
    <dgm:pt modelId="{7F369E30-D98C-413A-808C-E6329BE40648}">
      <dgm:prSet phldrT="[Text]"/>
      <dgm:spPr/>
      <dgm:t>
        <a:bodyPr/>
        <a:lstStyle/>
        <a:p>
          <a:r>
            <a:rPr lang="en-US" dirty="0"/>
            <a:t>JetBlue</a:t>
          </a:r>
        </a:p>
      </dgm:t>
    </dgm:pt>
    <dgm:pt modelId="{5369E583-F86A-4130-BC32-37D9154A22B0}" type="parTrans" cxnId="{16005908-99AC-4407-836A-2E6BF93DB356}">
      <dgm:prSet/>
      <dgm:spPr/>
      <dgm:t>
        <a:bodyPr/>
        <a:lstStyle/>
        <a:p>
          <a:endParaRPr lang="en-US"/>
        </a:p>
      </dgm:t>
    </dgm:pt>
    <dgm:pt modelId="{65A6576F-8843-4C6E-83FC-4502FEA84A25}" type="sibTrans" cxnId="{16005908-99AC-4407-836A-2E6BF93DB356}">
      <dgm:prSet/>
      <dgm:spPr/>
      <dgm:t>
        <a:bodyPr/>
        <a:lstStyle/>
        <a:p>
          <a:endParaRPr lang="en-US"/>
        </a:p>
      </dgm:t>
    </dgm:pt>
    <dgm:pt modelId="{BE9A00FE-057D-4542-A39E-921314379769}">
      <dgm:prSet phldrT="[Text]"/>
      <dgm:spPr/>
      <dgm:t>
        <a:bodyPr/>
        <a:lstStyle/>
        <a:p>
          <a:r>
            <a:rPr lang="en-US" dirty="0"/>
            <a:t>Airbus x30-1</a:t>
          </a:r>
        </a:p>
      </dgm:t>
    </dgm:pt>
    <dgm:pt modelId="{EF219974-AEE5-4D7B-AE2B-2371885662FD}" type="parTrans" cxnId="{8D2B43C9-7D54-42B5-A8C1-39E71C756569}">
      <dgm:prSet/>
      <dgm:spPr/>
      <dgm:t>
        <a:bodyPr/>
        <a:lstStyle/>
        <a:p>
          <a:endParaRPr lang="en-US"/>
        </a:p>
      </dgm:t>
    </dgm:pt>
    <dgm:pt modelId="{CEA3F27C-B3D1-49A1-90AE-211684DEA677}" type="sibTrans" cxnId="{8D2B43C9-7D54-42B5-A8C1-39E71C756569}">
      <dgm:prSet/>
      <dgm:spPr/>
      <dgm:t>
        <a:bodyPr/>
        <a:lstStyle/>
        <a:p>
          <a:endParaRPr lang="en-US"/>
        </a:p>
      </dgm:t>
    </dgm:pt>
    <dgm:pt modelId="{041581D3-C395-4A49-B059-AB3764344109}">
      <dgm:prSet phldrT="[Text]"/>
      <dgm:spPr/>
      <dgm:t>
        <a:bodyPr/>
        <a:lstStyle/>
        <a:p>
          <a:r>
            <a:rPr lang="en-US" dirty="0"/>
            <a:t>Airbus x40-10</a:t>
          </a:r>
        </a:p>
      </dgm:t>
    </dgm:pt>
    <dgm:pt modelId="{8B478304-1D1A-4D97-9610-8CF9DEC2F17E}" type="parTrans" cxnId="{5401C1EF-7176-459C-80D4-23569CE24B55}">
      <dgm:prSet/>
      <dgm:spPr/>
      <dgm:t>
        <a:bodyPr/>
        <a:lstStyle/>
        <a:p>
          <a:endParaRPr lang="en-US"/>
        </a:p>
      </dgm:t>
    </dgm:pt>
    <dgm:pt modelId="{C2CC30BF-466A-459A-A04A-E92BF1DB1621}" type="sibTrans" cxnId="{5401C1EF-7176-459C-80D4-23569CE24B55}">
      <dgm:prSet/>
      <dgm:spPr/>
      <dgm:t>
        <a:bodyPr/>
        <a:lstStyle/>
        <a:p>
          <a:endParaRPr lang="en-US"/>
        </a:p>
      </dgm:t>
    </dgm:pt>
    <dgm:pt modelId="{2A2762A0-BFC0-42A7-B4DC-78EB47B4F075}">
      <dgm:prSet phldrT="[Text]"/>
      <dgm:spPr/>
      <dgm:t>
        <a:bodyPr/>
        <a:lstStyle/>
        <a:p>
          <a:r>
            <a:rPr lang="en-US" dirty="0"/>
            <a:t>Expedia</a:t>
          </a:r>
        </a:p>
      </dgm:t>
    </dgm:pt>
    <dgm:pt modelId="{751A9FA1-8767-4454-A1A1-229AFB2C20B8}" type="parTrans" cxnId="{6AF6FEE2-8471-44A7-A960-74324743B417}">
      <dgm:prSet/>
      <dgm:spPr/>
      <dgm:t>
        <a:bodyPr/>
        <a:lstStyle/>
        <a:p>
          <a:endParaRPr lang="en-US"/>
        </a:p>
      </dgm:t>
    </dgm:pt>
    <dgm:pt modelId="{B709BB7A-A429-4255-9B41-BC723DC7A386}" type="sibTrans" cxnId="{6AF6FEE2-8471-44A7-A960-74324743B417}">
      <dgm:prSet/>
      <dgm:spPr/>
      <dgm:t>
        <a:bodyPr/>
        <a:lstStyle/>
        <a:p>
          <a:endParaRPr lang="en-US"/>
        </a:p>
      </dgm:t>
    </dgm:pt>
    <dgm:pt modelId="{CAA3CD88-389D-4DC2-B307-1578977A06CD}">
      <dgm:prSet phldrT="[Text]"/>
      <dgm:spPr/>
      <dgm:t>
        <a:bodyPr/>
        <a:lstStyle/>
        <a:p>
          <a:r>
            <a:rPr lang="en-US" dirty="0"/>
            <a:t>Airliner (supplier)</a:t>
          </a:r>
        </a:p>
      </dgm:t>
    </dgm:pt>
    <dgm:pt modelId="{99DAEDF2-C217-4EF3-BEA6-01FB4336E1A7}" type="parTrans" cxnId="{E7792DDF-EA03-464F-9275-6F8460ECC2B9}">
      <dgm:prSet/>
      <dgm:spPr/>
      <dgm:t>
        <a:bodyPr/>
        <a:lstStyle/>
        <a:p>
          <a:endParaRPr lang="en-US"/>
        </a:p>
      </dgm:t>
    </dgm:pt>
    <dgm:pt modelId="{1E5651BA-144E-495B-835F-0A485C98E361}" type="sibTrans" cxnId="{E7792DDF-EA03-464F-9275-6F8460ECC2B9}">
      <dgm:prSet/>
      <dgm:spPr/>
      <dgm:t>
        <a:bodyPr/>
        <a:lstStyle/>
        <a:p>
          <a:endParaRPr lang="en-US"/>
        </a:p>
      </dgm:t>
    </dgm:pt>
    <dgm:pt modelId="{8B91805A-DB7E-40C7-AD8B-8C8CB622BE22}">
      <dgm:prSet phldrT="[Text]"/>
      <dgm:spPr/>
      <dgm:t>
        <a:bodyPr/>
        <a:lstStyle/>
        <a:p>
          <a:r>
            <a:rPr lang="en-US" dirty="0"/>
            <a:t>Aircraft</a:t>
          </a:r>
        </a:p>
      </dgm:t>
    </dgm:pt>
    <dgm:pt modelId="{C8640B53-08EE-425F-92D5-BC09204DFE33}" type="parTrans" cxnId="{60A399B2-36B9-4CE2-9E55-0FD72922F7A5}">
      <dgm:prSet/>
      <dgm:spPr/>
      <dgm:t>
        <a:bodyPr/>
        <a:lstStyle/>
        <a:p>
          <a:endParaRPr lang="en-US"/>
        </a:p>
      </dgm:t>
    </dgm:pt>
    <dgm:pt modelId="{E63A2060-81BB-422E-AABA-F9A39F20A5D7}" type="sibTrans" cxnId="{60A399B2-36B9-4CE2-9E55-0FD72922F7A5}">
      <dgm:prSet/>
      <dgm:spPr/>
      <dgm:t>
        <a:bodyPr/>
        <a:lstStyle/>
        <a:p>
          <a:endParaRPr lang="en-US"/>
        </a:p>
      </dgm:t>
    </dgm:pt>
    <dgm:pt modelId="{3990FCF2-5042-489F-B845-8D40CD8F3825}">
      <dgm:prSet/>
      <dgm:spPr/>
      <dgm:t>
        <a:bodyPr/>
        <a:lstStyle/>
        <a:p>
          <a:r>
            <a:rPr lang="en-US" dirty="0"/>
            <a:t>Georgian Airways</a:t>
          </a:r>
        </a:p>
      </dgm:t>
    </dgm:pt>
    <dgm:pt modelId="{2256D2C8-A20F-47A0-99A7-DB4270B1A9F0}" type="parTrans" cxnId="{19A00EF8-2809-4A5D-9032-31FEE9CBCE31}">
      <dgm:prSet/>
      <dgm:spPr/>
      <dgm:t>
        <a:bodyPr/>
        <a:lstStyle/>
        <a:p>
          <a:endParaRPr lang="en-US"/>
        </a:p>
      </dgm:t>
    </dgm:pt>
    <dgm:pt modelId="{A6C3D525-AF87-48C4-95C4-5D7E8F80186A}" type="sibTrans" cxnId="{19A00EF8-2809-4A5D-9032-31FEE9CBCE31}">
      <dgm:prSet/>
      <dgm:spPr/>
      <dgm:t>
        <a:bodyPr/>
        <a:lstStyle/>
        <a:p>
          <a:endParaRPr lang="en-US"/>
        </a:p>
      </dgm:t>
    </dgm:pt>
    <dgm:pt modelId="{7949D385-1B20-4AF8-85F2-EB85DF3E5959}">
      <dgm:prSet/>
      <dgm:spPr/>
      <dgm:t>
        <a:bodyPr/>
        <a:lstStyle/>
        <a:p>
          <a:r>
            <a:rPr lang="en-US" dirty="0"/>
            <a:t>Air China</a:t>
          </a:r>
        </a:p>
      </dgm:t>
    </dgm:pt>
    <dgm:pt modelId="{1994361A-297F-4AC0-A7FB-98B644D8A8D1}" type="parTrans" cxnId="{3CD49936-1906-4DE6-9C01-F756BE429454}">
      <dgm:prSet/>
      <dgm:spPr/>
      <dgm:t>
        <a:bodyPr/>
        <a:lstStyle/>
        <a:p>
          <a:endParaRPr lang="en-US"/>
        </a:p>
      </dgm:t>
    </dgm:pt>
    <dgm:pt modelId="{13D25E9E-489A-4AC2-B8ED-E51A5DCD38C2}" type="sibTrans" cxnId="{3CD49936-1906-4DE6-9C01-F756BE429454}">
      <dgm:prSet/>
      <dgm:spPr/>
      <dgm:t>
        <a:bodyPr/>
        <a:lstStyle/>
        <a:p>
          <a:endParaRPr lang="en-US"/>
        </a:p>
      </dgm:t>
    </dgm:pt>
    <dgm:pt modelId="{31499655-6CAF-4E65-93F7-0539E23E2015}">
      <dgm:prSet/>
      <dgm:spPr/>
      <dgm:t>
        <a:bodyPr/>
        <a:lstStyle/>
        <a:p>
          <a:r>
            <a:rPr lang="en-US" dirty="0"/>
            <a:t>Air India</a:t>
          </a:r>
        </a:p>
      </dgm:t>
    </dgm:pt>
    <dgm:pt modelId="{785DD183-893D-427C-AF8B-CC2856329B85}" type="parTrans" cxnId="{C1BE9E8E-B471-4C58-9A98-0020901E20BA}">
      <dgm:prSet/>
      <dgm:spPr/>
      <dgm:t>
        <a:bodyPr/>
        <a:lstStyle/>
        <a:p>
          <a:endParaRPr lang="en-US"/>
        </a:p>
      </dgm:t>
    </dgm:pt>
    <dgm:pt modelId="{CF9F17F0-CB8D-44E9-BE45-C60265EC6599}" type="sibTrans" cxnId="{C1BE9E8E-B471-4C58-9A98-0020901E20BA}">
      <dgm:prSet/>
      <dgm:spPr/>
      <dgm:t>
        <a:bodyPr/>
        <a:lstStyle/>
        <a:p>
          <a:endParaRPr lang="en-US"/>
        </a:p>
      </dgm:t>
    </dgm:pt>
    <dgm:pt modelId="{1D5BE829-BEDB-4E4B-94AB-0E3A71F46FF2}" type="pres">
      <dgm:prSet presAssocID="{0469C48C-748A-4EC0-B5B7-EC23A9D1DA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719186-8556-4BDF-8137-65F303EF4708}" type="pres">
      <dgm:prSet presAssocID="{0469C48C-748A-4EC0-B5B7-EC23A9D1DADB}" presName="hierFlow" presStyleCnt="0"/>
      <dgm:spPr/>
    </dgm:pt>
    <dgm:pt modelId="{7FDB6E40-6BDA-49EB-9B46-0AEC7292B188}" type="pres">
      <dgm:prSet presAssocID="{0469C48C-748A-4EC0-B5B7-EC23A9D1DADB}" presName="firstBuf" presStyleCnt="0"/>
      <dgm:spPr/>
    </dgm:pt>
    <dgm:pt modelId="{BF2C66CE-FADE-4838-B133-178778F86B12}" type="pres">
      <dgm:prSet presAssocID="{0469C48C-748A-4EC0-B5B7-EC23A9D1DA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BE6949-3423-4F9B-8A19-BA1D8B63F437}" type="pres">
      <dgm:prSet presAssocID="{E328BBAC-5357-4CB7-ADF5-5FD7458F32A5}" presName="Name14" presStyleCnt="0"/>
      <dgm:spPr/>
    </dgm:pt>
    <dgm:pt modelId="{355573AB-40F1-40A6-9959-A9F7999AAF6D}" type="pres">
      <dgm:prSet presAssocID="{E328BBAC-5357-4CB7-ADF5-5FD7458F32A5}" presName="level1Shape" presStyleLbl="node0" presStyleIdx="0" presStyleCnt="1">
        <dgm:presLayoutVars>
          <dgm:chPref val="3"/>
        </dgm:presLayoutVars>
      </dgm:prSet>
      <dgm:spPr/>
    </dgm:pt>
    <dgm:pt modelId="{8C76AC23-1B35-463E-B03A-311CCE7DA886}" type="pres">
      <dgm:prSet presAssocID="{E328BBAC-5357-4CB7-ADF5-5FD7458F32A5}" presName="hierChild2" presStyleCnt="0"/>
      <dgm:spPr/>
    </dgm:pt>
    <dgm:pt modelId="{EE0710D7-E397-4D13-86EB-B865DCB7075D}" type="pres">
      <dgm:prSet presAssocID="{5369E583-F86A-4130-BC32-37D9154A22B0}" presName="Name19" presStyleLbl="parChTrans1D2" presStyleIdx="0" presStyleCnt="4"/>
      <dgm:spPr/>
    </dgm:pt>
    <dgm:pt modelId="{1CF29D09-976E-4DAD-9AC6-52A7FCA8B41F}" type="pres">
      <dgm:prSet presAssocID="{7F369E30-D98C-413A-808C-E6329BE40648}" presName="Name21" presStyleCnt="0"/>
      <dgm:spPr/>
    </dgm:pt>
    <dgm:pt modelId="{15FDCFB3-3FC5-4FCE-9BF1-032C495A5532}" type="pres">
      <dgm:prSet presAssocID="{7F369E30-D98C-413A-808C-E6329BE40648}" presName="level2Shape" presStyleLbl="node2" presStyleIdx="0" presStyleCnt="4"/>
      <dgm:spPr/>
    </dgm:pt>
    <dgm:pt modelId="{C2D7B640-DDA2-4A20-9F29-EACD725EDC5F}" type="pres">
      <dgm:prSet presAssocID="{7F369E30-D98C-413A-808C-E6329BE40648}" presName="hierChild3" presStyleCnt="0"/>
      <dgm:spPr/>
    </dgm:pt>
    <dgm:pt modelId="{748DFA01-FA7B-4200-80C2-5D5BF6CCF2B2}" type="pres">
      <dgm:prSet presAssocID="{EF219974-AEE5-4D7B-AE2B-2371885662FD}" presName="Name19" presStyleLbl="parChTrans1D3" presStyleIdx="0" presStyleCnt="2"/>
      <dgm:spPr/>
    </dgm:pt>
    <dgm:pt modelId="{764867C5-76C6-42E6-95EC-889EED7700D9}" type="pres">
      <dgm:prSet presAssocID="{BE9A00FE-057D-4542-A39E-921314379769}" presName="Name21" presStyleCnt="0"/>
      <dgm:spPr/>
    </dgm:pt>
    <dgm:pt modelId="{549A7CCC-0061-4A22-8FF1-9D60EECEEA37}" type="pres">
      <dgm:prSet presAssocID="{BE9A00FE-057D-4542-A39E-921314379769}" presName="level2Shape" presStyleLbl="node3" presStyleIdx="0" presStyleCnt="2"/>
      <dgm:spPr/>
    </dgm:pt>
    <dgm:pt modelId="{F36FC2CB-4438-48D8-8DC2-92AADA56F726}" type="pres">
      <dgm:prSet presAssocID="{BE9A00FE-057D-4542-A39E-921314379769}" presName="hierChild3" presStyleCnt="0"/>
      <dgm:spPr/>
    </dgm:pt>
    <dgm:pt modelId="{18B8CF52-057A-44BF-963B-B0819B5CE414}" type="pres">
      <dgm:prSet presAssocID="{8B478304-1D1A-4D97-9610-8CF9DEC2F17E}" presName="Name19" presStyleLbl="parChTrans1D3" presStyleIdx="1" presStyleCnt="2"/>
      <dgm:spPr/>
    </dgm:pt>
    <dgm:pt modelId="{788FD3E3-5DCC-448B-8780-FE691D5CE991}" type="pres">
      <dgm:prSet presAssocID="{041581D3-C395-4A49-B059-AB3764344109}" presName="Name21" presStyleCnt="0"/>
      <dgm:spPr/>
    </dgm:pt>
    <dgm:pt modelId="{BC3F349B-8E1E-4C8A-9E46-58B253F56F7F}" type="pres">
      <dgm:prSet presAssocID="{041581D3-C395-4A49-B059-AB3764344109}" presName="level2Shape" presStyleLbl="node3" presStyleIdx="1" presStyleCnt="2"/>
      <dgm:spPr/>
    </dgm:pt>
    <dgm:pt modelId="{D8CD1222-6FA3-470E-BB6E-77E11AB8B0BD}" type="pres">
      <dgm:prSet presAssocID="{041581D3-C395-4A49-B059-AB3764344109}" presName="hierChild3" presStyleCnt="0"/>
      <dgm:spPr/>
    </dgm:pt>
    <dgm:pt modelId="{344322B5-4696-4E15-8E0F-4079702DEF9D}" type="pres">
      <dgm:prSet presAssocID="{785DD183-893D-427C-AF8B-CC2856329B85}" presName="Name19" presStyleLbl="parChTrans1D2" presStyleIdx="1" presStyleCnt="4"/>
      <dgm:spPr/>
    </dgm:pt>
    <dgm:pt modelId="{2BC94220-07BE-43B2-A68B-4D57AD2CC771}" type="pres">
      <dgm:prSet presAssocID="{31499655-6CAF-4E65-93F7-0539E23E2015}" presName="Name21" presStyleCnt="0"/>
      <dgm:spPr/>
    </dgm:pt>
    <dgm:pt modelId="{B8D2CC8F-78E9-4EAF-BED6-050ED612D290}" type="pres">
      <dgm:prSet presAssocID="{31499655-6CAF-4E65-93F7-0539E23E2015}" presName="level2Shape" presStyleLbl="node2" presStyleIdx="1" presStyleCnt="4"/>
      <dgm:spPr/>
    </dgm:pt>
    <dgm:pt modelId="{3ACEDC13-DF21-4E52-A8EF-0F6D28EB2C4E}" type="pres">
      <dgm:prSet presAssocID="{31499655-6CAF-4E65-93F7-0539E23E2015}" presName="hierChild3" presStyleCnt="0"/>
      <dgm:spPr/>
    </dgm:pt>
    <dgm:pt modelId="{87B537BE-0B8E-4F32-B6C5-AB55F37A2370}" type="pres">
      <dgm:prSet presAssocID="{1994361A-297F-4AC0-A7FB-98B644D8A8D1}" presName="Name19" presStyleLbl="parChTrans1D2" presStyleIdx="2" presStyleCnt="4"/>
      <dgm:spPr/>
    </dgm:pt>
    <dgm:pt modelId="{E3B9343D-C3B1-4EF9-8C8E-6A35559B6DEE}" type="pres">
      <dgm:prSet presAssocID="{7949D385-1B20-4AF8-85F2-EB85DF3E5959}" presName="Name21" presStyleCnt="0"/>
      <dgm:spPr/>
    </dgm:pt>
    <dgm:pt modelId="{005BD845-64B6-46B1-903E-4E4EF1A9CFD1}" type="pres">
      <dgm:prSet presAssocID="{7949D385-1B20-4AF8-85F2-EB85DF3E5959}" presName="level2Shape" presStyleLbl="node2" presStyleIdx="2" presStyleCnt="4"/>
      <dgm:spPr/>
    </dgm:pt>
    <dgm:pt modelId="{3DA674E4-5937-401D-BD33-65E81DA823F3}" type="pres">
      <dgm:prSet presAssocID="{7949D385-1B20-4AF8-85F2-EB85DF3E5959}" presName="hierChild3" presStyleCnt="0"/>
      <dgm:spPr/>
    </dgm:pt>
    <dgm:pt modelId="{95B20FAD-F792-4BE4-A707-08C734A0107D}" type="pres">
      <dgm:prSet presAssocID="{2256D2C8-A20F-47A0-99A7-DB4270B1A9F0}" presName="Name19" presStyleLbl="parChTrans1D2" presStyleIdx="3" presStyleCnt="4"/>
      <dgm:spPr/>
    </dgm:pt>
    <dgm:pt modelId="{1CC7DE04-E217-45D2-8A6C-E250987055D8}" type="pres">
      <dgm:prSet presAssocID="{3990FCF2-5042-489F-B845-8D40CD8F3825}" presName="Name21" presStyleCnt="0"/>
      <dgm:spPr/>
    </dgm:pt>
    <dgm:pt modelId="{1AC71CFE-2DAA-4009-8EAD-4CB7FE1BA3C4}" type="pres">
      <dgm:prSet presAssocID="{3990FCF2-5042-489F-B845-8D40CD8F3825}" presName="level2Shape" presStyleLbl="node2" presStyleIdx="3" presStyleCnt="4"/>
      <dgm:spPr/>
    </dgm:pt>
    <dgm:pt modelId="{3D91165E-B7BB-46E9-A3DA-5DF350AC4C4D}" type="pres">
      <dgm:prSet presAssocID="{3990FCF2-5042-489F-B845-8D40CD8F3825}" presName="hierChild3" presStyleCnt="0"/>
      <dgm:spPr/>
    </dgm:pt>
    <dgm:pt modelId="{B77AA9AE-7516-43BF-88A3-B93200188623}" type="pres">
      <dgm:prSet presAssocID="{0469C48C-748A-4EC0-B5B7-EC23A9D1DADB}" presName="bgShapesFlow" presStyleCnt="0"/>
      <dgm:spPr/>
    </dgm:pt>
    <dgm:pt modelId="{90CF89AE-29A0-40DC-8010-E9CE537F4F67}" type="pres">
      <dgm:prSet presAssocID="{2A2762A0-BFC0-42A7-B4DC-78EB47B4F075}" presName="rectComp" presStyleCnt="0"/>
      <dgm:spPr/>
    </dgm:pt>
    <dgm:pt modelId="{373BEB7A-7FAB-4268-B26C-CEE4B6020F11}" type="pres">
      <dgm:prSet presAssocID="{2A2762A0-BFC0-42A7-B4DC-78EB47B4F075}" presName="bgRect" presStyleLbl="bgShp" presStyleIdx="0" presStyleCnt="3"/>
      <dgm:spPr/>
    </dgm:pt>
    <dgm:pt modelId="{BDFA9A6C-5499-4D96-8FA3-918925129CC4}" type="pres">
      <dgm:prSet presAssocID="{2A2762A0-BFC0-42A7-B4DC-78EB47B4F075}" presName="bgRectTx" presStyleLbl="bgShp" presStyleIdx="0" presStyleCnt="3">
        <dgm:presLayoutVars>
          <dgm:bulletEnabled val="1"/>
        </dgm:presLayoutVars>
      </dgm:prSet>
      <dgm:spPr/>
    </dgm:pt>
    <dgm:pt modelId="{3546B3A5-D9DB-40C6-8489-04CA878672C9}" type="pres">
      <dgm:prSet presAssocID="{2A2762A0-BFC0-42A7-B4DC-78EB47B4F075}" presName="spComp" presStyleCnt="0"/>
      <dgm:spPr/>
    </dgm:pt>
    <dgm:pt modelId="{FFF2F94F-4A47-4DED-B7BD-B64A6E79F15C}" type="pres">
      <dgm:prSet presAssocID="{2A2762A0-BFC0-42A7-B4DC-78EB47B4F075}" presName="vSp" presStyleCnt="0"/>
      <dgm:spPr/>
    </dgm:pt>
    <dgm:pt modelId="{1799D58A-D9BD-4C9C-A79E-B744EE7D924C}" type="pres">
      <dgm:prSet presAssocID="{CAA3CD88-389D-4DC2-B307-1578977A06CD}" presName="rectComp" presStyleCnt="0"/>
      <dgm:spPr/>
    </dgm:pt>
    <dgm:pt modelId="{52A9740F-B211-4C07-B3E9-511B877F509D}" type="pres">
      <dgm:prSet presAssocID="{CAA3CD88-389D-4DC2-B307-1578977A06CD}" presName="bgRect" presStyleLbl="bgShp" presStyleIdx="1" presStyleCnt="3" custAng="0"/>
      <dgm:spPr/>
    </dgm:pt>
    <dgm:pt modelId="{678F5152-37BB-416C-A1D4-20433A1EA318}" type="pres">
      <dgm:prSet presAssocID="{CAA3CD88-389D-4DC2-B307-1578977A06CD}" presName="bgRectTx" presStyleLbl="bgShp" presStyleIdx="1" presStyleCnt="3">
        <dgm:presLayoutVars>
          <dgm:bulletEnabled val="1"/>
        </dgm:presLayoutVars>
      </dgm:prSet>
      <dgm:spPr/>
    </dgm:pt>
    <dgm:pt modelId="{FFF47559-94D0-4FD6-9066-FAD8EF64DF09}" type="pres">
      <dgm:prSet presAssocID="{CAA3CD88-389D-4DC2-B307-1578977A06CD}" presName="spComp" presStyleCnt="0"/>
      <dgm:spPr/>
    </dgm:pt>
    <dgm:pt modelId="{50A69C0B-CD9B-4808-BE1B-6BBFF1BE3913}" type="pres">
      <dgm:prSet presAssocID="{CAA3CD88-389D-4DC2-B307-1578977A06CD}" presName="vSp" presStyleCnt="0"/>
      <dgm:spPr/>
    </dgm:pt>
    <dgm:pt modelId="{72EF7BD0-3508-4B7F-AB1A-EFDF87E48321}" type="pres">
      <dgm:prSet presAssocID="{8B91805A-DB7E-40C7-AD8B-8C8CB622BE22}" presName="rectComp" presStyleCnt="0"/>
      <dgm:spPr/>
    </dgm:pt>
    <dgm:pt modelId="{252DA993-A6E9-478D-B487-92C229C1372C}" type="pres">
      <dgm:prSet presAssocID="{8B91805A-DB7E-40C7-AD8B-8C8CB622BE22}" presName="bgRect" presStyleLbl="bgShp" presStyleIdx="2" presStyleCnt="3" custLinFactNeighborY="-1222"/>
      <dgm:spPr/>
    </dgm:pt>
    <dgm:pt modelId="{42170809-33C2-4435-883A-69B8B515A32F}" type="pres">
      <dgm:prSet presAssocID="{8B91805A-DB7E-40C7-AD8B-8C8CB622BE2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88EE02-678A-4866-823E-EDEC6D647831}" type="presOf" srcId="{785DD183-893D-427C-AF8B-CC2856329B85}" destId="{344322B5-4696-4E15-8E0F-4079702DEF9D}" srcOrd="0" destOrd="0" presId="urn:microsoft.com/office/officeart/2005/8/layout/hierarchy6"/>
    <dgm:cxn modelId="{16005908-99AC-4407-836A-2E6BF93DB356}" srcId="{E328BBAC-5357-4CB7-ADF5-5FD7458F32A5}" destId="{7F369E30-D98C-413A-808C-E6329BE40648}" srcOrd="0" destOrd="0" parTransId="{5369E583-F86A-4130-BC32-37D9154A22B0}" sibTransId="{65A6576F-8843-4C6E-83FC-4502FEA84A25}"/>
    <dgm:cxn modelId="{9C739F0E-2344-412A-A88C-92C2C89E48DA}" type="presOf" srcId="{8B91805A-DB7E-40C7-AD8B-8C8CB622BE22}" destId="{42170809-33C2-4435-883A-69B8B515A32F}" srcOrd="1" destOrd="0" presId="urn:microsoft.com/office/officeart/2005/8/layout/hierarchy6"/>
    <dgm:cxn modelId="{3CD49936-1906-4DE6-9C01-F756BE429454}" srcId="{E328BBAC-5357-4CB7-ADF5-5FD7458F32A5}" destId="{7949D385-1B20-4AF8-85F2-EB85DF3E5959}" srcOrd="2" destOrd="0" parTransId="{1994361A-297F-4AC0-A7FB-98B644D8A8D1}" sibTransId="{13D25E9E-489A-4AC2-B8ED-E51A5DCD38C2}"/>
    <dgm:cxn modelId="{3A861537-935D-4FE0-AF72-4A0DF862B7CF}" type="presOf" srcId="{8B478304-1D1A-4D97-9610-8CF9DEC2F17E}" destId="{18B8CF52-057A-44BF-963B-B0819B5CE414}" srcOrd="0" destOrd="0" presId="urn:microsoft.com/office/officeart/2005/8/layout/hierarchy6"/>
    <dgm:cxn modelId="{80BD9539-A554-46AB-8767-A7DC0768307C}" type="presOf" srcId="{5369E583-F86A-4130-BC32-37D9154A22B0}" destId="{EE0710D7-E397-4D13-86EB-B865DCB7075D}" srcOrd="0" destOrd="0" presId="urn:microsoft.com/office/officeart/2005/8/layout/hierarchy6"/>
    <dgm:cxn modelId="{8CAACB3B-1C8E-46EF-8008-53C33DE97A50}" type="presOf" srcId="{2A2762A0-BFC0-42A7-B4DC-78EB47B4F075}" destId="{373BEB7A-7FAB-4268-B26C-CEE4B6020F11}" srcOrd="0" destOrd="0" presId="urn:microsoft.com/office/officeart/2005/8/layout/hierarchy6"/>
    <dgm:cxn modelId="{E021576E-B2A8-48A2-BDCD-4CC12766AE55}" type="presOf" srcId="{2A2762A0-BFC0-42A7-B4DC-78EB47B4F075}" destId="{BDFA9A6C-5499-4D96-8FA3-918925129CC4}" srcOrd="1" destOrd="0" presId="urn:microsoft.com/office/officeart/2005/8/layout/hierarchy6"/>
    <dgm:cxn modelId="{4303766F-8A98-4FF0-B9B2-497542BC7E1D}" type="presOf" srcId="{CAA3CD88-389D-4DC2-B307-1578977A06CD}" destId="{678F5152-37BB-416C-A1D4-20433A1EA318}" srcOrd="1" destOrd="0" presId="urn:microsoft.com/office/officeart/2005/8/layout/hierarchy6"/>
    <dgm:cxn modelId="{56D24251-C366-4ABB-8820-1652C9202495}" type="presOf" srcId="{2256D2C8-A20F-47A0-99A7-DB4270B1A9F0}" destId="{95B20FAD-F792-4BE4-A707-08C734A0107D}" srcOrd="0" destOrd="0" presId="urn:microsoft.com/office/officeart/2005/8/layout/hierarchy6"/>
    <dgm:cxn modelId="{0BFAA071-1284-4044-B4E6-1EF99E083558}" type="presOf" srcId="{041581D3-C395-4A49-B059-AB3764344109}" destId="{BC3F349B-8E1E-4C8A-9E46-58B253F56F7F}" srcOrd="0" destOrd="0" presId="urn:microsoft.com/office/officeart/2005/8/layout/hierarchy6"/>
    <dgm:cxn modelId="{832FB871-A61C-4875-AFE3-13DEAD5964DD}" srcId="{0469C48C-748A-4EC0-B5B7-EC23A9D1DADB}" destId="{E328BBAC-5357-4CB7-ADF5-5FD7458F32A5}" srcOrd="0" destOrd="0" parTransId="{C1B298F0-1ACD-4AD3-A68A-F0E8C73DA380}" sibTransId="{5DFCBDF7-7829-46DE-8D40-9C82F0764EC1}"/>
    <dgm:cxn modelId="{CECAB573-69BA-454F-B914-F3253159D305}" type="presOf" srcId="{7F369E30-D98C-413A-808C-E6329BE40648}" destId="{15FDCFB3-3FC5-4FCE-9BF1-032C495A5532}" srcOrd="0" destOrd="0" presId="urn:microsoft.com/office/officeart/2005/8/layout/hierarchy6"/>
    <dgm:cxn modelId="{A1774F76-5806-47FE-9D8E-2271B9FB755A}" type="presOf" srcId="{BE9A00FE-057D-4542-A39E-921314379769}" destId="{549A7CCC-0061-4A22-8FF1-9D60EECEEA37}" srcOrd="0" destOrd="0" presId="urn:microsoft.com/office/officeart/2005/8/layout/hierarchy6"/>
    <dgm:cxn modelId="{85BD8358-6513-4A97-B33F-11B1205B8FAE}" type="presOf" srcId="{8B91805A-DB7E-40C7-AD8B-8C8CB622BE22}" destId="{252DA993-A6E9-478D-B487-92C229C1372C}" srcOrd="0" destOrd="0" presId="urn:microsoft.com/office/officeart/2005/8/layout/hierarchy6"/>
    <dgm:cxn modelId="{832E4480-20FD-4B13-9470-8C54029463C5}" type="presOf" srcId="{CAA3CD88-389D-4DC2-B307-1578977A06CD}" destId="{52A9740F-B211-4C07-B3E9-511B877F509D}" srcOrd="0" destOrd="0" presId="urn:microsoft.com/office/officeart/2005/8/layout/hierarchy6"/>
    <dgm:cxn modelId="{A168C289-E693-41EC-A83A-30F4A2F324B5}" type="presOf" srcId="{31499655-6CAF-4E65-93F7-0539E23E2015}" destId="{B8D2CC8F-78E9-4EAF-BED6-050ED612D290}" srcOrd="0" destOrd="0" presId="urn:microsoft.com/office/officeart/2005/8/layout/hierarchy6"/>
    <dgm:cxn modelId="{8C0B018D-B110-4ACC-B07A-51AF1685E063}" type="presOf" srcId="{0469C48C-748A-4EC0-B5B7-EC23A9D1DADB}" destId="{1D5BE829-BEDB-4E4B-94AB-0E3A71F46FF2}" srcOrd="0" destOrd="0" presId="urn:microsoft.com/office/officeart/2005/8/layout/hierarchy6"/>
    <dgm:cxn modelId="{C1BE9E8E-B471-4C58-9A98-0020901E20BA}" srcId="{E328BBAC-5357-4CB7-ADF5-5FD7458F32A5}" destId="{31499655-6CAF-4E65-93F7-0539E23E2015}" srcOrd="1" destOrd="0" parTransId="{785DD183-893D-427C-AF8B-CC2856329B85}" sibTransId="{CF9F17F0-CB8D-44E9-BE45-C60265EC6599}"/>
    <dgm:cxn modelId="{19DB539F-0130-413E-888D-BD449C360A4B}" type="presOf" srcId="{3990FCF2-5042-489F-B845-8D40CD8F3825}" destId="{1AC71CFE-2DAA-4009-8EAD-4CB7FE1BA3C4}" srcOrd="0" destOrd="0" presId="urn:microsoft.com/office/officeart/2005/8/layout/hierarchy6"/>
    <dgm:cxn modelId="{232E80B0-CADC-4FE2-ACF5-4F13F7DAFB58}" type="presOf" srcId="{7949D385-1B20-4AF8-85F2-EB85DF3E5959}" destId="{005BD845-64B6-46B1-903E-4E4EF1A9CFD1}" srcOrd="0" destOrd="0" presId="urn:microsoft.com/office/officeart/2005/8/layout/hierarchy6"/>
    <dgm:cxn modelId="{60A399B2-36B9-4CE2-9E55-0FD72922F7A5}" srcId="{0469C48C-748A-4EC0-B5B7-EC23A9D1DADB}" destId="{8B91805A-DB7E-40C7-AD8B-8C8CB622BE22}" srcOrd="3" destOrd="0" parTransId="{C8640B53-08EE-425F-92D5-BC09204DFE33}" sibTransId="{E63A2060-81BB-422E-AABA-F9A39F20A5D7}"/>
    <dgm:cxn modelId="{8D2B43C9-7D54-42B5-A8C1-39E71C756569}" srcId="{7F369E30-D98C-413A-808C-E6329BE40648}" destId="{BE9A00FE-057D-4542-A39E-921314379769}" srcOrd="0" destOrd="0" parTransId="{EF219974-AEE5-4D7B-AE2B-2371885662FD}" sibTransId="{CEA3F27C-B3D1-49A1-90AE-211684DEA677}"/>
    <dgm:cxn modelId="{B8F356DC-9261-4DDC-A74A-F35240B6F030}" type="presOf" srcId="{E328BBAC-5357-4CB7-ADF5-5FD7458F32A5}" destId="{355573AB-40F1-40A6-9959-A9F7999AAF6D}" srcOrd="0" destOrd="0" presId="urn:microsoft.com/office/officeart/2005/8/layout/hierarchy6"/>
    <dgm:cxn modelId="{E7792DDF-EA03-464F-9275-6F8460ECC2B9}" srcId="{0469C48C-748A-4EC0-B5B7-EC23A9D1DADB}" destId="{CAA3CD88-389D-4DC2-B307-1578977A06CD}" srcOrd="2" destOrd="0" parTransId="{99DAEDF2-C217-4EF3-BEA6-01FB4336E1A7}" sibTransId="{1E5651BA-144E-495B-835F-0A485C98E361}"/>
    <dgm:cxn modelId="{6AF6FEE2-8471-44A7-A960-74324743B417}" srcId="{0469C48C-748A-4EC0-B5B7-EC23A9D1DADB}" destId="{2A2762A0-BFC0-42A7-B4DC-78EB47B4F075}" srcOrd="1" destOrd="0" parTransId="{751A9FA1-8767-4454-A1A1-229AFB2C20B8}" sibTransId="{B709BB7A-A429-4255-9B41-BC723DC7A386}"/>
    <dgm:cxn modelId="{BEA35DEC-105E-4070-9C17-65831AFB3610}" type="presOf" srcId="{1994361A-297F-4AC0-A7FB-98B644D8A8D1}" destId="{87B537BE-0B8E-4F32-B6C5-AB55F37A2370}" srcOrd="0" destOrd="0" presId="urn:microsoft.com/office/officeart/2005/8/layout/hierarchy6"/>
    <dgm:cxn modelId="{5401C1EF-7176-459C-80D4-23569CE24B55}" srcId="{7F369E30-D98C-413A-808C-E6329BE40648}" destId="{041581D3-C395-4A49-B059-AB3764344109}" srcOrd="1" destOrd="0" parTransId="{8B478304-1D1A-4D97-9610-8CF9DEC2F17E}" sibTransId="{C2CC30BF-466A-459A-A04A-E92BF1DB1621}"/>
    <dgm:cxn modelId="{D6DB0DF2-1E2B-456F-94E4-A231E2B083B3}" type="presOf" srcId="{EF219974-AEE5-4D7B-AE2B-2371885662FD}" destId="{748DFA01-FA7B-4200-80C2-5D5BF6CCF2B2}" srcOrd="0" destOrd="0" presId="urn:microsoft.com/office/officeart/2005/8/layout/hierarchy6"/>
    <dgm:cxn modelId="{19A00EF8-2809-4A5D-9032-31FEE9CBCE31}" srcId="{E328BBAC-5357-4CB7-ADF5-5FD7458F32A5}" destId="{3990FCF2-5042-489F-B845-8D40CD8F3825}" srcOrd="3" destOrd="0" parTransId="{2256D2C8-A20F-47A0-99A7-DB4270B1A9F0}" sibTransId="{A6C3D525-AF87-48C4-95C4-5D7E8F80186A}"/>
    <dgm:cxn modelId="{6C4947F5-143D-41C5-BACA-80C3F39DC4A3}" type="presParOf" srcId="{1D5BE829-BEDB-4E4B-94AB-0E3A71F46FF2}" destId="{13719186-8556-4BDF-8137-65F303EF4708}" srcOrd="0" destOrd="0" presId="urn:microsoft.com/office/officeart/2005/8/layout/hierarchy6"/>
    <dgm:cxn modelId="{7004F64E-DC36-45CC-B1B6-F5D091F65299}" type="presParOf" srcId="{13719186-8556-4BDF-8137-65F303EF4708}" destId="{7FDB6E40-6BDA-49EB-9B46-0AEC7292B188}" srcOrd="0" destOrd="0" presId="urn:microsoft.com/office/officeart/2005/8/layout/hierarchy6"/>
    <dgm:cxn modelId="{8EBBA594-C256-437F-8908-05998202D37E}" type="presParOf" srcId="{13719186-8556-4BDF-8137-65F303EF4708}" destId="{BF2C66CE-FADE-4838-B133-178778F86B12}" srcOrd="1" destOrd="0" presId="urn:microsoft.com/office/officeart/2005/8/layout/hierarchy6"/>
    <dgm:cxn modelId="{D04B014A-D74C-402D-914E-D04DAC637937}" type="presParOf" srcId="{BF2C66CE-FADE-4838-B133-178778F86B12}" destId="{34BE6949-3423-4F9B-8A19-BA1D8B63F437}" srcOrd="0" destOrd="0" presId="urn:microsoft.com/office/officeart/2005/8/layout/hierarchy6"/>
    <dgm:cxn modelId="{E6DC7A76-ABB5-4114-968C-83D8632E2A7E}" type="presParOf" srcId="{34BE6949-3423-4F9B-8A19-BA1D8B63F437}" destId="{355573AB-40F1-40A6-9959-A9F7999AAF6D}" srcOrd="0" destOrd="0" presId="urn:microsoft.com/office/officeart/2005/8/layout/hierarchy6"/>
    <dgm:cxn modelId="{388C7127-432A-4A0D-935C-3B11204B6141}" type="presParOf" srcId="{34BE6949-3423-4F9B-8A19-BA1D8B63F437}" destId="{8C76AC23-1B35-463E-B03A-311CCE7DA886}" srcOrd="1" destOrd="0" presId="urn:microsoft.com/office/officeart/2005/8/layout/hierarchy6"/>
    <dgm:cxn modelId="{9812DBC2-7FAF-4F80-915B-D8A070B9B909}" type="presParOf" srcId="{8C76AC23-1B35-463E-B03A-311CCE7DA886}" destId="{EE0710D7-E397-4D13-86EB-B865DCB7075D}" srcOrd="0" destOrd="0" presId="urn:microsoft.com/office/officeart/2005/8/layout/hierarchy6"/>
    <dgm:cxn modelId="{1FE5F127-EBB5-4576-B6F8-562445962871}" type="presParOf" srcId="{8C76AC23-1B35-463E-B03A-311CCE7DA886}" destId="{1CF29D09-976E-4DAD-9AC6-52A7FCA8B41F}" srcOrd="1" destOrd="0" presId="urn:microsoft.com/office/officeart/2005/8/layout/hierarchy6"/>
    <dgm:cxn modelId="{401BDE9B-E7E9-4D2F-AB9D-5A1A4A0F9991}" type="presParOf" srcId="{1CF29D09-976E-4DAD-9AC6-52A7FCA8B41F}" destId="{15FDCFB3-3FC5-4FCE-9BF1-032C495A5532}" srcOrd="0" destOrd="0" presId="urn:microsoft.com/office/officeart/2005/8/layout/hierarchy6"/>
    <dgm:cxn modelId="{FABA47FC-161D-4B32-823E-8AF5F86C094B}" type="presParOf" srcId="{1CF29D09-976E-4DAD-9AC6-52A7FCA8B41F}" destId="{C2D7B640-DDA2-4A20-9F29-EACD725EDC5F}" srcOrd="1" destOrd="0" presId="urn:microsoft.com/office/officeart/2005/8/layout/hierarchy6"/>
    <dgm:cxn modelId="{FB2F0909-81DB-445B-8E81-6B122FEFB39B}" type="presParOf" srcId="{C2D7B640-DDA2-4A20-9F29-EACD725EDC5F}" destId="{748DFA01-FA7B-4200-80C2-5D5BF6CCF2B2}" srcOrd="0" destOrd="0" presId="urn:microsoft.com/office/officeart/2005/8/layout/hierarchy6"/>
    <dgm:cxn modelId="{EF3DDFAA-CA94-433E-AF60-1B114CE5C025}" type="presParOf" srcId="{C2D7B640-DDA2-4A20-9F29-EACD725EDC5F}" destId="{764867C5-76C6-42E6-95EC-889EED7700D9}" srcOrd="1" destOrd="0" presId="urn:microsoft.com/office/officeart/2005/8/layout/hierarchy6"/>
    <dgm:cxn modelId="{CBB980D0-CA87-4456-A0DD-F2933C3DAC77}" type="presParOf" srcId="{764867C5-76C6-42E6-95EC-889EED7700D9}" destId="{549A7CCC-0061-4A22-8FF1-9D60EECEEA37}" srcOrd="0" destOrd="0" presId="urn:microsoft.com/office/officeart/2005/8/layout/hierarchy6"/>
    <dgm:cxn modelId="{3A45CB4F-9E02-460A-9F85-D217DB69DB34}" type="presParOf" srcId="{764867C5-76C6-42E6-95EC-889EED7700D9}" destId="{F36FC2CB-4438-48D8-8DC2-92AADA56F726}" srcOrd="1" destOrd="0" presId="urn:microsoft.com/office/officeart/2005/8/layout/hierarchy6"/>
    <dgm:cxn modelId="{D95F545A-E666-49E6-9F3E-D18A7CB3AE3E}" type="presParOf" srcId="{C2D7B640-DDA2-4A20-9F29-EACD725EDC5F}" destId="{18B8CF52-057A-44BF-963B-B0819B5CE414}" srcOrd="2" destOrd="0" presId="urn:microsoft.com/office/officeart/2005/8/layout/hierarchy6"/>
    <dgm:cxn modelId="{47931305-5F4A-4D52-A994-F8A9CD2ED9B4}" type="presParOf" srcId="{C2D7B640-DDA2-4A20-9F29-EACD725EDC5F}" destId="{788FD3E3-5DCC-448B-8780-FE691D5CE991}" srcOrd="3" destOrd="0" presId="urn:microsoft.com/office/officeart/2005/8/layout/hierarchy6"/>
    <dgm:cxn modelId="{7867F08E-5F6B-40F5-A413-D0F64C691E47}" type="presParOf" srcId="{788FD3E3-5DCC-448B-8780-FE691D5CE991}" destId="{BC3F349B-8E1E-4C8A-9E46-58B253F56F7F}" srcOrd="0" destOrd="0" presId="urn:microsoft.com/office/officeart/2005/8/layout/hierarchy6"/>
    <dgm:cxn modelId="{9A4EED44-9B72-4342-9044-E5297110BCCC}" type="presParOf" srcId="{788FD3E3-5DCC-448B-8780-FE691D5CE991}" destId="{D8CD1222-6FA3-470E-BB6E-77E11AB8B0BD}" srcOrd="1" destOrd="0" presId="urn:microsoft.com/office/officeart/2005/8/layout/hierarchy6"/>
    <dgm:cxn modelId="{0419B9C4-C5D4-4A19-9C91-24AE09184F03}" type="presParOf" srcId="{8C76AC23-1B35-463E-B03A-311CCE7DA886}" destId="{344322B5-4696-4E15-8E0F-4079702DEF9D}" srcOrd="2" destOrd="0" presId="urn:microsoft.com/office/officeart/2005/8/layout/hierarchy6"/>
    <dgm:cxn modelId="{72501004-BA31-4A81-A24C-0AB38EEDF137}" type="presParOf" srcId="{8C76AC23-1B35-463E-B03A-311CCE7DA886}" destId="{2BC94220-07BE-43B2-A68B-4D57AD2CC771}" srcOrd="3" destOrd="0" presId="urn:microsoft.com/office/officeart/2005/8/layout/hierarchy6"/>
    <dgm:cxn modelId="{77675888-C504-4713-BAB8-97CE8253EC2D}" type="presParOf" srcId="{2BC94220-07BE-43B2-A68B-4D57AD2CC771}" destId="{B8D2CC8F-78E9-4EAF-BED6-050ED612D290}" srcOrd="0" destOrd="0" presId="urn:microsoft.com/office/officeart/2005/8/layout/hierarchy6"/>
    <dgm:cxn modelId="{6050D016-913A-42FF-B445-CAFAF41EB03A}" type="presParOf" srcId="{2BC94220-07BE-43B2-A68B-4D57AD2CC771}" destId="{3ACEDC13-DF21-4E52-A8EF-0F6D28EB2C4E}" srcOrd="1" destOrd="0" presId="urn:microsoft.com/office/officeart/2005/8/layout/hierarchy6"/>
    <dgm:cxn modelId="{69C2B907-16FB-4D47-A7EF-8BF1631D7CEC}" type="presParOf" srcId="{8C76AC23-1B35-463E-B03A-311CCE7DA886}" destId="{87B537BE-0B8E-4F32-B6C5-AB55F37A2370}" srcOrd="4" destOrd="0" presId="urn:microsoft.com/office/officeart/2005/8/layout/hierarchy6"/>
    <dgm:cxn modelId="{27FCC61D-CBF3-45BF-9373-CB5141EBE05B}" type="presParOf" srcId="{8C76AC23-1B35-463E-B03A-311CCE7DA886}" destId="{E3B9343D-C3B1-4EF9-8C8E-6A35559B6DEE}" srcOrd="5" destOrd="0" presId="urn:microsoft.com/office/officeart/2005/8/layout/hierarchy6"/>
    <dgm:cxn modelId="{C6BD568A-A17C-4BE9-843E-AA9C0208EB68}" type="presParOf" srcId="{E3B9343D-C3B1-4EF9-8C8E-6A35559B6DEE}" destId="{005BD845-64B6-46B1-903E-4E4EF1A9CFD1}" srcOrd="0" destOrd="0" presId="urn:microsoft.com/office/officeart/2005/8/layout/hierarchy6"/>
    <dgm:cxn modelId="{EBF32661-1A37-42E9-8E96-B64BE9A2A612}" type="presParOf" srcId="{E3B9343D-C3B1-4EF9-8C8E-6A35559B6DEE}" destId="{3DA674E4-5937-401D-BD33-65E81DA823F3}" srcOrd="1" destOrd="0" presId="urn:microsoft.com/office/officeart/2005/8/layout/hierarchy6"/>
    <dgm:cxn modelId="{59C074DD-E004-4BDD-BDD3-BC7FCFDC1106}" type="presParOf" srcId="{8C76AC23-1B35-463E-B03A-311CCE7DA886}" destId="{95B20FAD-F792-4BE4-A707-08C734A0107D}" srcOrd="6" destOrd="0" presId="urn:microsoft.com/office/officeart/2005/8/layout/hierarchy6"/>
    <dgm:cxn modelId="{17570F0A-078A-4A6F-9604-64E1D7960D86}" type="presParOf" srcId="{8C76AC23-1B35-463E-B03A-311CCE7DA886}" destId="{1CC7DE04-E217-45D2-8A6C-E250987055D8}" srcOrd="7" destOrd="0" presId="urn:microsoft.com/office/officeart/2005/8/layout/hierarchy6"/>
    <dgm:cxn modelId="{72BFC16B-604B-46D4-92AD-EE895D3535A8}" type="presParOf" srcId="{1CC7DE04-E217-45D2-8A6C-E250987055D8}" destId="{1AC71CFE-2DAA-4009-8EAD-4CB7FE1BA3C4}" srcOrd="0" destOrd="0" presId="urn:microsoft.com/office/officeart/2005/8/layout/hierarchy6"/>
    <dgm:cxn modelId="{BF9DB166-C0CF-4046-AF17-7508ABDE65B4}" type="presParOf" srcId="{1CC7DE04-E217-45D2-8A6C-E250987055D8}" destId="{3D91165E-B7BB-46E9-A3DA-5DF350AC4C4D}" srcOrd="1" destOrd="0" presId="urn:microsoft.com/office/officeart/2005/8/layout/hierarchy6"/>
    <dgm:cxn modelId="{B1B22327-BB68-483C-933D-D833BE89928A}" type="presParOf" srcId="{1D5BE829-BEDB-4E4B-94AB-0E3A71F46FF2}" destId="{B77AA9AE-7516-43BF-88A3-B93200188623}" srcOrd="1" destOrd="0" presId="urn:microsoft.com/office/officeart/2005/8/layout/hierarchy6"/>
    <dgm:cxn modelId="{2DA507B2-1F15-4C3D-9F8B-F265078AECA4}" type="presParOf" srcId="{B77AA9AE-7516-43BF-88A3-B93200188623}" destId="{90CF89AE-29A0-40DC-8010-E9CE537F4F67}" srcOrd="0" destOrd="0" presId="urn:microsoft.com/office/officeart/2005/8/layout/hierarchy6"/>
    <dgm:cxn modelId="{7BF714CD-405E-46A7-ADB4-94F38ED238B0}" type="presParOf" srcId="{90CF89AE-29A0-40DC-8010-E9CE537F4F67}" destId="{373BEB7A-7FAB-4268-B26C-CEE4B6020F11}" srcOrd="0" destOrd="0" presId="urn:microsoft.com/office/officeart/2005/8/layout/hierarchy6"/>
    <dgm:cxn modelId="{D7971A6A-AFAF-4F7A-A03C-02A9D1A48923}" type="presParOf" srcId="{90CF89AE-29A0-40DC-8010-E9CE537F4F67}" destId="{BDFA9A6C-5499-4D96-8FA3-918925129CC4}" srcOrd="1" destOrd="0" presId="urn:microsoft.com/office/officeart/2005/8/layout/hierarchy6"/>
    <dgm:cxn modelId="{77359BD3-2FB4-4100-A70A-81B29D538DF5}" type="presParOf" srcId="{B77AA9AE-7516-43BF-88A3-B93200188623}" destId="{3546B3A5-D9DB-40C6-8489-04CA878672C9}" srcOrd="1" destOrd="0" presId="urn:microsoft.com/office/officeart/2005/8/layout/hierarchy6"/>
    <dgm:cxn modelId="{33EC5B0B-E45B-44D5-B247-2F0E34B58FB1}" type="presParOf" srcId="{3546B3A5-D9DB-40C6-8489-04CA878672C9}" destId="{FFF2F94F-4A47-4DED-B7BD-B64A6E79F15C}" srcOrd="0" destOrd="0" presId="urn:microsoft.com/office/officeart/2005/8/layout/hierarchy6"/>
    <dgm:cxn modelId="{7260825D-E753-423F-8FB1-0E5962B301DD}" type="presParOf" srcId="{B77AA9AE-7516-43BF-88A3-B93200188623}" destId="{1799D58A-D9BD-4C9C-A79E-B744EE7D924C}" srcOrd="2" destOrd="0" presId="urn:microsoft.com/office/officeart/2005/8/layout/hierarchy6"/>
    <dgm:cxn modelId="{35F4698F-CDE2-4F82-A7DE-D9D3F20014F4}" type="presParOf" srcId="{1799D58A-D9BD-4C9C-A79E-B744EE7D924C}" destId="{52A9740F-B211-4C07-B3E9-511B877F509D}" srcOrd="0" destOrd="0" presId="urn:microsoft.com/office/officeart/2005/8/layout/hierarchy6"/>
    <dgm:cxn modelId="{1E57A240-E3E5-41E8-9972-7BB719B5FD72}" type="presParOf" srcId="{1799D58A-D9BD-4C9C-A79E-B744EE7D924C}" destId="{678F5152-37BB-416C-A1D4-20433A1EA318}" srcOrd="1" destOrd="0" presId="urn:microsoft.com/office/officeart/2005/8/layout/hierarchy6"/>
    <dgm:cxn modelId="{0437EBE8-D0AD-463D-9FF3-691D54267B97}" type="presParOf" srcId="{B77AA9AE-7516-43BF-88A3-B93200188623}" destId="{FFF47559-94D0-4FD6-9066-FAD8EF64DF09}" srcOrd="3" destOrd="0" presId="urn:microsoft.com/office/officeart/2005/8/layout/hierarchy6"/>
    <dgm:cxn modelId="{D363BB22-D39B-4D96-A02C-1A9045F87476}" type="presParOf" srcId="{FFF47559-94D0-4FD6-9066-FAD8EF64DF09}" destId="{50A69C0B-CD9B-4808-BE1B-6BBFF1BE3913}" srcOrd="0" destOrd="0" presId="urn:microsoft.com/office/officeart/2005/8/layout/hierarchy6"/>
    <dgm:cxn modelId="{D5126AD7-90D7-492E-9421-9FF7FE26AEAF}" type="presParOf" srcId="{B77AA9AE-7516-43BF-88A3-B93200188623}" destId="{72EF7BD0-3508-4B7F-AB1A-EFDF87E48321}" srcOrd="4" destOrd="0" presId="urn:microsoft.com/office/officeart/2005/8/layout/hierarchy6"/>
    <dgm:cxn modelId="{E49E0902-1E70-4CBD-938A-5B1F4FC84EBC}" type="presParOf" srcId="{72EF7BD0-3508-4B7F-AB1A-EFDF87E48321}" destId="{252DA993-A6E9-478D-B487-92C229C1372C}" srcOrd="0" destOrd="0" presId="urn:microsoft.com/office/officeart/2005/8/layout/hierarchy6"/>
    <dgm:cxn modelId="{CCEDBC67-9F1E-46F9-B63E-978E13794522}" type="presParOf" srcId="{72EF7BD0-3508-4B7F-AB1A-EFDF87E48321}" destId="{42170809-33C2-4435-883A-69B8B515A3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3106-681A-4F3D-AD09-6AA76582C452}">
      <dsp:nvSpPr>
        <dsp:cNvPr id="0" name=""/>
        <dsp:cNvSpPr/>
      </dsp:nvSpPr>
      <dsp:spPr>
        <a:xfrm>
          <a:off x="0" y="0"/>
          <a:ext cx="2590800" cy="572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Dell products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Product 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Product 3</a:t>
          </a:r>
        </a:p>
      </dsp:txBody>
      <dsp:txXfrm>
        <a:off x="575452" y="0"/>
        <a:ext cx="2015347" cy="572928"/>
      </dsp:txXfrm>
    </dsp:sp>
    <dsp:sp modelId="{84139C17-0E48-4C9B-93BD-270A3AA8FF88}">
      <dsp:nvSpPr>
        <dsp:cNvPr id="0" name=""/>
        <dsp:cNvSpPr/>
      </dsp:nvSpPr>
      <dsp:spPr>
        <a:xfrm>
          <a:off x="57292" y="57292"/>
          <a:ext cx="518160" cy="45834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29696-09A2-4A6A-823A-2A99848C35CD}">
      <dsp:nvSpPr>
        <dsp:cNvPr id="0" name=""/>
        <dsp:cNvSpPr/>
      </dsp:nvSpPr>
      <dsp:spPr>
        <a:xfrm>
          <a:off x="0" y="630221"/>
          <a:ext cx="2590800" cy="572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Toshiba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575452" y="630221"/>
        <a:ext cx="2015347" cy="572928"/>
      </dsp:txXfrm>
    </dsp:sp>
    <dsp:sp modelId="{93FE64D1-118E-4118-A173-A421A2714A82}">
      <dsp:nvSpPr>
        <dsp:cNvPr id="0" name=""/>
        <dsp:cNvSpPr/>
      </dsp:nvSpPr>
      <dsp:spPr>
        <a:xfrm>
          <a:off x="57292" y="687514"/>
          <a:ext cx="518160" cy="45834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E6C8-1E30-41A2-B425-DCAE9799B452}">
      <dsp:nvSpPr>
        <dsp:cNvPr id="0" name=""/>
        <dsp:cNvSpPr/>
      </dsp:nvSpPr>
      <dsp:spPr>
        <a:xfrm>
          <a:off x="0" y="1260443"/>
          <a:ext cx="2590800" cy="572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Sony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575452" y="1260443"/>
        <a:ext cx="2015347" cy="572928"/>
      </dsp:txXfrm>
    </dsp:sp>
    <dsp:sp modelId="{0A8C427A-7692-4A40-A4D4-FE999304A5D7}">
      <dsp:nvSpPr>
        <dsp:cNvPr id="0" name=""/>
        <dsp:cNvSpPr/>
      </dsp:nvSpPr>
      <dsp:spPr>
        <a:xfrm>
          <a:off x="57292" y="1317736"/>
          <a:ext cx="518160" cy="45834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1879203" y="1008416"/>
          <a:ext cx="2337593" cy="2337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Best Buy</a:t>
          </a:r>
        </a:p>
      </dsp:txBody>
      <dsp:txXfrm>
        <a:off x="2221536" y="1350749"/>
        <a:ext cx="1652927" cy="1652927"/>
      </dsp:txXfrm>
    </dsp:sp>
    <dsp:sp modelId="{938E27EF-4B14-4D53-BEA7-91B4D4D292EF}">
      <dsp:nvSpPr>
        <dsp:cNvPr id="0" name=""/>
        <dsp:cNvSpPr/>
      </dsp:nvSpPr>
      <dsp:spPr>
        <a:xfrm>
          <a:off x="2463601" y="72120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Dell</a:t>
          </a:r>
        </a:p>
      </dsp:txBody>
      <dsp:txXfrm>
        <a:off x="2634767" y="243286"/>
        <a:ext cx="826464" cy="826464"/>
      </dsp:txXfrm>
    </dsp:sp>
    <dsp:sp modelId="{D614980A-9CC6-43E0-85A8-5A12862E2DE2}">
      <dsp:nvSpPr>
        <dsp:cNvPr id="0" name=""/>
        <dsp:cNvSpPr/>
      </dsp:nvSpPr>
      <dsp:spPr>
        <a:xfrm>
          <a:off x="3909868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HP</a:t>
          </a:r>
        </a:p>
      </dsp:txBody>
      <dsp:txXfrm>
        <a:off x="4081034" y="1294060"/>
        <a:ext cx="826464" cy="826464"/>
      </dsp:txXfrm>
    </dsp:sp>
    <dsp:sp modelId="{50E349F4-5E36-4A30-975C-1E1217876F41}">
      <dsp:nvSpPr>
        <dsp:cNvPr id="0" name=""/>
        <dsp:cNvSpPr/>
      </dsp:nvSpPr>
      <dsp:spPr>
        <a:xfrm>
          <a:off x="3357443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Toshiba</a:t>
          </a:r>
        </a:p>
      </dsp:txBody>
      <dsp:txXfrm>
        <a:off x="3528609" y="2994248"/>
        <a:ext cx="826464" cy="826464"/>
      </dsp:txXfrm>
    </dsp:sp>
    <dsp:sp modelId="{37E10AA3-E4D9-4521-AD06-6EA7BF328553}">
      <dsp:nvSpPr>
        <dsp:cNvPr id="0" name=""/>
        <dsp:cNvSpPr/>
      </dsp:nvSpPr>
      <dsp:spPr>
        <a:xfrm>
          <a:off x="1569759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Sony</a:t>
          </a:r>
        </a:p>
      </dsp:txBody>
      <dsp:txXfrm>
        <a:off x="1740925" y="2994248"/>
        <a:ext cx="826464" cy="826464"/>
      </dsp:txXfrm>
    </dsp:sp>
    <dsp:sp modelId="{6B01E108-8649-44C7-8861-C4AE18AD12CD}">
      <dsp:nvSpPr>
        <dsp:cNvPr id="0" name=""/>
        <dsp:cNvSpPr/>
      </dsp:nvSpPr>
      <dsp:spPr>
        <a:xfrm>
          <a:off x="1017334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IBM</a:t>
          </a:r>
        </a:p>
      </dsp:txBody>
      <dsp:txXfrm>
        <a:off x="1188500" y="1294060"/>
        <a:ext cx="826464" cy="826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1879203" y="1008416"/>
          <a:ext cx="2337593" cy="2337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Dell</a:t>
          </a:r>
        </a:p>
      </dsp:txBody>
      <dsp:txXfrm>
        <a:off x="2221536" y="1350749"/>
        <a:ext cx="1652927" cy="1652927"/>
      </dsp:txXfrm>
    </dsp:sp>
    <dsp:sp modelId="{938E27EF-4B14-4D53-BEA7-91B4D4D292EF}">
      <dsp:nvSpPr>
        <dsp:cNvPr id="0" name=""/>
        <dsp:cNvSpPr/>
      </dsp:nvSpPr>
      <dsp:spPr>
        <a:xfrm>
          <a:off x="2463601" y="72120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Laptop 101</a:t>
          </a:r>
        </a:p>
      </dsp:txBody>
      <dsp:txXfrm>
        <a:off x="2634767" y="243286"/>
        <a:ext cx="826464" cy="826464"/>
      </dsp:txXfrm>
    </dsp:sp>
    <dsp:sp modelId="{D614980A-9CC6-43E0-85A8-5A12862E2DE2}">
      <dsp:nvSpPr>
        <dsp:cNvPr id="0" name=""/>
        <dsp:cNvSpPr/>
      </dsp:nvSpPr>
      <dsp:spPr>
        <a:xfrm>
          <a:off x="3909868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Dell Server</a:t>
          </a:r>
        </a:p>
      </dsp:txBody>
      <dsp:txXfrm>
        <a:off x="4081034" y="1294060"/>
        <a:ext cx="826464" cy="826464"/>
      </dsp:txXfrm>
    </dsp:sp>
    <dsp:sp modelId="{50E349F4-5E36-4A30-975C-1E1217876F41}">
      <dsp:nvSpPr>
        <dsp:cNvPr id="0" name=""/>
        <dsp:cNvSpPr/>
      </dsp:nvSpPr>
      <dsp:spPr>
        <a:xfrm>
          <a:off x="3357443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Dell Switch 902</a:t>
          </a:r>
        </a:p>
      </dsp:txBody>
      <dsp:txXfrm>
        <a:off x="3528609" y="2994248"/>
        <a:ext cx="826464" cy="826464"/>
      </dsp:txXfrm>
    </dsp:sp>
    <dsp:sp modelId="{37E10AA3-E4D9-4521-AD06-6EA7BF328553}">
      <dsp:nvSpPr>
        <dsp:cNvPr id="0" name=""/>
        <dsp:cNvSpPr/>
      </dsp:nvSpPr>
      <dsp:spPr>
        <a:xfrm>
          <a:off x="1569759" y="2823082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Storage Server</a:t>
          </a:r>
        </a:p>
      </dsp:txBody>
      <dsp:txXfrm>
        <a:off x="1740925" y="2994248"/>
        <a:ext cx="826464" cy="826464"/>
      </dsp:txXfrm>
    </dsp:sp>
    <dsp:sp modelId="{6B01E108-8649-44C7-8861-C4AE18AD12CD}">
      <dsp:nvSpPr>
        <dsp:cNvPr id="0" name=""/>
        <dsp:cNvSpPr/>
      </dsp:nvSpPr>
      <dsp:spPr>
        <a:xfrm>
          <a:off x="1017334" y="1122894"/>
          <a:ext cx="1168796" cy="11687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Desktop 200</a:t>
          </a:r>
        </a:p>
      </dsp:txBody>
      <dsp:txXfrm>
        <a:off x="1188500" y="1294060"/>
        <a:ext cx="826464" cy="826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1183022" y="762615"/>
          <a:ext cx="1767805" cy="1767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Best Buy</a:t>
          </a:r>
        </a:p>
      </dsp:txBody>
      <dsp:txXfrm>
        <a:off x="1441911" y="1021504"/>
        <a:ext cx="1250027" cy="1250027"/>
      </dsp:txXfrm>
    </dsp:sp>
    <dsp:sp modelId="{938E27EF-4B14-4D53-BEA7-91B4D4D292EF}">
      <dsp:nvSpPr>
        <dsp:cNvPr id="0" name=""/>
        <dsp:cNvSpPr/>
      </dsp:nvSpPr>
      <dsp:spPr>
        <a:xfrm>
          <a:off x="1624973" y="54540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Dell</a:t>
          </a:r>
        </a:p>
      </dsp:txBody>
      <dsp:txXfrm>
        <a:off x="1754417" y="183984"/>
        <a:ext cx="625014" cy="625014"/>
      </dsp:txXfrm>
    </dsp:sp>
    <dsp:sp modelId="{D614980A-9CC6-43E0-85A8-5A12862E2DE2}">
      <dsp:nvSpPr>
        <dsp:cNvPr id="0" name=""/>
        <dsp:cNvSpPr/>
      </dsp:nvSpPr>
      <dsp:spPr>
        <a:xfrm>
          <a:off x="2718712" y="849188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HP</a:t>
          </a:r>
        </a:p>
      </dsp:txBody>
      <dsp:txXfrm>
        <a:off x="2848156" y="978632"/>
        <a:ext cx="625014" cy="625014"/>
      </dsp:txXfrm>
    </dsp:sp>
    <dsp:sp modelId="{50E349F4-5E36-4A30-975C-1E1217876F41}">
      <dsp:nvSpPr>
        <dsp:cNvPr id="0" name=""/>
        <dsp:cNvSpPr/>
      </dsp:nvSpPr>
      <dsp:spPr>
        <a:xfrm>
          <a:off x="2300941" y="2134956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Toshiba</a:t>
          </a:r>
        </a:p>
      </dsp:txBody>
      <dsp:txXfrm>
        <a:off x="2430385" y="2264400"/>
        <a:ext cx="625014" cy="625014"/>
      </dsp:txXfrm>
    </dsp:sp>
    <dsp:sp modelId="{37E10AA3-E4D9-4521-AD06-6EA7BF328553}">
      <dsp:nvSpPr>
        <dsp:cNvPr id="0" name=""/>
        <dsp:cNvSpPr/>
      </dsp:nvSpPr>
      <dsp:spPr>
        <a:xfrm>
          <a:off x="949005" y="2134956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Sony</a:t>
          </a:r>
        </a:p>
      </dsp:txBody>
      <dsp:txXfrm>
        <a:off x="1078449" y="2264400"/>
        <a:ext cx="625014" cy="625014"/>
      </dsp:txXfrm>
    </dsp:sp>
    <dsp:sp modelId="{6B01E108-8649-44C7-8861-C4AE18AD12CD}">
      <dsp:nvSpPr>
        <dsp:cNvPr id="0" name=""/>
        <dsp:cNvSpPr/>
      </dsp:nvSpPr>
      <dsp:spPr>
        <a:xfrm>
          <a:off x="531234" y="849188"/>
          <a:ext cx="883902" cy="88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IBM</a:t>
          </a:r>
        </a:p>
      </dsp:txBody>
      <dsp:txXfrm>
        <a:off x="660678" y="978632"/>
        <a:ext cx="625014" cy="625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DAAB-D293-4E5E-A682-1321BB630EFA}">
      <dsp:nvSpPr>
        <dsp:cNvPr id="0" name=""/>
        <dsp:cNvSpPr/>
      </dsp:nvSpPr>
      <dsp:spPr>
        <a:xfrm>
          <a:off x="937307" y="686983"/>
          <a:ext cx="1592485" cy="15924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Dell</a:t>
          </a:r>
        </a:p>
      </dsp:txBody>
      <dsp:txXfrm>
        <a:off x="1170521" y="920197"/>
        <a:ext cx="1126057" cy="1126057"/>
      </dsp:txXfrm>
    </dsp:sp>
    <dsp:sp modelId="{938E27EF-4B14-4D53-BEA7-91B4D4D292EF}">
      <dsp:nvSpPr>
        <dsp:cNvPr id="0" name=""/>
        <dsp:cNvSpPr/>
      </dsp:nvSpPr>
      <dsp:spPr>
        <a:xfrm>
          <a:off x="1335428" y="49131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Laptop 101</a:t>
          </a:r>
        </a:p>
      </dsp:txBody>
      <dsp:txXfrm>
        <a:off x="1452035" y="165738"/>
        <a:ext cx="563028" cy="563028"/>
      </dsp:txXfrm>
    </dsp:sp>
    <dsp:sp modelId="{D614980A-9CC6-43E0-85A8-5A12862E2DE2}">
      <dsp:nvSpPr>
        <dsp:cNvPr id="0" name=""/>
        <dsp:cNvSpPr/>
      </dsp:nvSpPr>
      <dsp:spPr>
        <a:xfrm>
          <a:off x="2320697" y="764971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Dell Server</a:t>
          </a:r>
        </a:p>
      </dsp:txBody>
      <dsp:txXfrm>
        <a:off x="2437304" y="881578"/>
        <a:ext cx="563028" cy="563028"/>
      </dsp:txXfrm>
    </dsp:sp>
    <dsp:sp modelId="{50E349F4-5E36-4A30-975C-1E1217876F41}">
      <dsp:nvSpPr>
        <dsp:cNvPr id="0" name=""/>
        <dsp:cNvSpPr/>
      </dsp:nvSpPr>
      <dsp:spPr>
        <a:xfrm>
          <a:off x="1944358" y="1923225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Dell Switch 902</a:t>
          </a:r>
        </a:p>
      </dsp:txBody>
      <dsp:txXfrm>
        <a:off x="2060965" y="2039832"/>
        <a:ext cx="563028" cy="563028"/>
      </dsp:txXfrm>
    </dsp:sp>
    <dsp:sp modelId="{37E10AA3-E4D9-4521-AD06-6EA7BF328553}">
      <dsp:nvSpPr>
        <dsp:cNvPr id="0" name=""/>
        <dsp:cNvSpPr/>
      </dsp:nvSpPr>
      <dsp:spPr>
        <a:xfrm>
          <a:off x="726498" y="1923225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Storage Server</a:t>
          </a:r>
        </a:p>
      </dsp:txBody>
      <dsp:txXfrm>
        <a:off x="843105" y="2039832"/>
        <a:ext cx="563028" cy="563028"/>
      </dsp:txXfrm>
    </dsp:sp>
    <dsp:sp modelId="{6B01E108-8649-44C7-8861-C4AE18AD12CD}">
      <dsp:nvSpPr>
        <dsp:cNvPr id="0" name=""/>
        <dsp:cNvSpPr/>
      </dsp:nvSpPr>
      <dsp:spPr>
        <a:xfrm>
          <a:off x="350159" y="764971"/>
          <a:ext cx="796242" cy="7962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Desktop 200</a:t>
          </a:r>
        </a:p>
      </dsp:txBody>
      <dsp:txXfrm>
        <a:off x="466766" y="881578"/>
        <a:ext cx="563028" cy="563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A993-A6E9-478D-B487-92C229C1372C}">
      <dsp:nvSpPr>
        <dsp:cNvPr id="0" name=""/>
        <dsp:cNvSpPr/>
      </dsp:nvSpPr>
      <dsp:spPr>
        <a:xfrm>
          <a:off x="0" y="2878499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Product(s)</a:t>
          </a:r>
        </a:p>
      </dsp:txBody>
      <dsp:txXfrm>
        <a:off x="0" y="2878499"/>
        <a:ext cx="2080260" cy="679199"/>
      </dsp:txXfrm>
    </dsp:sp>
    <dsp:sp modelId="{52A9740F-B211-4C07-B3E9-511B877F509D}">
      <dsp:nvSpPr>
        <dsp:cNvPr id="0" name=""/>
        <dsp:cNvSpPr/>
      </dsp:nvSpPr>
      <dsp:spPr>
        <a:xfrm>
          <a:off x="0" y="20861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Supplier(s)</a:t>
          </a:r>
        </a:p>
      </dsp:txBody>
      <dsp:txXfrm>
        <a:off x="0" y="2086100"/>
        <a:ext cx="2080260" cy="679199"/>
      </dsp:txXfrm>
    </dsp:sp>
    <dsp:sp modelId="{373BEB7A-7FAB-4268-B26C-CEE4B6020F11}">
      <dsp:nvSpPr>
        <dsp:cNvPr id="0" name=""/>
        <dsp:cNvSpPr/>
      </dsp:nvSpPr>
      <dsp:spPr>
        <a:xfrm>
          <a:off x="0" y="12937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Best Buy</a:t>
          </a:r>
        </a:p>
      </dsp:txBody>
      <dsp:txXfrm>
        <a:off x="0" y="1293700"/>
        <a:ext cx="2080260" cy="679199"/>
      </dsp:txXfrm>
    </dsp:sp>
    <dsp:sp modelId="{355573AB-40F1-40A6-9959-A9F7999AAF6D}">
      <dsp:nvSpPr>
        <dsp:cNvPr id="0" name=""/>
        <dsp:cNvSpPr/>
      </dsp:nvSpPr>
      <dsp:spPr>
        <a:xfrm>
          <a:off x="4289313" y="13503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Supplier Directory</a:t>
          </a:r>
        </a:p>
      </dsp:txBody>
      <dsp:txXfrm>
        <a:off x="4305891" y="1366878"/>
        <a:ext cx="815843" cy="532843"/>
      </dsp:txXfrm>
    </dsp:sp>
    <dsp:sp modelId="{EE0710D7-E397-4D13-86EB-B865DCB7075D}">
      <dsp:nvSpPr>
        <dsp:cNvPr id="0" name=""/>
        <dsp:cNvSpPr/>
      </dsp:nvSpPr>
      <dsp:spPr>
        <a:xfrm>
          <a:off x="3058264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1655548" y="0"/>
              </a:moveTo>
              <a:lnTo>
                <a:pt x="1655548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DCFB3-3FC5-4FCE-9BF1-032C495A5532}">
      <dsp:nvSpPr>
        <dsp:cNvPr id="0" name=""/>
        <dsp:cNvSpPr/>
      </dsp:nvSpPr>
      <dsp:spPr>
        <a:xfrm>
          <a:off x="2633764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Toshiba</a:t>
          </a:r>
        </a:p>
      </dsp:txBody>
      <dsp:txXfrm>
        <a:off x="2650342" y="2159278"/>
        <a:ext cx="815843" cy="532843"/>
      </dsp:txXfrm>
    </dsp:sp>
    <dsp:sp modelId="{748DFA01-FA7B-4200-80C2-5D5BF6CCF2B2}">
      <dsp:nvSpPr>
        <dsp:cNvPr id="0" name=""/>
        <dsp:cNvSpPr/>
      </dsp:nvSpPr>
      <dsp:spPr>
        <a:xfrm>
          <a:off x="250641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7CCC-0061-4A22-8FF1-9D60EECEEA37}">
      <dsp:nvSpPr>
        <dsp:cNvPr id="0" name=""/>
        <dsp:cNvSpPr/>
      </dsp:nvSpPr>
      <dsp:spPr>
        <a:xfrm>
          <a:off x="2081914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Satellite 100 </a:t>
          </a:r>
        </a:p>
      </dsp:txBody>
      <dsp:txXfrm>
        <a:off x="2098492" y="2951677"/>
        <a:ext cx="815843" cy="532843"/>
      </dsp:txXfrm>
    </dsp:sp>
    <dsp:sp modelId="{18B8CF52-057A-44BF-963B-B0819B5CE414}">
      <dsp:nvSpPr>
        <dsp:cNvPr id="0" name=""/>
        <dsp:cNvSpPr/>
      </dsp:nvSpPr>
      <dsp:spPr>
        <a:xfrm>
          <a:off x="305826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F349B-8E1E-4C8A-9E46-58B253F56F7F}">
      <dsp:nvSpPr>
        <dsp:cNvPr id="0" name=""/>
        <dsp:cNvSpPr/>
      </dsp:nvSpPr>
      <dsp:spPr>
        <a:xfrm>
          <a:off x="3185613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TECRA 6500</a:t>
          </a:r>
        </a:p>
      </dsp:txBody>
      <dsp:txXfrm>
        <a:off x="3202191" y="2951677"/>
        <a:ext cx="815843" cy="532843"/>
      </dsp:txXfrm>
    </dsp:sp>
    <dsp:sp modelId="{344322B5-4696-4E15-8E0F-4079702DEF9D}">
      <dsp:nvSpPr>
        <dsp:cNvPr id="0" name=""/>
        <dsp:cNvSpPr/>
      </dsp:nvSpPr>
      <dsp:spPr>
        <a:xfrm>
          <a:off x="4161963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2CC8F-78E9-4EAF-BED6-050ED612D290}">
      <dsp:nvSpPr>
        <dsp:cNvPr id="0" name=""/>
        <dsp:cNvSpPr/>
      </dsp:nvSpPr>
      <dsp:spPr>
        <a:xfrm>
          <a:off x="3737463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IBM</a:t>
          </a:r>
        </a:p>
      </dsp:txBody>
      <dsp:txXfrm>
        <a:off x="3754041" y="2159278"/>
        <a:ext cx="815843" cy="532843"/>
      </dsp:txXfrm>
    </dsp:sp>
    <dsp:sp modelId="{87B537BE-0B8E-4F32-B6C5-AB55F37A2370}">
      <dsp:nvSpPr>
        <dsp:cNvPr id="0" name=""/>
        <dsp:cNvSpPr/>
      </dsp:nvSpPr>
      <dsp:spPr>
        <a:xfrm>
          <a:off x="4713812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D845-64B6-46B1-903E-4E4EF1A9CFD1}">
      <dsp:nvSpPr>
        <dsp:cNvPr id="0" name=""/>
        <dsp:cNvSpPr/>
      </dsp:nvSpPr>
      <dsp:spPr>
        <a:xfrm>
          <a:off x="4841162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Dell</a:t>
          </a:r>
        </a:p>
      </dsp:txBody>
      <dsp:txXfrm>
        <a:off x="4857740" y="2159278"/>
        <a:ext cx="815843" cy="532843"/>
      </dsp:txXfrm>
    </dsp:sp>
    <dsp:sp modelId="{95B20FAD-F792-4BE4-A707-08C734A0107D}">
      <dsp:nvSpPr>
        <dsp:cNvPr id="0" name=""/>
        <dsp:cNvSpPr/>
      </dsp:nvSpPr>
      <dsp:spPr>
        <a:xfrm>
          <a:off x="4713812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1655548" y="113199"/>
              </a:lnTo>
              <a:lnTo>
                <a:pt x="1655548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71CFE-2DAA-4009-8EAD-4CB7FE1BA3C4}">
      <dsp:nvSpPr>
        <dsp:cNvPr id="0" name=""/>
        <dsp:cNvSpPr/>
      </dsp:nvSpPr>
      <dsp:spPr>
        <a:xfrm>
          <a:off x="5944861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Sony</a:t>
          </a:r>
        </a:p>
      </dsp:txBody>
      <dsp:txXfrm>
        <a:off x="5961439" y="2159278"/>
        <a:ext cx="815843" cy="532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A993-A6E9-478D-B487-92C229C1372C}">
      <dsp:nvSpPr>
        <dsp:cNvPr id="0" name=""/>
        <dsp:cNvSpPr/>
      </dsp:nvSpPr>
      <dsp:spPr>
        <a:xfrm>
          <a:off x="0" y="2878499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Courses</a:t>
          </a:r>
        </a:p>
      </dsp:txBody>
      <dsp:txXfrm>
        <a:off x="0" y="2878499"/>
        <a:ext cx="2080260" cy="679199"/>
      </dsp:txXfrm>
    </dsp:sp>
    <dsp:sp modelId="{52A9740F-B211-4C07-B3E9-511B877F509D}">
      <dsp:nvSpPr>
        <dsp:cNvPr id="0" name=""/>
        <dsp:cNvSpPr/>
      </dsp:nvSpPr>
      <dsp:spPr>
        <a:xfrm>
          <a:off x="0" y="20861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Department</a:t>
          </a:r>
        </a:p>
      </dsp:txBody>
      <dsp:txXfrm>
        <a:off x="0" y="2086100"/>
        <a:ext cx="2080260" cy="679199"/>
      </dsp:txXfrm>
    </dsp:sp>
    <dsp:sp modelId="{373BEB7A-7FAB-4268-B26C-CEE4B6020F11}">
      <dsp:nvSpPr>
        <dsp:cNvPr id="0" name=""/>
        <dsp:cNvSpPr/>
      </dsp:nvSpPr>
      <dsp:spPr>
        <a:xfrm>
          <a:off x="0" y="12937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College</a:t>
          </a:r>
        </a:p>
      </dsp:txBody>
      <dsp:txXfrm>
        <a:off x="0" y="1293700"/>
        <a:ext cx="2080260" cy="679199"/>
      </dsp:txXfrm>
    </dsp:sp>
    <dsp:sp modelId="{355573AB-40F1-40A6-9959-A9F7999AAF6D}">
      <dsp:nvSpPr>
        <dsp:cNvPr id="0" name=""/>
        <dsp:cNvSpPr/>
      </dsp:nvSpPr>
      <dsp:spPr>
        <a:xfrm>
          <a:off x="4289313" y="13503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COE</a:t>
          </a:r>
        </a:p>
      </dsp:txBody>
      <dsp:txXfrm>
        <a:off x="4305891" y="1366878"/>
        <a:ext cx="815843" cy="532843"/>
      </dsp:txXfrm>
    </dsp:sp>
    <dsp:sp modelId="{EE0710D7-E397-4D13-86EB-B865DCB7075D}">
      <dsp:nvSpPr>
        <dsp:cNvPr id="0" name=""/>
        <dsp:cNvSpPr/>
      </dsp:nvSpPr>
      <dsp:spPr>
        <a:xfrm>
          <a:off x="3047999" y="1916300"/>
          <a:ext cx="1665813" cy="212113"/>
        </a:xfrm>
        <a:custGeom>
          <a:avLst/>
          <a:gdLst/>
          <a:ahLst/>
          <a:cxnLst/>
          <a:rect l="0" t="0" r="0" b="0"/>
          <a:pathLst>
            <a:path>
              <a:moveTo>
                <a:pt x="1665813" y="0"/>
              </a:moveTo>
              <a:lnTo>
                <a:pt x="1665813" y="106056"/>
              </a:lnTo>
              <a:lnTo>
                <a:pt x="0" y="106056"/>
              </a:lnTo>
              <a:lnTo>
                <a:pt x="0" y="2121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DCFB3-3FC5-4FCE-9BF1-032C495A5532}">
      <dsp:nvSpPr>
        <dsp:cNvPr id="0" name=""/>
        <dsp:cNvSpPr/>
      </dsp:nvSpPr>
      <dsp:spPr>
        <a:xfrm>
          <a:off x="2623499" y="2128414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</a:t>
          </a:r>
        </a:p>
      </dsp:txBody>
      <dsp:txXfrm>
        <a:off x="2640077" y="2144992"/>
        <a:ext cx="815843" cy="532843"/>
      </dsp:txXfrm>
    </dsp:sp>
    <dsp:sp modelId="{748DFA01-FA7B-4200-80C2-5D5BF6CCF2B2}">
      <dsp:nvSpPr>
        <dsp:cNvPr id="0" name=""/>
        <dsp:cNvSpPr/>
      </dsp:nvSpPr>
      <dsp:spPr>
        <a:xfrm>
          <a:off x="2506414" y="2694413"/>
          <a:ext cx="541585" cy="240685"/>
        </a:xfrm>
        <a:custGeom>
          <a:avLst/>
          <a:gdLst/>
          <a:ahLst/>
          <a:cxnLst/>
          <a:rect l="0" t="0" r="0" b="0"/>
          <a:pathLst>
            <a:path>
              <a:moveTo>
                <a:pt x="541585" y="0"/>
              </a:moveTo>
              <a:lnTo>
                <a:pt x="541585" y="120342"/>
              </a:lnTo>
              <a:lnTo>
                <a:pt x="0" y="120342"/>
              </a:lnTo>
              <a:lnTo>
                <a:pt x="0" y="240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7CCC-0061-4A22-8FF1-9D60EECEEA37}">
      <dsp:nvSpPr>
        <dsp:cNvPr id="0" name=""/>
        <dsp:cNvSpPr/>
      </dsp:nvSpPr>
      <dsp:spPr>
        <a:xfrm>
          <a:off x="2081914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 5001</a:t>
          </a:r>
        </a:p>
      </dsp:txBody>
      <dsp:txXfrm>
        <a:off x="2098492" y="2951677"/>
        <a:ext cx="815843" cy="532843"/>
      </dsp:txXfrm>
    </dsp:sp>
    <dsp:sp modelId="{18B8CF52-057A-44BF-963B-B0819B5CE414}">
      <dsp:nvSpPr>
        <dsp:cNvPr id="0" name=""/>
        <dsp:cNvSpPr/>
      </dsp:nvSpPr>
      <dsp:spPr>
        <a:xfrm>
          <a:off x="3047999" y="2694413"/>
          <a:ext cx="562113" cy="24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42"/>
              </a:lnTo>
              <a:lnTo>
                <a:pt x="562113" y="120342"/>
              </a:lnTo>
              <a:lnTo>
                <a:pt x="562113" y="240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F349B-8E1E-4C8A-9E46-58B253F56F7F}">
      <dsp:nvSpPr>
        <dsp:cNvPr id="0" name=""/>
        <dsp:cNvSpPr/>
      </dsp:nvSpPr>
      <dsp:spPr>
        <a:xfrm>
          <a:off x="3185613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 5100</a:t>
          </a:r>
        </a:p>
      </dsp:txBody>
      <dsp:txXfrm>
        <a:off x="3202191" y="2951677"/>
        <a:ext cx="815843" cy="532843"/>
      </dsp:txXfrm>
    </dsp:sp>
    <dsp:sp modelId="{344322B5-4696-4E15-8E0F-4079702DEF9D}">
      <dsp:nvSpPr>
        <dsp:cNvPr id="0" name=""/>
        <dsp:cNvSpPr/>
      </dsp:nvSpPr>
      <dsp:spPr>
        <a:xfrm>
          <a:off x="4161963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2CC8F-78E9-4EAF-BED6-050ED612D290}">
      <dsp:nvSpPr>
        <dsp:cNvPr id="0" name=""/>
        <dsp:cNvSpPr/>
      </dsp:nvSpPr>
      <dsp:spPr>
        <a:xfrm>
          <a:off x="3737463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MIE</a:t>
          </a:r>
        </a:p>
      </dsp:txBody>
      <dsp:txXfrm>
        <a:off x="3754041" y="2159278"/>
        <a:ext cx="815843" cy="532843"/>
      </dsp:txXfrm>
    </dsp:sp>
    <dsp:sp modelId="{87B537BE-0B8E-4F32-B6C5-AB55F37A2370}">
      <dsp:nvSpPr>
        <dsp:cNvPr id="0" name=""/>
        <dsp:cNvSpPr/>
      </dsp:nvSpPr>
      <dsp:spPr>
        <a:xfrm>
          <a:off x="4713812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D845-64B6-46B1-903E-4E4EF1A9CFD1}">
      <dsp:nvSpPr>
        <dsp:cNvPr id="0" name=""/>
        <dsp:cNvSpPr/>
      </dsp:nvSpPr>
      <dsp:spPr>
        <a:xfrm>
          <a:off x="4841162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Civil</a:t>
          </a:r>
        </a:p>
      </dsp:txBody>
      <dsp:txXfrm>
        <a:off x="4857740" y="2159278"/>
        <a:ext cx="815843" cy="532843"/>
      </dsp:txXfrm>
    </dsp:sp>
    <dsp:sp modelId="{95B20FAD-F792-4BE4-A707-08C734A0107D}">
      <dsp:nvSpPr>
        <dsp:cNvPr id="0" name=""/>
        <dsp:cNvSpPr/>
      </dsp:nvSpPr>
      <dsp:spPr>
        <a:xfrm>
          <a:off x="4713812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1655548" y="113199"/>
              </a:lnTo>
              <a:lnTo>
                <a:pt x="1655548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71CFE-2DAA-4009-8EAD-4CB7FE1BA3C4}">
      <dsp:nvSpPr>
        <dsp:cNvPr id="0" name=""/>
        <dsp:cNvSpPr/>
      </dsp:nvSpPr>
      <dsp:spPr>
        <a:xfrm>
          <a:off x="5944861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ECE</a:t>
          </a:r>
        </a:p>
      </dsp:txBody>
      <dsp:txXfrm>
        <a:off x="5961439" y="2159278"/>
        <a:ext cx="815843" cy="532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A993-A6E9-478D-B487-92C229C1372C}">
      <dsp:nvSpPr>
        <dsp:cNvPr id="0" name=""/>
        <dsp:cNvSpPr/>
      </dsp:nvSpPr>
      <dsp:spPr>
        <a:xfrm>
          <a:off x="0" y="2870199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Aircraft</a:t>
          </a:r>
        </a:p>
      </dsp:txBody>
      <dsp:txXfrm>
        <a:off x="0" y="2870199"/>
        <a:ext cx="2080260" cy="679199"/>
      </dsp:txXfrm>
    </dsp:sp>
    <dsp:sp modelId="{52A9740F-B211-4C07-B3E9-511B877F509D}">
      <dsp:nvSpPr>
        <dsp:cNvPr id="0" name=""/>
        <dsp:cNvSpPr/>
      </dsp:nvSpPr>
      <dsp:spPr>
        <a:xfrm>
          <a:off x="0" y="20861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Airliner (supplier)</a:t>
          </a:r>
        </a:p>
      </dsp:txBody>
      <dsp:txXfrm>
        <a:off x="0" y="2086100"/>
        <a:ext cx="2080260" cy="679199"/>
      </dsp:txXfrm>
    </dsp:sp>
    <dsp:sp modelId="{373BEB7A-7FAB-4268-B26C-CEE4B6020F11}">
      <dsp:nvSpPr>
        <dsp:cNvPr id="0" name=""/>
        <dsp:cNvSpPr/>
      </dsp:nvSpPr>
      <dsp:spPr>
        <a:xfrm>
          <a:off x="0" y="1293700"/>
          <a:ext cx="6934200" cy="679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Expedia</a:t>
          </a:r>
        </a:p>
      </dsp:txBody>
      <dsp:txXfrm>
        <a:off x="0" y="1293700"/>
        <a:ext cx="2080260" cy="679199"/>
      </dsp:txXfrm>
    </dsp:sp>
    <dsp:sp modelId="{355573AB-40F1-40A6-9959-A9F7999AAF6D}">
      <dsp:nvSpPr>
        <dsp:cNvPr id="0" name=""/>
        <dsp:cNvSpPr/>
      </dsp:nvSpPr>
      <dsp:spPr>
        <a:xfrm>
          <a:off x="4289313" y="13503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</dsp:txBody>
      <dsp:txXfrm>
        <a:off x="4305891" y="1366878"/>
        <a:ext cx="815843" cy="532843"/>
      </dsp:txXfrm>
    </dsp:sp>
    <dsp:sp modelId="{EE0710D7-E397-4D13-86EB-B865DCB7075D}">
      <dsp:nvSpPr>
        <dsp:cNvPr id="0" name=""/>
        <dsp:cNvSpPr/>
      </dsp:nvSpPr>
      <dsp:spPr>
        <a:xfrm>
          <a:off x="3058264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1655548" y="0"/>
              </a:moveTo>
              <a:lnTo>
                <a:pt x="1655548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DCFB3-3FC5-4FCE-9BF1-032C495A5532}">
      <dsp:nvSpPr>
        <dsp:cNvPr id="0" name=""/>
        <dsp:cNvSpPr/>
      </dsp:nvSpPr>
      <dsp:spPr>
        <a:xfrm>
          <a:off x="2633764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JetBlue</a:t>
          </a:r>
        </a:p>
      </dsp:txBody>
      <dsp:txXfrm>
        <a:off x="2650342" y="2159278"/>
        <a:ext cx="815843" cy="532843"/>
      </dsp:txXfrm>
    </dsp:sp>
    <dsp:sp modelId="{748DFA01-FA7B-4200-80C2-5D5BF6CCF2B2}">
      <dsp:nvSpPr>
        <dsp:cNvPr id="0" name=""/>
        <dsp:cNvSpPr/>
      </dsp:nvSpPr>
      <dsp:spPr>
        <a:xfrm>
          <a:off x="250641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7CCC-0061-4A22-8FF1-9D60EECEEA37}">
      <dsp:nvSpPr>
        <dsp:cNvPr id="0" name=""/>
        <dsp:cNvSpPr/>
      </dsp:nvSpPr>
      <dsp:spPr>
        <a:xfrm>
          <a:off x="2081914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Airbus x30-1</a:t>
          </a:r>
        </a:p>
      </dsp:txBody>
      <dsp:txXfrm>
        <a:off x="2098492" y="2951677"/>
        <a:ext cx="815843" cy="532843"/>
      </dsp:txXfrm>
    </dsp:sp>
    <dsp:sp modelId="{18B8CF52-057A-44BF-963B-B0819B5CE414}">
      <dsp:nvSpPr>
        <dsp:cNvPr id="0" name=""/>
        <dsp:cNvSpPr/>
      </dsp:nvSpPr>
      <dsp:spPr>
        <a:xfrm>
          <a:off x="3058264" y="2708699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F349B-8E1E-4C8A-9E46-58B253F56F7F}">
      <dsp:nvSpPr>
        <dsp:cNvPr id="0" name=""/>
        <dsp:cNvSpPr/>
      </dsp:nvSpPr>
      <dsp:spPr>
        <a:xfrm>
          <a:off x="3185613" y="2935099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Airbus x40-10</a:t>
          </a:r>
        </a:p>
      </dsp:txBody>
      <dsp:txXfrm>
        <a:off x="3202191" y="2951677"/>
        <a:ext cx="815843" cy="532843"/>
      </dsp:txXfrm>
    </dsp:sp>
    <dsp:sp modelId="{344322B5-4696-4E15-8E0F-4079702DEF9D}">
      <dsp:nvSpPr>
        <dsp:cNvPr id="0" name=""/>
        <dsp:cNvSpPr/>
      </dsp:nvSpPr>
      <dsp:spPr>
        <a:xfrm>
          <a:off x="4161963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551849" y="0"/>
              </a:moveTo>
              <a:lnTo>
                <a:pt x="551849" y="113199"/>
              </a:lnTo>
              <a:lnTo>
                <a:pt x="0" y="113199"/>
              </a:lnTo>
              <a:lnTo>
                <a:pt x="0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2CC8F-78E9-4EAF-BED6-050ED612D290}">
      <dsp:nvSpPr>
        <dsp:cNvPr id="0" name=""/>
        <dsp:cNvSpPr/>
      </dsp:nvSpPr>
      <dsp:spPr>
        <a:xfrm>
          <a:off x="3737463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 India</a:t>
          </a:r>
        </a:p>
      </dsp:txBody>
      <dsp:txXfrm>
        <a:off x="3754041" y="2159278"/>
        <a:ext cx="815843" cy="532843"/>
      </dsp:txXfrm>
    </dsp:sp>
    <dsp:sp modelId="{87B537BE-0B8E-4F32-B6C5-AB55F37A2370}">
      <dsp:nvSpPr>
        <dsp:cNvPr id="0" name=""/>
        <dsp:cNvSpPr/>
      </dsp:nvSpPr>
      <dsp:spPr>
        <a:xfrm>
          <a:off x="4713812" y="1916300"/>
          <a:ext cx="551849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551849" y="113199"/>
              </a:lnTo>
              <a:lnTo>
                <a:pt x="551849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BD845-64B6-46B1-903E-4E4EF1A9CFD1}">
      <dsp:nvSpPr>
        <dsp:cNvPr id="0" name=""/>
        <dsp:cNvSpPr/>
      </dsp:nvSpPr>
      <dsp:spPr>
        <a:xfrm>
          <a:off x="4841162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Air China</a:t>
          </a:r>
        </a:p>
      </dsp:txBody>
      <dsp:txXfrm>
        <a:off x="4857740" y="2159278"/>
        <a:ext cx="815843" cy="532843"/>
      </dsp:txXfrm>
    </dsp:sp>
    <dsp:sp modelId="{95B20FAD-F792-4BE4-A707-08C734A0107D}">
      <dsp:nvSpPr>
        <dsp:cNvPr id="0" name=""/>
        <dsp:cNvSpPr/>
      </dsp:nvSpPr>
      <dsp:spPr>
        <a:xfrm>
          <a:off x="4713812" y="1916300"/>
          <a:ext cx="1655548" cy="22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99"/>
              </a:lnTo>
              <a:lnTo>
                <a:pt x="1655548" y="113199"/>
              </a:lnTo>
              <a:lnTo>
                <a:pt x="1655548" y="226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71CFE-2DAA-4009-8EAD-4CB7FE1BA3C4}">
      <dsp:nvSpPr>
        <dsp:cNvPr id="0" name=""/>
        <dsp:cNvSpPr/>
      </dsp:nvSpPr>
      <dsp:spPr>
        <a:xfrm>
          <a:off x="5944861" y="2142700"/>
          <a:ext cx="848999" cy="56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Georgian Airways</a:t>
          </a:r>
        </a:p>
      </dsp:txBody>
      <dsp:txXfrm>
        <a:off x="5961439" y="2159278"/>
        <a:ext cx="815843" cy="53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936A17-6B04-4DC4-B1EF-BFBC157A5092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020F8F-4289-4C93-A2F4-C0B7582A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5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8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9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1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9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5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1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7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5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8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7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5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0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6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2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0F8F-4289-4C93-A2F4-C0B7582AA3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AACB21-A36A-4E80-9884-A1908EF4CB58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077986-7FB7-40B7-9E9E-53E44F93D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6E80-CB13-43B2-BA3E-86A32B75CFA0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08711-6A26-4BA4-A225-D6494909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091D-FDDE-4FFC-B74C-42279BA16078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8269-3EEB-4A52-91B7-8A9ACFE3A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1996-20CE-4325-BB1D-0108F6549655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873A-A4A7-4660-A1F9-7D8AE0F9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0E359-A201-4255-990C-DB0C8BA916CB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BCCF76-F54C-44E0-91E0-88FC0386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2E019-D5A0-4B18-90FD-74EB6216B7DA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C4ADB-1336-4AE6-BAC4-74AB5ED07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73ACA5-3CD8-44FB-971C-E46EAEFBD889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4E760-F44D-4987-9DE9-019562B60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42EF-662D-4124-B4AD-CD5038976F4A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A95A-4D59-4ACF-B24A-BB1449B87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92CE6-282F-4CB5-93EC-F18E298656FE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FB05F0-1673-49EE-B7D3-1B46303F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6BE114-A8FE-44EB-928F-604F67FDFAEF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8336AD-37A7-4FA6-B343-8A9E9677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AC987-DA26-4440-8AD0-E2254700C518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D450F0-A17B-457E-8937-0B0F502BF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8B448A05-E261-4AF1-BC6A-AC59942EC058}" type="datetime1">
              <a:rPr lang="en-US"/>
              <a:pPr>
                <a:defRPr/>
              </a:pPr>
              <a:t>7/2/2023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E5FF79D1-8D05-4A03-BE58-1C0786913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w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ISYG100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>
                <a:solidFill>
                  <a:srgbClr val="320E04"/>
                </a:solidFill>
              </a:rPr>
              <a:t>Lab 4 : How to implement Multi-Party Relationships?</a:t>
            </a:r>
          </a:p>
        </p:txBody>
      </p:sp>
      <p:pic>
        <p:nvPicPr>
          <p:cNvPr id="8197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0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248400" y="44450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1717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Suppliers represented as a </a:t>
            </a:r>
            <a:r>
              <a:rPr lang="en-US" dirty="0" err="1"/>
              <a:t>directoy</a:t>
            </a:r>
            <a:br>
              <a:rPr lang="en-US" dirty="0"/>
            </a:br>
            <a:r>
              <a:rPr lang="en-US" dirty="0"/>
              <a:t>Products represented as a catalog</a:t>
            </a:r>
          </a:p>
        </p:txBody>
      </p:sp>
      <p:sp>
        <p:nvSpPr>
          <p:cNvPr id="13" name="Oval 12"/>
          <p:cNvSpPr/>
          <p:nvPr/>
        </p:nvSpPr>
        <p:spPr>
          <a:xfrm>
            <a:off x="533400" y="2590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0" y="2438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3429000" y="25908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3581400" y="2743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3733800" y="2895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8" name="Oval 17"/>
          <p:cNvSpPr/>
          <p:nvPr/>
        </p:nvSpPr>
        <p:spPr>
          <a:xfrm>
            <a:off x="3733800" y="48768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 Catalog</a:t>
            </a:r>
          </a:p>
        </p:txBody>
      </p:sp>
      <p:sp>
        <p:nvSpPr>
          <p:cNvPr id="19" name="Oval 18"/>
          <p:cNvSpPr/>
          <p:nvPr/>
        </p:nvSpPr>
        <p:spPr>
          <a:xfrm>
            <a:off x="6858000" y="4724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7010400" y="4876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7162800" y="5029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2209800" y="3200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4"/>
            <a:endCxn id="18" idx="0"/>
          </p:cNvCxnSpPr>
          <p:nvPr/>
        </p:nvCxnSpPr>
        <p:spPr>
          <a:xfrm rot="5400000">
            <a:off x="4191000" y="4495800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4" idx="1"/>
          </p:cNvCxnSpPr>
          <p:nvPr/>
        </p:nvCxnSpPr>
        <p:spPr>
          <a:xfrm flipV="1">
            <a:off x="5410200" y="5473700"/>
            <a:ext cx="8382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Structure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934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048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62D79D-CCCB-4E49-8097-F9E3ABF568A3}"/>
              </a:ext>
            </a:extLst>
          </p:cNvPr>
          <p:cNvSpPr txBox="1"/>
          <p:nvPr/>
        </p:nvSpPr>
        <p:spPr>
          <a:xfrm>
            <a:off x="2209800" y="579120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higher level component?</a:t>
            </a:r>
          </a:p>
          <a:p>
            <a:r>
              <a:rPr lang="en-US" dirty="0"/>
              <a:t>What would be a lower level component?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3637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 Directory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590800" y="2820988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44211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4419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 flipV="1">
            <a:off x="5638800" y="4876800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 rot="5400000">
            <a:off x="4306094" y="3850482"/>
            <a:ext cx="1141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1793855"/>
            <a:ext cx="16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supplier directory has many suppliers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253932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5486400"/>
            <a:ext cx="16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catalog has many products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68306" y="5486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888333" y="3888185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400" y="3657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supplier has one product catalog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Structure Example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4116885"/>
              </p:ext>
            </p:extLst>
          </p:nvPr>
        </p:nvGraphicFramePr>
        <p:xfrm>
          <a:off x="1524000" y="1397000"/>
          <a:ext cx="6934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048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8C4CBB-BA5A-4941-96D2-65A8D16C2DEA}"/>
              </a:ext>
            </a:extLst>
          </p:cNvPr>
          <p:cNvSpPr txBox="1"/>
          <p:nvPr/>
        </p:nvSpPr>
        <p:spPr>
          <a:xfrm>
            <a:off x="1600200" y="548640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higher level component?</a:t>
            </a:r>
          </a:p>
          <a:p>
            <a:r>
              <a:rPr lang="en-US" dirty="0"/>
              <a:t>What would be a lower level component?</a:t>
            </a:r>
          </a:p>
        </p:txBody>
      </p:sp>
    </p:spTree>
    <p:extLst>
      <p:ext uri="{BB962C8B-B14F-4D97-AF65-F5344CB8AC3E}">
        <p14:creationId xmlns:p14="http://schemas.microsoft.com/office/powerpoint/2010/main" val="108911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Structure Example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7976737"/>
              </p:ext>
            </p:extLst>
          </p:nvPr>
        </p:nvGraphicFramePr>
        <p:xfrm>
          <a:off x="1524000" y="1397000"/>
          <a:ext cx="6934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048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F7D26B-44E5-4D8C-84C1-E10530824C1E}"/>
              </a:ext>
            </a:extLst>
          </p:cNvPr>
          <p:cNvSpPr txBox="1"/>
          <p:nvPr/>
        </p:nvSpPr>
        <p:spPr>
          <a:xfrm>
            <a:off x="1600200" y="546100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higher level component?</a:t>
            </a:r>
          </a:p>
          <a:p>
            <a:r>
              <a:rPr lang="en-US" dirty="0"/>
              <a:t>What would be a lower level component?</a:t>
            </a:r>
          </a:p>
        </p:txBody>
      </p:sp>
    </p:spTree>
    <p:extLst>
      <p:ext uri="{BB962C8B-B14F-4D97-AF65-F5344CB8AC3E}">
        <p14:creationId xmlns:p14="http://schemas.microsoft.com/office/powerpoint/2010/main" val="294389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3637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 Directory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590800" y="2820988"/>
            <a:ext cx="152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442118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4419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 flipV="1">
            <a:off x="5638800" y="4876800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306094" y="3850482"/>
            <a:ext cx="1141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7000" y="3962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30900" y="396716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6692900" y="2740024"/>
            <a:ext cx="0" cy="1227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930900" y="1825624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4190206" y="2282824"/>
            <a:ext cx="1740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353649" y="3572946"/>
            <a:ext cx="214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  <a:ea typeface="+mn-ea"/>
              </a:rPr>
              <a:t>Participating Airlines </a:t>
            </a:r>
            <a:endParaRPr lang="en-US" dirty="0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02FCF27E-0672-4CF3-93ED-93697FB6296B}"/>
              </a:ext>
            </a:extLst>
          </p:cNvPr>
          <p:cNvSpPr/>
          <p:nvPr/>
        </p:nvSpPr>
        <p:spPr>
          <a:xfrm>
            <a:off x="2666206" y="1825624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B7A975-70BB-4FFD-979F-5851B625C02C}"/>
              </a:ext>
            </a:extLst>
          </p:cNvPr>
          <p:cNvCxnSpPr>
            <a:stCxn id="23" idx="2"/>
          </p:cNvCxnSpPr>
          <p:nvPr/>
        </p:nvCxnSpPr>
        <p:spPr>
          <a:xfrm>
            <a:off x="3428206" y="2740024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7106" y="22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17900" y="2365376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4279106" y="1143000"/>
            <a:ext cx="794" cy="12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106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Schedule</a:t>
            </a:r>
          </a:p>
          <a:p>
            <a:pPr algn="ctr"/>
            <a:r>
              <a:rPr lang="en-US" sz="1200" dirty="0"/>
              <a:t>(Catalog)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79106" y="5109370"/>
            <a:ext cx="1588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0"/>
          </p:cNvCxnSpPr>
          <p:nvPr/>
        </p:nvCxnSpPr>
        <p:spPr>
          <a:xfrm flipH="1">
            <a:off x="4279106" y="3280570"/>
            <a:ext cx="158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67818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1739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818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5438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23661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  <a:p>
            <a:pPr algn="ctr"/>
            <a:r>
              <a:rPr lang="en-US" sz="1200" dirty="0"/>
              <a:t>(catalog)</a:t>
            </a:r>
          </a:p>
        </p:txBody>
      </p:sp>
      <p:cxnSp>
        <p:nvCxnSpPr>
          <p:cNvPr id="18" name="Straight Connector 17"/>
          <p:cNvCxnSpPr>
            <a:stCxn id="5" idx="1"/>
            <a:endCxn id="17" idx="3"/>
          </p:cNvCxnSpPr>
          <p:nvPr/>
        </p:nvCxnSpPr>
        <p:spPr>
          <a:xfrm flipH="1">
            <a:off x="1600200" y="2822576"/>
            <a:ext cx="19177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Airplane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3280570"/>
            <a:ext cx="0" cy="2586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543800" y="1143000"/>
            <a:ext cx="0" cy="213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781800" y="22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4" idx="3"/>
            <a:endCxn id="56" idx="1"/>
          </p:cNvCxnSpPr>
          <p:nvPr/>
        </p:nvCxnSpPr>
        <p:spPr>
          <a:xfrm>
            <a:off x="5041106" y="685800"/>
            <a:ext cx="1740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04549" y="1975922"/>
            <a:ext cx="214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  <a:ea typeface="+mn-ea"/>
              </a:rPr>
              <a:t>Participating Airlines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17106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Agency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Airliner</a:t>
            </a:r>
          </a:p>
        </p:txBody>
      </p:sp>
      <p:cxnSp>
        <p:nvCxnSpPr>
          <p:cNvPr id="7" name="Straight Connector 6"/>
          <p:cNvCxnSpPr>
            <a:stCxn id="4" idx="1"/>
            <a:endCxn id="5" idx="3"/>
          </p:cNvCxnSpPr>
          <p:nvPr/>
        </p:nvCxnSpPr>
        <p:spPr>
          <a:xfrm flipH="1">
            <a:off x="1600200" y="914400"/>
            <a:ext cx="1916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05200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Schedule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67200" y="5109370"/>
            <a:ext cx="13494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>
            <a:off x="838200" y="1371600"/>
            <a:ext cx="3429000" cy="282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70866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2043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086600" y="41949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848600" y="5109370"/>
            <a:ext cx="0" cy="7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>
            <a:off x="838200" y="1371600"/>
            <a:ext cx="0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Airplane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848600" y="328057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7086600" y="23661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33" idx="2"/>
            <a:endCxn id="56" idx="0"/>
          </p:cNvCxnSpPr>
          <p:nvPr/>
        </p:nvCxnSpPr>
        <p:spPr>
          <a:xfrm>
            <a:off x="7848600" y="1371600"/>
            <a:ext cx="0" cy="994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0866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Travel Office</a:t>
            </a:r>
          </a:p>
        </p:txBody>
      </p:sp>
      <p:cxnSp>
        <p:nvCxnSpPr>
          <p:cNvPr id="42" name="Straight Connector 41"/>
          <p:cNvCxnSpPr>
            <a:stCxn id="33" idx="1"/>
            <a:endCxn id="4" idx="3"/>
          </p:cNvCxnSpPr>
          <p:nvPr/>
        </p:nvCxnSpPr>
        <p:spPr>
          <a:xfrm flipH="1">
            <a:off x="5041106" y="914400"/>
            <a:ext cx="2045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2"/>
            <a:endCxn id="124" idx="0"/>
          </p:cNvCxnSpPr>
          <p:nvPr/>
        </p:nvCxnSpPr>
        <p:spPr>
          <a:xfrm flipH="1">
            <a:off x="4267200" y="1371600"/>
            <a:ext cx="1190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3505200" y="2286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Travel Schedule</a:t>
            </a:r>
          </a:p>
        </p:txBody>
      </p:sp>
      <p:cxnSp>
        <p:nvCxnSpPr>
          <p:cNvPr id="130" name="Straight Connector 129"/>
          <p:cNvCxnSpPr>
            <a:stCxn id="124" idx="2"/>
            <a:endCxn id="8" idx="0"/>
          </p:cNvCxnSpPr>
          <p:nvPr/>
        </p:nvCxnSpPr>
        <p:spPr>
          <a:xfrm>
            <a:off x="4267200" y="3200400"/>
            <a:ext cx="0" cy="994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3" idx="2"/>
            <a:endCxn id="124" idx="3"/>
          </p:cNvCxnSpPr>
          <p:nvPr/>
        </p:nvCxnSpPr>
        <p:spPr>
          <a:xfrm flipH="1">
            <a:off x="5029200" y="1371600"/>
            <a:ext cx="28194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" cy="685800"/>
          </a:xfrm>
        </p:spPr>
        <p:txBody>
          <a:bodyPr>
            <a:normAutofit/>
          </a:bodyPr>
          <a:lstStyle/>
          <a:p>
            <a:r>
              <a:rPr lang="en-US" sz="900" dirty="0"/>
              <a:t>Other </a:t>
            </a:r>
            <a:br>
              <a:rPr lang="en-US" sz="900" dirty="0"/>
            </a:br>
            <a:r>
              <a:rPr lang="en-US" sz="900" dirty="0"/>
              <a:t>patterns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7106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Buy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7" name="Straight Connector 6"/>
          <p:cNvCxnSpPr>
            <a:stCxn id="4" idx="1"/>
            <a:endCxn id="5" idx="3"/>
          </p:cNvCxnSpPr>
          <p:nvPr/>
        </p:nvCxnSpPr>
        <p:spPr>
          <a:xfrm flipH="1">
            <a:off x="1600200" y="914400"/>
            <a:ext cx="1916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106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 Catalog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18694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Inventory</a:t>
            </a: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>
            <a:off x="4279106" y="4194970"/>
            <a:ext cx="1588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0" idx="2"/>
            <a:endCxn id="8" idx="0"/>
          </p:cNvCxnSpPr>
          <p:nvPr/>
        </p:nvCxnSpPr>
        <p:spPr>
          <a:xfrm flipH="1">
            <a:off x="4279106" y="1371600"/>
            <a:ext cx="3015367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6473" y="5867400"/>
            <a:ext cx="1087527" cy="802305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6532473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4" name="Straight Connector 13"/>
          <p:cNvCxnSpPr>
            <a:stCxn id="13" idx="1"/>
            <a:endCxn id="9" idx="3"/>
          </p:cNvCxnSpPr>
          <p:nvPr/>
        </p:nvCxnSpPr>
        <p:spPr>
          <a:xfrm flipH="1">
            <a:off x="5042694" y="6324600"/>
            <a:ext cx="14897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532473" y="4038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7294473" y="49530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328057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</a:t>
            </a: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>
            <a:off x="838200" y="1371600"/>
            <a:ext cx="0" cy="1908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200" y="58674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9" name="Straight Connector 28"/>
          <p:cNvCxnSpPr>
            <a:stCxn id="17" idx="2"/>
            <a:endCxn id="28" idx="0"/>
          </p:cNvCxnSpPr>
          <p:nvPr/>
        </p:nvCxnSpPr>
        <p:spPr>
          <a:xfrm>
            <a:off x="838200" y="4194970"/>
            <a:ext cx="0" cy="167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6" idx="2"/>
            <a:endCxn id="15" idx="0"/>
          </p:cNvCxnSpPr>
          <p:nvPr/>
        </p:nvCxnSpPr>
        <p:spPr>
          <a:xfrm>
            <a:off x="7294473" y="3059668"/>
            <a:ext cx="0" cy="978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3"/>
            <a:endCxn id="9" idx="1"/>
          </p:cNvCxnSpPr>
          <p:nvPr/>
        </p:nvCxnSpPr>
        <p:spPr>
          <a:xfrm>
            <a:off x="1600200" y="6324600"/>
            <a:ext cx="1918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532473" y="214526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Directory</a:t>
            </a:r>
          </a:p>
        </p:txBody>
      </p:sp>
      <p:cxnSp>
        <p:nvCxnSpPr>
          <p:cNvPr id="58" name="Straight Connector 57"/>
          <p:cNvCxnSpPr>
            <a:stCxn id="4" idx="3"/>
            <a:endCxn id="30" idx="1"/>
          </p:cNvCxnSpPr>
          <p:nvPr/>
        </p:nvCxnSpPr>
        <p:spPr>
          <a:xfrm>
            <a:off x="5041106" y="914400"/>
            <a:ext cx="1491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32473" y="457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48" name="Straight Connector 47"/>
          <p:cNvCxnSpPr>
            <a:stCxn id="56" idx="0"/>
            <a:endCxn id="30" idx="2"/>
          </p:cNvCxnSpPr>
          <p:nvPr/>
        </p:nvCxnSpPr>
        <p:spPr>
          <a:xfrm flipV="1">
            <a:off x="7294473" y="1371600"/>
            <a:ext cx="0" cy="773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Buy wants to build a web application to make it easy for their customers to browse and lean more about all their products</a:t>
            </a:r>
          </a:p>
        </p:txBody>
      </p:sp>
      <p:pic>
        <p:nvPicPr>
          <p:cNvPr id="4813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962400"/>
            <a:ext cx="1795882" cy="1833372"/>
          </a:xfrm>
          <a:prstGeom prst="rect">
            <a:avLst/>
          </a:prstGeom>
          <a:noFill/>
        </p:spPr>
      </p:pic>
      <p:graphicFrame>
        <p:nvGraphicFramePr>
          <p:cNvPr id="8" name="Diagram 7"/>
          <p:cNvGraphicFramePr/>
          <p:nvPr/>
        </p:nvGraphicFramePr>
        <p:xfrm>
          <a:off x="3124200" y="3962400"/>
          <a:ext cx="2590800" cy="183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88585" y="354913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product offerings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6443-48A0-4919-9E77-CBC091D1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2EBCA0E5-9304-4D0A-9E63-8042866F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037" y="1447800"/>
            <a:ext cx="6493475" cy="4800600"/>
          </a:xfrm>
        </p:spPr>
      </p:pic>
    </p:spTree>
    <p:extLst>
      <p:ext uri="{BB962C8B-B14F-4D97-AF65-F5344CB8AC3E}">
        <p14:creationId xmlns:p14="http://schemas.microsoft.com/office/powerpoint/2010/main" val="32493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Crew</a:t>
            </a:r>
          </a:p>
          <a:p>
            <a:r>
              <a:rPr lang="en-US" sz="1200" dirty="0"/>
              <a:t>Airplane crew</a:t>
            </a:r>
          </a:p>
          <a:p>
            <a:r>
              <a:rPr lang="en-US" sz="1200" dirty="0"/>
              <a:t>Departure time</a:t>
            </a:r>
          </a:p>
          <a:p>
            <a:r>
              <a:rPr lang="en-US" sz="1200" dirty="0"/>
              <a:t>Destination</a:t>
            </a:r>
          </a:p>
          <a:p>
            <a:r>
              <a:rPr lang="en-US" sz="1200" dirty="0"/>
              <a:t>Next Maintenance date</a:t>
            </a:r>
          </a:p>
          <a:p>
            <a:r>
              <a:rPr lang="en-US" sz="1200" dirty="0"/>
              <a:t>Model and serial numbers</a:t>
            </a:r>
          </a:p>
          <a:p>
            <a:r>
              <a:rPr lang="en-US" sz="1200" dirty="0"/>
              <a:t>Seat status</a:t>
            </a:r>
          </a:p>
          <a:p>
            <a:r>
              <a:rPr lang="en-US" sz="1200" dirty="0"/>
              <a:t>Find fight to location (e.g., </a:t>
            </a:r>
            <a:r>
              <a:rPr lang="en-US" sz="1200" dirty="0" err="1"/>
              <a:t>london</a:t>
            </a:r>
            <a:r>
              <a:rPr lang="en-US" sz="1200" dirty="0"/>
              <a:t>)</a:t>
            </a:r>
          </a:p>
          <a:p>
            <a:r>
              <a:rPr lang="en-US" sz="1200" dirty="0"/>
              <a:t>Passenger Capacity</a:t>
            </a:r>
          </a:p>
          <a:p>
            <a:r>
              <a:rPr lang="en-US" sz="1200" dirty="0"/>
              <a:t>Fuel Capacity</a:t>
            </a:r>
          </a:p>
          <a:p>
            <a:r>
              <a:rPr lang="en-US" sz="1200" dirty="0"/>
              <a:t>Find cheap flight to London (on </a:t>
            </a:r>
            <a:r>
              <a:rPr lang="en-US" sz="1200" dirty="0" err="1"/>
              <a:t>xmas</a:t>
            </a:r>
            <a:r>
              <a:rPr lang="en-US" sz="1200" dirty="0"/>
              <a:t> eve please)</a:t>
            </a:r>
          </a:p>
          <a:p>
            <a:r>
              <a:rPr lang="en-US" sz="1200" dirty="0"/>
              <a:t>Schedule a tour around the world (including a 2 day stop in Disneyland)</a:t>
            </a:r>
          </a:p>
          <a:p>
            <a:r>
              <a:rPr lang="en-US" sz="1200" dirty="0"/>
              <a:t>From destination</a:t>
            </a:r>
          </a:p>
          <a:p>
            <a:r>
              <a:rPr lang="en-US" sz="1200" dirty="0"/>
              <a:t>All the company’s airplanes that need maintenance soon</a:t>
            </a:r>
          </a:p>
          <a:p>
            <a:r>
              <a:rPr lang="en-US" sz="1200" dirty="0"/>
              <a:t>Cancel my travel plan</a:t>
            </a:r>
          </a:p>
          <a:p>
            <a:r>
              <a:rPr lang="en-US" sz="1200" dirty="0"/>
              <a:t>Who are the top 10 best </a:t>
            </a:r>
            <a:r>
              <a:rPr lang="en-US" sz="1200" dirty="0" err="1"/>
              <a:t>travellers</a:t>
            </a:r>
            <a:endParaRPr lang="en-US" sz="1200" dirty="0"/>
          </a:p>
          <a:p>
            <a:r>
              <a:rPr lang="en-US" sz="1200" dirty="0"/>
              <a:t>Create promotion for a exotics trip to South Africa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667000"/>
            <a:ext cx="7499350" cy="1143000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dirty="0"/>
              <a:t>Manage a supplier database</a:t>
            </a:r>
          </a:p>
          <a:p>
            <a:pPr marL="871538" lvl="1" indent="-514350"/>
            <a:r>
              <a:rPr lang="en-US" sz="2400" dirty="0"/>
              <a:t>Add a supplier</a:t>
            </a:r>
          </a:p>
          <a:p>
            <a:pPr marL="871538" lvl="1" indent="-514350"/>
            <a:r>
              <a:rPr lang="en-US" sz="2400" dirty="0"/>
              <a:t>Update a supplier</a:t>
            </a:r>
          </a:p>
          <a:p>
            <a:pPr marL="871538" lvl="1" indent="-514350"/>
            <a:r>
              <a:rPr lang="en-US" sz="2400" dirty="0"/>
              <a:t>Remove/Disable a supplier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/>
              <a:t>Manage product catalog</a:t>
            </a:r>
          </a:p>
          <a:p>
            <a:pPr marL="871538" lvl="1" indent="-514350"/>
            <a:r>
              <a:rPr lang="en-US" sz="2400" dirty="0"/>
              <a:t>Add product</a:t>
            </a:r>
          </a:p>
          <a:p>
            <a:pPr marL="871538" lvl="1" indent="-514350"/>
            <a:r>
              <a:rPr lang="en-US" sz="2400" dirty="0"/>
              <a:t>Remove product</a:t>
            </a:r>
          </a:p>
          <a:p>
            <a:pPr marL="871538" lvl="1" indent="-514350"/>
            <a:r>
              <a:rPr lang="en-US" sz="2400" dirty="0"/>
              <a:t>Update a product</a:t>
            </a:r>
          </a:p>
          <a:p>
            <a:pPr marL="59690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Suppliers Use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8080" cy="4663440"/>
          </a:xfrm>
        </p:spPr>
        <p:txBody>
          <a:bodyPr/>
          <a:lstStyle/>
          <a:p>
            <a:r>
              <a:rPr lang="en-US" sz="1800" dirty="0"/>
              <a:t>System displays admin work area identifying the admin name</a:t>
            </a:r>
          </a:p>
          <a:p>
            <a:r>
              <a:rPr lang="en-US" sz="1800" dirty="0"/>
              <a:t>System offers two options: view or browse supplier directory</a:t>
            </a:r>
          </a:p>
          <a:p>
            <a:r>
              <a:rPr lang="en-US" sz="1800" dirty="0"/>
              <a:t>User chooses to view or browse supplier directory</a:t>
            </a:r>
          </a:p>
          <a:p>
            <a:r>
              <a:rPr lang="en-US" sz="1800" dirty="0"/>
              <a:t>System displays supplier directory</a:t>
            </a:r>
          </a:p>
          <a:p>
            <a:r>
              <a:rPr lang="en-US" sz="1800" dirty="0"/>
              <a:t>User chooses to:</a:t>
            </a:r>
          </a:p>
          <a:p>
            <a:pPr lvl="1"/>
            <a:r>
              <a:rPr lang="en-US" sz="1800" dirty="0"/>
              <a:t>Add a supplier and returns to previous screen</a:t>
            </a:r>
          </a:p>
          <a:p>
            <a:pPr lvl="1"/>
            <a:r>
              <a:rPr lang="en-US" sz="1800" dirty="0"/>
              <a:t>To view a supplier in detail</a:t>
            </a:r>
          </a:p>
          <a:p>
            <a:pPr lvl="2"/>
            <a:r>
              <a:rPr lang="en-US" sz="1800" dirty="0"/>
              <a:t>Upon viewing a supplier, the user might choose to update the supplier information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Use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8080" cy="4663440"/>
          </a:xfrm>
        </p:spPr>
        <p:txBody>
          <a:bodyPr/>
          <a:lstStyle/>
          <a:p>
            <a:r>
              <a:rPr lang="en-US" sz="1800" dirty="0"/>
              <a:t>Supplier logs in using supplier name</a:t>
            </a:r>
          </a:p>
          <a:p>
            <a:r>
              <a:rPr lang="en-US" sz="1800" dirty="0"/>
              <a:t>System checks if the supplier is valid and if successful displays supplier work area identifying the supplier name</a:t>
            </a:r>
          </a:p>
          <a:p>
            <a:r>
              <a:rPr lang="en-US" sz="1800" dirty="0"/>
              <a:t>Supplier chooses to view or browse product catalog</a:t>
            </a:r>
          </a:p>
          <a:p>
            <a:r>
              <a:rPr lang="en-US" sz="1800" dirty="0"/>
              <a:t>System displays product catalog</a:t>
            </a:r>
          </a:p>
          <a:p>
            <a:r>
              <a:rPr lang="en-US" sz="1800" dirty="0"/>
              <a:t>User chooses to:</a:t>
            </a:r>
          </a:p>
          <a:p>
            <a:pPr lvl="1"/>
            <a:r>
              <a:rPr lang="en-US" sz="1800" dirty="0"/>
              <a:t>Adds a product and returns to previous screen</a:t>
            </a:r>
          </a:p>
          <a:p>
            <a:pPr lvl="2"/>
            <a:r>
              <a:rPr lang="en-US" sz="1800" dirty="0"/>
              <a:t>User adds a product and returns to previous screen </a:t>
            </a:r>
          </a:p>
          <a:p>
            <a:pPr lvl="1"/>
            <a:r>
              <a:rPr lang="en-US" sz="1800" dirty="0"/>
              <a:t>To view a product in detail</a:t>
            </a:r>
          </a:p>
          <a:p>
            <a:pPr lvl="2"/>
            <a:r>
              <a:rPr lang="en-US" sz="1800" dirty="0"/>
              <a:t>Upon viewing a product, the user might choose to update it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914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7305675" cy="52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to this screen?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247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players?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0" y="1417638"/>
            <a:ext cx="680085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SupplierDirectory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7305675" cy="52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to this screen?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3247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sells products from multiple suppliers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83845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wants each supplier to manage their own catalog of products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83845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8438"/>
            <a:ext cx="7499350" cy="19351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Buy will register each supplier first and from then on each supplier must keep its product catalog up to date.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295900" y="3135868"/>
          <a:ext cx="413385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5295900" y="2297668"/>
            <a:ext cx="933450" cy="1066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344" y="3352800"/>
            <a:ext cx="990600" cy="1066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0" y="4089400"/>
          <a:ext cx="34671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9350" y="2831068"/>
            <a:ext cx="29146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Register Suppliers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44" y="3516868"/>
            <a:ext cx="327525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Manage Own Product Catalog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495800" y="44577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19600" y="18288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so far?</a:t>
            </a:r>
          </a:p>
        </p:txBody>
      </p:sp>
      <p:sp>
        <p:nvSpPr>
          <p:cNvPr id="13" name="Oval 12"/>
          <p:cNvSpPr/>
          <p:nvPr/>
        </p:nvSpPr>
        <p:spPr>
          <a:xfrm>
            <a:off x="2286000" y="2247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29200" y="20955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5181600" y="22479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5334000" y="24003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5486400" y="25527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0" y="4889500"/>
            <a:ext cx="16764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 Catalog</a:t>
            </a:r>
          </a:p>
        </p:txBody>
      </p:sp>
      <p:sp>
        <p:nvSpPr>
          <p:cNvPr id="19" name="Oval 18"/>
          <p:cNvSpPr/>
          <p:nvPr/>
        </p:nvSpPr>
        <p:spPr>
          <a:xfrm>
            <a:off x="5105400" y="47371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5257800" y="48895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5041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5562600" y="51943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3962400" y="28575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6"/>
            <a:endCxn id="24" idx="1"/>
          </p:cNvCxnSpPr>
          <p:nvPr/>
        </p:nvCxnSpPr>
        <p:spPr>
          <a:xfrm flipV="1">
            <a:off x="3962400" y="5486400"/>
            <a:ext cx="5334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257800" y="41148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76400" y="18796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supplier offers many products</a:t>
            </a:r>
          </a:p>
        </p:txBody>
      </p:sp>
      <p:sp>
        <p:nvSpPr>
          <p:cNvPr id="14" name="Oval 13"/>
          <p:cNvSpPr/>
          <p:nvPr/>
        </p:nvSpPr>
        <p:spPr>
          <a:xfrm>
            <a:off x="2286000" y="2108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2438400" y="2260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2590800" y="24130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2743200" y="2565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9" name="Oval 18"/>
          <p:cNvSpPr/>
          <p:nvPr/>
        </p:nvSpPr>
        <p:spPr>
          <a:xfrm>
            <a:off x="5867400" y="4394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6019800" y="4546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6172200" y="46990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6324600" y="4851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9" name="Straight Connector 28"/>
          <p:cNvCxnSpPr>
            <a:stCxn id="17" idx="4"/>
          </p:cNvCxnSpPr>
          <p:nvPr/>
        </p:nvCxnSpPr>
        <p:spPr>
          <a:xfrm rot="16200000" flipH="1">
            <a:off x="2902347" y="4463653"/>
            <a:ext cx="13589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1"/>
          </p:cNvCxnSpPr>
          <p:nvPr/>
        </p:nvCxnSpPr>
        <p:spPr>
          <a:xfrm flipV="1">
            <a:off x="3582194" y="5143500"/>
            <a:ext cx="1675606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248400" y="4445000"/>
            <a:ext cx="2819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209800"/>
            <a:ext cx="2895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Buy has many suppliers</a:t>
            </a:r>
            <a:br>
              <a:rPr lang="en-US" dirty="0"/>
            </a:br>
            <a:r>
              <a:rPr lang="en-US" dirty="0"/>
              <a:t>Each supplier offers many products</a:t>
            </a:r>
          </a:p>
        </p:txBody>
      </p:sp>
      <p:sp>
        <p:nvSpPr>
          <p:cNvPr id="13" name="Oval 12"/>
          <p:cNvSpPr/>
          <p:nvPr/>
        </p:nvSpPr>
        <p:spPr>
          <a:xfrm>
            <a:off x="457200" y="26289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Buy Supplier Directory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0" y="24384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5" name="Oval 14"/>
          <p:cNvSpPr/>
          <p:nvPr/>
        </p:nvSpPr>
        <p:spPr>
          <a:xfrm>
            <a:off x="3429000" y="25908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6" name="Oval 15"/>
          <p:cNvSpPr/>
          <p:nvPr/>
        </p:nvSpPr>
        <p:spPr>
          <a:xfrm>
            <a:off x="3581400" y="27432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7" name="Oval 16"/>
          <p:cNvSpPr/>
          <p:nvPr/>
        </p:nvSpPr>
        <p:spPr>
          <a:xfrm>
            <a:off x="3733800" y="2895600"/>
            <a:ext cx="16764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</a:t>
            </a:r>
          </a:p>
        </p:txBody>
      </p:sp>
      <p:sp>
        <p:nvSpPr>
          <p:cNvPr id="19" name="Oval 18"/>
          <p:cNvSpPr/>
          <p:nvPr/>
        </p:nvSpPr>
        <p:spPr>
          <a:xfrm>
            <a:off x="6858000" y="47244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0" name="Oval 19"/>
          <p:cNvSpPr/>
          <p:nvPr/>
        </p:nvSpPr>
        <p:spPr>
          <a:xfrm>
            <a:off x="7010400" y="48768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1" name="Oval 20"/>
          <p:cNvSpPr/>
          <p:nvPr/>
        </p:nvSpPr>
        <p:spPr>
          <a:xfrm>
            <a:off x="7162800" y="50292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Dell Product</a:t>
            </a:r>
          </a:p>
        </p:txBody>
      </p:sp>
      <p:cxnSp>
        <p:nvCxnSpPr>
          <p:cNvPr id="26" name="Straight Connector 25"/>
          <p:cNvCxnSpPr>
            <a:stCxn id="13" idx="6"/>
            <a:endCxn id="23" idx="1"/>
          </p:cNvCxnSpPr>
          <p:nvPr/>
        </p:nvCxnSpPr>
        <p:spPr>
          <a:xfrm>
            <a:off x="2133600" y="3238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 rot="16200000" flipH="1">
            <a:off x="3892947" y="4793853"/>
            <a:ext cx="13589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1"/>
          </p:cNvCxnSpPr>
          <p:nvPr/>
        </p:nvCxnSpPr>
        <p:spPr>
          <a:xfrm flipV="1">
            <a:off x="4572794" y="5473700"/>
            <a:ext cx="1675606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9743</TotalTime>
  <Words>775</Words>
  <Application>Microsoft Office PowerPoint</Application>
  <PresentationFormat>On-screen Show (4:3)</PresentationFormat>
  <Paragraphs>264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Gill Sans MT</vt:lpstr>
      <vt:lpstr>Verdana</vt:lpstr>
      <vt:lpstr>Wingdings 2</vt:lpstr>
      <vt:lpstr>Solstice</vt:lpstr>
      <vt:lpstr>ISYG100 : Application Engineering and Development</vt:lpstr>
      <vt:lpstr>The problem</vt:lpstr>
      <vt:lpstr>Who are the players?</vt:lpstr>
      <vt:lpstr>Best Buy sells products from multiple suppliers</vt:lpstr>
      <vt:lpstr>Best Buy wants each supplier to manage their own catalog of products</vt:lpstr>
      <vt:lpstr>Best Buy will register each supplier first and from then on each supplier must keep its product catalog up to date.</vt:lpstr>
      <vt:lpstr>What do we know so far?</vt:lpstr>
      <vt:lpstr>Each supplier offers many products</vt:lpstr>
      <vt:lpstr>Best Buy has many suppliers Each supplier offers many products</vt:lpstr>
      <vt:lpstr>Suppliers represented as a directoy Products represented as a catalog</vt:lpstr>
      <vt:lpstr>Hierarchy Structure</vt:lpstr>
      <vt:lpstr>The Business Model</vt:lpstr>
      <vt:lpstr>Hierarchy Structure Example</vt:lpstr>
      <vt:lpstr>Hierarchy Structure Example</vt:lpstr>
      <vt:lpstr>Other patterns</vt:lpstr>
      <vt:lpstr>Other  patterns</vt:lpstr>
      <vt:lpstr>Other  patterns</vt:lpstr>
      <vt:lpstr>PowerPoint Presentation</vt:lpstr>
      <vt:lpstr>Other  patterns</vt:lpstr>
      <vt:lpstr>PowerPoint Presentation</vt:lpstr>
      <vt:lpstr>PowerPoint Presentation</vt:lpstr>
      <vt:lpstr>Implementation</vt:lpstr>
      <vt:lpstr>Approach</vt:lpstr>
      <vt:lpstr>Manage Suppliers Use Case</vt:lpstr>
      <vt:lpstr>Supplier Use Case</vt:lpstr>
      <vt:lpstr>Input: SupplierDirectory</vt:lpstr>
      <vt:lpstr>Input: SupplierDirectory</vt:lpstr>
      <vt:lpstr>Input: SupplierDirectory</vt:lpstr>
      <vt:lpstr>What is the input to this screen?</vt:lpstr>
      <vt:lpstr>Input: SupplierDirectory</vt:lpstr>
      <vt:lpstr>Input: SupplierDirectory</vt:lpstr>
      <vt:lpstr>Input: SupplierDirectory</vt:lpstr>
      <vt:lpstr>What is the input to this screen?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107</cp:revision>
  <dcterms:created xsi:type="dcterms:W3CDTF">2008-09-18T19:40:46Z</dcterms:created>
  <dcterms:modified xsi:type="dcterms:W3CDTF">2023-07-06T08:55:24Z</dcterms:modified>
</cp:coreProperties>
</file>