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B71"/>
    <a:srgbClr val="584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14516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895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7530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2732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91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1526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5159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8734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768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3786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5496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D88C-97F0-40F6-B63D-B3C7B8DA04A5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.imgur.com/SKm6x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cli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aBdlcYaZLQ" TargetMode="External"/><Relationship Id="rId2" Type="http://schemas.openxmlformats.org/officeDocument/2006/relationships/hyperlink" Target="https://youtu.be/-txKSRn0qe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_(text_editor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3172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vi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commands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:w – write the file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dirty="0" err="1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:x – write the file and quit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:q – quit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:q! – quit discarding any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30387072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vi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commands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:%s/foo/bar/g – search for any instance of regular express “foo” and replace it with the string “bar”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on regular expressions later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29990389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emacs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Modeless but uses “Meta” (usually ALT or ESC) and CTRL to perform functions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graphical option if you are at a GUI terminal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combinations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C-x – CTRL + x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C-x s – CTRL + x + 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18051497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emacs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key combinations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C-x C-s – Save file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C-x C-c – Quit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C-_ or C-x u – Undo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C-a and C-e – </a:t>
            </a:r>
            <a:r>
              <a:rPr lang="en-US" sz="2800" dirty="0" err="1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or end of line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C-g – abort a partial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42663882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emacs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because you can define your own key combination to do whatever you want (think Macros in Microsoft Office)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https://i.imgur.com/SKm6x.png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707125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Pico and nano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text editors that are always in insert mode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options are always displayed at the bottom of the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6378373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What editor should you use for this course?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Probably none of these.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graphical editor on your desktop and upload your code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https://code.visualstudio.com/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Notepad++ (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https://notepad-plus-plus.org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CLion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https://www.jetbrains.com/clion/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56294553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 err="1">
                <a:solidFill>
                  <a:srgbClr val="3B1B70"/>
                </a:solidFill>
                <a:latin typeface="Arial"/>
                <a:cs typeface="Arial Unicode MS"/>
              </a:rPr>
              <a:t>Youtube</a:t>
            </a: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 links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Fireship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 in 100 seconds (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https://youtu.be/-txKSRn0qeA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 vs Emacs. Which is better (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https://youtu.be/VaBdlcYaZLQ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16640157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8717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48B94DA-7C8E-4724-9680-E8BD794E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EF215-DD30-4272-A1C7-F8A1E5302397}"/>
              </a:ext>
            </a:extLst>
          </p:cNvPr>
          <p:cNvSpPr txBox="1"/>
          <p:nvPr/>
        </p:nvSpPr>
        <p:spPr>
          <a:xfrm>
            <a:off x="535846" y="330011"/>
            <a:ext cx="8005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C1B71"/>
                </a:solidFill>
                <a:latin typeface="Arial"/>
                <a:cs typeface="Arial Unicode MS"/>
              </a:rPr>
              <a:t>Unix Editors</a:t>
            </a:r>
          </a:p>
          <a:p>
            <a:r>
              <a:rPr lang="en-US" sz="3600" dirty="0">
                <a:solidFill>
                  <a:srgbClr val="3C1B71"/>
                </a:solidFill>
                <a:latin typeface="Arial"/>
                <a:cs typeface="Arial Unicode MS"/>
              </a:rPr>
              <a:t>Winter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A8C05-F7C4-4068-8C30-1612AAD1C98C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C1B71"/>
                </a:solidFill>
                <a:latin typeface="Arial"/>
                <a:cs typeface="Arial"/>
              </a:rPr>
              <a:t>CS2211b - 2022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850D4-A786-4041-B2DD-23328887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47" y="1899671"/>
            <a:ext cx="7047619" cy="38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12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Unix editors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Come in two types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Modal</a:t>
            </a:r>
          </a:p>
          <a:p>
            <a:pPr marL="1600200" lvl="2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An “input” mode and a “control” mode</a:t>
            </a:r>
          </a:p>
          <a:p>
            <a:pPr marL="1600200" lvl="2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vi and ed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Modeless</a:t>
            </a:r>
          </a:p>
          <a:p>
            <a:pPr marL="1600200" lvl="2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pico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and emacs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1371415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ed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ed – Line editor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 original text editor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Generally superseded by vi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  <a:hlinkClick r:id="rId2"/>
              </a:rPr>
              <a:t>https://en.wikipedia.org/wiki/Ed_(text_editor)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16899940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vi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Much more popular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Found on nearly any Unix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Has three modes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Input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Command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Colon command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662010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vi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CD84F-77E5-4C84-8369-E85A9326F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95500"/>
            <a:ext cx="1028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3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vi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>
                <a:solidFill>
                  <a:srgbClr val="807F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 &lt;filename&gt;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file already exists, you will see the file contents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file does not exist, you will have a blank file ready for input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bottom of the screen will show the filename and the line/column number of the cursor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3126796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vi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commands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 keys – navigate around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a – change to “insert” or “append” mode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 – change to “command” mode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– delete the current character</a:t>
            </a:r>
          </a:p>
          <a:p>
            <a:pPr marL="1600200" lvl="2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deletes 3 characters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421627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vi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commands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– delete the entire line</a:t>
            </a:r>
          </a:p>
          <a:p>
            <a:pPr marL="1600200" lvl="2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3dd deletes 3 lines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– undo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/string – search for “string”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Unix Editors</a:t>
            </a:r>
          </a:p>
        </p:txBody>
      </p:sp>
    </p:spTree>
    <p:extLst>
      <p:ext uri="{BB962C8B-B14F-4D97-AF65-F5344CB8AC3E}">
        <p14:creationId xmlns:p14="http://schemas.microsoft.com/office/powerpoint/2010/main" val="13749621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532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Campbell</dc:creator>
  <cp:lastModifiedBy>Will Beldman</cp:lastModifiedBy>
  <cp:revision>34</cp:revision>
  <dcterms:created xsi:type="dcterms:W3CDTF">2020-11-10T15:14:09Z</dcterms:created>
  <dcterms:modified xsi:type="dcterms:W3CDTF">2022-01-03T20:18:06Z</dcterms:modified>
</cp:coreProperties>
</file>