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6" r:id="rId5"/>
    <p:sldId id="267" r:id="rId6"/>
    <p:sldId id="269" r:id="rId7"/>
    <p:sldId id="268" r:id="rId8"/>
    <p:sldId id="270" r:id="rId9"/>
    <p:sldId id="271" r:id="rId10"/>
    <p:sldId id="274" r:id="rId11"/>
    <p:sldId id="275" r:id="rId12"/>
    <p:sldId id="277" r:id="rId13"/>
    <p:sldId id="278" r:id="rId14"/>
    <p:sldId id="280" r:id="rId15"/>
    <p:sldId id="284" r:id="rId16"/>
    <p:sldId id="281" r:id="rId17"/>
    <p:sldId id="283" r:id="rId18"/>
    <p:sldId id="257" r:id="rId19"/>
    <p:sldId id="259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50" d="100"/>
          <a:sy n="50" d="100"/>
        </p:scale>
        <p:origin x="12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A3E2-F84B-45CF-8EA2-BFE50BB103E8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3A46-1A0F-4D23-8A6A-0251FD6EE2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055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A3E2-F84B-45CF-8EA2-BFE50BB103E8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3A46-1A0F-4D23-8A6A-0251FD6EE2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6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A3E2-F84B-45CF-8EA2-BFE50BB103E8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3A46-1A0F-4D23-8A6A-0251FD6EE2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74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A3E2-F84B-45CF-8EA2-BFE50BB103E8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3A46-1A0F-4D23-8A6A-0251FD6EE2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763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A3E2-F84B-45CF-8EA2-BFE50BB103E8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3A46-1A0F-4D23-8A6A-0251FD6EE2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30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A3E2-F84B-45CF-8EA2-BFE50BB103E8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3A46-1A0F-4D23-8A6A-0251FD6EE2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24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A3E2-F84B-45CF-8EA2-BFE50BB103E8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3A46-1A0F-4D23-8A6A-0251FD6EE2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85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A3E2-F84B-45CF-8EA2-BFE50BB103E8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3A46-1A0F-4D23-8A6A-0251FD6EE2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89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A3E2-F84B-45CF-8EA2-BFE50BB103E8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3A46-1A0F-4D23-8A6A-0251FD6EE2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262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A3E2-F84B-45CF-8EA2-BFE50BB103E8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3A46-1A0F-4D23-8A6A-0251FD6EE2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19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A3E2-F84B-45CF-8EA2-BFE50BB103E8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3A46-1A0F-4D23-8A6A-0251FD6EE2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494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BA3E2-F84B-45CF-8EA2-BFE50BB103E8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43A46-1A0F-4D23-8A6A-0251FD6EE2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08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Python Basics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 Sept 13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054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interesting program; Run to get: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9712" y="2682081"/>
            <a:ext cx="3838575" cy="26384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86600" y="2620169"/>
            <a:ext cx="3352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8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2600" y="2620169"/>
            <a:ext cx="3352800" cy="276225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What is this doing?</a:t>
            </a:r>
          </a:p>
          <a:p>
            <a:r>
              <a:rPr lang="en-US" dirty="0" smtClean="0"/>
              <a:t>Import Libraries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Numpy</a:t>
            </a:r>
            <a:r>
              <a:rPr lang="en-US" dirty="0" smtClean="0"/>
              <a:t>’ is the Python library (written in C or C++) that implements “linear algebra” operations on vectors and matrices</a:t>
            </a:r>
          </a:p>
          <a:p>
            <a:r>
              <a:rPr lang="en-US" dirty="0" smtClean="0"/>
              <a:t>‘Math’ is the Python library that does, well,….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289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in action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1575" y="2863056"/>
            <a:ext cx="4514850" cy="22764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43725" y="2553494"/>
            <a:ext cx="36385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5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error and saving characters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41023" y="1825625"/>
            <a:ext cx="3775954" cy="435133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10375" y="2701131"/>
            <a:ext cx="39052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Data from a flat ‘.csv’ file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9821"/>
            <a:ext cx="10515600" cy="344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63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fact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data = </a:t>
            </a:r>
            <a:r>
              <a:rPr lang="en-CA" dirty="0" err="1" smtClean="0"/>
              <a:t>pd.read_csv</a:t>
            </a:r>
            <a:r>
              <a:rPr lang="en-CA" dirty="0" smtClean="0"/>
              <a:t>('C:/Users/</a:t>
            </a:r>
            <a:r>
              <a:rPr lang="en-CA" dirty="0" err="1" smtClean="0"/>
              <a:t>mdavison</a:t>
            </a:r>
            <a:r>
              <a:rPr lang="en-CA" dirty="0" smtClean="0"/>
              <a:t>/Desktop/DS1000/</a:t>
            </a:r>
            <a:r>
              <a:rPr lang="en-CA" dirty="0" err="1" smtClean="0"/>
              <a:t>textbook_datasets_csv</a:t>
            </a:r>
            <a:r>
              <a:rPr lang="en-CA" dirty="0" smtClean="0"/>
              <a:t>/chapter_01/eg01-02majors.csv')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Only works on my machine.   You will have to modify that to show where the same data is stored on your own machine. </a:t>
            </a:r>
            <a:endParaRPr lang="en-CA" dirty="0" smtClean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1528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pandas?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 python package that deals with “panel data”</a:t>
            </a:r>
          </a:p>
          <a:p>
            <a:r>
              <a:rPr lang="en-US" dirty="0" smtClean="0"/>
              <a:t>It allows us to upload 3 kinds of data:   </a:t>
            </a:r>
          </a:p>
          <a:p>
            <a:r>
              <a:rPr lang="en-US" dirty="0" smtClean="0"/>
              <a:t>1 dimensional (‘Series’) (think stock prices over time( .</a:t>
            </a:r>
          </a:p>
          <a:p>
            <a:r>
              <a:rPr lang="en-US" dirty="0" smtClean="0"/>
              <a:t>2 dimensional (tables;  called ‘frames’ here) (think a table of data like the one we just saw, but maybe with &gt; 2 columns)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dimensional (‘panels’) think measurements of height and weight for many babies taken over many times).  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5966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Pie Chart (same data as earlier table)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731" y="1558924"/>
            <a:ext cx="8129269" cy="548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data from Web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 by installing python </a:t>
            </a:r>
            <a:r>
              <a:rPr lang="en-US" dirty="0" err="1" smtClean="0"/>
              <a:t>datareader</a:t>
            </a:r>
            <a:endParaRPr lang="en-US" dirty="0" smtClean="0"/>
          </a:p>
          <a:p>
            <a:r>
              <a:rPr lang="en-US" dirty="0" smtClean="0"/>
              <a:t>Command is</a:t>
            </a:r>
            <a:r>
              <a:rPr lang="en-CA" dirty="0" smtClean="0"/>
              <a:t> pip install </a:t>
            </a:r>
            <a:r>
              <a:rPr lang="en-CA" dirty="0" err="1" smtClean="0"/>
              <a:t>pandas_datareader</a:t>
            </a:r>
            <a:endParaRPr lang="en-CA" dirty="0" smtClean="0"/>
          </a:p>
          <a:p>
            <a:r>
              <a:rPr lang="en-US" dirty="0" smtClean="0"/>
              <a:t>Now suppose we want to download stock prices from Yahoo Finance (free and you don’t need to register).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0861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download Apple Stock Prices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144" y="1825625"/>
            <a:ext cx="5733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1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from </a:t>
            </a:r>
            <a:r>
              <a:rPr lang="en-US" dirty="0" err="1" smtClean="0"/>
              <a:t>JuPyTeR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You’ve downloaded  </a:t>
            </a:r>
            <a:r>
              <a:rPr lang="en-US" dirty="0" err="1" smtClean="0"/>
              <a:t>JuPyTer</a:t>
            </a:r>
            <a:endParaRPr lang="en-US" dirty="0" smtClean="0"/>
          </a:p>
          <a:p>
            <a:r>
              <a:rPr lang="en-US" dirty="0" smtClean="0"/>
              <a:t>The ‘</a:t>
            </a:r>
            <a:r>
              <a:rPr lang="en-US" dirty="0" err="1" smtClean="0"/>
              <a:t>Py</a:t>
            </a:r>
            <a:r>
              <a:rPr lang="en-US" dirty="0" smtClean="0"/>
              <a:t>’ in </a:t>
            </a:r>
            <a:r>
              <a:rPr lang="en-US" dirty="0" err="1" smtClean="0"/>
              <a:t>JuPyTer</a:t>
            </a:r>
            <a:r>
              <a:rPr lang="en-US" dirty="0" smtClean="0"/>
              <a:t> stands for Python</a:t>
            </a:r>
          </a:p>
          <a:p>
            <a:r>
              <a:rPr lang="en-US" dirty="0" smtClean="0"/>
              <a:t>Click on </a:t>
            </a:r>
            <a:r>
              <a:rPr lang="en-US" dirty="0" err="1" smtClean="0"/>
              <a:t>JuPyTeR</a:t>
            </a:r>
            <a:r>
              <a:rPr lang="en-US" dirty="0" smtClean="0"/>
              <a:t> icon to start the program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JuPyTer</a:t>
            </a:r>
            <a:r>
              <a:rPr lang="en-US" dirty="0" smtClean="0"/>
              <a:t> web icon looks like this: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30988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61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2524919"/>
            <a:ext cx="87630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1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a few other screens gets you to this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0211"/>
            <a:ext cx="10515600" cy="374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need to start a Python Session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Click on the “New” button in the upper right of the screen as shown here: 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00900" y="2653506"/>
            <a:ext cx="31242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7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Clicking on “New”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When you click on “New” it will a menu shows up which includes Python 3</a:t>
            </a:r>
          </a:p>
          <a:p>
            <a:r>
              <a:rPr lang="en-US" dirty="0" smtClean="0"/>
              <a:t>Go to the Python 3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0" y="2010569"/>
            <a:ext cx="38100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6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gets you to a Python Screen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00" y="2079290"/>
            <a:ext cx="10612954" cy="221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2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Program: Enter then hit the “Run” key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359696"/>
            <a:ext cx="5181600" cy="128319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58062" y="3024981"/>
            <a:ext cx="28098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8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runs; then we save it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67515"/>
            <a:ext cx="5181600" cy="306755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Then go to File</a:t>
            </a:r>
          </a:p>
          <a:p>
            <a:r>
              <a:rPr lang="en-US" dirty="0" smtClean="0"/>
              <a:t>Save as</a:t>
            </a:r>
          </a:p>
          <a:p>
            <a:r>
              <a:rPr lang="en-US" dirty="0" smtClean="0"/>
              <a:t>HW</a:t>
            </a:r>
          </a:p>
          <a:p>
            <a:r>
              <a:rPr lang="en-US" dirty="0" smtClean="0"/>
              <a:t>It will be saved as the HW notebook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353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back to the Home Page </a:t>
            </a:r>
            <a:r>
              <a:rPr lang="en-US" dirty="0" err="1" smtClean="0"/>
              <a:t>JuPyTeR</a:t>
            </a:r>
            <a:r>
              <a:rPr lang="en-US" dirty="0" smtClean="0"/>
              <a:t> page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 shows up as </a:t>
            </a:r>
            <a:r>
              <a:rPr lang="en-US" dirty="0" err="1" smtClean="0"/>
              <a:t>HW.ipynb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0875" y="2896394"/>
            <a:ext cx="35242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9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399</Words>
  <Application>Microsoft Office PowerPoint</Application>
  <PresentationFormat>Widescreen</PresentationFormat>
  <Paragraphs>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Some Python Basics</vt:lpstr>
      <vt:lpstr>Running Python from JuPyTeR</vt:lpstr>
      <vt:lpstr>After a few other screens gets you to this</vt:lpstr>
      <vt:lpstr>Now you need to start a Python Session</vt:lpstr>
      <vt:lpstr>Clicking on “New”</vt:lpstr>
      <vt:lpstr>This gets you to a Python Screen</vt:lpstr>
      <vt:lpstr>Simplest Program: Enter then hit the “Run” key</vt:lpstr>
      <vt:lpstr>Program runs; then we save it</vt:lpstr>
      <vt:lpstr>Go back to the Home Page JuPyTeR page</vt:lpstr>
      <vt:lpstr>More interesting program; Run to get:</vt:lpstr>
      <vt:lpstr>Python Libraries</vt:lpstr>
      <vt:lpstr>Math in action</vt:lpstr>
      <vt:lpstr>Common error and saving characters</vt:lpstr>
      <vt:lpstr>Downloading Data from a flat ‘.csv’ file</vt:lpstr>
      <vt:lpstr>Important fact</vt:lpstr>
      <vt:lpstr>What is pandas?</vt:lpstr>
      <vt:lpstr>Making Pie Chart (same data as earlier table)</vt:lpstr>
      <vt:lpstr>Downloading data from Web</vt:lpstr>
      <vt:lpstr>Code to download Apple Stock Prices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Python Basics</dc:title>
  <dc:creator>Matthew Davison</dc:creator>
  <cp:lastModifiedBy>Matthew Davison</cp:lastModifiedBy>
  <cp:revision>9</cp:revision>
  <dcterms:created xsi:type="dcterms:W3CDTF">2021-09-11T17:23:47Z</dcterms:created>
  <dcterms:modified xsi:type="dcterms:W3CDTF">2021-09-11T18:31:21Z</dcterms:modified>
</cp:coreProperties>
</file>