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1"/>
  </p:sldMasterIdLst>
  <p:notesMasterIdLst>
    <p:notesMasterId r:id="rId40"/>
  </p:notesMasterIdLst>
  <p:sldIdLst>
    <p:sldId id="345" r:id="rId2"/>
    <p:sldId id="314" r:id="rId3"/>
    <p:sldId id="316" r:id="rId4"/>
    <p:sldId id="317" r:id="rId5"/>
    <p:sldId id="318" r:id="rId6"/>
    <p:sldId id="344" r:id="rId7"/>
    <p:sldId id="319" r:id="rId8"/>
    <p:sldId id="320" r:id="rId9"/>
    <p:sldId id="321" r:id="rId10"/>
    <p:sldId id="322" r:id="rId11"/>
    <p:sldId id="347" r:id="rId12"/>
    <p:sldId id="323" r:id="rId13"/>
    <p:sldId id="334" r:id="rId14"/>
    <p:sldId id="350" r:id="rId15"/>
    <p:sldId id="324" r:id="rId16"/>
    <p:sldId id="325" r:id="rId17"/>
    <p:sldId id="348" r:id="rId18"/>
    <p:sldId id="326" r:id="rId19"/>
    <p:sldId id="336" r:id="rId20"/>
    <p:sldId id="349" r:id="rId21"/>
    <p:sldId id="335" r:id="rId22"/>
    <p:sldId id="337" r:id="rId23"/>
    <p:sldId id="338" r:id="rId24"/>
    <p:sldId id="351" r:id="rId25"/>
    <p:sldId id="352" r:id="rId26"/>
    <p:sldId id="353" r:id="rId27"/>
    <p:sldId id="354" r:id="rId28"/>
    <p:sldId id="355" r:id="rId29"/>
    <p:sldId id="356" r:id="rId30"/>
    <p:sldId id="327" r:id="rId31"/>
    <p:sldId id="333" r:id="rId32"/>
    <p:sldId id="346" r:id="rId33"/>
    <p:sldId id="341" r:id="rId34"/>
    <p:sldId id="330" r:id="rId35"/>
    <p:sldId id="340" r:id="rId36"/>
    <p:sldId id="331" r:id="rId37"/>
    <p:sldId id="332" r:id="rId38"/>
    <p:sldId id="342"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5" clrIdx="0"/>
  <p:cmAuthor id="1" name="Joan Templeton" initials="JT" lastIdx="1" clrIdx="1">
    <p:extLst>
      <p:ext uri="{19B8F6BF-5375-455C-9EA6-DF929625EA0E}">
        <p15:presenceInfo xmlns:p15="http://schemas.microsoft.com/office/powerpoint/2012/main" userId="5464186e2345be01" providerId="Windows Live"/>
      </p:ext>
    </p:extLst>
  </p:cmAuthor>
  <p:cmAuthor id="2" name="Gebert, Mark" initials="GM" lastIdx="1" clrIdx="2">
    <p:extLst>
      <p:ext uri="{19B8F6BF-5375-455C-9EA6-DF929625EA0E}">
        <p15:presenceInfo xmlns:p15="http://schemas.microsoft.com/office/powerpoint/2012/main" userId="S::magebe2@uky.edu::3c760127-a775-42cf-a368-5d974256a6eb" providerId="AD"/>
      </p:ext>
    </p:extLst>
  </p:cmAuthor>
  <p:cmAuthor id="3" name="Newton, Andy" initials="NA" lastIdx="1" clrIdx="3">
    <p:extLst>
      <p:ext uri="{19B8F6BF-5375-455C-9EA6-DF929625EA0E}">
        <p15:presenceInfo xmlns:p15="http://schemas.microsoft.com/office/powerpoint/2012/main" userId="S-1-5-21-4250845945-3731851581-3800177176-49714" providerId="AD"/>
      </p:ext>
    </p:extLst>
  </p:cmAuthor>
  <p:cmAuthor id="4" name="Connie Day" initials="CD" lastIdx="3" clrIdx="4">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A9"/>
    <a:srgbClr val="083F82"/>
    <a:srgbClr val="424E1A"/>
    <a:srgbClr val="054333"/>
    <a:srgbClr val="9E0000"/>
    <a:srgbClr val="D20000"/>
    <a:srgbClr val="FFFFFF"/>
    <a:srgbClr val="FCFEFE"/>
    <a:srgbClr val="F8FDFE"/>
    <a:srgbClr val="F1F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BB77E-5138-A645-920F-2A96945CF8E4}" v="669" dt="2021-09-29T14:10:03.346"/>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28" autoAdjust="0"/>
    <p:restoredTop sz="95181" autoAdjust="0"/>
  </p:normalViewPr>
  <p:slideViewPr>
    <p:cSldViewPr snapToGrid="0" snapToObjects="1">
      <p:cViewPr varScale="1">
        <p:scale>
          <a:sx n="93" d="100"/>
          <a:sy n="93" d="100"/>
        </p:scale>
        <p:origin x="208" y="5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5CFBB77E-5138-A645-920F-2A96945CF8E4}"/>
    <pc:docChg chg="undo custSel addSld delSld modSld">
      <pc:chgData name="Camila Pedroso Estevam de Souza" userId="b5660281-9870-4af8-b8fa-bccfe862bd76" providerId="ADAL" clId="{5CFBB77E-5138-A645-920F-2A96945CF8E4}" dt="2021-09-29T15:33:50.852" v="2734" actId="20577"/>
      <pc:docMkLst>
        <pc:docMk/>
      </pc:docMkLst>
      <pc:sldChg chg="modSp mod modTransition modAnim">
        <pc:chgData name="Camila Pedroso Estevam de Souza" userId="b5660281-9870-4af8-b8fa-bccfe862bd76" providerId="ADAL" clId="{5CFBB77E-5138-A645-920F-2A96945CF8E4}" dt="2021-09-23T21:21:08.294" v="589" actId="255"/>
        <pc:sldMkLst>
          <pc:docMk/>
          <pc:sldMk cId="1632577382" sldId="314"/>
        </pc:sldMkLst>
        <pc:spChg chg="mod">
          <ac:chgData name="Camila Pedroso Estevam de Souza" userId="b5660281-9870-4af8-b8fa-bccfe862bd76" providerId="ADAL" clId="{5CFBB77E-5138-A645-920F-2A96945CF8E4}" dt="2021-09-23T21:21:08.294" v="589" actId="255"/>
          <ac:spMkLst>
            <pc:docMk/>
            <pc:sldMk cId="1632577382" sldId="314"/>
            <ac:spMk id="18435" creationId="{00000000-0000-0000-0000-000000000000}"/>
          </ac:spMkLst>
        </pc:spChg>
      </pc:sldChg>
      <pc:sldChg chg="addSp modSp mod modTransition modAnim">
        <pc:chgData name="Camila Pedroso Estevam de Souza" userId="b5660281-9870-4af8-b8fa-bccfe862bd76" providerId="ADAL" clId="{5CFBB77E-5138-A645-920F-2A96945CF8E4}" dt="2021-09-23T21:20:42.029" v="586" actId="20577"/>
        <pc:sldMkLst>
          <pc:docMk/>
          <pc:sldMk cId="3327476165" sldId="316"/>
        </pc:sldMkLst>
        <pc:spChg chg="add mod">
          <ac:chgData name="Camila Pedroso Estevam de Souza" userId="b5660281-9870-4af8-b8fa-bccfe862bd76" providerId="ADAL" clId="{5CFBB77E-5138-A645-920F-2A96945CF8E4}" dt="2021-09-23T21:19:27.734" v="559" actId="1036"/>
          <ac:spMkLst>
            <pc:docMk/>
            <pc:sldMk cId="3327476165" sldId="316"/>
            <ac:spMk id="2" creationId="{13F47E3E-1074-464A-BDA9-E6FF79EA0502}"/>
          </ac:spMkLst>
        </pc:spChg>
        <pc:spChg chg="mod">
          <ac:chgData name="Camila Pedroso Estevam de Souza" userId="b5660281-9870-4af8-b8fa-bccfe862bd76" providerId="ADAL" clId="{5CFBB77E-5138-A645-920F-2A96945CF8E4}" dt="2021-09-23T21:20:42.029" v="586" actId="20577"/>
          <ac:spMkLst>
            <pc:docMk/>
            <pc:sldMk cId="3327476165" sldId="316"/>
            <ac:spMk id="7" creationId="{00000000-0000-0000-0000-000000000000}"/>
          </ac:spMkLst>
        </pc:spChg>
        <pc:cxnChg chg="mod">
          <ac:chgData name="Camila Pedroso Estevam de Souza" userId="b5660281-9870-4af8-b8fa-bccfe862bd76" providerId="ADAL" clId="{5CFBB77E-5138-A645-920F-2A96945CF8E4}" dt="2021-09-23T21:19:23.955" v="545" actId="1036"/>
          <ac:cxnSpMkLst>
            <pc:docMk/>
            <pc:sldMk cId="3327476165" sldId="316"/>
            <ac:cxnSpMk id="6" creationId="{2B3C0A5B-BB43-5749-9005-7CC73E25E1C7}"/>
          </ac:cxnSpMkLst>
        </pc:cxnChg>
      </pc:sldChg>
      <pc:sldChg chg="modTransition modAnim">
        <pc:chgData name="Camila Pedroso Estevam de Souza" userId="b5660281-9870-4af8-b8fa-bccfe862bd76" providerId="ADAL" clId="{5CFBB77E-5138-A645-920F-2A96945CF8E4}" dt="2021-09-17T00:17:09.506" v="35"/>
        <pc:sldMkLst>
          <pc:docMk/>
          <pc:sldMk cId="2712635289" sldId="317"/>
        </pc:sldMkLst>
      </pc:sldChg>
      <pc:sldChg chg="modTransition">
        <pc:chgData name="Camila Pedroso Estevam de Souza" userId="b5660281-9870-4af8-b8fa-bccfe862bd76" providerId="ADAL" clId="{5CFBB77E-5138-A645-920F-2A96945CF8E4}" dt="2021-09-17T00:17:09.506" v="35"/>
        <pc:sldMkLst>
          <pc:docMk/>
          <pc:sldMk cId="4092301513" sldId="318"/>
        </pc:sldMkLst>
      </pc:sldChg>
      <pc:sldChg chg="modSp mod modTransition modAnim">
        <pc:chgData name="Camila Pedroso Estevam de Souza" userId="b5660281-9870-4af8-b8fa-bccfe862bd76" providerId="ADAL" clId="{5CFBB77E-5138-A645-920F-2A96945CF8E4}" dt="2021-09-27T14:59:42.992" v="809" actId="20577"/>
        <pc:sldMkLst>
          <pc:docMk/>
          <pc:sldMk cId="1665099198" sldId="319"/>
        </pc:sldMkLst>
        <pc:spChg chg="mod">
          <ac:chgData name="Camila Pedroso Estevam de Souza" userId="b5660281-9870-4af8-b8fa-bccfe862bd76" providerId="ADAL" clId="{5CFBB77E-5138-A645-920F-2A96945CF8E4}" dt="2021-09-27T14:59:42.992" v="809" actId="20577"/>
          <ac:spMkLst>
            <pc:docMk/>
            <pc:sldMk cId="1665099198" sldId="319"/>
            <ac:spMk id="5" creationId="{00000000-0000-0000-0000-000000000000}"/>
          </ac:spMkLst>
        </pc:spChg>
      </pc:sldChg>
      <pc:sldChg chg="modSp mod modTransition modAnim">
        <pc:chgData name="Camila Pedroso Estevam de Souza" userId="b5660281-9870-4af8-b8fa-bccfe862bd76" providerId="ADAL" clId="{5CFBB77E-5138-A645-920F-2A96945CF8E4}" dt="2021-09-27T15:58:31.334" v="834" actId="27636"/>
        <pc:sldMkLst>
          <pc:docMk/>
          <pc:sldMk cId="644444077" sldId="320"/>
        </pc:sldMkLst>
        <pc:spChg chg="mod">
          <ac:chgData name="Camila Pedroso Estevam de Souza" userId="b5660281-9870-4af8-b8fa-bccfe862bd76" providerId="ADAL" clId="{5CFBB77E-5138-A645-920F-2A96945CF8E4}" dt="2021-09-27T15:58:31.334" v="834" actId="27636"/>
          <ac:spMkLst>
            <pc:docMk/>
            <pc:sldMk cId="644444077" sldId="320"/>
            <ac:spMk id="24577" creationId="{00000000-0000-0000-0000-000000000000}"/>
          </ac:spMkLst>
        </pc:spChg>
        <pc:spChg chg="mod">
          <ac:chgData name="Camila Pedroso Estevam de Souza" userId="b5660281-9870-4af8-b8fa-bccfe862bd76" providerId="ADAL" clId="{5CFBB77E-5138-A645-920F-2A96945CF8E4}" dt="2021-09-17T00:15:55.939" v="31" actId="1076"/>
          <ac:spMkLst>
            <pc:docMk/>
            <pc:sldMk cId="644444077" sldId="320"/>
            <ac:spMk id="24579" creationId="{00000000-0000-0000-0000-000000000000}"/>
          </ac:spMkLst>
        </pc:spChg>
        <pc:picChg chg="mod">
          <ac:chgData name="Camila Pedroso Estevam de Souza" userId="b5660281-9870-4af8-b8fa-bccfe862bd76" providerId="ADAL" clId="{5CFBB77E-5138-A645-920F-2A96945CF8E4}" dt="2021-09-17T00:15:36.635" v="28" actId="14100"/>
          <ac:picMkLst>
            <pc:docMk/>
            <pc:sldMk cId="644444077" sldId="320"/>
            <ac:picMk id="3" creationId="{AB2D1536-ABC8-8345-8191-C7CD4AD2FE36}"/>
          </ac:picMkLst>
        </pc:picChg>
        <pc:picChg chg="mod">
          <ac:chgData name="Camila Pedroso Estevam de Souza" userId="b5660281-9870-4af8-b8fa-bccfe862bd76" providerId="ADAL" clId="{5CFBB77E-5138-A645-920F-2A96945CF8E4}" dt="2021-09-17T00:15:58.771" v="32" actId="1076"/>
          <ac:picMkLst>
            <pc:docMk/>
            <pc:sldMk cId="644444077" sldId="320"/>
            <ac:picMk id="9" creationId="{AB2D1536-ABC8-8345-8191-C7CD4AD2FE36}"/>
          </ac:picMkLst>
        </pc:picChg>
        <pc:cxnChg chg="mod">
          <ac:chgData name="Camila Pedroso Estevam de Souza" userId="b5660281-9870-4af8-b8fa-bccfe862bd76" providerId="ADAL" clId="{5CFBB77E-5138-A645-920F-2A96945CF8E4}" dt="2021-09-17T00:15:52.627" v="30" actId="1076"/>
          <ac:cxnSpMkLst>
            <pc:docMk/>
            <pc:sldMk cId="644444077" sldId="320"/>
            <ac:cxnSpMk id="7" creationId="{06A6A79A-42B8-DE48-A85F-FB35C9552268}"/>
          </ac:cxnSpMkLst>
        </pc:cxnChg>
        <pc:cxnChg chg="mod">
          <ac:chgData name="Camila Pedroso Estevam de Souza" userId="b5660281-9870-4af8-b8fa-bccfe862bd76" providerId="ADAL" clId="{5CFBB77E-5138-A645-920F-2A96945CF8E4}" dt="2021-09-17T00:16:03.043" v="33" actId="1076"/>
          <ac:cxnSpMkLst>
            <pc:docMk/>
            <pc:sldMk cId="644444077" sldId="320"/>
            <ac:cxnSpMk id="12" creationId="{3E65D712-DD22-EE4C-A283-04A2F953C745}"/>
          </ac:cxnSpMkLst>
        </pc:cxnChg>
      </pc:sldChg>
      <pc:sldChg chg="modSp mod modTransition modAnim">
        <pc:chgData name="Camila Pedroso Estevam de Souza" userId="b5660281-9870-4af8-b8fa-bccfe862bd76" providerId="ADAL" clId="{5CFBB77E-5138-A645-920F-2A96945CF8E4}" dt="2021-09-23T20:51:13.469" v="508" actId="5793"/>
        <pc:sldMkLst>
          <pc:docMk/>
          <pc:sldMk cId="4288303160" sldId="321"/>
        </pc:sldMkLst>
        <pc:spChg chg="mod">
          <ac:chgData name="Camila Pedroso Estevam de Souza" userId="b5660281-9870-4af8-b8fa-bccfe862bd76" providerId="ADAL" clId="{5CFBB77E-5138-A645-920F-2A96945CF8E4}" dt="2021-09-23T20:51:13.469" v="508" actId="5793"/>
          <ac:spMkLst>
            <pc:docMk/>
            <pc:sldMk cId="4288303160" sldId="321"/>
            <ac:spMk id="6" creationId="{00000000-0000-0000-0000-000000000000}"/>
          </ac:spMkLst>
        </pc:spChg>
      </pc:sldChg>
      <pc:sldChg chg="modSp mod modTransition modAnim">
        <pc:chgData name="Camila Pedroso Estevam de Souza" userId="b5660281-9870-4af8-b8fa-bccfe862bd76" providerId="ADAL" clId="{5CFBB77E-5138-A645-920F-2A96945CF8E4}" dt="2021-09-27T15:59:08.612" v="840" actId="255"/>
        <pc:sldMkLst>
          <pc:docMk/>
          <pc:sldMk cId="1615167432" sldId="322"/>
        </pc:sldMkLst>
        <pc:spChg chg="mod">
          <ac:chgData name="Camila Pedroso Estevam de Souza" userId="b5660281-9870-4af8-b8fa-bccfe862bd76" providerId="ADAL" clId="{5CFBB77E-5138-A645-920F-2A96945CF8E4}" dt="2021-09-27T15:59:08.612" v="840" actId="255"/>
          <ac:spMkLst>
            <pc:docMk/>
            <pc:sldMk cId="1615167432" sldId="322"/>
            <ac:spMk id="6" creationId="{00000000-0000-0000-0000-000000000000}"/>
          </ac:spMkLst>
        </pc:spChg>
        <pc:picChg chg="mod">
          <ac:chgData name="Camila Pedroso Estevam de Souza" userId="b5660281-9870-4af8-b8fa-bccfe862bd76" providerId="ADAL" clId="{5CFBB77E-5138-A645-920F-2A96945CF8E4}" dt="2021-09-27T15:58:51.631" v="837" actId="1076"/>
          <ac:picMkLst>
            <pc:docMk/>
            <pc:sldMk cId="1615167432" sldId="322"/>
            <ac:picMk id="13314" creationId="{00000000-0000-0000-0000-000000000000}"/>
          </ac:picMkLst>
        </pc:picChg>
      </pc:sldChg>
      <pc:sldChg chg="modSp mod modTransition modAnim">
        <pc:chgData name="Camila Pedroso Estevam de Souza" userId="b5660281-9870-4af8-b8fa-bccfe862bd76" providerId="ADAL" clId="{5CFBB77E-5138-A645-920F-2A96945CF8E4}" dt="2021-09-23T20:53:32.081" v="513" actId="5793"/>
        <pc:sldMkLst>
          <pc:docMk/>
          <pc:sldMk cId="3070576843" sldId="323"/>
        </pc:sldMkLst>
        <pc:spChg chg="mod">
          <ac:chgData name="Camila Pedroso Estevam de Souza" userId="b5660281-9870-4af8-b8fa-bccfe862bd76" providerId="ADAL" clId="{5CFBB77E-5138-A645-920F-2A96945CF8E4}" dt="2021-09-23T20:53:32.081" v="513" actId="5793"/>
          <ac:spMkLst>
            <pc:docMk/>
            <pc:sldMk cId="3070576843" sldId="323"/>
            <ac:spMk id="5" creationId="{00000000-0000-0000-0000-000000000000}"/>
          </ac:spMkLst>
        </pc:spChg>
      </pc:sldChg>
      <pc:sldChg chg="modSp mod modTransition modAnim">
        <pc:chgData name="Camila Pedroso Estevam de Souza" userId="b5660281-9870-4af8-b8fa-bccfe862bd76" providerId="ADAL" clId="{5CFBB77E-5138-A645-920F-2A96945CF8E4}" dt="2021-09-17T00:28:20.197" v="297" actId="1076"/>
        <pc:sldMkLst>
          <pc:docMk/>
          <pc:sldMk cId="1428102952" sldId="324"/>
        </pc:sldMkLst>
        <pc:spChg chg="mod">
          <ac:chgData name="Camila Pedroso Estevam de Souza" userId="b5660281-9870-4af8-b8fa-bccfe862bd76" providerId="ADAL" clId="{5CFBB77E-5138-A645-920F-2A96945CF8E4}" dt="2021-09-17T00:28:11.918" v="295" actId="1076"/>
          <ac:spMkLst>
            <pc:docMk/>
            <pc:sldMk cId="1428102952" sldId="324"/>
            <ac:spMk id="9" creationId="{00000000-0000-0000-0000-000000000000}"/>
          </ac:spMkLst>
        </pc:spChg>
        <pc:spChg chg="mod">
          <ac:chgData name="Camila Pedroso Estevam de Souza" userId="b5660281-9870-4af8-b8fa-bccfe862bd76" providerId="ADAL" clId="{5CFBB77E-5138-A645-920F-2A96945CF8E4}" dt="2021-09-17T00:28:20.197" v="297" actId="1076"/>
          <ac:spMkLst>
            <pc:docMk/>
            <pc:sldMk cId="1428102952" sldId="324"/>
            <ac:spMk id="28673" creationId="{00000000-0000-0000-0000-000000000000}"/>
          </ac:spMkLst>
        </pc:spChg>
        <pc:picChg chg="mod">
          <ac:chgData name="Camila Pedroso Estevam de Souza" userId="b5660281-9870-4af8-b8fa-bccfe862bd76" providerId="ADAL" clId="{5CFBB77E-5138-A645-920F-2A96945CF8E4}" dt="2021-09-17T00:28:14.493" v="296" actId="14100"/>
          <ac:picMkLst>
            <pc:docMk/>
            <pc:sldMk cId="1428102952" sldId="324"/>
            <ac:picMk id="14338" creationId="{00000000-0000-0000-0000-000000000000}"/>
          </ac:picMkLst>
        </pc:picChg>
        <pc:cxnChg chg="mod">
          <ac:chgData name="Camila Pedroso Estevam de Souza" userId="b5660281-9870-4af8-b8fa-bccfe862bd76" providerId="ADAL" clId="{5CFBB77E-5138-A645-920F-2A96945CF8E4}" dt="2021-09-17T00:28:11.918" v="295" actId="1076"/>
          <ac:cxnSpMkLst>
            <pc:docMk/>
            <pc:sldMk cId="1428102952" sldId="324"/>
            <ac:cxnSpMk id="7" creationId="{DD3753BE-67A4-DA4E-A606-6821FFD2D541}"/>
          </ac:cxnSpMkLst>
        </pc:cxnChg>
        <pc:cxnChg chg="mod">
          <ac:chgData name="Camila Pedroso Estevam de Souza" userId="b5660281-9870-4af8-b8fa-bccfe862bd76" providerId="ADAL" clId="{5CFBB77E-5138-A645-920F-2A96945CF8E4}" dt="2021-09-17T00:28:11.918" v="295" actId="1076"/>
          <ac:cxnSpMkLst>
            <pc:docMk/>
            <pc:sldMk cId="1428102952" sldId="324"/>
            <ac:cxnSpMk id="10" creationId="{4C95FCFD-A267-0248-BD15-46C934F38182}"/>
          </ac:cxnSpMkLst>
        </pc:cxnChg>
      </pc:sldChg>
      <pc:sldChg chg="addSp delSp modSp mod modTransition modAnim">
        <pc:chgData name="Camila Pedroso Estevam de Souza" userId="b5660281-9870-4af8-b8fa-bccfe862bd76" providerId="ADAL" clId="{5CFBB77E-5138-A645-920F-2A96945CF8E4}" dt="2021-09-27T16:53:12.727" v="1109" actId="14100"/>
        <pc:sldMkLst>
          <pc:docMk/>
          <pc:sldMk cId="2527283554" sldId="325"/>
        </pc:sldMkLst>
        <pc:spChg chg="add del mod">
          <ac:chgData name="Camila Pedroso Estevam de Souza" userId="b5660281-9870-4af8-b8fa-bccfe862bd76" providerId="ADAL" clId="{5CFBB77E-5138-A645-920F-2A96945CF8E4}" dt="2021-09-17T00:26:40.478" v="268"/>
          <ac:spMkLst>
            <pc:docMk/>
            <pc:sldMk cId="2527283554" sldId="325"/>
            <ac:spMk id="4" creationId="{5957A92D-20C5-A94A-97EE-64391E9BBF13}"/>
          </ac:spMkLst>
        </pc:spChg>
        <pc:spChg chg="add mod">
          <ac:chgData name="Camila Pedroso Estevam de Souza" userId="b5660281-9870-4af8-b8fa-bccfe862bd76" providerId="ADAL" clId="{5CFBB77E-5138-A645-920F-2A96945CF8E4}" dt="2021-09-27T16:52:21.175" v="1095"/>
          <ac:spMkLst>
            <pc:docMk/>
            <pc:sldMk cId="2527283554" sldId="325"/>
            <ac:spMk id="5" creationId="{DBFF0968-746C-7F42-AC9B-13FC83A181FD}"/>
          </ac:spMkLst>
        </pc:spChg>
        <pc:spChg chg="add mod">
          <ac:chgData name="Camila Pedroso Estevam de Souza" userId="b5660281-9870-4af8-b8fa-bccfe862bd76" providerId="ADAL" clId="{5CFBB77E-5138-A645-920F-2A96945CF8E4}" dt="2021-09-27T16:53:05.943" v="1108" actId="1076"/>
          <ac:spMkLst>
            <pc:docMk/>
            <pc:sldMk cId="2527283554" sldId="325"/>
            <ac:spMk id="7" creationId="{FE4E9F9C-41F0-8741-833A-CF8755158944}"/>
          </ac:spMkLst>
        </pc:spChg>
        <pc:spChg chg="mod">
          <ac:chgData name="Camila Pedroso Estevam de Souza" userId="b5660281-9870-4af8-b8fa-bccfe862bd76" providerId="ADAL" clId="{5CFBB77E-5138-A645-920F-2A96945CF8E4}" dt="2021-09-27T16:51:53.774" v="1089" actId="20577"/>
          <ac:spMkLst>
            <pc:docMk/>
            <pc:sldMk cId="2527283554" sldId="325"/>
            <ac:spMk id="9" creationId="{00000000-0000-0000-0000-000000000000}"/>
          </ac:spMkLst>
        </pc:spChg>
        <pc:spChg chg="mod">
          <ac:chgData name="Camila Pedroso Estevam de Souza" userId="b5660281-9870-4af8-b8fa-bccfe862bd76" providerId="ADAL" clId="{5CFBB77E-5138-A645-920F-2A96945CF8E4}" dt="2021-09-17T00:26:10.324" v="262" actId="1076"/>
          <ac:spMkLst>
            <pc:docMk/>
            <pc:sldMk cId="2527283554" sldId="325"/>
            <ac:spMk id="29697" creationId="{00000000-0000-0000-0000-000000000000}"/>
          </ac:spMkLst>
        </pc:spChg>
        <pc:picChg chg="mod">
          <ac:chgData name="Camila Pedroso Estevam de Souza" userId="b5660281-9870-4af8-b8fa-bccfe862bd76" providerId="ADAL" clId="{5CFBB77E-5138-A645-920F-2A96945CF8E4}" dt="2021-09-17T00:27:09.429" v="276" actId="1076"/>
          <ac:picMkLst>
            <pc:docMk/>
            <pc:sldMk cId="2527283554" sldId="325"/>
            <ac:picMk id="2" creationId="{F359A7EC-C8B6-CB47-A6C7-06D4E77A65E5}"/>
          </ac:picMkLst>
        </pc:picChg>
        <pc:picChg chg="del mod">
          <ac:chgData name="Camila Pedroso Estevam de Souza" userId="b5660281-9870-4af8-b8fa-bccfe862bd76" providerId="ADAL" clId="{5CFBB77E-5138-A645-920F-2A96945CF8E4}" dt="2021-09-17T00:26:57.427" v="272" actId="478"/>
          <ac:picMkLst>
            <pc:docMk/>
            <pc:sldMk cId="2527283554" sldId="325"/>
            <ac:picMk id="3" creationId="{40E5A64E-063F-0448-A15F-AA7567009436}"/>
          </ac:picMkLst>
        </pc:picChg>
        <pc:cxnChg chg="add mod">
          <ac:chgData name="Camila Pedroso Estevam de Souza" userId="b5660281-9870-4af8-b8fa-bccfe862bd76" providerId="ADAL" clId="{5CFBB77E-5138-A645-920F-2A96945CF8E4}" dt="2021-09-23T21:25:34.759" v="683" actId="14100"/>
          <ac:cxnSpMkLst>
            <pc:docMk/>
            <pc:sldMk cId="2527283554" sldId="325"/>
            <ac:cxnSpMk id="4" creationId="{06BAA476-40A0-5B40-AF16-5BD7E3ABCFAE}"/>
          </ac:cxnSpMkLst>
        </pc:cxnChg>
        <pc:cxnChg chg="add mod">
          <ac:chgData name="Camila Pedroso Estevam de Souza" userId="b5660281-9870-4af8-b8fa-bccfe862bd76" providerId="ADAL" clId="{5CFBB77E-5138-A645-920F-2A96945CF8E4}" dt="2021-09-27T16:53:12.727" v="1109" actId="14100"/>
          <ac:cxnSpMkLst>
            <pc:docMk/>
            <pc:sldMk cId="2527283554" sldId="325"/>
            <ac:cxnSpMk id="8" creationId="{04C7846E-4C4C-3C43-B165-2ADFAFD96078}"/>
          </ac:cxnSpMkLst>
        </pc:cxnChg>
      </pc:sldChg>
      <pc:sldChg chg="modTransition modAnim">
        <pc:chgData name="Camila Pedroso Estevam de Souza" userId="b5660281-9870-4af8-b8fa-bccfe862bd76" providerId="ADAL" clId="{5CFBB77E-5138-A645-920F-2A96945CF8E4}" dt="2021-09-17T00:28:35.725" v="307"/>
        <pc:sldMkLst>
          <pc:docMk/>
          <pc:sldMk cId="418256209" sldId="326"/>
        </pc:sldMkLst>
      </pc:sldChg>
      <pc:sldChg chg="addSp delSp modSp mod modTransition modAnim">
        <pc:chgData name="Camila Pedroso Estevam de Souza" userId="b5660281-9870-4af8-b8fa-bccfe862bd76" providerId="ADAL" clId="{5CFBB77E-5138-A645-920F-2A96945CF8E4}" dt="2021-09-29T01:32:44.459" v="2154" actId="21"/>
        <pc:sldMkLst>
          <pc:docMk/>
          <pc:sldMk cId="2493119536" sldId="327"/>
        </pc:sldMkLst>
        <pc:spChg chg="mod">
          <ac:chgData name="Camila Pedroso Estevam de Souza" userId="b5660281-9870-4af8-b8fa-bccfe862bd76" providerId="ADAL" clId="{5CFBB77E-5138-A645-920F-2A96945CF8E4}" dt="2021-09-29T01:31:23.635" v="2148" actId="20577"/>
          <ac:spMkLst>
            <pc:docMk/>
            <pc:sldMk cId="2493119536" sldId="327"/>
            <ac:spMk id="18" creationId="{00000000-0000-0000-0000-000000000000}"/>
          </ac:spMkLst>
        </pc:spChg>
        <pc:picChg chg="add del mod">
          <ac:chgData name="Camila Pedroso Estevam de Souza" userId="b5660281-9870-4af8-b8fa-bccfe862bd76" providerId="ADAL" clId="{5CFBB77E-5138-A645-920F-2A96945CF8E4}" dt="2021-09-29T01:32:44.459" v="2154" actId="21"/>
          <ac:picMkLst>
            <pc:docMk/>
            <pc:sldMk cId="2493119536" sldId="327"/>
            <ac:picMk id="15" creationId="{03A5A978-3AB1-4243-9524-DA0CE2A54D95}"/>
          </ac:picMkLst>
        </pc:picChg>
      </pc:sldChg>
      <pc:sldChg chg="addSp delSp modSp mod modTransition modAnim">
        <pc:chgData name="Camila Pedroso Estevam de Souza" userId="b5660281-9870-4af8-b8fa-bccfe862bd76" providerId="ADAL" clId="{5CFBB77E-5138-A645-920F-2A96945CF8E4}" dt="2021-09-29T15:33:24.443" v="2728" actId="20577"/>
        <pc:sldMkLst>
          <pc:docMk/>
          <pc:sldMk cId="194334334" sldId="330"/>
        </pc:sldMkLst>
        <pc:spChg chg="del">
          <ac:chgData name="Camila Pedroso Estevam de Souza" userId="b5660281-9870-4af8-b8fa-bccfe862bd76" providerId="ADAL" clId="{5CFBB77E-5138-A645-920F-2A96945CF8E4}" dt="2021-09-29T13:37:23.313" v="2511" actId="478"/>
          <ac:spMkLst>
            <pc:docMk/>
            <pc:sldMk cId="194334334" sldId="330"/>
            <ac:spMk id="3" creationId="{00000000-0000-0000-0000-000000000000}"/>
          </ac:spMkLst>
        </pc:spChg>
        <pc:spChg chg="add del mod">
          <ac:chgData name="Camila Pedroso Estevam de Souza" userId="b5660281-9870-4af8-b8fa-bccfe862bd76" providerId="ADAL" clId="{5CFBB77E-5138-A645-920F-2A96945CF8E4}" dt="2021-09-29T13:37:29.010" v="2514" actId="478"/>
          <ac:spMkLst>
            <pc:docMk/>
            <pc:sldMk cId="194334334" sldId="330"/>
            <ac:spMk id="5" creationId="{49F1CB65-5335-5444-8F26-E6731DD9BC3F}"/>
          </ac:spMkLst>
        </pc:spChg>
        <pc:spChg chg="add mod">
          <ac:chgData name="Camila Pedroso Estevam de Souza" userId="b5660281-9870-4af8-b8fa-bccfe862bd76" providerId="ADAL" clId="{5CFBB77E-5138-A645-920F-2A96945CF8E4}" dt="2021-09-29T15:33:24.443" v="2728" actId="20577"/>
          <ac:spMkLst>
            <pc:docMk/>
            <pc:sldMk cId="194334334" sldId="330"/>
            <ac:spMk id="7" creationId="{C4CDB3E8-B3BF-9A44-BA67-F53B77F5234C}"/>
          </ac:spMkLst>
        </pc:spChg>
        <pc:spChg chg="add mod">
          <ac:chgData name="Camila Pedroso Estevam de Souza" userId="b5660281-9870-4af8-b8fa-bccfe862bd76" providerId="ADAL" clId="{5CFBB77E-5138-A645-920F-2A96945CF8E4}" dt="2021-09-29T13:51:21.213" v="2532" actId="14100"/>
          <ac:spMkLst>
            <pc:docMk/>
            <pc:sldMk cId="194334334" sldId="330"/>
            <ac:spMk id="9" creationId="{749D1A12-754E-B74B-97A8-7EEDFCC4CA0A}"/>
          </ac:spMkLst>
        </pc:spChg>
        <pc:spChg chg="add mod">
          <ac:chgData name="Camila Pedroso Estevam de Souza" userId="b5660281-9870-4af8-b8fa-bccfe862bd76" providerId="ADAL" clId="{5CFBB77E-5138-A645-920F-2A96945CF8E4}" dt="2021-09-29T13:53:42.126" v="2623" actId="20577"/>
          <ac:spMkLst>
            <pc:docMk/>
            <pc:sldMk cId="194334334" sldId="330"/>
            <ac:spMk id="10" creationId="{F2092529-9B5D-9047-A8B3-A96C949241E8}"/>
          </ac:spMkLst>
        </pc:spChg>
        <pc:spChg chg="mod">
          <ac:chgData name="Camila Pedroso Estevam de Souza" userId="b5660281-9870-4af8-b8fa-bccfe862bd76" providerId="ADAL" clId="{5CFBB77E-5138-A645-920F-2A96945CF8E4}" dt="2021-09-29T13:37:32.498" v="2515" actId="1076"/>
          <ac:spMkLst>
            <pc:docMk/>
            <pc:sldMk cId="194334334" sldId="330"/>
            <ac:spMk id="34818" creationId="{00000000-0000-0000-0000-000000000000}"/>
          </ac:spMkLst>
        </pc:spChg>
        <pc:picChg chg="del">
          <ac:chgData name="Camila Pedroso Estevam de Souza" userId="b5660281-9870-4af8-b8fa-bccfe862bd76" providerId="ADAL" clId="{5CFBB77E-5138-A645-920F-2A96945CF8E4}" dt="2021-09-29T13:30:38.780" v="2458" actId="478"/>
          <ac:picMkLst>
            <pc:docMk/>
            <pc:sldMk cId="194334334" sldId="330"/>
            <ac:picMk id="2" creationId="{E3276212-A642-F947-BFB4-ADC3BC28B647}"/>
          </ac:picMkLst>
        </pc:picChg>
        <pc:picChg chg="add mod">
          <ac:chgData name="Camila Pedroso Estevam de Souza" userId="b5660281-9870-4af8-b8fa-bccfe862bd76" providerId="ADAL" clId="{5CFBB77E-5138-A645-920F-2A96945CF8E4}" dt="2021-09-29T13:49:26.987" v="2522" actId="1076"/>
          <ac:picMkLst>
            <pc:docMk/>
            <pc:sldMk cId="194334334" sldId="330"/>
            <ac:picMk id="8" creationId="{978CAA18-9EA6-634E-AECA-7C738D272A63}"/>
          </ac:picMkLst>
        </pc:picChg>
        <pc:cxnChg chg="add">
          <ac:chgData name="Camila Pedroso Estevam de Souza" userId="b5660281-9870-4af8-b8fa-bccfe862bd76" providerId="ADAL" clId="{5CFBB77E-5138-A645-920F-2A96945CF8E4}" dt="2021-09-29T13:52:13.852" v="2554" actId="11529"/>
          <ac:cxnSpMkLst>
            <pc:docMk/>
            <pc:sldMk cId="194334334" sldId="330"/>
            <ac:cxnSpMk id="12" creationId="{2FE816EC-3AD1-664B-99F4-BD2C19DBDCAE}"/>
          </ac:cxnSpMkLst>
        </pc:cxnChg>
      </pc:sldChg>
      <pc:sldChg chg="addSp delSp modSp mod modTransition modAnim">
        <pc:chgData name="Camila Pedroso Estevam de Souza" userId="b5660281-9870-4af8-b8fa-bccfe862bd76" providerId="ADAL" clId="{5CFBB77E-5138-A645-920F-2A96945CF8E4}" dt="2021-09-29T15:33:38.356" v="2732" actId="20577"/>
        <pc:sldMkLst>
          <pc:docMk/>
          <pc:sldMk cId="1652505645" sldId="331"/>
        </pc:sldMkLst>
        <pc:spChg chg="add del mod">
          <ac:chgData name="Camila Pedroso Estevam de Souza" userId="b5660281-9870-4af8-b8fa-bccfe862bd76" providerId="ADAL" clId="{5CFBB77E-5138-A645-920F-2A96945CF8E4}" dt="2021-09-29T14:03:39.602" v="2664" actId="478"/>
          <ac:spMkLst>
            <pc:docMk/>
            <pc:sldMk cId="1652505645" sldId="331"/>
            <ac:spMk id="7" creationId="{9C4CB620-C267-E34D-8669-27C905E26ED3}"/>
          </ac:spMkLst>
        </pc:spChg>
        <pc:spChg chg="del mod">
          <ac:chgData name="Camila Pedroso Estevam de Souza" userId="b5660281-9870-4af8-b8fa-bccfe862bd76" providerId="ADAL" clId="{5CFBB77E-5138-A645-920F-2A96945CF8E4}" dt="2021-09-29T14:03:35.864" v="2663" actId="478"/>
          <ac:spMkLst>
            <pc:docMk/>
            <pc:sldMk cId="1652505645" sldId="331"/>
            <ac:spMk id="15" creationId="{00000000-0000-0000-0000-000000000000}"/>
          </ac:spMkLst>
        </pc:spChg>
        <pc:spChg chg="add mod">
          <ac:chgData name="Camila Pedroso Estevam de Souza" userId="b5660281-9870-4af8-b8fa-bccfe862bd76" providerId="ADAL" clId="{5CFBB77E-5138-A645-920F-2A96945CF8E4}" dt="2021-09-29T15:33:38.356" v="2732" actId="20577"/>
          <ac:spMkLst>
            <pc:docMk/>
            <pc:sldMk cId="1652505645" sldId="331"/>
            <ac:spMk id="18" creationId="{43B65873-D549-4C41-BDEB-D8111DAB1D38}"/>
          </ac:spMkLst>
        </pc:spChg>
        <pc:spChg chg="mod">
          <ac:chgData name="Camila Pedroso Estevam de Souza" userId="b5660281-9870-4af8-b8fa-bccfe862bd76" providerId="ADAL" clId="{5CFBB77E-5138-A645-920F-2A96945CF8E4}" dt="2021-09-29T14:05:10.541" v="2667" actId="20577"/>
          <ac:spMkLst>
            <pc:docMk/>
            <pc:sldMk cId="1652505645" sldId="331"/>
            <ac:spMk id="36869" creationId="{00000000-0000-0000-0000-000000000000}"/>
          </ac:spMkLst>
        </pc:spChg>
        <pc:picChg chg="mod">
          <ac:chgData name="Camila Pedroso Estevam de Souza" userId="b5660281-9870-4af8-b8fa-bccfe862bd76" providerId="ADAL" clId="{5CFBB77E-5138-A645-920F-2A96945CF8E4}" dt="2021-09-29T14:05:29.819" v="2671" actId="14100"/>
          <ac:picMkLst>
            <pc:docMk/>
            <pc:sldMk cId="1652505645" sldId="331"/>
            <ac:picMk id="25" creationId="{775678A7-965C-4147-807B-85FDDD55B1D9}"/>
          </ac:picMkLst>
        </pc:picChg>
      </pc:sldChg>
      <pc:sldChg chg="addSp delSp modSp mod modTransition modAnim">
        <pc:chgData name="Camila Pedroso Estevam de Souza" userId="b5660281-9870-4af8-b8fa-bccfe862bd76" providerId="ADAL" clId="{5CFBB77E-5138-A645-920F-2A96945CF8E4}" dt="2021-09-29T15:33:50.852" v="2734" actId="20577"/>
        <pc:sldMkLst>
          <pc:docMk/>
          <pc:sldMk cId="3458845114" sldId="332"/>
        </pc:sldMkLst>
        <pc:spChg chg="add del mod">
          <ac:chgData name="Camila Pedroso Estevam de Souza" userId="b5660281-9870-4af8-b8fa-bccfe862bd76" providerId="ADAL" clId="{5CFBB77E-5138-A645-920F-2A96945CF8E4}" dt="2021-09-29T14:06:22.015" v="2673"/>
          <ac:spMkLst>
            <pc:docMk/>
            <pc:sldMk cId="3458845114" sldId="332"/>
            <ac:spMk id="5" creationId="{14470437-AC10-C046-B9DD-C929C61D521C}"/>
          </ac:spMkLst>
        </pc:spChg>
        <pc:spChg chg="add del">
          <ac:chgData name="Camila Pedroso Estevam de Souza" userId="b5660281-9870-4af8-b8fa-bccfe862bd76" providerId="ADAL" clId="{5CFBB77E-5138-A645-920F-2A96945CF8E4}" dt="2021-09-29T14:08:34.771" v="2680" actId="11529"/>
          <ac:spMkLst>
            <pc:docMk/>
            <pc:sldMk cId="3458845114" sldId="332"/>
            <ac:spMk id="6" creationId="{1E4898CF-BD0B-914B-AF25-51059963ECB3}"/>
          </ac:spMkLst>
        </pc:spChg>
        <pc:spChg chg="add mod">
          <ac:chgData name="Camila Pedroso Estevam de Souza" userId="b5660281-9870-4af8-b8fa-bccfe862bd76" providerId="ADAL" clId="{5CFBB77E-5138-A645-920F-2A96945CF8E4}" dt="2021-09-29T14:10:01.578" v="2721" actId="1035"/>
          <ac:spMkLst>
            <pc:docMk/>
            <pc:sldMk cId="3458845114" sldId="332"/>
            <ac:spMk id="7" creationId="{7A3F3CE1-C128-3F4E-9F93-7FC759A9A9ED}"/>
          </ac:spMkLst>
        </pc:spChg>
        <pc:spChg chg="mod">
          <ac:chgData name="Camila Pedroso Estevam de Souza" userId="b5660281-9870-4af8-b8fa-bccfe862bd76" providerId="ADAL" clId="{5CFBB77E-5138-A645-920F-2A96945CF8E4}" dt="2021-09-29T14:06:46.429" v="2677" actId="20577"/>
          <ac:spMkLst>
            <pc:docMk/>
            <pc:sldMk cId="3458845114" sldId="332"/>
            <ac:spMk id="8" creationId="{00000000-0000-0000-0000-000000000000}"/>
          </ac:spMkLst>
        </pc:spChg>
        <pc:spChg chg="add mod">
          <ac:chgData name="Camila Pedroso Estevam de Souza" userId="b5660281-9870-4af8-b8fa-bccfe862bd76" providerId="ADAL" clId="{5CFBB77E-5138-A645-920F-2A96945CF8E4}" dt="2021-09-29T15:33:50.852" v="2734" actId="20577"/>
          <ac:spMkLst>
            <pc:docMk/>
            <pc:sldMk cId="3458845114" sldId="332"/>
            <ac:spMk id="13" creationId="{767D81E8-6FC5-A54B-BC13-E4536E25F714}"/>
          </ac:spMkLst>
        </pc:spChg>
        <pc:spChg chg="add mod">
          <ac:chgData name="Camila Pedroso Estevam de Souza" userId="b5660281-9870-4af8-b8fa-bccfe862bd76" providerId="ADAL" clId="{5CFBB77E-5138-A645-920F-2A96945CF8E4}" dt="2021-09-29T14:10:07.409" v="2723" actId="1076"/>
          <ac:spMkLst>
            <pc:docMk/>
            <pc:sldMk cId="3458845114" sldId="332"/>
            <ac:spMk id="16" creationId="{66C2D43F-C772-4743-821F-45B51B925360}"/>
          </ac:spMkLst>
        </pc:spChg>
        <pc:spChg chg="del mod">
          <ac:chgData name="Camila Pedroso Estevam de Souza" userId="b5660281-9870-4af8-b8fa-bccfe862bd76" providerId="ADAL" clId="{5CFBB77E-5138-A645-920F-2A96945CF8E4}" dt="2021-09-29T14:06:18.802" v="2672" actId="478"/>
          <ac:spMkLst>
            <pc:docMk/>
            <pc:sldMk cId="3458845114" sldId="332"/>
            <ac:spMk id="17" creationId="{00000000-0000-0000-0000-000000000000}"/>
          </ac:spMkLst>
        </pc:spChg>
        <pc:spChg chg="mod">
          <ac:chgData name="Camila Pedroso Estevam de Souza" userId="b5660281-9870-4af8-b8fa-bccfe862bd76" providerId="ADAL" clId="{5CFBB77E-5138-A645-920F-2A96945CF8E4}" dt="2021-09-29T14:06:32.572" v="2676" actId="20577"/>
          <ac:spMkLst>
            <pc:docMk/>
            <pc:sldMk cId="3458845114" sldId="332"/>
            <ac:spMk id="20" creationId="{00000000-0000-0000-0000-000000000000}"/>
          </ac:spMkLst>
        </pc:spChg>
        <pc:picChg chg="del">
          <ac:chgData name="Camila Pedroso Estevam de Souza" userId="b5660281-9870-4af8-b8fa-bccfe862bd76" providerId="ADAL" clId="{5CFBB77E-5138-A645-920F-2A96945CF8E4}" dt="2021-09-29T14:06:54.846" v="2678" actId="478"/>
          <ac:picMkLst>
            <pc:docMk/>
            <pc:sldMk cId="3458845114" sldId="332"/>
            <ac:picMk id="15" creationId="{23664D03-D280-3649-9112-1A64444D7D76}"/>
          </ac:picMkLst>
        </pc:picChg>
      </pc:sldChg>
      <pc:sldChg chg="modTransition modAnim">
        <pc:chgData name="Camila Pedroso Estevam de Souza" userId="b5660281-9870-4af8-b8fa-bccfe862bd76" providerId="ADAL" clId="{5CFBB77E-5138-A645-920F-2A96945CF8E4}" dt="2021-09-17T00:31:48.266" v="424"/>
        <pc:sldMkLst>
          <pc:docMk/>
          <pc:sldMk cId="3386553788" sldId="333"/>
        </pc:sldMkLst>
      </pc:sldChg>
      <pc:sldChg chg="modSp mod modTransition modAnim">
        <pc:chgData name="Camila Pedroso Estevam de Souza" userId="b5660281-9870-4af8-b8fa-bccfe862bd76" providerId="ADAL" clId="{5CFBB77E-5138-A645-920F-2A96945CF8E4}" dt="2021-09-23T21:22:41.198" v="591" actId="14100"/>
        <pc:sldMkLst>
          <pc:docMk/>
          <pc:sldMk cId="1578435386" sldId="334"/>
        </pc:sldMkLst>
        <pc:spChg chg="mod">
          <ac:chgData name="Camila Pedroso Estevam de Souza" userId="b5660281-9870-4af8-b8fa-bccfe862bd76" providerId="ADAL" clId="{5CFBB77E-5138-A645-920F-2A96945CF8E4}" dt="2021-09-23T21:22:41.198" v="591" actId="14100"/>
          <ac:spMkLst>
            <pc:docMk/>
            <pc:sldMk cId="1578435386" sldId="334"/>
            <ac:spMk id="5" creationId="{00000000-0000-0000-0000-000000000000}"/>
          </ac:spMkLst>
        </pc:spChg>
      </pc:sldChg>
      <pc:sldChg chg="modTransition modAnim">
        <pc:chgData name="Camila Pedroso Estevam de Souza" userId="b5660281-9870-4af8-b8fa-bccfe862bd76" providerId="ADAL" clId="{5CFBB77E-5138-A645-920F-2A96945CF8E4}" dt="2021-09-17T00:31:20.362" v="397"/>
        <pc:sldMkLst>
          <pc:docMk/>
          <pc:sldMk cId="3187402485" sldId="335"/>
        </pc:sldMkLst>
      </pc:sldChg>
      <pc:sldChg chg="modSp mod modTransition modAnim">
        <pc:chgData name="Camila Pedroso Estevam de Souza" userId="b5660281-9870-4af8-b8fa-bccfe862bd76" providerId="ADAL" clId="{5CFBB77E-5138-A645-920F-2A96945CF8E4}" dt="2021-09-17T00:30:23.400" v="377" actId="1076"/>
        <pc:sldMkLst>
          <pc:docMk/>
          <pc:sldMk cId="2103809059" sldId="336"/>
        </pc:sldMkLst>
        <pc:spChg chg="mod">
          <ac:chgData name="Camila Pedroso Estevam de Souza" userId="b5660281-9870-4af8-b8fa-bccfe862bd76" providerId="ADAL" clId="{5CFBB77E-5138-A645-920F-2A96945CF8E4}" dt="2021-09-17T00:30:23.400" v="377" actId="1076"/>
          <ac:spMkLst>
            <pc:docMk/>
            <pc:sldMk cId="2103809059" sldId="336"/>
            <ac:spMk id="11" creationId="{00000000-0000-0000-0000-000000000000}"/>
          </ac:spMkLst>
        </pc:spChg>
      </pc:sldChg>
      <pc:sldChg chg="modTransition modAnim">
        <pc:chgData name="Camila Pedroso Estevam de Souza" userId="b5660281-9870-4af8-b8fa-bccfe862bd76" providerId="ADAL" clId="{5CFBB77E-5138-A645-920F-2A96945CF8E4}" dt="2021-09-17T00:31:26.472" v="401"/>
        <pc:sldMkLst>
          <pc:docMk/>
          <pc:sldMk cId="750756637" sldId="337"/>
        </pc:sldMkLst>
      </pc:sldChg>
      <pc:sldChg chg="addSp delSp modSp mod modTransition modAnim">
        <pc:chgData name="Camila Pedroso Estevam de Souza" userId="b5660281-9870-4af8-b8fa-bccfe862bd76" providerId="ADAL" clId="{5CFBB77E-5138-A645-920F-2A96945CF8E4}" dt="2021-09-29T13:35:36.332" v="2464" actId="20577"/>
        <pc:sldMkLst>
          <pc:docMk/>
          <pc:sldMk cId="4176865424" sldId="338"/>
        </pc:sldMkLst>
        <pc:spChg chg="add mod">
          <ac:chgData name="Camila Pedroso Estevam de Souza" userId="b5660281-9870-4af8-b8fa-bccfe862bd76" providerId="ADAL" clId="{5CFBB77E-5138-A645-920F-2A96945CF8E4}" dt="2021-09-29T00:48:37.250" v="1295" actId="1036"/>
          <ac:spMkLst>
            <pc:docMk/>
            <pc:sldMk cId="4176865424" sldId="338"/>
            <ac:spMk id="5" creationId="{63362345-7B1D-5B47-8774-1ABCE7FF1F35}"/>
          </ac:spMkLst>
        </pc:spChg>
        <pc:spChg chg="add mod">
          <ac:chgData name="Camila Pedroso Estevam de Souza" userId="b5660281-9870-4af8-b8fa-bccfe862bd76" providerId="ADAL" clId="{5CFBB77E-5138-A645-920F-2A96945CF8E4}" dt="2021-09-29T00:49:15.347" v="1311" actId="1076"/>
          <ac:spMkLst>
            <pc:docMk/>
            <pc:sldMk cId="4176865424" sldId="338"/>
            <ac:spMk id="10" creationId="{7389BCCE-DA5F-2F41-8F8F-60DBEFB07757}"/>
          </ac:spMkLst>
        </pc:spChg>
        <pc:spChg chg="mod">
          <ac:chgData name="Camila Pedroso Estevam de Souza" userId="b5660281-9870-4af8-b8fa-bccfe862bd76" providerId="ADAL" clId="{5CFBB77E-5138-A645-920F-2A96945CF8E4}" dt="2021-09-29T00:47:10.549" v="1276" actId="5793"/>
          <ac:spMkLst>
            <pc:docMk/>
            <pc:sldMk cId="4176865424" sldId="338"/>
            <ac:spMk id="11" creationId="{00000000-0000-0000-0000-000000000000}"/>
          </ac:spMkLst>
        </pc:spChg>
        <pc:spChg chg="add mod">
          <ac:chgData name="Camila Pedroso Estevam de Souza" userId="b5660281-9870-4af8-b8fa-bccfe862bd76" providerId="ADAL" clId="{5CFBB77E-5138-A645-920F-2A96945CF8E4}" dt="2021-09-29T00:49:51.756" v="1313" actId="1076"/>
          <ac:spMkLst>
            <pc:docMk/>
            <pc:sldMk cId="4176865424" sldId="338"/>
            <ac:spMk id="12" creationId="{4C43FC6A-1BF9-6644-8000-5B778E2629AB}"/>
          </ac:spMkLst>
        </pc:spChg>
        <pc:spChg chg="add mod">
          <ac:chgData name="Camila Pedroso Estevam de Souza" userId="b5660281-9870-4af8-b8fa-bccfe862bd76" providerId="ADAL" clId="{5CFBB77E-5138-A645-920F-2A96945CF8E4}" dt="2021-09-29T00:49:51.756" v="1313" actId="1076"/>
          <ac:spMkLst>
            <pc:docMk/>
            <pc:sldMk cId="4176865424" sldId="338"/>
            <ac:spMk id="13" creationId="{D62CCD5A-200F-1248-8CCF-4B0C2503540C}"/>
          </ac:spMkLst>
        </pc:spChg>
        <pc:spChg chg="add mod">
          <ac:chgData name="Camila Pedroso Estevam de Souza" userId="b5660281-9870-4af8-b8fa-bccfe862bd76" providerId="ADAL" clId="{5CFBB77E-5138-A645-920F-2A96945CF8E4}" dt="2021-09-29T00:50:07.417" v="1315" actId="1076"/>
          <ac:spMkLst>
            <pc:docMk/>
            <pc:sldMk cId="4176865424" sldId="338"/>
            <ac:spMk id="14" creationId="{7ACB3421-C65A-F243-BEAC-6E6B1BF6567F}"/>
          </ac:spMkLst>
        </pc:spChg>
        <pc:spChg chg="add del mod">
          <ac:chgData name="Camila Pedroso Estevam de Souza" userId="b5660281-9870-4af8-b8fa-bccfe862bd76" providerId="ADAL" clId="{5CFBB77E-5138-A645-920F-2A96945CF8E4}" dt="2021-09-29T00:50:13.482" v="1317" actId="478"/>
          <ac:spMkLst>
            <pc:docMk/>
            <pc:sldMk cId="4176865424" sldId="338"/>
            <ac:spMk id="15" creationId="{7265D240-29DE-DA45-86CE-EBDB219FB07C}"/>
          </ac:spMkLst>
        </pc:spChg>
        <pc:spChg chg="mod">
          <ac:chgData name="Camila Pedroso Estevam de Souza" userId="b5660281-9870-4af8-b8fa-bccfe862bd76" providerId="ADAL" clId="{5CFBB77E-5138-A645-920F-2A96945CF8E4}" dt="2021-09-29T13:35:36.332" v="2464" actId="20577"/>
          <ac:spMkLst>
            <pc:docMk/>
            <pc:sldMk cId="4176865424" sldId="338"/>
            <ac:spMk id="30721" creationId="{00000000-0000-0000-0000-000000000000}"/>
          </ac:spMkLst>
        </pc:spChg>
        <pc:cxnChg chg="add">
          <ac:chgData name="Camila Pedroso Estevam de Souza" userId="b5660281-9870-4af8-b8fa-bccfe862bd76" providerId="ADAL" clId="{5CFBB77E-5138-A645-920F-2A96945CF8E4}" dt="2021-09-29T00:47:22.809" v="1277" actId="11529"/>
          <ac:cxnSpMkLst>
            <pc:docMk/>
            <pc:sldMk cId="4176865424" sldId="338"/>
            <ac:cxnSpMk id="3" creationId="{0FA31F71-31D9-2644-929D-30D979296D02}"/>
          </ac:cxnSpMkLst>
        </pc:cxnChg>
        <pc:cxnChg chg="add mod">
          <ac:chgData name="Camila Pedroso Estevam de Souza" userId="b5660281-9870-4af8-b8fa-bccfe862bd76" providerId="ADAL" clId="{5CFBB77E-5138-A645-920F-2A96945CF8E4}" dt="2021-09-29T00:47:33.073" v="1279" actId="1076"/>
          <ac:cxnSpMkLst>
            <pc:docMk/>
            <pc:sldMk cId="4176865424" sldId="338"/>
            <ac:cxnSpMk id="7" creationId="{37954C5A-99E9-9447-904B-E63A8255D4DC}"/>
          </ac:cxnSpMkLst>
        </pc:cxnChg>
        <pc:cxnChg chg="add mod">
          <ac:chgData name="Camila Pedroso Estevam de Souza" userId="b5660281-9870-4af8-b8fa-bccfe862bd76" providerId="ADAL" clId="{5CFBB77E-5138-A645-920F-2A96945CF8E4}" dt="2021-09-29T00:47:42.710" v="1281" actId="1076"/>
          <ac:cxnSpMkLst>
            <pc:docMk/>
            <pc:sldMk cId="4176865424" sldId="338"/>
            <ac:cxnSpMk id="8" creationId="{25727C94-7764-D447-8182-4F24E82FA59A}"/>
          </ac:cxnSpMkLst>
        </pc:cxnChg>
      </pc:sldChg>
      <pc:sldChg chg="del modTransition modAnim">
        <pc:chgData name="Camila Pedroso Estevam de Souza" userId="b5660281-9870-4af8-b8fa-bccfe862bd76" providerId="ADAL" clId="{5CFBB77E-5138-A645-920F-2A96945CF8E4}" dt="2021-09-29T01:11:03.981" v="1738" actId="2696"/>
        <pc:sldMkLst>
          <pc:docMk/>
          <pc:sldMk cId="2557946370" sldId="339"/>
        </pc:sldMkLst>
      </pc:sldChg>
      <pc:sldChg chg="addSp delSp modSp mod modTransition modAnim">
        <pc:chgData name="Camila Pedroso Estevam de Souza" userId="b5660281-9870-4af8-b8fa-bccfe862bd76" providerId="ADAL" clId="{5CFBB77E-5138-A645-920F-2A96945CF8E4}" dt="2021-09-29T15:33:32.372" v="2730" actId="20577"/>
        <pc:sldMkLst>
          <pc:docMk/>
          <pc:sldMk cId="2052869574" sldId="340"/>
        </pc:sldMkLst>
        <pc:spChg chg="del mod">
          <ac:chgData name="Camila Pedroso Estevam de Souza" userId="b5660281-9870-4af8-b8fa-bccfe862bd76" providerId="ADAL" clId="{5CFBB77E-5138-A645-920F-2A96945CF8E4}" dt="2021-09-29T13:54:50.223" v="2624" actId="478"/>
          <ac:spMkLst>
            <pc:docMk/>
            <pc:sldMk cId="2052869574" sldId="340"/>
            <ac:spMk id="3" creationId="{00000000-0000-0000-0000-000000000000}"/>
          </ac:spMkLst>
        </pc:spChg>
        <pc:spChg chg="add del mod">
          <ac:chgData name="Camila Pedroso Estevam de Souza" userId="b5660281-9870-4af8-b8fa-bccfe862bd76" providerId="ADAL" clId="{5CFBB77E-5138-A645-920F-2A96945CF8E4}" dt="2021-09-29T13:54:53.836" v="2626" actId="478"/>
          <ac:spMkLst>
            <pc:docMk/>
            <pc:sldMk cId="2052869574" sldId="340"/>
            <ac:spMk id="5" creationId="{EA6A3070-E8BB-D349-8741-CBC1B9DBDBD6}"/>
          </ac:spMkLst>
        </pc:spChg>
        <pc:spChg chg="add del">
          <ac:chgData name="Camila Pedroso Estevam de Souza" userId="b5660281-9870-4af8-b8fa-bccfe862bd76" providerId="ADAL" clId="{5CFBB77E-5138-A645-920F-2A96945CF8E4}" dt="2021-09-29T13:56:24.196" v="2633" actId="478"/>
          <ac:spMkLst>
            <pc:docMk/>
            <pc:sldMk cId="2052869574" sldId="340"/>
            <ac:spMk id="6" creationId="{601976FA-9352-4D48-BBB2-8AA5B9FF2019}"/>
          </ac:spMkLst>
        </pc:spChg>
        <pc:spChg chg="add mod">
          <ac:chgData name="Camila Pedroso Estevam de Souza" userId="b5660281-9870-4af8-b8fa-bccfe862bd76" providerId="ADAL" clId="{5CFBB77E-5138-A645-920F-2A96945CF8E4}" dt="2021-09-29T15:33:32.372" v="2730" actId="20577"/>
          <ac:spMkLst>
            <pc:docMk/>
            <pc:sldMk cId="2052869574" sldId="340"/>
            <ac:spMk id="7" creationId="{0F115D7A-4B2B-9E4D-B8DB-1013617C2DBB}"/>
          </ac:spMkLst>
        </pc:spChg>
        <pc:spChg chg="add mod">
          <ac:chgData name="Camila Pedroso Estevam de Souza" userId="b5660281-9870-4af8-b8fa-bccfe862bd76" providerId="ADAL" clId="{5CFBB77E-5138-A645-920F-2A96945CF8E4}" dt="2021-09-29T13:57:37.661" v="2662" actId="1036"/>
          <ac:spMkLst>
            <pc:docMk/>
            <pc:sldMk cId="2052869574" sldId="340"/>
            <ac:spMk id="8" creationId="{CD90331A-93DD-5A4B-A368-107ECD7458AA}"/>
          </ac:spMkLst>
        </pc:spChg>
        <pc:spChg chg="mod">
          <ac:chgData name="Camila Pedroso Estevam de Souza" userId="b5660281-9870-4af8-b8fa-bccfe862bd76" providerId="ADAL" clId="{5CFBB77E-5138-A645-920F-2A96945CF8E4}" dt="2021-09-29T13:56:07.858" v="2630" actId="255"/>
          <ac:spMkLst>
            <pc:docMk/>
            <pc:sldMk cId="2052869574" sldId="340"/>
            <ac:spMk id="34818" creationId="{00000000-0000-0000-0000-000000000000}"/>
          </ac:spMkLst>
        </pc:spChg>
        <pc:picChg chg="mod">
          <ac:chgData name="Camila Pedroso Estevam de Souza" userId="b5660281-9870-4af8-b8fa-bccfe862bd76" providerId="ADAL" clId="{5CFBB77E-5138-A645-920F-2A96945CF8E4}" dt="2021-09-29T13:56:10.938" v="2631" actId="14100"/>
          <ac:picMkLst>
            <pc:docMk/>
            <pc:sldMk cId="2052869574" sldId="340"/>
            <ac:picMk id="2" creationId="{40A1C59E-6A1C-354E-A3D4-2F33062A8EA9}"/>
          </ac:picMkLst>
        </pc:picChg>
      </pc:sldChg>
      <pc:sldChg chg="modSp mod modTransition modAnim">
        <pc:chgData name="Camila Pedroso Estevam de Souza" userId="b5660281-9870-4af8-b8fa-bccfe862bd76" providerId="ADAL" clId="{5CFBB77E-5138-A645-920F-2A96945CF8E4}" dt="2021-09-29T15:33:16.806" v="2726" actId="20577"/>
        <pc:sldMkLst>
          <pc:docMk/>
          <pc:sldMk cId="620803409" sldId="341"/>
        </pc:sldMkLst>
        <pc:spChg chg="mod">
          <ac:chgData name="Camila Pedroso Estevam de Souza" userId="b5660281-9870-4af8-b8fa-bccfe862bd76" providerId="ADAL" clId="{5CFBB77E-5138-A645-920F-2A96945CF8E4}" dt="2021-09-29T15:33:16.806" v="2726" actId="20577"/>
          <ac:spMkLst>
            <pc:docMk/>
            <pc:sldMk cId="620803409" sldId="341"/>
            <ac:spMk id="3" creationId="{00000000-0000-0000-0000-000000000000}"/>
          </ac:spMkLst>
        </pc:spChg>
        <pc:spChg chg="mod">
          <ac:chgData name="Camila Pedroso Estevam de Souza" userId="b5660281-9870-4af8-b8fa-bccfe862bd76" providerId="ADAL" clId="{5CFBB77E-5138-A645-920F-2A96945CF8E4}" dt="2021-09-29T13:29:21.234" v="2450" actId="20577"/>
          <ac:spMkLst>
            <pc:docMk/>
            <pc:sldMk cId="620803409" sldId="341"/>
            <ac:spMk id="34818" creationId="{00000000-0000-0000-0000-000000000000}"/>
          </ac:spMkLst>
        </pc:spChg>
      </pc:sldChg>
      <pc:sldChg chg="modSp mod modTransition modAnim">
        <pc:chgData name="Camila Pedroso Estevam de Souza" userId="b5660281-9870-4af8-b8fa-bccfe862bd76" providerId="ADAL" clId="{5CFBB77E-5138-A645-920F-2A96945CF8E4}" dt="2021-09-29T15:32:46.097" v="2725" actId="113"/>
        <pc:sldMkLst>
          <pc:docMk/>
          <pc:sldMk cId="1939268462" sldId="342"/>
        </pc:sldMkLst>
        <pc:spChg chg="mod">
          <ac:chgData name="Camila Pedroso Estevam de Souza" userId="b5660281-9870-4af8-b8fa-bccfe862bd76" providerId="ADAL" clId="{5CFBB77E-5138-A645-920F-2A96945CF8E4}" dt="2021-09-29T15:32:46.097" v="2725" actId="113"/>
          <ac:spMkLst>
            <pc:docMk/>
            <pc:sldMk cId="1939268462" sldId="342"/>
            <ac:spMk id="31747" creationId="{00000000-0000-0000-0000-000000000000}"/>
          </ac:spMkLst>
        </pc:spChg>
      </pc:sldChg>
      <pc:sldChg chg="modTransition modAnim">
        <pc:chgData name="Camila Pedroso Estevam de Souza" userId="b5660281-9870-4af8-b8fa-bccfe862bd76" providerId="ADAL" clId="{5CFBB77E-5138-A645-920F-2A96945CF8E4}" dt="2021-09-17T00:17:09.506" v="35"/>
        <pc:sldMkLst>
          <pc:docMk/>
          <pc:sldMk cId="2614253600" sldId="344"/>
        </pc:sldMkLst>
      </pc:sldChg>
      <pc:sldChg chg="modTransition modAnim">
        <pc:chgData name="Camila Pedroso Estevam de Souza" userId="b5660281-9870-4af8-b8fa-bccfe862bd76" providerId="ADAL" clId="{5CFBB77E-5138-A645-920F-2A96945CF8E4}" dt="2021-09-17T00:31:58.665" v="427"/>
        <pc:sldMkLst>
          <pc:docMk/>
          <pc:sldMk cId="70157931" sldId="346"/>
        </pc:sldMkLst>
      </pc:sldChg>
      <pc:sldChg chg="addSp delSp modSp add mod">
        <pc:chgData name="Camila Pedroso Estevam de Souza" userId="b5660281-9870-4af8-b8fa-bccfe862bd76" providerId="ADAL" clId="{5CFBB77E-5138-A645-920F-2A96945CF8E4}" dt="2021-09-27T16:00:21.923" v="847" actId="20577"/>
        <pc:sldMkLst>
          <pc:docMk/>
          <pc:sldMk cId="4190468964" sldId="347"/>
        </pc:sldMkLst>
        <pc:spChg chg="add del mod">
          <ac:chgData name="Camila Pedroso Estevam de Souza" userId="b5660281-9870-4af8-b8fa-bccfe862bd76" providerId="ADAL" clId="{5CFBB77E-5138-A645-920F-2A96945CF8E4}" dt="2021-09-17T00:20:04.244" v="51" actId="478"/>
          <ac:spMkLst>
            <pc:docMk/>
            <pc:sldMk cId="4190468964" sldId="347"/>
            <ac:spMk id="3" creationId="{BB8DC9B6-BA04-664F-95B4-08462CE4FFC3}"/>
          </ac:spMkLst>
        </pc:spChg>
        <pc:spChg chg="mod">
          <ac:chgData name="Camila Pedroso Estevam de Souza" userId="b5660281-9870-4af8-b8fa-bccfe862bd76" providerId="ADAL" clId="{5CFBB77E-5138-A645-920F-2A96945CF8E4}" dt="2021-09-27T16:00:21.923" v="847" actId="20577"/>
          <ac:spMkLst>
            <pc:docMk/>
            <pc:sldMk cId="4190468964" sldId="347"/>
            <ac:spMk id="6" creationId="{00000000-0000-0000-0000-000000000000}"/>
          </ac:spMkLst>
        </pc:spChg>
        <pc:spChg chg="del">
          <ac:chgData name="Camila Pedroso Estevam de Souza" userId="b5660281-9870-4af8-b8fa-bccfe862bd76" providerId="ADAL" clId="{5CFBB77E-5138-A645-920F-2A96945CF8E4}" dt="2021-09-17T00:20:02.128" v="50" actId="478"/>
          <ac:spMkLst>
            <pc:docMk/>
            <pc:sldMk cId="4190468964" sldId="347"/>
            <ac:spMk id="26625" creationId="{00000000-0000-0000-0000-000000000000}"/>
          </ac:spMkLst>
        </pc:spChg>
        <pc:picChg chg="del">
          <ac:chgData name="Camila Pedroso Estevam de Souza" userId="b5660281-9870-4af8-b8fa-bccfe862bd76" providerId="ADAL" clId="{5CFBB77E-5138-A645-920F-2A96945CF8E4}" dt="2021-09-17T00:24:17.052" v="238" actId="478"/>
          <ac:picMkLst>
            <pc:docMk/>
            <pc:sldMk cId="4190468964" sldId="347"/>
            <ac:picMk id="13314" creationId="{00000000-0000-0000-0000-000000000000}"/>
          </ac:picMkLst>
        </pc:picChg>
      </pc:sldChg>
      <pc:sldChg chg="delSp modSp add mod">
        <pc:chgData name="Camila Pedroso Estevam de Souza" userId="b5660281-9870-4af8-b8fa-bccfe862bd76" providerId="ADAL" clId="{5CFBB77E-5138-A645-920F-2A96945CF8E4}" dt="2021-09-17T00:27:56.765" v="294" actId="5793"/>
        <pc:sldMkLst>
          <pc:docMk/>
          <pc:sldMk cId="3579060619" sldId="348"/>
        </pc:sldMkLst>
        <pc:spChg chg="del">
          <ac:chgData name="Camila Pedroso Estevam de Souza" userId="b5660281-9870-4af8-b8fa-bccfe862bd76" providerId="ADAL" clId="{5CFBB77E-5138-A645-920F-2A96945CF8E4}" dt="2021-09-17T00:27:32.968" v="281" actId="478"/>
          <ac:spMkLst>
            <pc:docMk/>
            <pc:sldMk cId="3579060619" sldId="348"/>
            <ac:spMk id="9" creationId="{00000000-0000-0000-0000-000000000000}"/>
          </ac:spMkLst>
        </pc:spChg>
        <pc:spChg chg="mod">
          <ac:chgData name="Camila Pedroso Estevam de Souza" userId="b5660281-9870-4af8-b8fa-bccfe862bd76" providerId="ADAL" clId="{5CFBB77E-5138-A645-920F-2A96945CF8E4}" dt="2021-09-17T00:27:56.765" v="294" actId="5793"/>
          <ac:spMkLst>
            <pc:docMk/>
            <pc:sldMk cId="3579060619" sldId="348"/>
            <ac:spMk id="29697" creationId="{00000000-0000-0000-0000-000000000000}"/>
          </ac:spMkLst>
        </pc:spChg>
        <pc:picChg chg="mod">
          <ac:chgData name="Camila Pedroso Estevam de Souza" userId="b5660281-9870-4af8-b8fa-bccfe862bd76" providerId="ADAL" clId="{5CFBB77E-5138-A645-920F-2A96945CF8E4}" dt="2021-09-17T00:27:42.490" v="285" actId="14100"/>
          <ac:picMkLst>
            <pc:docMk/>
            <pc:sldMk cId="3579060619" sldId="348"/>
            <ac:picMk id="2" creationId="{F359A7EC-C8B6-CB47-A6C7-06D4E77A65E5}"/>
          </ac:picMkLst>
        </pc:picChg>
        <pc:picChg chg="mod">
          <ac:chgData name="Camila Pedroso Estevam de Souza" userId="b5660281-9870-4af8-b8fa-bccfe862bd76" providerId="ADAL" clId="{5CFBB77E-5138-A645-920F-2A96945CF8E4}" dt="2021-09-17T00:27:39.925" v="284" actId="14100"/>
          <ac:picMkLst>
            <pc:docMk/>
            <pc:sldMk cId="3579060619" sldId="348"/>
            <ac:picMk id="3" creationId="{40E5A64E-063F-0448-A15F-AA7567009436}"/>
          </ac:picMkLst>
        </pc:picChg>
      </pc:sldChg>
      <pc:sldChg chg="modSp add modAnim">
        <pc:chgData name="Camila Pedroso Estevam de Souza" userId="b5660281-9870-4af8-b8fa-bccfe862bd76" providerId="ADAL" clId="{5CFBB77E-5138-A645-920F-2A96945CF8E4}" dt="2021-09-17T00:31:11.423" v="390" actId="5793"/>
        <pc:sldMkLst>
          <pc:docMk/>
          <pc:sldMk cId="3073443634" sldId="349"/>
        </pc:sldMkLst>
        <pc:spChg chg="mod">
          <ac:chgData name="Camila Pedroso Estevam de Souza" userId="b5660281-9870-4af8-b8fa-bccfe862bd76" providerId="ADAL" clId="{5CFBB77E-5138-A645-920F-2A96945CF8E4}" dt="2021-09-17T00:30:51.244" v="381" actId="255"/>
          <ac:spMkLst>
            <pc:docMk/>
            <pc:sldMk cId="3073443634" sldId="349"/>
            <ac:spMk id="11" creationId="{00000000-0000-0000-0000-000000000000}"/>
          </ac:spMkLst>
        </pc:spChg>
        <pc:spChg chg="mod">
          <ac:chgData name="Camila Pedroso Estevam de Souza" userId="b5660281-9870-4af8-b8fa-bccfe862bd76" providerId="ADAL" clId="{5CFBB77E-5138-A645-920F-2A96945CF8E4}" dt="2021-09-17T00:31:11.423" v="390" actId="5793"/>
          <ac:spMkLst>
            <pc:docMk/>
            <pc:sldMk cId="3073443634" sldId="349"/>
            <ac:spMk id="30721" creationId="{00000000-0000-0000-0000-000000000000}"/>
          </ac:spMkLst>
        </pc:spChg>
      </pc:sldChg>
      <pc:sldChg chg="new del">
        <pc:chgData name="Camila Pedroso Estevam de Souza" userId="b5660281-9870-4af8-b8fa-bccfe862bd76" providerId="ADAL" clId="{5CFBB77E-5138-A645-920F-2A96945CF8E4}" dt="2021-09-17T00:28:25.488" v="299" actId="2696"/>
        <pc:sldMkLst>
          <pc:docMk/>
          <pc:sldMk cId="3985870538" sldId="349"/>
        </pc:sldMkLst>
      </pc:sldChg>
      <pc:sldChg chg="addSp delSp modSp new mod">
        <pc:chgData name="Camila Pedroso Estevam de Souza" userId="b5660281-9870-4af8-b8fa-bccfe862bd76" providerId="ADAL" clId="{5CFBB77E-5138-A645-920F-2A96945CF8E4}" dt="2021-09-29T00:44:39.406" v="1273" actId="20577"/>
        <pc:sldMkLst>
          <pc:docMk/>
          <pc:sldMk cId="1033892081" sldId="350"/>
        </pc:sldMkLst>
        <pc:spChg chg="mod">
          <ac:chgData name="Camila Pedroso Estevam de Souza" userId="b5660281-9870-4af8-b8fa-bccfe862bd76" providerId="ADAL" clId="{5CFBB77E-5138-A645-920F-2A96945CF8E4}" dt="2021-09-29T00:44:39.406" v="1273" actId="20577"/>
          <ac:spMkLst>
            <pc:docMk/>
            <pc:sldMk cId="1033892081" sldId="350"/>
            <ac:spMk id="2" creationId="{CCC7A41B-31C0-4C4F-AFD4-9B09B6D474EA}"/>
          </ac:spMkLst>
        </pc:spChg>
        <pc:spChg chg="del">
          <ac:chgData name="Camila Pedroso Estevam de Souza" userId="b5660281-9870-4af8-b8fa-bccfe862bd76" providerId="ADAL" clId="{5CFBB77E-5138-A645-920F-2A96945CF8E4}" dt="2021-09-27T16:10:44.065" v="999" actId="931"/>
          <ac:spMkLst>
            <pc:docMk/>
            <pc:sldMk cId="1033892081" sldId="350"/>
            <ac:spMk id="3" creationId="{EC8F3A5B-367C-0546-BB72-F3379711A901}"/>
          </ac:spMkLst>
        </pc:spChg>
        <pc:spChg chg="add del mod">
          <ac:chgData name="Camila Pedroso Estevam de Souza" userId="b5660281-9870-4af8-b8fa-bccfe862bd76" providerId="ADAL" clId="{5CFBB77E-5138-A645-920F-2A96945CF8E4}" dt="2021-09-27T16:13:24.601" v="1025" actId="931"/>
          <ac:spMkLst>
            <pc:docMk/>
            <pc:sldMk cId="1033892081" sldId="350"/>
            <ac:spMk id="7" creationId="{E420DC4A-AEED-C147-A069-A08E925EFA9C}"/>
          </ac:spMkLst>
        </pc:spChg>
        <pc:spChg chg="add del mod">
          <ac:chgData name="Camila Pedroso Estevam de Souza" userId="b5660281-9870-4af8-b8fa-bccfe862bd76" providerId="ADAL" clId="{5CFBB77E-5138-A645-920F-2A96945CF8E4}" dt="2021-09-27T16:13:52.622" v="1052" actId="478"/>
          <ac:spMkLst>
            <pc:docMk/>
            <pc:sldMk cId="1033892081" sldId="350"/>
            <ac:spMk id="10" creationId="{4D5FCAD8-7325-D54D-B9C3-5E65985515AF}"/>
          </ac:spMkLst>
        </pc:spChg>
        <pc:picChg chg="add del mod">
          <ac:chgData name="Camila Pedroso Estevam de Souza" userId="b5660281-9870-4af8-b8fa-bccfe862bd76" providerId="ADAL" clId="{5CFBB77E-5138-A645-920F-2A96945CF8E4}" dt="2021-09-27T16:13:16.395" v="1024" actId="478"/>
          <ac:picMkLst>
            <pc:docMk/>
            <pc:sldMk cId="1033892081" sldId="350"/>
            <ac:picMk id="5" creationId="{50785CBE-4D86-9A4B-BF68-753BD531B8F7}"/>
          </ac:picMkLst>
        </pc:picChg>
        <pc:picChg chg="add mod">
          <ac:chgData name="Camila Pedroso Estevam de Souza" userId="b5660281-9870-4af8-b8fa-bccfe862bd76" providerId="ADAL" clId="{5CFBB77E-5138-A645-920F-2A96945CF8E4}" dt="2021-09-27T16:50:48.758" v="1061" actId="14100"/>
          <ac:picMkLst>
            <pc:docMk/>
            <pc:sldMk cId="1033892081" sldId="350"/>
            <ac:picMk id="9" creationId="{237C77E4-F1F7-B949-ABEC-78502ED523A7}"/>
          </ac:picMkLst>
        </pc:picChg>
      </pc:sldChg>
      <pc:sldChg chg="modSp new del mod">
        <pc:chgData name="Camila Pedroso Estevam de Souza" userId="b5660281-9870-4af8-b8fa-bccfe862bd76" providerId="ADAL" clId="{5CFBB77E-5138-A645-920F-2A96945CF8E4}" dt="2021-09-27T15:59:16.886" v="841" actId="2696"/>
        <pc:sldMkLst>
          <pc:docMk/>
          <pc:sldMk cId="1648993894" sldId="350"/>
        </pc:sldMkLst>
        <pc:spChg chg="mod">
          <ac:chgData name="Camila Pedroso Estevam de Souza" userId="b5660281-9870-4af8-b8fa-bccfe862bd76" providerId="ADAL" clId="{5CFBB77E-5138-A645-920F-2A96945CF8E4}" dt="2021-09-27T15:57:05.993" v="832" actId="27636"/>
          <ac:spMkLst>
            <pc:docMk/>
            <pc:sldMk cId="1648993894" sldId="350"/>
            <ac:spMk id="3" creationId="{21456638-7D2B-7A49-BE3C-FC2010CE19F2}"/>
          </ac:spMkLst>
        </pc:spChg>
      </pc:sldChg>
      <pc:sldChg chg="addSp delSp modSp add mod modAnim">
        <pc:chgData name="Camila Pedroso Estevam de Souza" userId="b5660281-9870-4af8-b8fa-bccfe862bd76" providerId="ADAL" clId="{5CFBB77E-5138-A645-920F-2A96945CF8E4}" dt="2021-09-29T13:35:43.744" v="2468" actId="20577"/>
        <pc:sldMkLst>
          <pc:docMk/>
          <pc:sldMk cId="2515460516" sldId="351"/>
        </pc:sldMkLst>
        <pc:spChg chg="add mod">
          <ac:chgData name="Camila Pedroso Estevam de Souza" userId="b5660281-9870-4af8-b8fa-bccfe862bd76" providerId="ADAL" clId="{5CFBB77E-5138-A645-920F-2A96945CF8E4}" dt="2021-09-29T01:04:17.650" v="1521" actId="1076"/>
          <ac:spMkLst>
            <pc:docMk/>
            <pc:sldMk cId="2515460516" sldId="351"/>
            <ac:spMk id="4" creationId="{B1DED549-00AE-1B43-B13D-C3CD2B8FA0BC}"/>
          </ac:spMkLst>
        </pc:spChg>
        <pc:spChg chg="add mod">
          <ac:chgData name="Camila Pedroso Estevam de Souza" userId="b5660281-9870-4af8-b8fa-bccfe862bd76" providerId="ADAL" clId="{5CFBB77E-5138-A645-920F-2A96945CF8E4}" dt="2021-09-29T01:04:39.997" v="1571" actId="1035"/>
          <ac:spMkLst>
            <pc:docMk/>
            <pc:sldMk cId="2515460516" sldId="351"/>
            <ac:spMk id="5" creationId="{D01568B5-4434-AB4E-8C1B-B51A9E107727}"/>
          </ac:spMkLst>
        </pc:spChg>
        <pc:spChg chg="add del mod">
          <ac:chgData name="Camila Pedroso Estevam de Souza" userId="b5660281-9870-4af8-b8fa-bccfe862bd76" providerId="ADAL" clId="{5CFBB77E-5138-A645-920F-2A96945CF8E4}" dt="2021-09-29T01:02:47.382" v="1511" actId="478"/>
          <ac:spMkLst>
            <pc:docMk/>
            <pc:sldMk cId="2515460516" sldId="351"/>
            <ac:spMk id="9" creationId="{C4435DB5-C3AC-6F48-98B3-A1774BDA9970}"/>
          </ac:spMkLst>
        </pc:spChg>
        <pc:spChg chg="mod">
          <ac:chgData name="Camila Pedroso Estevam de Souza" userId="b5660281-9870-4af8-b8fa-bccfe862bd76" providerId="ADAL" clId="{5CFBB77E-5138-A645-920F-2A96945CF8E4}" dt="2021-09-29T01:05:38.911" v="1600" actId="20577"/>
          <ac:spMkLst>
            <pc:docMk/>
            <pc:sldMk cId="2515460516" sldId="351"/>
            <ac:spMk id="11" creationId="{00000000-0000-0000-0000-000000000000}"/>
          </ac:spMkLst>
        </pc:spChg>
        <pc:spChg chg="add del mod">
          <ac:chgData name="Camila Pedroso Estevam de Souza" userId="b5660281-9870-4af8-b8fa-bccfe862bd76" providerId="ADAL" clId="{5CFBB77E-5138-A645-920F-2A96945CF8E4}" dt="2021-09-29T01:05:49.685" v="1602"/>
          <ac:spMkLst>
            <pc:docMk/>
            <pc:sldMk cId="2515460516" sldId="351"/>
            <ac:spMk id="14" creationId="{BEB5D565-D2F6-064F-9BC5-660F1A44C73B}"/>
          </ac:spMkLst>
        </pc:spChg>
        <pc:spChg chg="mod">
          <ac:chgData name="Camila Pedroso Estevam de Souza" userId="b5660281-9870-4af8-b8fa-bccfe862bd76" providerId="ADAL" clId="{5CFBB77E-5138-A645-920F-2A96945CF8E4}" dt="2021-09-29T13:35:43.744" v="2468" actId="20577"/>
          <ac:spMkLst>
            <pc:docMk/>
            <pc:sldMk cId="2515460516" sldId="351"/>
            <ac:spMk id="30721" creationId="{00000000-0000-0000-0000-000000000000}"/>
          </ac:spMkLst>
        </pc:spChg>
        <pc:picChg chg="add del mod">
          <ac:chgData name="Camila Pedroso Estevam de Souza" userId="b5660281-9870-4af8-b8fa-bccfe862bd76" providerId="ADAL" clId="{5CFBB77E-5138-A645-920F-2A96945CF8E4}" dt="2021-09-29T01:03:44.523" v="1514" actId="478"/>
          <ac:picMkLst>
            <pc:docMk/>
            <pc:sldMk cId="2515460516" sldId="351"/>
            <ac:picMk id="3" creationId="{C632A13C-EA05-AF4E-BC72-A2644F5B8638}"/>
          </ac:picMkLst>
        </pc:picChg>
        <pc:picChg chg="add mod">
          <ac:chgData name="Camila Pedroso Estevam de Souza" userId="b5660281-9870-4af8-b8fa-bccfe862bd76" providerId="ADAL" clId="{5CFBB77E-5138-A645-920F-2A96945CF8E4}" dt="2021-09-29T01:04:04.650" v="1520" actId="167"/>
          <ac:picMkLst>
            <pc:docMk/>
            <pc:sldMk cId="2515460516" sldId="351"/>
            <ac:picMk id="12" creationId="{90E7A337-2BD6-DA4C-AFF7-665504AAC4EE}"/>
          </ac:picMkLst>
        </pc:picChg>
        <pc:cxnChg chg="add mod">
          <ac:chgData name="Camila Pedroso Estevam de Souza" userId="b5660281-9870-4af8-b8fa-bccfe862bd76" providerId="ADAL" clId="{5CFBB77E-5138-A645-920F-2A96945CF8E4}" dt="2021-09-29T01:04:46.143" v="1573" actId="1076"/>
          <ac:cxnSpMkLst>
            <pc:docMk/>
            <pc:sldMk cId="2515460516" sldId="351"/>
            <ac:cxnSpMk id="7" creationId="{DEA1BCF2-B14C-5444-A0EE-4D3BD5194FD2}"/>
          </ac:cxnSpMkLst>
        </pc:cxnChg>
      </pc:sldChg>
      <pc:sldChg chg="addSp delSp modSp add mod modAnim">
        <pc:chgData name="Camila Pedroso Estevam de Souza" userId="b5660281-9870-4af8-b8fa-bccfe862bd76" providerId="ADAL" clId="{5CFBB77E-5138-A645-920F-2A96945CF8E4}" dt="2021-09-29T13:35:48.303" v="2472" actId="20577"/>
        <pc:sldMkLst>
          <pc:docMk/>
          <pc:sldMk cId="4198667630" sldId="352"/>
        </pc:sldMkLst>
        <pc:spChg chg="mod">
          <ac:chgData name="Camila Pedroso Estevam de Souza" userId="b5660281-9870-4af8-b8fa-bccfe862bd76" providerId="ADAL" clId="{5CFBB77E-5138-A645-920F-2A96945CF8E4}" dt="2021-09-29T01:10:21.566" v="1724" actId="1076"/>
          <ac:spMkLst>
            <pc:docMk/>
            <pc:sldMk cId="4198667630" sldId="352"/>
            <ac:spMk id="4" creationId="{B1DED549-00AE-1B43-B13D-C3CD2B8FA0BC}"/>
          </ac:spMkLst>
        </pc:spChg>
        <pc:spChg chg="mod">
          <ac:chgData name="Camila Pedroso Estevam de Souza" userId="b5660281-9870-4af8-b8fa-bccfe862bd76" providerId="ADAL" clId="{5CFBB77E-5138-A645-920F-2A96945CF8E4}" dt="2021-09-29T01:09:38.007" v="1678" actId="14100"/>
          <ac:spMkLst>
            <pc:docMk/>
            <pc:sldMk cId="4198667630" sldId="352"/>
            <ac:spMk id="5" creationId="{D01568B5-4434-AB4E-8C1B-B51A9E107727}"/>
          </ac:spMkLst>
        </pc:spChg>
        <pc:spChg chg="mod">
          <ac:chgData name="Camila Pedroso Estevam de Souza" userId="b5660281-9870-4af8-b8fa-bccfe862bd76" providerId="ADAL" clId="{5CFBB77E-5138-A645-920F-2A96945CF8E4}" dt="2021-09-29T01:10:31.061" v="1737" actId="20577"/>
          <ac:spMkLst>
            <pc:docMk/>
            <pc:sldMk cId="4198667630" sldId="352"/>
            <ac:spMk id="11" creationId="{00000000-0000-0000-0000-000000000000}"/>
          </ac:spMkLst>
        </pc:spChg>
        <pc:spChg chg="mod">
          <ac:chgData name="Camila Pedroso Estevam de Souza" userId="b5660281-9870-4af8-b8fa-bccfe862bd76" providerId="ADAL" clId="{5CFBB77E-5138-A645-920F-2A96945CF8E4}" dt="2021-09-29T13:35:48.303" v="2472" actId="20577"/>
          <ac:spMkLst>
            <pc:docMk/>
            <pc:sldMk cId="4198667630" sldId="352"/>
            <ac:spMk id="30721" creationId="{00000000-0000-0000-0000-000000000000}"/>
          </ac:spMkLst>
        </pc:spChg>
        <pc:picChg chg="add mod">
          <ac:chgData name="Camila Pedroso Estevam de Souza" userId="b5660281-9870-4af8-b8fa-bccfe862bd76" providerId="ADAL" clId="{5CFBB77E-5138-A645-920F-2A96945CF8E4}" dt="2021-09-29T01:09:16.881" v="1665" actId="1076"/>
          <ac:picMkLst>
            <pc:docMk/>
            <pc:sldMk cId="4198667630" sldId="352"/>
            <ac:picMk id="3" creationId="{E48D1673-37D4-5B45-83C3-5CB5FBF85D73}"/>
          </ac:picMkLst>
        </pc:picChg>
        <pc:picChg chg="del">
          <ac:chgData name="Camila Pedroso Estevam de Souza" userId="b5660281-9870-4af8-b8fa-bccfe862bd76" providerId="ADAL" clId="{5CFBB77E-5138-A645-920F-2A96945CF8E4}" dt="2021-09-29T01:07:10.026" v="1661" actId="478"/>
          <ac:picMkLst>
            <pc:docMk/>
            <pc:sldMk cId="4198667630" sldId="352"/>
            <ac:picMk id="12" creationId="{90E7A337-2BD6-DA4C-AFF7-665504AAC4EE}"/>
          </ac:picMkLst>
        </pc:picChg>
        <pc:cxnChg chg="mod">
          <ac:chgData name="Camila Pedroso Estevam de Souza" userId="b5660281-9870-4af8-b8fa-bccfe862bd76" providerId="ADAL" clId="{5CFBB77E-5138-A645-920F-2A96945CF8E4}" dt="2021-09-29T01:09:46.770" v="1680" actId="1076"/>
          <ac:cxnSpMkLst>
            <pc:docMk/>
            <pc:sldMk cId="4198667630" sldId="352"/>
            <ac:cxnSpMk id="7" creationId="{DEA1BCF2-B14C-5444-A0EE-4D3BD5194FD2}"/>
          </ac:cxnSpMkLst>
        </pc:cxnChg>
      </pc:sldChg>
      <pc:sldChg chg="addSp delSp modSp add mod modAnim">
        <pc:chgData name="Camila Pedroso Estevam de Souza" userId="b5660281-9870-4af8-b8fa-bccfe862bd76" providerId="ADAL" clId="{5CFBB77E-5138-A645-920F-2A96945CF8E4}" dt="2021-09-29T13:36:12.475" v="2479" actId="14100"/>
        <pc:sldMkLst>
          <pc:docMk/>
          <pc:sldMk cId="3052109477" sldId="353"/>
        </pc:sldMkLst>
        <pc:spChg chg="del">
          <ac:chgData name="Camila Pedroso Estevam de Souza" userId="b5660281-9870-4af8-b8fa-bccfe862bd76" providerId="ADAL" clId="{5CFBB77E-5138-A645-920F-2A96945CF8E4}" dt="2021-09-29T01:19:12.089" v="1782" actId="478"/>
          <ac:spMkLst>
            <pc:docMk/>
            <pc:sldMk cId="3052109477" sldId="353"/>
            <ac:spMk id="4" creationId="{B1DED549-00AE-1B43-B13D-C3CD2B8FA0BC}"/>
          </ac:spMkLst>
        </pc:spChg>
        <pc:spChg chg="del">
          <ac:chgData name="Camila Pedroso Estevam de Souza" userId="b5660281-9870-4af8-b8fa-bccfe862bd76" providerId="ADAL" clId="{5CFBB77E-5138-A645-920F-2A96945CF8E4}" dt="2021-09-29T01:19:16.334" v="1783" actId="478"/>
          <ac:spMkLst>
            <pc:docMk/>
            <pc:sldMk cId="3052109477" sldId="353"/>
            <ac:spMk id="5" creationId="{D01568B5-4434-AB4E-8C1B-B51A9E107727}"/>
          </ac:spMkLst>
        </pc:spChg>
        <pc:spChg chg="mod">
          <ac:chgData name="Camila Pedroso Estevam de Souza" userId="b5660281-9870-4af8-b8fa-bccfe862bd76" providerId="ADAL" clId="{5CFBB77E-5138-A645-920F-2A96945CF8E4}" dt="2021-09-29T01:30:17.252" v="2139" actId="20577"/>
          <ac:spMkLst>
            <pc:docMk/>
            <pc:sldMk cId="3052109477" sldId="353"/>
            <ac:spMk id="11" creationId="{00000000-0000-0000-0000-000000000000}"/>
          </ac:spMkLst>
        </pc:spChg>
        <pc:spChg chg="mod">
          <ac:chgData name="Camila Pedroso Estevam de Souza" userId="b5660281-9870-4af8-b8fa-bccfe862bd76" providerId="ADAL" clId="{5CFBB77E-5138-A645-920F-2A96945CF8E4}" dt="2021-09-29T13:35:54.604" v="2478" actId="20577"/>
          <ac:spMkLst>
            <pc:docMk/>
            <pc:sldMk cId="3052109477" sldId="353"/>
            <ac:spMk id="30721" creationId="{00000000-0000-0000-0000-000000000000}"/>
          </ac:spMkLst>
        </pc:spChg>
        <pc:picChg chg="del">
          <ac:chgData name="Camila Pedroso Estevam de Souza" userId="b5660281-9870-4af8-b8fa-bccfe862bd76" providerId="ADAL" clId="{5CFBB77E-5138-A645-920F-2A96945CF8E4}" dt="2021-09-29T01:19:08.103" v="1781" actId="478"/>
          <ac:picMkLst>
            <pc:docMk/>
            <pc:sldMk cId="3052109477" sldId="353"/>
            <ac:picMk id="3" creationId="{E48D1673-37D4-5B45-83C3-5CB5FBF85D73}"/>
          </ac:picMkLst>
        </pc:picChg>
        <pc:picChg chg="add mod">
          <ac:chgData name="Camila Pedroso Estevam de Souza" userId="b5660281-9870-4af8-b8fa-bccfe862bd76" providerId="ADAL" clId="{5CFBB77E-5138-A645-920F-2A96945CF8E4}" dt="2021-09-29T13:36:12.475" v="2479" actId="14100"/>
          <ac:picMkLst>
            <pc:docMk/>
            <pc:sldMk cId="3052109477" sldId="353"/>
            <ac:picMk id="6" creationId="{A79E9239-9B0B-8441-B621-1D574F217DFD}"/>
          </ac:picMkLst>
        </pc:picChg>
        <pc:cxnChg chg="del">
          <ac:chgData name="Camila Pedroso Estevam de Souza" userId="b5660281-9870-4af8-b8fa-bccfe862bd76" providerId="ADAL" clId="{5CFBB77E-5138-A645-920F-2A96945CF8E4}" dt="2021-09-29T01:19:16.334" v="1783" actId="478"/>
          <ac:cxnSpMkLst>
            <pc:docMk/>
            <pc:sldMk cId="3052109477" sldId="353"/>
            <ac:cxnSpMk id="7" creationId="{DEA1BCF2-B14C-5444-A0EE-4D3BD5194FD2}"/>
          </ac:cxnSpMkLst>
        </pc:cxnChg>
      </pc:sldChg>
      <pc:sldChg chg="addSp delSp modSp add mod modAnim">
        <pc:chgData name="Camila Pedroso Estevam de Souza" userId="b5660281-9870-4af8-b8fa-bccfe862bd76" providerId="ADAL" clId="{5CFBB77E-5138-A645-920F-2A96945CF8E4}" dt="2021-09-29T13:36:22.434" v="2483" actId="20577"/>
        <pc:sldMkLst>
          <pc:docMk/>
          <pc:sldMk cId="1163135048" sldId="354"/>
        </pc:sldMkLst>
        <pc:spChg chg="add mod">
          <ac:chgData name="Camila Pedroso Estevam de Souza" userId="b5660281-9870-4af8-b8fa-bccfe862bd76" providerId="ADAL" clId="{5CFBB77E-5138-A645-920F-2A96945CF8E4}" dt="2021-09-29T01:35:45.728" v="2235" actId="27636"/>
          <ac:spMkLst>
            <pc:docMk/>
            <pc:sldMk cId="1163135048" sldId="354"/>
            <ac:spMk id="4" creationId="{5934E628-98A0-0D4F-AF47-C2EEA514756C}"/>
          </ac:spMkLst>
        </pc:spChg>
        <pc:spChg chg="add mod">
          <ac:chgData name="Camila Pedroso Estevam de Souza" userId="b5660281-9870-4af8-b8fa-bccfe862bd76" providerId="ADAL" clId="{5CFBB77E-5138-A645-920F-2A96945CF8E4}" dt="2021-09-29T01:37:21.110" v="2346" actId="114"/>
          <ac:spMkLst>
            <pc:docMk/>
            <pc:sldMk cId="1163135048" sldId="354"/>
            <ac:spMk id="5" creationId="{7C1085CB-D7B6-9445-BC59-80D4105F4B26}"/>
          </ac:spMkLst>
        </pc:spChg>
        <pc:spChg chg="mod">
          <ac:chgData name="Camila Pedroso Estevam de Souza" userId="b5660281-9870-4af8-b8fa-bccfe862bd76" providerId="ADAL" clId="{5CFBB77E-5138-A645-920F-2A96945CF8E4}" dt="2021-09-29T01:30:22.908" v="2143" actId="20577"/>
          <ac:spMkLst>
            <pc:docMk/>
            <pc:sldMk cId="1163135048" sldId="354"/>
            <ac:spMk id="11" creationId="{00000000-0000-0000-0000-000000000000}"/>
          </ac:spMkLst>
        </pc:spChg>
        <pc:spChg chg="mod">
          <ac:chgData name="Camila Pedroso Estevam de Souza" userId="b5660281-9870-4af8-b8fa-bccfe862bd76" providerId="ADAL" clId="{5CFBB77E-5138-A645-920F-2A96945CF8E4}" dt="2021-09-29T13:36:22.434" v="2483" actId="20577"/>
          <ac:spMkLst>
            <pc:docMk/>
            <pc:sldMk cId="1163135048" sldId="354"/>
            <ac:spMk id="30721" creationId="{00000000-0000-0000-0000-000000000000}"/>
          </ac:spMkLst>
        </pc:spChg>
        <pc:picChg chg="add mod">
          <ac:chgData name="Camila Pedroso Estevam de Souza" userId="b5660281-9870-4af8-b8fa-bccfe862bd76" providerId="ADAL" clId="{5CFBB77E-5138-A645-920F-2A96945CF8E4}" dt="2021-09-29T01:20:50.502" v="1838" actId="1076"/>
          <ac:picMkLst>
            <pc:docMk/>
            <pc:sldMk cId="1163135048" sldId="354"/>
            <ac:picMk id="3" creationId="{0F9917FB-502C-D74D-8267-E75FFC0108EE}"/>
          </ac:picMkLst>
        </pc:picChg>
        <pc:picChg chg="del">
          <ac:chgData name="Camila Pedroso Estevam de Souza" userId="b5660281-9870-4af8-b8fa-bccfe862bd76" providerId="ADAL" clId="{5CFBB77E-5138-A645-920F-2A96945CF8E4}" dt="2021-09-29T01:20:35.295" v="1833" actId="478"/>
          <ac:picMkLst>
            <pc:docMk/>
            <pc:sldMk cId="1163135048" sldId="354"/>
            <ac:picMk id="6" creationId="{A79E9239-9B0B-8441-B621-1D574F217DFD}"/>
          </ac:picMkLst>
        </pc:picChg>
        <pc:picChg chg="add del mod">
          <ac:chgData name="Camila Pedroso Estevam de Souza" userId="b5660281-9870-4af8-b8fa-bccfe862bd76" providerId="ADAL" clId="{5CFBB77E-5138-A645-920F-2A96945CF8E4}" dt="2021-09-29T01:35:50.639" v="2237" actId="478"/>
          <ac:picMkLst>
            <pc:docMk/>
            <pc:sldMk cId="1163135048" sldId="354"/>
            <ac:picMk id="8" creationId="{5DF3F56D-EB25-AE42-BA80-2BFA01599BD1}"/>
          </ac:picMkLst>
        </pc:picChg>
      </pc:sldChg>
      <pc:sldChg chg="addSp delSp modSp add mod">
        <pc:chgData name="Camila Pedroso Estevam de Souza" userId="b5660281-9870-4af8-b8fa-bccfe862bd76" providerId="ADAL" clId="{5CFBB77E-5138-A645-920F-2A96945CF8E4}" dt="2021-09-29T13:36:26.723" v="2487" actId="20577"/>
        <pc:sldMkLst>
          <pc:docMk/>
          <pc:sldMk cId="575630188" sldId="355"/>
        </pc:sldMkLst>
        <pc:spChg chg="add del mod">
          <ac:chgData name="Camila Pedroso Estevam de Souza" userId="b5660281-9870-4af8-b8fa-bccfe862bd76" providerId="ADAL" clId="{5CFBB77E-5138-A645-920F-2A96945CF8E4}" dt="2021-09-29T13:23:00.074" v="2371" actId="478"/>
          <ac:spMkLst>
            <pc:docMk/>
            <pc:sldMk cId="575630188" sldId="355"/>
            <ac:spMk id="2" creationId="{E5642B76-9B04-0C4B-8EAA-89AD7898A599}"/>
          </ac:spMkLst>
        </pc:spChg>
        <pc:spChg chg="add mod">
          <ac:chgData name="Camila Pedroso Estevam de Souza" userId="b5660281-9870-4af8-b8fa-bccfe862bd76" providerId="ADAL" clId="{5CFBB77E-5138-A645-920F-2A96945CF8E4}" dt="2021-09-29T13:23:37.142" v="2387" actId="1037"/>
          <ac:spMkLst>
            <pc:docMk/>
            <pc:sldMk cId="575630188" sldId="355"/>
            <ac:spMk id="3" creationId="{C4294289-6004-9340-819C-F583BD391AAF}"/>
          </ac:spMkLst>
        </pc:spChg>
        <pc:spChg chg="add mod">
          <ac:chgData name="Camila Pedroso Estevam de Souza" userId="b5660281-9870-4af8-b8fa-bccfe862bd76" providerId="ADAL" clId="{5CFBB77E-5138-A645-920F-2A96945CF8E4}" dt="2021-09-29T01:38:19.984" v="2368" actId="20577"/>
          <ac:spMkLst>
            <pc:docMk/>
            <pc:sldMk cId="575630188" sldId="355"/>
            <ac:spMk id="7" creationId="{67079C0D-7F2F-CA4A-ACC9-AE714B30F9E8}"/>
          </ac:spMkLst>
        </pc:spChg>
        <pc:spChg chg="add del">
          <ac:chgData name="Camila Pedroso Estevam de Souza" userId="b5660281-9870-4af8-b8fa-bccfe862bd76" providerId="ADAL" clId="{5CFBB77E-5138-A645-920F-2A96945CF8E4}" dt="2021-09-29T01:24:49.127" v="1940" actId="478"/>
          <ac:spMkLst>
            <pc:docMk/>
            <pc:sldMk cId="575630188" sldId="355"/>
            <ac:spMk id="8" creationId="{3DB60337-E1B2-5B47-B07A-EE1066402136}"/>
          </ac:spMkLst>
        </pc:spChg>
        <pc:spChg chg="add mod">
          <ac:chgData name="Camila Pedroso Estevam de Souza" userId="b5660281-9870-4af8-b8fa-bccfe862bd76" providerId="ADAL" clId="{5CFBB77E-5138-A645-920F-2A96945CF8E4}" dt="2021-09-29T01:28:51.643" v="2063" actId="1038"/>
          <ac:spMkLst>
            <pc:docMk/>
            <pc:sldMk cId="575630188" sldId="355"/>
            <ac:spMk id="12" creationId="{0DCFD8F2-BAC2-EA42-9EE0-F625E3C48C01}"/>
          </ac:spMkLst>
        </pc:spChg>
        <pc:spChg chg="add mod">
          <ac:chgData name="Camila Pedroso Estevam de Souza" userId="b5660281-9870-4af8-b8fa-bccfe862bd76" providerId="ADAL" clId="{5CFBB77E-5138-A645-920F-2A96945CF8E4}" dt="2021-09-29T01:24:57.808" v="1942" actId="1076"/>
          <ac:spMkLst>
            <pc:docMk/>
            <pc:sldMk cId="575630188" sldId="355"/>
            <ac:spMk id="13" creationId="{4445B9FF-4DEA-2748-8EDE-BC8A63CBB341}"/>
          </ac:spMkLst>
        </pc:spChg>
        <pc:spChg chg="mod">
          <ac:chgData name="Camila Pedroso Estevam de Souza" userId="b5660281-9870-4af8-b8fa-bccfe862bd76" providerId="ADAL" clId="{5CFBB77E-5138-A645-920F-2A96945CF8E4}" dt="2021-09-29T13:36:26.723" v="2487" actId="20577"/>
          <ac:spMkLst>
            <pc:docMk/>
            <pc:sldMk cId="575630188" sldId="355"/>
            <ac:spMk id="30721" creationId="{00000000-0000-0000-0000-000000000000}"/>
          </ac:spMkLst>
        </pc:spChg>
        <pc:picChg chg="del mod">
          <ac:chgData name="Camila Pedroso Estevam de Souza" userId="b5660281-9870-4af8-b8fa-bccfe862bd76" providerId="ADAL" clId="{5CFBB77E-5138-A645-920F-2A96945CF8E4}" dt="2021-09-29T01:21:56.250" v="1866" actId="478"/>
          <ac:picMkLst>
            <pc:docMk/>
            <pc:sldMk cId="575630188" sldId="355"/>
            <ac:picMk id="3" creationId="{0F9917FB-502C-D74D-8267-E75FFC0108EE}"/>
          </ac:picMkLst>
        </pc:picChg>
        <pc:picChg chg="add mod">
          <ac:chgData name="Camila Pedroso Estevam de Souza" userId="b5660281-9870-4af8-b8fa-bccfe862bd76" providerId="ADAL" clId="{5CFBB77E-5138-A645-920F-2A96945CF8E4}" dt="2021-09-29T01:22:03.480" v="1868" actId="1076"/>
          <ac:picMkLst>
            <pc:docMk/>
            <pc:sldMk cId="575630188" sldId="355"/>
            <ac:picMk id="4" creationId="{B65E39D5-ED7B-0E4F-B4C6-A114DC631119}"/>
          </ac:picMkLst>
        </pc:picChg>
        <pc:picChg chg="add del mod">
          <ac:chgData name="Camila Pedroso Estevam de Souza" userId="b5660281-9870-4af8-b8fa-bccfe862bd76" providerId="ADAL" clId="{5CFBB77E-5138-A645-920F-2A96945CF8E4}" dt="2021-09-29T01:24:42.130" v="1938" actId="1076"/>
          <ac:picMkLst>
            <pc:docMk/>
            <pc:sldMk cId="575630188" sldId="355"/>
            <ac:picMk id="6" creationId="{4A8CB823-F716-ED4D-AA92-8771B948A9BB}"/>
          </ac:picMkLst>
        </pc:picChg>
        <pc:cxnChg chg="add mod">
          <ac:chgData name="Camila Pedroso Estevam de Souza" userId="b5660281-9870-4af8-b8fa-bccfe862bd76" providerId="ADAL" clId="{5CFBB77E-5138-A645-920F-2A96945CF8E4}" dt="2021-09-29T01:37:32.529" v="2347" actId="692"/>
          <ac:cxnSpMkLst>
            <pc:docMk/>
            <pc:sldMk cId="575630188" sldId="355"/>
            <ac:cxnSpMk id="10" creationId="{81521998-9F1F-194F-80CC-BFB071FFCFE5}"/>
          </ac:cxnSpMkLst>
        </pc:cxnChg>
        <pc:cxnChg chg="add mod">
          <ac:chgData name="Camila Pedroso Estevam de Souza" userId="b5660281-9870-4af8-b8fa-bccfe862bd76" providerId="ADAL" clId="{5CFBB77E-5138-A645-920F-2A96945CF8E4}" dt="2021-09-29T01:37:36.669" v="2348" actId="692"/>
          <ac:cxnSpMkLst>
            <pc:docMk/>
            <pc:sldMk cId="575630188" sldId="355"/>
            <ac:cxnSpMk id="15" creationId="{7879CC42-A04C-F04C-9A3D-E3DD944CBC61}"/>
          </ac:cxnSpMkLst>
        </pc:cxnChg>
      </pc:sldChg>
      <pc:sldChg chg="addSp delSp modSp new mod">
        <pc:chgData name="Camila Pedroso Estevam de Souza" userId="b5660281-9870-4af8-b8fa-bccfe862bd76" providerId="ADAL" clId="{5CFBB77E-5138-A645-920F-2A96945CF8E4}" dt="2021-09-29T01:35:20.038" v="2233" actId="692"/>
        <pc:sldMkLst>
          <pc:docMk/>
          <pc:sldMk cId="2270937786" sldId="356"/>
        </pc:sldMkLst>
        <pc:spChg chg="mod">
          <ac:chgData name="Camila Pedroso Estevam de Souza" userId="b5660281-9870-4af8-b8fa-bccfe862bd76" providerId="ADAL" clId="{5CFBB77E-5138-A645-920F-2A96945CF8E4}" dt="2021-09-29T01:33:31.040" v="2214" actId="20577"/>
          <ac:spMkLst>
            <pc:docMk/>
            <pc:sldMk cId="2270937786" sldId="356"/>
            <ac:spMk id="2" creationId="{2528EE6F-2BC3-0943-820B-6816784B9860}"/>
          </ac:spMkLst>
        </pc:spChg>
        <pc:spChg chg="del">
          <ac:chgData name="Camila Pedroso Estevam de Souza" userId="b5660281-9870-4af8-b8fa-bccfe862bd76" providerId="ADAL" clId="{5CFBB77E-5138-A645-920F-2A96945CF8E4}" dt="2021-09-29T01:32:29.283" v="2150" actId="931"/>
          <ac:spMkLst>
            <pc:docMk/>
            <pc:sldMk cId="2270937786" sldId="356"/>
            <ac:spMk id="3" creationId="{CC36B4ED-4247-F54C-962F-54FFF1313C6F}"/>
          </ac:spMkLst>
        </pc:spChg>
        <pc:spChg chg="add del mod">
          <ac:chgData name="Camila Pedroso Estevam de Souza" userId="b5660281-9870-4af8-b8fa-bccfe862bd76" providerId="ADAL" clId="{5CFBB77E-5138-A645-920F-2A96945CF8E4}" dt="2021-09-29T01:34:25.859" v="2218" actId="931"/>
          <ac:spMkLst>
            <pc:docMk/>
            <pc:sldMk cId="2270937786" sldId="356"/>
            <ac:spMk id="8" creationId="{26423C12-DE02-D04B-A98E-AB996FB1BAF6}"/>
          </ac:spMkLst>
        </pc:spChg>
        <pc:spChg chg="add mod">
          <ac:chgData name="Camila Pedroso Estevam de Souza" userId="b5660281-9870-4af8-b8fa-bccfe862bd76" providerId="ADAL" clId="{5CFBB77E-5138-A645-920F-2A96945CF8E4}" dt="2021-09-29T01:35:02.034" v="2229" actId="1037"/>
          <ac:spMkLst>
            <pc:docMk/>
            <pc:sldMk cId="2270937786" sldId="356"/>
            <ac:spMk id="11" creationId="{20169FD9-72BE-8F40-95A5-8B8FD8986B5F}"/>
          </ac:spMkLst>
        </pc:spChg>
        <pc:picChg chg="add del mod">
          <ac:chgData name="Camila Pedroso Estevam de Souza" userId="b5660281-9870-4af8-b8fa-bccfe862bd76" providerId="ADAL" clId="{5CFBB77E-5138-A645-920F-2A96945CF8E4}" dt="2021-09-29T01:34:18.696" v="2217" actId="478"/>
          <ac:picMkLst>
            <pc:docMk/>
            <pc:sldMk cId="2270937786" sldId="356"/>
            <ac:picMk id="5" creationId="{A9A5D273-8070-4B45-8E69-C6016D169E84}"/>
          </ac:picMkLst>
        </pc:picChg>
        <pc:picChg chg="add mod">
          <ac:chgData name="Camila Pedroso Estevam de Souza" userId="b5660281-9870-4af8-b8fa-bccfe862bd76" providerId="ADAL" clId="{5CFBB77E-5138-A645-920F-2A96945CF8E4}" dt="2021-09-29T01:33:33.601" v="2215" actId="1076"/>
          <ac:picMkLst>
            <pc:docMk/>
            <pc:sldMk cId="2270937786" sldId="356"/>
            <ac:picMk id="6" creationId="{2731E2CF-E226-F24A-8749-80FBDED17AB6}"/>
          </ac:picMkLst>
        </pc:picChg>
        <pc:picChg chg="add mod">
          <ac:chgData name="Camila Pedroso Estevam de Souza" userId="b5660281-9870-4af8-b8fa-bccfe862bd76" providerId="ADAL" clId="{5CFBB77E-5138-A645-920F-2A96945CF8E4}" dt="2021-09-29T01:34:39.390" v="2224" actId="14100"/>
          <ac:picMkLst>
            <pc:docMk/>
            <pc:sldMk cId="2270937786" sldId="356"/>
            <ac:picMk id="10" creationId="{34085B36-68A6-8345-BD8C-5A8B501A59BA}"/>
          </ac:picMkLst>
        </pc:picChg>
        <pc:cxnChg chg="add mod">
          <ac:chgData name="Camila Pedroso Estevam de Souza" userId="b5660281-9870-4af8-b8fa-bccfe862bd76" providerId="ADAL" clId="{5CFBB77E-5138-A645-920F-2A96945CF8E4}" dt="2021-09-29T01:35:20.038" v="2233" actId="692"/>
          <ac:cxnSpMkLst>
            <pc:docMk/>
            <pc:sldMk cId="2270937786" sldId="356"/>
            <ac:cxnSpMk id="13" creationId="{186A6847-200C-8342-BFF4-3003174108E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9/29/21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8</a:t>
            </a:fld>
            <a:endParaRPr lang="en-US"/>
          </a:p>
        </p:txBody>
      </p:sp>
    </p:spTree>
    <p:extLst>
      <p:ext uri="{BB962C8B-B14F-4D97-AF65-F5344CB8AC3E}">
        <p14:creationId xmlns:p14="http://schemas.microsoft.com/office/powerpoint/2010/main" val="72705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78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789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FFBE3D9-A79D-45F1-9F80-6EDA0FD5AC44}" type="slidenum">
              <a:rPr lang="en-US" sz="1200">
                <a:latin typeface="Calibri" pitchFamily="34" charset="0"/>
              </a:rPr>
              <a:pPr eaLnBrk="1" hangingPunct="1"/>
              <a:t>36</a:t>
            </a:fld>
            <a:endParaRPr lang="en-US" sz="1200">
              <a:latin typeface="Calibri" pitchFamily="34" charset="0"/>
            </a:endParaRPr>
          </a:p>
        </p:txBody>
      </p:sp>
      <p:sp>
        <p:nvSpPr>
          <p:cNvPr id="37892"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87887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993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99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A7F7D18-D822-4291-BD46-4149A464EBAD}" type="slidenum">
              <a:rPr lang="en-US" sz="1200">
                <a:latin typeface="Calibri" pitchFamily="34" charset="0"/>
              </a:rPr>
              <a:pPr eaLnBrk="1" hangingPunct="1"/>
              <a:t>37</a:t>
            </a:fld>
            <a:endParaRPr lang="en-US" sz="1200">
              <a:latin typeface="Calibri" pitchFamily="34" charset="0"/>
            </a:endParaRPr>
          </a:p>
        </p:txBody>
      </p:sp>
      <p:sp>
        <p:nvSpPr>
          <p:cNvPr id="3994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413254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38</a:t>
            </a:fld>
            <a:endParaRPr lang="en-US"/>
          </a:p>
        </p:txBody>
      </p:sp>
    </p:spTree>
    <p:extLst>
      <p:ext uri="{BB962C8B-B14F-4D97-AF65-F5344CB8AC3E}">
        <p14:creationId xmlns:p14="http://schemas.microsoft.com/office/powerpoint/2010/main" val="213167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10</a:t>
            </a:fld>
            <a:endParaRPr lang="en-US"/>
          </a:p>
        </p:txBody>
      </p:sp>
    </p:spTree>
    <p:extLst>
      <p:ext uri="{BB962C8B-B14F-4D97-AF65-F5344CB8AC3E}">
        <p14:creationId xmlns:p14="http://schemas.microsoft.com/office/powerpoint/2010/main" val="4688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11</a:t>
            </a:fld>
            <a:endParaRPr lang="en-US"/>
          </a:p>
        </p:txBody>
      </p:sp>
    </p:spTree>
    <p:extLst>
      <p:ext uri="{BB962C8B-B14F-4D97-AF65-F5344CB8AC3E}">
        <p14:creationId xmlns:p14="http://schemas.microsoft.com/office/powerpoint/2010/main" val="115742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12</a:t>
            </a:fld>
            <a:endParaRPr lang="en-US"/>
          </a:p>
        </p:txBody>
      </p:sp>
    </p:spTree>
    <p:extLst>
      <p:ext uri="{BB962C8B-B14F-4D97-AF65-F5344CB8AC3E}">
        <p14:creationId xmlns:p14="http://schemas.microsoft.com/office/powerpoint/2010/main" val="331473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13</a:t>
            </a:fld>
            <a:endParaRPr lang="en-US"/>
          </a:p>
        </p:txBody>
      </p:sp>
    </p:spTree>
    <p:extLst>
      <p:ext uri="{BB962C8B-B14F-4D97-AF65-F5344CB8AC3E}">
        <p14:creationId xmlns:p14="http://schemas.microsoft.com/office/powerpoint/2010/main" val="256421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15</a:t>
            </a:fld>
            <a:endParaRPr lang="en-US"/>
          </a:p>
        </p:txBody>
      </p:sp>
    </p:spTree>
    <p:extLst>
      <p:ext uri="{BB962C8B-B14F-4D97-AF65-F5344CB8AC3E}">
        <p14:creationId xmlns:p14="http://schemas.microsoft.com/office/powerpoint/2010/main" val="1516491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33</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57472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34</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344042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35</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9915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CEFD26-EF18-4869-B895-BC3650EE435B}" type="datetime1">
              <a:rPr lang="en-US" smtClean="0"/>
              <a:t>9/29/21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88040C-CE08-4F1C-AF3E-C87F4F44DF48}" type="datetime1">
              <a:rPr lang="en-US" smtClean="0"/>
              <a:t>9/29/21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3FE69A-D5A5-4F55-BC16-0971C76E7EFB}" type="datetime1">
              <a:rPr lang="en-US" smtClean="0"/>
              <a:t>9/29/21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B1FF9006-4CBA-4F1F-968D-2A46F49E73F5}" type="datetime1">
              <a:rPr lang="en-US" smtClean="0"/>
              <a:t>9/29/21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EF89CCF6-56AA-4795-BFE1-7F9B2D15B418}" type="slidenum">
              <a:rPr lang="en-US"/>
              <a:pPr/>
              <a:t>‹#›</a:t>
            </a:fld>
            <a:endParaRPr lang="en-US"/>
          </a:p>
        </p:txBody>
      </p:sp>
    </p:spTree>
    <p:extLst>
      <p:ext uri="{BB962C8B-B14F-4D97-AF65-F5344CB8AC3E}">
        <p14:creationId xmlns:p14="http://schemas.microsoft.com/office/powerpoint/2010/main" val="247486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3DEBB4B3-0B30-4500-8D2D-E78BBDE7E4C6}" type="datetime1">
              <a:rPr lang="en-US" smtClean="0"/>
              <a:t>9/29/21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1BF0D06-823C-4A0C-B95B-0234A948F241}" type="slidenum">
              <a:rPr lang="en-US"/>
              <a:pPr/>
              <a:t>‹#›</a:t>
            </a:fld>
            <a:endParaRPr lang="en-US"/>
          </a:p>
        </p:txBody>
      </p:sp>
    </p:spTree>
    <p:extLst>
      <p:ext uri="{BB962C8B-B14F-4D97-AF65-F5344CB8AC3E}">
        <p14:creationId xmlns:p14="http://schemas.microsoft.com/office/powerpoint/2010/main" val="395394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765C21-365E-4983-8DAA-D44F39A0692C}" type="datetime1">
              <a:rPr lang="en-US" smtClean="0"/>
              <a:t>9/29/21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B87EDCE-6544-4380-AAA0-1DF719095B14}" type="datetime1">
              <a:rPr lang="en-US" smtClean="0"/>
              <a:t>9/29/21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7F55CD-40B7-4ECB-B77A-3F6D3195514C}" type="datetime1">
              <a:rPr lang="en-US" smtClean="0"/>
              <a:t>9/29/21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EF189F-838B-4D2A-831A-1C271A46C2AF}" type="datetime1">
              <a:rPr lang="en-US" smtClean="0"/>
              <a:t>9/29/21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9CAC793-A2DD-4DDC-80AC-02FBF7CDE3D5}" type="datetime1">
              <a:rPr lang="en-US" smtClean="0"/>
              <a:t>9/29/21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B22FB-AA3E-4716-8ADE-4AEAD6F45733}" type="datetime1">
              <a:rPr lang="en-US" smtClean="0"/>
              <a:t>9/29/21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9389B9-E2AE-472C-BAC9-D0FA0D04B23F}" type="datetime1">
              <a:rPr lang="en-US" smtClean="0"/>
              <a:t>9/29/21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CE163A7-B18D-4ADD-B9D1-BCABF9729E69}" type="datetime1">
              <a:rPr lang="en-US" smtClean="0"/>
              <a:t>9/29/21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53A0D1-87B6-4D5A-96EB-1CC57E1D044C}" type="datetime1">
              <a:rPr lang="en-US" smtClean="0"/>
              <a:t>9/29/21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arl_Friedrich_Gau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4.PNG"/><Relationship Id="rId7" Type="http://schemas.openxmlformats.org/officeDocument/2006/relationships/image" Target="../media/image29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5.png"/><Relationship Id="rId7" Type="http://schemas.openxmlformats.org/officeDocument/2006/relationships/image" Target="../media/image300.png"/><Relationship Id="rId2" Type="http://schemas.openxmlformats.org/officeDocument/2006/relationships/notesSlide" Target="../notesSlides/notesSlide11.xml"/><Relationship Id="rId1" Type="http://schemas.openxmlformats.org/officeDocument/2006/relationships/slideLayout" Target="../slideLayouts/slideLayout2.xml"/><Relationship Id="rId9"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a:solidFill>
                  <a:schemeClr val="tx1"/>
                </a:solidFill>
                <a:effectLst/>
                <a:latin typeface="+mn-lt"/>
                <a:ea typeface="Garamond"/>
                <a:cs typeface="Arial" panose="020B0604020202020204" pitchFamily="34" charset="0"/>
                <a:sym typeface="Garamond"/>
              </a:rPr>
              <a:t>The Basic </a:t>
            </a:r>
            <a:r>
              <a:rPr lang="en-US" sz="5000" b="0" dirty="0">
                <a:solidFill>
                  <a:schemeClr val="tx1"/>
                </a:solidFill>
                <a:effectLst/>
                <a:latin typeface="+mn-lt"/>
                <a:ea typeface="Garamond"/>
                <a:cs typeface="Arial" panose="020B0604020202020204" pitchFamily="34" charset="0"/>
                <a:sym typeface="Garamond"/>
              </a:rPr>
              <a:t>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3</a:t>
            </a:r>
          </a:p>
          <a:p>
            <a:pPr lvl="0" algn="ctr">
              <a:spcBef>
                <a:spcPts val="0"/>
              </a:spcBef>
              <a:buSzPts val="1300"/>
            </a:pPr>
            <a:r>
              <a:rPr lang="en-US" sz="3000" dirty="0"/>
              <a:t>The Normal Distributions</a:t>
            </a:r>
            <a:endParaRPr lang="en-US" sz="3000" dirty="0">
              <a:latin typeface="Constantia (Body)"/>
              <a:cs typeface="Arial" panose="020B0604020202020204" pitchFamily="34" charset="0"/>
            </a:endParaRP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57225" y="461727"/>
            <a:ext cx="8077200" cy="960378"/>
          </a:xfrm>
        </p:spPr>
        <p:txBody>
          <a:bodyPr/>
          <a:lstStyle/>
          <a:p>
            <a:pPr eaLnBrk="1" hangingPunct="1"/>
            <a:r>
              <a:rPr lang="en-US" sz="4000" dirty="0">
                <a:latin typeface="Gill Sans" charset="0"/>
                <a:ea typeface="ＭＳ Ｐゴシック" pitchFamily="34" charset="-128"/>
              </a:rPr>
              <a:t>Normal Distributions (1 of 5)</a:t>
            </a: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265190" y="1457696"/>
                <a:ext cx="8145479" cy="3410736"/>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One particularly important class of density curve comprises </a:t>
                </a:r>
                <a:r>
                  <a:rPr lang="en-US" sz="2600" b="1" dirty="0">
                    <a:solidFill>
                      <a:srgbClr val="9E0000"/>
                    </a:solidFill>
                    <a:latin typeface="Arial" pitchFamily="34" charset="0"/>
                    <a:ea typeface="ＭＳ Ｐゴシック" pitchFamily="34" charset="-128"/>
                  </a:rPr>
                  <a:t>Normal curves</a:t>
                </a:r>
                <a:r>
                  <a:rPr lang="en-US" sz="2600" dirty="0">
                    <a:solidFill>
                      <a:srgbClr val="000000"/>
                    </a:solidFill>
                    <a:latin typeface="Arial" pitchFamily="34" charset="0"/>
                    <a:ea typeface="ＭＳ Ｐゴシック" pitchFamily="34" charset="-128"/>
                  </a:rPr>
                  <a:t>, which describe </a:t>
                </a:r>
                <a:r>
                  <a:rPr lang="en-US" sz="2600" b="1" dirty="0">
                    <a:solidFill>
                      <a:srgbClr val="9E0000"/>
                    </a:solidFill>
                    <a:latin typeface="Arial" pitchFamily="34" charset="0"/>
                    <a:ea typeface="ＭＳ Ｐゴシック" pitchFamily="34" charset="-128"/>
                  </a:rPr>
                  <a:t>Normal distributions</a:t>
                </a:r>
                <a:r>
                  <a:rPr lang="en-US" sz="2600" dirty="0">
                    <a:solidFill>
                      <a:srgbClr val="000000"/>
                    </a:solidFill>
                    <a:latin typeface="Arial" pitchFamily="34" charset="0"/>
                    <a:ea typeface="ＭＳ Ｐゴシック" pitchFamily="34" charset="-128"/>
                  </a:rPr>
                  <a:t>.</a:t>
                </a:r>
              </a:p>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All Normal curves are symmetric, single-peaked, and bell-shaped.</a:t>
                </a:r>
              </a:p>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Any specific Normal curve is completely described by giving its mean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𝜎</m:t>
                    </m:r>
                  </m:oMath>
                </a14:m>
                <a:r>
                  <a:rPr lang="en-US" sz="2600" dirty="0">
                    <a:solidFill>
                      <a:srgbClr val="000000"/>
                    </a:solidFill>
                    <a:latin typeface="Arial" pitchFamily="34" charset="0"/>
                    <a:ea typeface="ＭＳ Ｐゴシック" pitchFamily="34" charset="-128"/>
                  </a:rPr>
                  <a:t>.</a:t>
                </a:r>
              </a:p>
              <a:p>
                <a:pPr marL="638175" indent="-457200" fontAlgn="auto">
                  <a:spcAft>
                    <a:spcPts val="0"/>
                  </a:spcAft>
                  <a:buClr>
                    <a:schemeClr val="accent3"/>
                  </a:buClr>
                  <a:buSzPct val="95000"/>
                  <a:buFont typeface="System Font Regular"/>
                  <a:buChar char="●"/>
                </a:pPr>
                <a:endParaRPr lang="en-US" sz="2800" dirty="0">
                  <a:solidFill>
                    <a:srgbClr val="000000"/>
                  </a:solidFill>
                  <a:latin typeface="Arial" pitchFamily="34" charset="0"/>
                  <a:ea typeface="ＭＳ Ｐゴシック" pitchFamily="34" charset="-128"/>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265190" y="1457696"/>
                <a:ext cx="8145479" cy="3410736"/>
              </a:xfrm>
              <a:prstGeom prst="rect">
                <a:avLst/>
              </a:prstGeom>
              <a:blipFill>
                <a:blip r:embed="rId3"/>
                <a:stretch>
                  <a:fillRect t="-1481" b="-4444"/>
                </a:stretch>
              </a:blipFill>
            </p:spPr>
            <p:txBody>
              <a:bodyPr/>
              <a:lstStyle/>
              <a:p>
                <a:r>
                  <a:rPr lang="en-US">
                    <a:noFill/>
                  </a:rPr>
                  <a:t> </a:t>
                </a:r>
              </a:p>
            </p:txBody>
          </p:sp>
        </mc:Fallback>
      </mc:AlternateContent>
      <p:pic>
        <p:nvPicPr>
          <p:cNvPr id="1331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9946" y="4843839"/>
            <a:ext cx="7211757" cy="184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16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a:xfrm>
            <a:off x="306753" y="2320141"/>
            <a:ext cx="8145479" cy="3410736"/>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800" b="1" dirty="0">
                <a:solidFill>
                  <a:srgbClr val="9E0000"/>
                </a:solidFill>
                <a:latin typeface="Arial" pitchFamily="34" charset="0"/>
                <a:ea typeface="ＭＳ Ｐゴシック" pitchFamily="34" charset="-128"/>
              </a:rPr>
              <a:t>NOTE: </a:t>
            </a:r>
            <a:r>
              <a:rPr lang="en-US" sz="2800" dirty="0">
                <a:solidFill>
                  <a:schemeClr val="tx1"/>
                </a:solidFill>
                <a:latin typeface="Arial" pitchFamily="34" charset="0"/>
                <a:ea typeface="ＭＳ Ｐゴシック" pitchFamily="34" charset="-128"/>
              </a:rPr>
              <a:t>Normal curves are also named </a:t>
            </a:r>
            <a:r>
              <a:rPr lang="en-US" sz="2800" b="1" dirty="0">
                <a:solidFill>
                  <a:schemeClr val="tx1"/>
                </a:solidFill>
                <a:latin typeface="Arial" pitchFamily="34" charset="0"/>
                <a:ea typeface="ＭＳ Ｐゴシック" pitchFamily="34" charset="-128"/>
              </a:rPr>
              <a:t>Gaussian</a:t>
            </a:r>
            <a:r>
              <a:rPr lang="en-US" sz="2800" dirty="0">
                <a:solidFill>
                  <a:schemeClr val="tx1"/>
                </a:solidFill>
                <a:latin typeface="Arial" pitchFamily="34" charset="0"/>
                <a:ea typeface="ＭＳ Ｐゴシック" pitchFamily="34" charset="-128"/>
              </a:rPr>
              <a:t> curves after the mathematician </a:t>
            </a:r>
            <a:r>
              <a:rPr lang="en-CA"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Carl Friedrich Gauss</a:t>
            </a:r>
            <a:r>
              <a:rPr lang="en-CA" dirty="0">
                <a:solidFill>
                  <a:schemeClr val="tx1"/>
                </a:solidFill>
                <a:latin typeface="Arial" panose="020B0604020202020204" pitchFamily="34" charset="0"/>
                <a:cs typeface="Arial" panose="020B0604020202020204" pitchFamily="34" charset="0"/>
              </a:rPr>
              <a:t>. </a:t>
            </a:r>
            <a:endParaRPr lang="en-US" sz="2800" dirty="0">
              <a:solidFill>
                <a:schemeClr val="tx1"/>
              </a:solidFill>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19046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152400"/>
            <a:ext cx="8077200" cy="1219200"/>
          </a:xfrm>
        </p:spPr>
        <p:txBody>
          <a:bodyPr/>
          <a:lstStyle/>
          <a:p>
            <a:pPr eaLnBrk="1" hangingPunct="1"/>
            <a:r>
              <a:rPr lang="en-US" sz="4000" dirty="0">
                <a:latin typeface="Gill Sans" charset="0"/>
                <a:ea typeface="ＭＳ Ｐゴシック" pitchFamily="34" charset="-128"/>
              </a:rPr>
              <a:t>Normal Distributions (2 of 5)</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550290" y="1686396"/>
                <a:ext cx="7860379" cy="4931685"/>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Bef>
                    <a:spcPts val="0"/>
                  </a:spcBef>
                  <a:spcAft>
                    <a:spcPts val="600"/>
                  </a:spcAft>
                  <a:buNone/>
                </a:pPr>
                <a:r>
                  <a:rPr lang="en-US" sz="2000" i="1" dirty="0">
                    <a:solidFill>
                      <a:srgbClr val="000000"/>
                    </a:solidFill>
                    <a:latin typeface="Arial" pitchFamily="34" charset="0"/>
                    <a:ea typeface="ＭＳ Ｐゴシック" pitchFamily="34" charset="-128"/>
                  </a:rPr>
                  <a:t>Unlike most distributions,</a:t>
                </a:r>
                <a:r>
                  <a:rPr lang="en-US" sz="2000" dirty="0">
                    <a:solidFill>
                      <a:srgbClr val="000000"/>
                    </a:solidFill>
                    <a:latin typeface="Arial" pitchFamily="34" charset="0"/>
                    <a:ea typeface="ＭＳ Ｐゴシック" pitchFamily="34" charset="-128"/>
                  </a:rPr>
                  <a:t> any particular Normal distribution is completely specified by two numbers—its mean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0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𝜎</m:t>
                    </m:r>
                  </m:oMath>
                </a14:m>
                <a:r>
                  <a:rPr lang="en-US" sz="2000" dirty="0">
                    <a:solidFill>
                      <a:srgbClr val="000000"/>
                    </a:solidFill>
                    <a:latin typeface="Arial" pitchFamily="34" charset="0"/>
                    <a:ea typeface="ＭＳ Ｐゴシック" pitchFamily="34" charset="-128"/>
                  </a:rPr>
                  <a:t>: </a:t>
                </a:r>
              </a:p>
              <a:p>
                <a:pPr marL="896938" lvl="1" indent="-454025"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mean is located at the center of the symmetric curve and is the same as the median. Changing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000" dirty="0">
                    <a:solidFill>
                      <a:srgbClr val="000000"/>
                    </a:solidFill>
                    <a:latin typeface="Arial" pitchFamily="34" charset="0"/>
                    <a:ea typeface="ＭＳ Ｐゴシック" pitchFamily="34" charset="-128"/>
                  </a:rPr>
                  <a:t> without changing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𝜎</m:t>
                    </m:r>
                  </m:oMath>
                </a14:m>
                <a:r>
                  <a:rPr lang="en-US" sz="2000" dirty="0">
                    <a:solidFill>
                      <a:srgbClr val="000000"/>
                    </a:solidFill>
                    <a:latin typeface="Arial" pitchFamily="34" charset="0"/>
                    <a:ea typeface="ＭＳ Ｐゴシック" pitchFamily="34" charset="-128"/>
                  </a:rPr>
                  <a:t> moves the Normal curve along the horizontal axis without changing its variability.</a:t>
                </a:r>
              </a:p>
              <a:p>
                <a:pPr marL="442913" lvl="1" indent="0" fontAlgn="auto">
                  <a:spcAft>
                    <a:spcPts val="0"/>
                  </a:spcAft>
                  <a:buClr>
                    <a:schemeClr val="accent3"/>
                  </a:buClr>
                  <a:buSzPct val="95000"/>
                  <a:buNone/>
                </a:pPr>
                <a:endParaRPr lang="en-US" sz="2000" dirty="0">
                  <a:solidFill>
                    <a:srgbClr val="000000"/>
                  </a:solidFill>
                  <a:latin typeface="Arial" pitchFamily="34" charset="0"/>
                  <a:ea typeface="ＭＳ Ｐゴシック" pitchFamily="34" charset="-128"/>
                </a:endParaRPr>
              </a:p>
              <a:p>
                <a:pPr marL="896938" lvl="1" indent="-454025"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standard deviation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𝜎</m:t>
                    </m:r>
                  </m:oMath>
                </a14:m>
                <a:r>
                  <a:rPr lang="en-US" sz="2000" i="1" dirty="0">
                    <a:solidFill>
                      <a:srgbClr val="000000"/>
                    </a:solidFill>
                    <a:latin typeface="Arial" pitchFamily="34" charset="0"/>
                    <a:ea typeface="ＭＳ Ｐゴシック" pitchFamily="34" charset="-128"/>
                  </a:rPr>
                  <a:t> </a:t>
                </a:r>
                <a:r>
                  <a:rPr lang="en-US" sz="2000" dirty="0">
                    <a:solidFill>
                      <a:srgbClr val="000000"/>
                    </a:solidFill>
                    <a:latin typeface="Arial" pitchFamily="34" charset="0"/>
                    <a:ea typeface="ＭＳ Ｐゴシック" pitchFamily="34" charset="-128"/>
                  </a:rPr>
                  <a:t>controls the variability of a Normal curve. When the standard deviation is larger, the area under the normal curve is less concentrated about the mean.</a:t>
                </a:r>
              </a:p>
              <a:p>
                <a:pPr marL="442913" lvl="1" indent="0" fontAlgn="auto">
                  <a:spcAft>
                    <a:spcPts val="0"/>
                  </a:spcAft>
                  <a:buClr>
                    <a:schemeClr val="accent3"/>
                  </a:buClr>
                  <a:buSzPct val="95000"/>
                  <a:buNone/>
                </a:pPr>
                <a:endParaRPr lang="en-US" sz="2000" dirty="0">
                  <a:solidFill>
                    <a:srgbClr val="000000"/>
                  </a:solidFill>
                  <a:latin typeface="Arial" pitchFamily="34" charset="0"/>
                  <a:ea typeface="ＭＳ Ｐゴシック" pitchFamily="34" charset="-128"/>
                </a:endParaRPr>
              </a:p>
              <a:p>
                <a:pPr marL="896938" lvl="1" indent="-454025"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standard deviation is the distance from the center to the change-of-curvature points on either side.</a:t>
                </a:r>
              </a:p>
              <a:p>
                <a:pPr fontAlgn="auto">
                  <a:spcAft>
                    <a:spcPts val="0"/>
                  </a:spcAft>
                </a:pPr>
                <a:endParaRPr lang="en-US" sz="2800" dirty="0">
                  <a:solidFill>
                    <a:srgbClr val="000000"/>
                  </a:solidFill>
                  <a:latin typeface="Arial" pitchFamily="34" charset="0"/>
                  <a:ea typeface="ＭＳ Ｐゴシック" pitchFamily="34" charset="-128"/>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550290" y="1686396"/>
                <a:ext cx="7860379" cy="4931685"/>
              </a:xfrm>
              <a:prstGeom prst="rect">
                <a:avLst/>
              </a:prstGeom>
              <a:blipFill>
                <a:blip r:embed="rId3"/>
                <a:stretch>
                  <a:fillRect t="-513" r="-1290"/>
                </a:stretch>
              </a:blipFill>
            </p:spPr>
            <p:txBody>
              <a:bodyPr/>
              <a:lstStyle/>
              <a:p>
                <a:r>
                  <a:rPr lang="en-US">
                    <a:noFill/>
                  </a:rPr>
                  <a:t> </a:t>
                </a:r>
              </a:p>
            </p:txBody>
          </p:sp>
        </mc:Fallback>
      </mc:AlternateContent>
    </p:spTree>
    <p:extLst>
      <p:ext uri="{BB962C8B-B14F-4D97-AF65-F5344CB8AC3E}">
        <p14:creationId xmlns:p14="http://schemas.microsoft.com/office/powerpoint/2010/main" val="307057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152400"/>
            <a:ext cx="8077200" cy="1219200"/>
          </a:xfrm>
        </p:spPr>
        <p:txBody>
          <a:bodyPr/>
          <a:lstStyle/>
          <a:p>
            <a:pPr eaLnBrk="1" hangingPunct="1"/>
            <a:r>
              <a:rPr lang="en-US" sz="4000" dirty="0">
                <a:latin typeface="Gill Sans" charset="0"/>
                <a:ea typeface="ＭＳ Ｐゴシック" pitchFamily="34" charset="-128"/>
              </a:rPr>
              <a:t>Normal Distributions (3 of 5)</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520700" y="1751584"/>
                <a:ext cx="7990254" cy="468542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 </a:t>
                </a:r>
                <a:r>
                  <a:rPr lang="en-US" sz="2600" b="1" dirty="0">
                    <a:solidFill>
                      <a:srgbClr val="9E0000"/>
                    </a:solidFill>
                    <a:latin typeface="Arial" pitchFamily="34" charset="0"/>
                    <a:ea typeface="ＭＳ Ｐゴシック" pitchFamily="34" charset="-128"/>
                  </a:rPr>
                  <a:t>Normal distribution</a:t>
                </a:r>
                <a:r>
                  <a:rPr lang="en-US" sz="2600" dirty="0">
                    <a:solidFill>
                      <a:srgbClr val="9E0000"/>
                    </a:solidFill>
                    <a:latin typeface="Arial" pitchFamily="34" charset="0"/>
                    <a:ea typeface="ＭＳ Ｐゴシック" pitchFamily="34" charset="-128"/>
                  </a:rPr>
                  <a:t> </a:t>
                </a:r>
                <a:r>
                  <a:rPr lang="en-US" sz="2600" dirty="0">
                    <a:solidFill>
                      <a:srgbClr val="000000"/>
                    </a:solidFill>
                    <a:latin typeface="Arial" pitchFamily="34" charset="0"/>
                    <a:ea typeface="ＭＳ Ｐゴシック" pitchFamily="34" charset="-128"/>
                  </a:rPr>
                  <a:t>is described by a Normal density curve. Any particular Normal distribution is completely specified by two numbers: its mean</a:t>
                </a:r>
                <a:r>
                  <a:rPr lang="en-US" sz="2600" i="1" dirty="0">
                    <a:solidFill>
                      <a:srgbClr val="000000"/>
                    </a:solidFill>
                    <a:latin typeface="Arial" pitchFamily="34" charset="0"/>
                    <a:ea typeface="ＭＳ Ｐゴシック" pitchFamily="34" charset="-128"/>
                  </a:rPr>
                  <a:t>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a:t>
                </a:r>
                <a:r>
                  <a:rPr lang="en-US" sz="2600" dirty="0">
                    <a:solidFill>
                      <a:srgbClr val="000000"/>
                    </a:solidFill>
                    <a:ea typeface="Cambria Math" panose="02040503050406030204" pitchFamily="18" charset="0"/>
                  </a:rPr>
                  <a:t>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𝜎</m:t>
                    </m:r>
                  </m:oMath>
                </a14:m>
                <a:r>
                  <a:rPr lang="en-US" sz="2600" dirty="0">
                    <a:solidFill>
                      <a:srgbClr val="000000"/>
                    </a:solidFill>
                    <a:latin typeface="Arial" pitchFamily="34" charset="0"/>
                    <a:ea typeface="ＭＳ Ｐゴシック" pitchFamily="34" charset="-128"/>
                  </a:rPr>
                  <a:t>. </a:t>
                </a:r>
              </a:p>
              <a:p>
                <a:pPr marL="180975" indent="0" fontAlgn="auto">
                  <a:spcAft>
                    <a:spcPts val="0"/>
                  </a:spcAft>
                  <a:buClr>
                    <a:schemeClr val="accent3"/>
                  </a:buClr>
                  <a:buSzPct val="95000"/>
                  <a:buNone/>
                </a:pPr>
                <a:endParaRPr lang="en-US" sz="2600" dirty="0">
                  <a:solidFill>
                    <a:srgbClr val="000000"/>
                  </a:solidFill>
                  <a:latin typeface="Arial" pitchFamily="34" charset="0"/>
                  <a:ea typeface="ＭＳ Ｐゴシック" pitchFamily="34" charset="-128"/>
                </a:endParaRPr>
              </a:p>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The mean of a Normal distribution is at the center of the symmetric Normal curve. The standard deviation is the distance from the center to the change-of-curvature points on either side.</a:t>
                </a:r>
              </a:p>
            </p:txBody>
          </p:sp>
        </mc:Choice>
        <mc:Fallback xmlns="">
          <p:sp>
            <p:nvSpPr>
              <p:cNvPr id="5" name="Rectangle 3"/>
              <p:cNvSpPr txBox="1">
                <a:spLocks noRot="1" noChangeAspect="1" noMove="1" noResize="1" noEditPoints="1" noAdjustHandles="1" noChangeArrowheads="1" noChangeShapeType="1" noTextEdit="1"/>
              </p:cNvSpPr>
              <p:nvPr/>
            </p:nvSpPr>
            <p:spPr>
              <a:xfrm>
                <a:off x="520700" y="1751584"/>
                <a:ext cx="7990254" cy="4685428"/>
              </a:xfrm>
              <a:prstGeom prst="rect">
                <a:avLst/>
              </a:prstGeom>
              <a:blipFill>
                <a:blip r:embed="rId3"/>
                <a:stretch>
                  <a:fillRect t="-1081" r="-126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8FCEEC9-FC72-2646-9A9B-0A0869A9300D}"/>
              </a:ext>
            </a:extLst>
          </p:cNvPr>
          <p:cNvCxnSpPr/>
          <p:nvPr/>
        </p:nvCxnSpPr>
        <p:spPr>
          <a:xfrm>
            <a:off x="457200" y="167225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288A4D-2826-C547-A423-0F4CA294B0DF}"/>
              </a:ext>
            </a:extLst>
          </p:cNvPr>
          <p:cNvCxnSpPr/>
          <p:nvPr/>
        </p:nvCxnSpPr>
        <p:spPr>
          <a:xfrm>
            <a:off x="457200" y="63249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43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A41B-31C0-4C4F-AFD4-9B09B6D474EA}"/>
              </a:ext>
            </a:extLst>
          </p:cNvPr>
          <p:cNvSpPr>
            <a:spLocks noGrp="1"/>
          </p:cNvSpPr>
          <p:nvPr>
            <p:ph type="title"/>
          </p:nvPr>
        </p:nvSpPr>
        <p:spPr/>
        <p:txBody>
          <a:bodyPr>
            <a:normAutofit fontScale="90000"/>
          </a:bodyPr>
          <a:lstStyle/>
          <a:p>
            <a:r>
              <a:rPr lang="en-US" sz="2600" b="1" dirty="0">
                <a:solidFill>
                  <a:schemeClr val="tx1"/>
                </a:solidFill>
              </a:rPr>
              <a:t>(Bonus slide! Just for curiosity, you don’t need to memorize this) </a:t>
            </a:r>
            <a:r>
              <a:rPr lang="en-US" sz="2600" dirty="0">
                <a:solidFill>
                  <a:schemeClr val="tx1"/>
                </a:solidFill>
              </a:rPr>
              <a:t>The </a:t>
            </a:r>
            <a:r>
              <a:rPr lang="en-US" sz="2600" b="1" dirty="0">
                <a:solidFill>
                  <a:schemeClr val="tx1"/>
                </a:solidFill>
              </a:rPr>
              <a:t>Normal density curve</a:t>
            </a:r>
            <a:r>
              <a:rPr lang="en-US" sz="2600" dirty="0">
                <a:solidFill>
                  <a:schemeClr val="tx1"/>
                </a:solidFill>
              </a:rPr>
              <a:t> is a mathematical function given by:</a:t>
            </a:r>
          </a:p>
        </p:txBody>
      </p:sp>
      <p:pic>
        <p:nvPicPr>
          <p:cNvPr id="9" name="Content Placeholder 8" descr="Chart&#10;&#10;Description automatically generated">
            <a:extLst>
              <a:ext uri="{FF2B5EF4-FFF2-40B4-BE49-F238E27FC236}">
                <a16:creationId xmlns:a16="http://schemas.microsoft.com/office/drawing/2014/main" id="{237C77E4-F1F7-B949-ABEC-78502ED523A7}"/>
              </a:ext>
            </a:extLst>
          </p:cNvPr>
          <p:cNvPicPr>
            <a:picLocks noGrp="1" noChangeAspect="1"/>
          </p:cNvPicPr>
          <p:nvPr>
            <p:ph idx="1"/>
          </p:nvPr>
        </p:nvPicPr>
        <p:blipFill>
          <a:blip r:embed="rId2"/>
          <a:stretch>
            <a:fillRect/>
          </a:stretch>
        </p:blipFill>
        <p:spPr>
          <a:xfrm>
            <a:off x="1353312" y="2344643"/>
            <a:ext cx="6958574" cy="3127277"/>
          </a:xfrm>
        </p:spPr>
      </p:pic>
    </p:spTree>
    <p:extLst>
      <p:ext uri="{BB962C8B-B14F-4D97-AF65-F5344CB8AC3E}">
        <p14:creationId xmlns:p14="http://schemas.microsoft.com/office/powerpoint/2010/main" val="103389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33173" y="536270"/>
            <a:ext cx="8010908" cy="739489"/>
          </a:xfrm>
        </p:spPr>
        <p:txBody>
          <a:bodyPr>
            <a:noAutofit/>
          </a:bodyPr>
          <a:lstStyle/>
          <a:p>
            <a:pPr algn="ctr"/>
            <a:r>
              <a:rPr lang="en-US" sz="4400" dirty="0">
                <a:latin typeface="Gill Sans" charset="0"/>
                <a:ea typeface="ＭＳ Ｐゴシック" pitchFamily="34" charset="-128"/>
              </a:rPr>
              <a:t>Normal Distributions (4 of 5)</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a:xfrm>
                <a:off x="388182" y="1408229"/>
                <a:ext cx="8367636" cy="184313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dirty="0">
                    <a:solidFill>
                      <a:srgbClr val="000000"/>
                    </a:solidFill>
                    <a:latin typeface="Arial" pitchFamily="34" charset="0"/>
                    <a:ea typeface="ＭＳ Ｐゴシック" pitchFamily="34" charset="-128"/>
                  </a:rPr>
                  <a:t>In the Normal distribution, with mean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68% of the observations fall within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95% of the observations fall within 2</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99.7% of the observations fall within 3</a:t>
                </a:r>
                <a14:m>
                  <m:oMath xmlns:m="http://schemas.openxmlformats.org/officeDocument/2006/math">
                    <m:r>
                      <a:rPr lang="en-US" i="1" dirty="0" smtClean="0">
                        <a:solidFill>
                          <a:srgbClr val="000000"/>
                        </a:solidFill>
                        <a:latin typeface="Cambria Math" panose="02040503050406030204" pitchFamily="18" charset="0"/>
                        <a:ea typeface="ＭＳ Ｐゴシック" pitchFamily="34" charset="-128"/>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a:t>
                </a:r>
              </a:p>
            </p:txBody>
          </p:sp>
        </mc:Choice>
        <mc:Fallback xmlns="">
          <p:sp>
            <p:nvSpPr>
              <p:cNvPr id="9" name="Rectangle 3"/>
              <p:cNvSpPr txBox="1">
                <a:spLocks noRot="1" noChangeAspect="1" noMove="1" noResize="1" noEditPoints="1" noAdjustHandles="1" noChangeArrowheads="1" noChangeShapeType="1" noTextEdit="1"/>
              </p:cNvSpPr>
              <p:nvPr/>
            </p:nvSpPr>
            <p:spPr>
              <a:xfrm>
                <a:off x="388182" y="1408229"/>
                <a:ext cx="8367636" cy="1843137"/>
              </a:xfrm>
              <a:prstGeom prst="rect">
                <a:avLst/>
              </a:prstGeom>
              <a:blipFill>
                <a:blip r:embed="rId3"/>
                <a:stretch>
                  <a:fillRect l="-152" t="-685" b="-2055"/>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DD3753BE-67A4-DA4E-A606-6821FFD2D541}"/>
              </a:ext>
            </a:extLst>
          </p:cNvPr>
          <p:cNvCxnSpPr/>
          <p:nvPr/>
        </p:nvCxnSpPr>
        <p:spPr>
          <a:xfrm>
            <a:off x="449269" y="14082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95FCFD-A267-0248-BD15-46C934F38182}"/>
              </a:ext>
            </a:extLst>
          </p:cNvPr>
          <p:cNvCxnSpPr/>
          <p:nvPr/>
        </p:nvCxnSpPr>
        <p:spPr>
          <a:xfrm>
            <a:off x="485128" y="3229291"/>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noChangeArrowheads="1"/>
          </p:cNvSpPr>
          <p:nvPr/>
        </p:nvSpPr>
        <p:spPr>
          <a:xfrm>
            <a:off x="980304" y="4137439"/>
            <a:ext cx="2963899" cy="199040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defTabSz="914400" fontAlgn="auto">
              <a:spcAft>
                <a:spcPts val="0"/>
              </a:spcAft>
            </a:pPr>
            <a:r>
              <a:rPr lang="en-US" sz="4400" dirty="0">
                <a:latin typeface="Gill Sans" charset="0"/>
                <a:ea typeface="ＭＳ Ｐゴシック" pitchFamily="34" charset="-128"/>
              </a:rPr>
              <a:t>The</a:t>
            </a:r>
            <a:br>
              <a:rPr lang="en-US" sz="4400" dirty="0">
                <a:latin typeface="Gill Sans" charset="0"/>
                <a:ea typeface="ＭＳ Ｐゴシック" pitchFamily="34" charset="-128"/>
              </a:rPr>
            </a:br>
            <a:r>
              <a:rPr lang="en-US" sz="4400" dirty="0">
                <a:latin typeface="Gill Sans" charset="0"/>
                <a:ea typeface="ＭＳ Ｐゴシック" pitchFamily="34" charset="-128"/>
              </a:rPr>
              <a:t>68–95–99.7</a:t>
            </a:r>
            <a:br>
              <a:rPr lang="en-US" sz="4400" dirty="0">
                <a:latin typeface="Gill Sans" charset="0"/>
                <a:ea typeface="ＭＳ Ｐゴシック" pitchFamily="34" charset="-128"/>
              </a:rPr>
            </a:br>
            <a:r>
              <a:rPr lang="en-US" sz="4400" dirty="0">
                <a:latin typeface="Gill Sans" charset="0"/>
                <a:ea typeface="ＭＳ Ｐゴシック" pitchFamily="34" charset="-128"/>
              </a:rPr>
              <a:t>Rule</a:t>
            </a:r>
          </a:p>
        </p:txBody>
      </p:sp>
      <p:pic>
        <p:nvPicPr>
          <p:cNvPr id="14338" name="Picture 2" descr="The curve has a mean of mu. Three standard deviations are marked at regular intervals to the left and right of mu, at mu minus sigma through mu minus 3 sigma on the left and mu plus sigma through mu plus 3 sigma on the right. The area under the curve between mu minus sigma and mu plus sigma represents 68 percent of the data. The area between mu minus 2 sigma and mu plus 2 sigma represents 95 percent. The area between mu minus 3 sigma and mu plus 3 sigma represents 99.7 percent. The remaining data lies beyond the third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73236" y="3244936"/>
            <a:ext cx="4613564" cy="349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0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32968" y="-352328"/>
            <a:ext cx="8077200" cy="1219200"/>
          </a:xfrm>
        </p:spPr>
        <p:txBody>
          <a:bodyPr/>
          <a:lstStyle/>
          <a:p>
            <a:pPr eaLnBrk="1" hangingPunct="1"/>
            <a:r>
              <a:rPr lang="en-US" sz="4000" dirty="0">
                <a:latin typeface="Gill Sans" charset="0"/>
                <a:ea typeface="ＭＳ Ｐゴシック" pitchFamily="34" charset="-128"/>
              </a:rPr>
              <a:t>Normal Distributions (5 of 5)</a:t>
            </a:r>
          </a:p>
        </p:txBody>
      </p:sp>
      <p:sp>
        <p:nvSpPr>
          <p:cNvPr id="9" name="Rectangle 3"/>
          <p:cNvSpPr txBox="1">
            <a:spLocks noChangeArrowheads="1"/>
          </p:cNvSpPr>
          <p:nvPr/>
        </p:nvSpPr>
        <p:spPr>
          <a:xfrm>
            <a:off x="53031" y="866872"/>
            <a:ext cx="8530032" cy="2439909"/>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distribution of Iowa Test of Basic Skills (ITBS) vocabulary scores for seventh-grade students in Gary, Indiana, is close to Normal. Suppose the distribution is </a:t>
            </a:r>
            <a:r>
              <a:rPr lang="en-US" sz="2000" b="1" i="1" dirty="0">
                <a:solidFill>
                  <a:schemeClr val="tx1"/>
                </a:solidFill>
                <a:latin typeface="Arial" pitchFamily="34" charset="0"/>
                <a:ea typeface="ＭＳ Ｐゴシック" pitchFamily="34" charset="-128"/>
              </a:rPr>
              <a:t>N</a:t>
            </a:r>
            <a:r>
              <a:rPr lang="en-US" sz="2000" b="1" dirty="0">
                <a:solidFill>
                  <a:schemeClr val="tx1"/>
                </a:solidFill>
                <a:latin typeface="Arial" pitchFamily="34" charset="0"/>
                <a:ea typeface="ＭＳ Ｐゴシック" pitchFamily="34" charset="-128"/>
              </a:rPr>
              <a:t>(6.84, 1.55).</a:t>
            </a:r>
            <a:endParaRPr lang="en-US" sz="2000" dirty="0">
              <a:solidFill>
                <a:schemeClr val="tx1"/>
              </a:solidFill>
              <a:latin typeface="Arial" pitchFamily="34" charset="0"/>
              <a:ea typeface="ＭＳ Ｐゴシック" pitchFamily="34" charset="-128"/>
            </a:endParaRP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Sketch the Normal density curve for this distribution.</a:t>
            </a: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What percent of ITBS scores are between 3.74 and 9.94?</a:t>
            </a:r>
          </a:p>
          <a:p>
            <a:pPr marL="625475" indent="-444500"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What percent of the scores are above 5.29?</a:t>
            </a:r>
          </a:p>
        </p:txBody>
      </p:sp>
      <p:pic>
        <p:nvPicPr>
          <p:cNvPr id="2" name="Picture 1" descr="A normal distribution curve of Iowa test scores with percent of observations labeled.">
            <a:extLst>
              <a:ext uri="{FF2B5EF4-FFF2-40B4-BE49-F238E27FC236}">
                <a16:creationId xmlns:a16="http://schemas.microsoft.com/office/drawing/2014/main" id="{F359A7EC-C8B6-CB47-A6C7-06D4E77A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258" y="3117273"/>
            <a:ext cx="5177578" cy="3657600"/>
          </a:xfrm>
          <a:prstGeom prst="rect">
            <a:avLst/>
          </a:prstGeom>
        </p:spPr>
      </p:pic>
      <p:cxnSp>
        <p:nvCxnSpPr>
          <p:cNvPr id="4" name="Straight Arrow Connector 3">
            <a:extLst>
              <a:ext uri="{FF2B5EF4-FFF2-40B4-BE49-F238E27FC236}">
                <a16:creationId xmlns:a16="http://schemas.microsoft.com/office/drawing/2014/main" id="{06BAA476-40A0-5B40-AF16-5BD7E3ABCFAE}"/>
              </a:ext>
            </a:extLst>
          </p:cNvPr>
          <p:cNvCxnSpPr>
            <a:cxnSpLocks/>
          </p:cNvCxnSpPr>
          <p:nvPr/>
        </p:nvCxnSpPr>
        <p:spPr>
          <a:xfrm>
            <a:off x="6794695" y="2518117"/>
            <a:ext cx="436099" cy="33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FF0968-746C-7F42-AC9B-13FC83A181FD}"/>
              </a:ext>
            </a:extLst>
          </p:cNvPr>
          <p:cNvSpPr txBox="1"/>
          <p:nvPr/>
        </p:nvSpPr>
        <p:spPr>
          <a:xfrm>
            <a:off x="6530605" y="2849581"/>
            <a:ext cx="2444583" cy="579419"/>
          </a:xfrm>
          <a:prstGeom prst="rect">
            <a:avLst/>
          </a:prstGeom>
          <a:ln>
            <a:solidFill>
              <a:schemeClr val="accent1">
                <a:shade val="50000"/>
              </a:schemeClr>
            </a:solidFill>
          </a:ln>
        </p:spPr>
        <p:txBody>
          <a:bodyPr wrap="none" rtlCol="0">
            <a:normAutofit fontScale="92500" lnSpcReduction="10000"/>
          </a:bodyPr>
          <a:lstStyle/>
          <a:p>
            <a:pPr fontAlgn="auto">
              <a:spcAft>
                <a:spcPts val="0"/>
              </a:spcAft>
            </a:pPr>
            <a:r>
              <a:rPr lang="en-US" dirty="0">
                <a:solidFill>
                  <a:srgbClr val="000000"/>
                </a:solidFill>
                <a:latin typeface="Arial" pitchFamily="34" charset="0"/>
                <a:ea typeface="ＭＳ Ｐゴシック" pitchFamily="34" charset="-128"/>
              </a:rPr>
              <a:t>9.94  = mean + 2*</a:t>
            </a:r>
            <a:r>
              <a:rPr lang="en-US" dirty="0" err="1">
                <a:solidFill>
                  <a:srgbClr val="000000"/>
                </a:solidFill>
                <a:latin typeface="Arial" pitchFamily="34" charset="0"/>
                <a:ea typeface="ＭＳ Ｐゴシック" pitchFamily="34" charset="-128"/>
              </a:rPr>
              <a:t>sd</a:t>
            </a:r>
            <a:endParaRPr lang="en-US" dirty="0">
              <a:solidFill>
                <a:srgbClr val="000000"/>
              </a:solidFill>
              <a:latin typeface="Arial" pitchFamily="34" charset="0"/>
              <a:ea typeface="ＭＳ Ｐゴシック" pitchFamily="34" charset="-128"/>
            </a:endParaRPr>
          </a:p>
          <a:p>
            <a:pPr fontAlgn="auto">
              <a:spcAft>
                <a:spcPts val="0"/>
              </a:spcAft>
            </a:pPr>
            <a:r>
              <a:rPr lang="en-US" dirty="0">
                <a:solidFill>
                  <a:srgbClr val="000000"/>
                </a:solidFill>
              </a:rPr>
              <a:t>         = 6.84 + 2*1.55 </a:t>
            </a:r>
            <a:endParaRPr lang="en-US" dirty="0">
              <a:solidFill>
                <a:srgbClr val="000000"/>
              </a:solidFill>
              <a:latin typeface="Arial" pitchFamily="34" charset="0"/>
              <a:ea typeface="ＭＳ Ｐゴシック" pitchFamily="34" charset="-128"/>
            </a:endParaRPr>
          </a:p>
        </p:txBody>
      </p:sp>
      <p:sp>
        <p:nvSpPr>
          <p:cNvPr id="7" name="TextBox 6">
            <a:extLst>
              <a:ext uri="{FF2B5EF4-FFF2-40B4-BE49-F238E27FC236}">
                <a16:creationId xmlns:a16="http://schemas.microsoft.com/office/drawing/2014/main" id="{FE4E9F9C-41F0-8741-833A-CF8755158944}"/>
              </a:ext>
            </a:extLst>
          </p:cNvPr>
          <p:cNvSpPr txBox="1"/>
          <p:nvPr/>
        </p:nvSpPr>
        <p:spPr>
          <a:xfrm>
            <a:off x="6699417" y="1496507"/>
            <a:ext cx="2444583" cy="579419"/>
          </a:xfrm>
          <a:prstGeom prst="rect">
            <a:avLst/>
          </a:prstGeom>
          <a:ln>
            <a:solidFill>
              <a:schemeClr val="accent1">
                <a:shade val="50000"/>
              </a:schemeClr>
            </a:solidFill>
          </a:ln>
        </p:spPr>
        <p:txBody>
          <a:bodyPr wrap="none" rtlCol="0">
            <a:normAutofit fontScale="92500" lnSpcReduction="10000"/>
          </a:bodyPr>
          <a:lstStyle/>
          <a:p>
            <a:pPr fontAlgn="auto">
              <a:spcAft>
                <a:spcPts val="0"/>
              </a:spcAft>
            </a:pPr>
            <a:r>
              <a:rPr lang="en-US" dirty="0">
                <a:solidFill>
                  <a:srgbClr val="000000"/>
                </a:solidFill>
              </a:rPr>
              <a:t>3</a:t>
            </a:r>
            <a:r>
              <a:rPr lang="en-US" dirty="0">
                <a:solidFill>
                  <a:srgbClr val="000000"/>
                </a:solidFill>
                <a:latin typeface="Arial" pitchFamily="34" charset="0"/>
                <a:ea typeface="ＭＳ Ｐゴシック" pitchFamily="34" charset="-128"/>
              </a:rPr>
              <a:t>.74  = mean - 2*</a:t>
            </a:r>
            <a:r>
              <a:rPr lang="en-US" dirty="0" err="1">
                <a:solidFill>
                  <a:srgbClr val="000000"/>
                </a:solidFill>
                <a:latin typeface="Arial" pitchFamily="34" charset="0"/>
                <a:ea typeface="ＭＳ Ｐゴシック" pitchFamily="34" charset="-128"/>
              </a:rPr>
              <a:t>sd</a:t>
            </a:r>
            <a:endParaRPr lang="en-US" dirty="0">
              <a:solidFill>
                <a:srgbClr val="000000"/>
              </a:solidFill>
              <a:latin typeface="Arial" pitchFamily="34" charset="0"/>
              <a:ea typeface="ＭＳ Ｐゴシック" pitchFamily="34" charset="-128"/>
            </a:endParaRPr>
          </a:p>
          <a:p>
            <a:pPr fontAlgn="auto">
              <a:spcAft>
                <a:spcPts val="0"/>
              </a:spcAft>
            </a:pPr>
            <a:r>
              <a:rPr lang="en-US" dirty="0">
                <a:solidFill>
                  <a:srgbClr val="000000"/>
                </a:solidFill>
              </a:rPr>
              <a:t>         = 6.84 - 2*1.55 </a:t>
            </a:r>
            <a:endParaRPr lang="en-US" dirty="0">
              <a:solidFill>
                <a:srgbClr val="000000"/>
              </a:solidFill>
              <a:latin typeface="Arial" pitchFamily="34" charset="0"/>
              <a:ea typeface="ＭＳ Ｐゴシック" pitchFamily="34" charset="-128"/>
            </a:endParaRPr>
          </a:p>
        </p:txBody>
      </p:sp>
      <p:cxnSp>
        <p:nvCxnSpPr>
          <p:cNvPr id="8" name="Straight Arrow Connector 7">
            <a:extLst>
              <a:ext uri="{FF2B5EF4-FFF2-40B4-BE49-F238E27FC236}">
                <a16:creationId xmlns:a16="http://schemas.microsoft.com/office/drawing/2014/main" id="{04C7846E-4C4C-3C43-B165-2ADFAFD96078}"/>
              </a:ext>
            </a:extLst>
          </p:cNvPr>
          <p:cNvCxnSpPr>
            <a:cxnSpLocks/>
          </p:cNvCxnSpPr>
          <p:nvPr/>
        </p:nvCxnSpPr>
        <p:spPr>
          <a:xfrm flipV="1">
            <a:off x="5888736" y="1760579"/>
            <a:ext cx="810681" cy="54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32968" y="-352328"/>
            <a:ext cx="8077200" cy="1219200"/>
          </a:xfrm>
        </p:spPr>
        <p:txBody>
          <a:bodyPr/>
          <a:lstStyle/>
          <a:p>
            <a:pPr eaLnBrk="1" hangingPunct="1"/>
            <a:r>
              <a:rPr lang="en-US" sz="4000" dirty="0">
                <a:latin typeface="Gill Sans" charset="0"/>
                <a:ea typeface="ＭＳ Ｐゴシック" pitchFamily="34" charset="-128"/>
              </a:rPr>
              <a:t>Normal Distributions (5 of 5) – Cont.</a:t>
            </a:r>
          </a:p>
        </p:txBody>
      </p:sp>
      <p:pic>
        <p:nvPicPr>
          <p:cNvPr id="2" name="Picture 1" descr="A normal distribution curve of Iowa test scores with percent of observations labeled.">
            <a:extLst>
              <a:ext uri="{FF2B5EF4-FFF2-40B4-BE49-F238E27FC236}">
                <a16:creationId xmlns:a16="http://schemas.microsoft.com/office/drawing/2014/main" id="{F359A7EC-C8B6-CB47-A6C7-06D4E77A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68" y="967193"/>
            <a:ext cx="4868968" cy="3439588"/>
          </a:xfrm>
          <a:prstGeom prst="rect">
            <a:avLst/>
          </a:prstGeom>
        </p:spPr>
      </p:pic>
      <p:pic>
        <p:nvPicPr>
          <p:cNvPr id="3" name="Picture 2" descr="Each curve shows the same distribution. In the first curve, values 5.29 and 8.39 are marked to the left and right of the mean. The area between them is shaded, representing 68 percent. In the second, the area to the right of 8.39 is shaded, representing 16 percent. In the third, the area right of 5.29 is shaded, representing 84 percent. The percentage between 5.29 and 8.39 + the percentage above 8.39 = the percentage above 5.29. 68 percent+ 16 percent = 84 percent.">
            <a:extLst>
              <a:ext uri="{FF2B5EF4-FFF2-40B4-BE49-F238E27FC236}">
                <a16:creationId xmlns:a16="http://schemas.microsoft.com/office/drawing/2014/main" id="{40E5A64E-063F-0448-A15F-AA756700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75" y="4730955"/>
            <a:ext cx="6652316" cy="1758937"/>
          </a:xfrm>
          <a:prstGeom prst="rect">
            <a:avLst/>
          </a:prstGeom>
        </p:spPr>
      </p:pic>
    </p:spTree>
    <p:extLst>
      <p:ext uri="{BB962C8B-B14F-4D97-AF65-F5344CB8AC3E}">
        <p14:creationId xmlns:p14="http://schemas.microsoft.com/office/powerpoint/2010/main" val="357906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395965"/>
            <a:ext cx="8077200" cy="1219200"/>
          </a:xfrm>
        </p:spPr>
        <p:txBody>
          <a:bodyPr/>
          <a:lstStyle/>
          <a:p>
            <a:pPr eaLnBrk="1" hangingPunct="1"/>
            <a:r>
              <a:rPr lang="en-US" dirty="0">
                <a:latin typeface="Gill Sans" charset="0"/>
                <a:ea typeface="ＭＳ Ｐゴシック" pitchFamily="34" charset="-128"/>
              </a:rPr>
              <a:t>Standardizing (1 of 2)</a:t>
            </a:r>
          </a:p>
        </p:txBody>
      </p:sp>
      <mc:AlternateContent xmlns:mc="http://schemas.openxmlformats.org/markup-compatibility/2006" xmlns:a14="http://schemas.microsoft.com/office/drawing/2010/main">
        <mc:Choice Requires="a14">
          <p:sp>
            <p:nvSpPr>
              <p:cNvPr id="11" name="Rectangle 3" descr="Rectangular shape highlights the data related to &quot;Exploring a distribution&quot;."/>
              <p:cNvSpPr txBox="1">
                <a:spLocks noChangeArrowheads="1"/>
              </p:cNvSpPr>
              <p:nvPr/>
            </p:nvSpPr>
            <p:spPr>
              <a:xfrm>
                <a:off x="414480" y="1797231"/>
                <a:ext cx="8331200" cy="496570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All Normal distributions are the same if we measure in units of size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𝜎</m:t>
                    </m:r>
                  </m:oMath>
                </a14:m>
                <a:r>
                  <a:rPr lang="en-US" sz="2800" dirty="0">
                    <a:solidFill>
                      <a:srgbClr val="000000"/>
                    </a:solidFill>
                    <a:latin typeface="Arial" pitchFamily="34" charset="0"/>
                    <a:ea typeface="ＭＳ Ｐゴシック" pitchFamily="34" charset="-128"/>
                  </a:rPr>
                  <a:t> </a:t>
                </a:r>
                <a:r>
                  <a:rPr lang="en-US" sz="2600" dirty="0">
                    <a:solidFill>
                      <a:srgbClr val="000000"/>
                    </a:solidFill>
                    <a:latin typeface="Arial" pitchFamily="34" charset="0"/>
                    <a:ea typeface="ＭＳ Ｐゴシック" pitchFamily="34" charset="-128"/>
                  </a:rPr>
                  <a:t>from the mean </a:t>
                </a:r>
                <a14:m>
                  <m:oMath xmlns:m="http://schemas.openxmlformats.org/officeDocument/2006/math">
                    <m:r>
                      <a:rPr lang="en-US" sz="2600" i="1" dirty="0" smtClean="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as center.</a:t>
                </a:r>
              </a:p>
              <a:p>
                <a:pPr marL="547688" indent="-457200" fontAlgn="auto">
                  <a:spcAft>
                    <a:spcPts val="120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Changing to these units is called </a:t>
                </a:r>
                <a:r>
                  <a:rPr lang="en-US" sz="2600" i="1" dirty="0">
                    <a:solidFill>
                      <a:srgbClr val="000000"/>
                    </a:solidFill>
                    <a:latin typeface="Arial" pitchFamily="34" charset="0"/>
                    <a:ea typeface="ＭＳ Ｐゴシック" pitchFamily="34" charset="-128"/>
                  </a:rPr>
                  <a:t>standardizing</a:t>
                </a:r>
                <a:r>
                  <a:rPr lang="en-US" sz="2600" dirty="0">
                    <a:solidFill>
                      <a:srgbClr val="000000"/>
                    </a:solidFill>
                    <a:latin typeface="Arial" pitchFamily="34" charset="0"/>
                    <a:ea typeface="ＭＳ Ｐゴシック" pitchFamily="34" charset="-128"/>
                  </a:rPr>
                  <a:t>.</a:t>
                </a:r>
                <a:endParaRPr lang="en-US" sz="800" dirty="0">
                  <a:solidFill>
                    <a:srgbClr val="000000"/>
                  </a:solidFill>
                  <a:latin typeface="Arial" pitchFamily="34" charset="0"/>
                  <a:ea typeface="ＭＳ Ｐゴシック" pitchFamily="34" charset="-128"/>
                </a:endParaRPr>
              </a:p>
              <a:p>
                <a:pPr marL="68580" indent="0" fontAlgn="auto">
                  <a:spcAft>
                    <a:spcPts val="0"/>
                  </a:spcAft>
                  <a:buNone/>
                </a:pPr>
                <a:r>
                  <a:rPr lang="en-US" sz="2600" b="1" dirty="0">
                    <a:solidFill>
                      <a:srgbClr val="000000"/>
                    </a:solidFill>
                    <a:latin typeface="Arial" pitchFamily="34" charset="0"/>
                    <a:ea typeface="ＭＳ Ｐゴシック" pitchFamily="34" charset="-128"/>
                  </a:rPr>
                  <a:t>STANDARDIZING AND </a:t>
                </a:r>
                <a:r>
                  <a:rPr lang="en-US" sz="2600" b="1" i="1" dirty="0">
                    <a:solidFill>
                      <a:srgbClr val="000000"/>
                    </a:solidFill>
                    <a:latin typeface="Arial" pitchFamily="34" charset="0"/>
                    <a:ea typeface="ＭＳ Ｐゴシック" pitchFamily="34" charset="-128"/>
                  </a:rPr>
                  <a:t>z</a:t>
                </a:r>
                <a:r>
                  <a:rPr lang="en-US" sz="2600" b="1" dirty="0">
                    <a:solidFill>
                      <a:srgbClr val="000000"/>
                    </a:solidFill>
                    <a:latin typeface="Arial" pitchFamily="34" charset="0"/>
                    <a:ea typeface="ＭＳ Ｐゴシック" pitchFamily="34" charset="-128"/>
                  </a:rPr>
                  <a:t>-SCORES</a:t>
                </a: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If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an observation from a distribution that has mean </a:t>
                </a:r>
                <a14:m>
                  <m:oMath xmlns:m="http://schemas.openxmlformats.org/officeDocument/2006/math">
                    <m:r>
                      <a:rPr lang="en-US" sz="2600" i="1" dirty="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𝜎</m:t>
                    </m:r>
                  </m:oMath>
                </a14:m>
                <a:r>
                  <a:rPr lang="en-US" sz="2600" dirty="0">
                    <a:solidFill>
                      <a:srgbClr val="000000"/>
                    </a:solidFill>
                    <a:latin typeface="Arial" pitchFamily="34" charset="0"/>
                    <a:ea typeface="ＭＳ Ｐゴシック" pitchFamily="34" charset="-128"/>
                  </a:rPr>
                  <a:t>, then the </a:t>
                </a:r>
                <a:r>
                  <a:rPr lang="en-US" sz="2600" b="1" dirty="0">
                    <a:solidFill>
                      <a:srgbClr val="9E0000"/>
                    </a:solidFill>
                    <a:latin typeface="Arial" pitchFamily="34" charset="0"/>
                    <a:ea typeface="ＭＳ Ｐゴシック" pitchFamily="34" charset="-128"/>
                  </a:rPr>
                  <a:t>standardized value</a:t>
                </a:r>
                <a:r>
                  <a:rPr lang="en-US" sz="2600" dirty="0">
                    <a:solidFill>
                      <a:srgbClr val="000000"/>
                    </a:solidFill>
                    <a:latin typeface="Arial" pitchFamily="34" charset="0"/>
                    <a:ea typeface="ＭＳ Ｐゴシック" pitchFamily="34" charset="-128"/>
                  </a:rPr>
                  <a:t> of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r>
                        <a:rPr lang="en-US" sz="2600" i="1" dirty="0" smtClean="0">
                          <a:solidFill>
                            <a:srgbClr val="000000"/>
                          </a:solidFill>
                          <a:latin typeface="Cambria Math" panose="02040503050406030204" pitchFamily="18" charset="0"/>
                          <a:ea typeface="ＭＳ Ｐゴシック" pitchFamily="34" charset="-128"/>
                        </a:rPr>
                        <m:t>=</m:t>
                      </m:r>
                      <m:f>
                        <m:fPr>
                          <m:ctrlPr>
                            <a:rPr lang="en-US" sz="2600" i="1" dirty="0" smtClean="0">
                              <a:solidFill>
                                <a:srgbClr val="000000"/>
                              </a:solidFill>
                              <a:latin typeface="Cambria Math" panose="02040503050406030204" pitchFamily="18" charset="0"/>
                              <a:ea typeface="ＭＳ Ｐゴシック" pitchFamily="34" charset="-128"/>
                            </a:rPr>
                          </m:ctrlPr>
                        </m:fPr>
                        <m:num>
                          <m:r>
                            <a:rPr lang="en-US" sz="2600" b="0" i="1" dirty="0" smtClean="0">
                              <a:solidFill>
                                <a:srgbClr val="000000"/>
                              </a:solidFill>
                              <a:latin typeface="Cambria Math" panose="02040503050406030204" pitchFamily="18" charset="0"/>
                              <a:ea typeface="ＭＳ Ｐゴシック" pitchFamily="34" charset="-128"/>
                            </a:rPr>
                            <m:t>𝑥</m:t>
                          </m:r>
                          <m:r>
                            <a:rPr lang="en-US" sz="2600" b="0" i="1" dirty="0" smtClean="0">
                              <a:solidFill>
                                <a:srgbClr val="000000"/>
                              </a:solidFill>
                              <a:latin typeface="Cambria Math" panose="02040503050406030204" pitchFamily="18" charset="0"/>
                              <a:ea typeface="ＭＳ Ｐゴシック" pitchFamily="34" charset="-128"/>
                            </a:rPr>
                            <m:t>−</m:t>
                          </m:r>
                          <m:r>
                            <a:rPr lang="en-US" sz="2600" b="0" i="1" dirty="0" smtClean="0">
                              <a:solidFill>
                                <a:srgbClr val="000000"/>
                              </a:solidFill>
                              <a:latin typeface="Cambria Math" panose="02040503050406030204" pitchFamily="18" charset="0"/>
                              <a:ea typeface="Cambria Math" panose="02040503050406030204" pitchFamily="18" charset="0"/>
                            </a:rPr>
                            <m:t>𝜇</m:t>
                          </m:r>
                        </m:num>
                        <m:den>
                          <m:r>
                            <a:rPr lang="en-US" sz="2600" i="1" dirty="0" smtClean="0">
                              <a:solidFill>
                                <a:srgbClr val="000000"/>
                              </a:solidFill>
                              <a:latin typeface="Cambria Math" panose="02040503050406030204" pitchFamily="18" charset="0"/>
                              <a:ea typeface="Cambria Math" panose="02040503050406030204" pitchFamily="18" charset="0"/>
                            </a:rPr>
                            <m:t>𝜎</m:t>
                          </m:r>
                        </m:den>
                      </m:f>
                    </m:oMath>
                  </m:oMathPara>
                </a14:m>
                <a:endParaRPr lang="en-US" sz="2600" dirty="0">
                  <a:solidFill>
                    <a:srgbClr val="000000"/>
                  </a:solidFill>
                  <a:latin typeface="Arial" pitchFamily="34" charset="0"/>
                  <a:ea typeface="ＭＳ Ｐゴシック" pitchFamily="34" charset="-128"/>
                </a:endParaRP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 standardized value is often called a </a:t>
                </a:r>
                <a:r>
                  <a:rPr lang="en-US" sz="2600" b="1" i="1" dirty="0">
                    <a:solidFill>
                      <a:srgbClr val="9E0000"/>
                    </a:solidFill>
                    <a:latin typeface="Arial" pitchFamily="34" charset="0"/>
                    <a:ea typeface="ＭＳ Ｐゴシック" pitchFamily="34" charset="-128"/>
                  </a:rPr>
                  <a:t>z</a:t>
                </a:r>
                <a:r>
                  <a:rPr lang="en-US" sz="2600" b="1" dirty="0">
                    <a:solidFill>
                      <a:srgbClr val="9E0000"/>
                    </a:solidFill>
                    <a:latin typeface="Arial" pitchFamily="34" charset="0"/>
                    <a:ea typeface="ＭＳ Ｐゴシック" pitchFamily="34" charset="-128"/>
                  </a:rPr>
                  <a:t>-score</a:t>
                </a:r>
                <a:r>
                  <a:rPr lang="en-US" sz="2600" dirty="0">
                    <a:solidFill>
                      <a:srgbClr val="000000"/>
                    </a:solidFill>
                    <a:latin typeface="Arial" pitchFamily="34" charset="0"/>
                    <a:ea typeface="ＭＳ Ｐゴシック" pitchFamily="34" charset="-128"/>
                  </a:rPr>
                  <a:t>.</a:t>
                </a:r>
              </a:p>
            </p:txBody>
          </p:sp>
        </mc:Choice>
        <mc:Fallback xmlns="">
          <p:sp>
            <p:nvSpPr>
              <p:cNvPr id="11" name="Rectangle 3" descr="Rectangular shape highlights the data related to &quot;Exploring a distribution&quot;."/>
              <p:cNvSpPr txBox="1">
                <a:spLocks noRot="1" noChangeAspect="1" noMove="1" noResize="1" noEditPoints="1" noAdjustHandles="1" noChangeArrowheads="1" noChangeShapeType="1" noTextEdit="1"/>
              </p:cNvSpPr>
              <p:nvPr/>
            </p:nvSpPr>
            <p:spPr>
              <a:xfrm>
                <a:off x="414480" y="1797231"/>
                <a:ext cx="8331200" cy="4965707"/>
              </a:xfrm>
              <a:prstGeom prst="rect">
                <a:avLst/>
              </a:prstGeom>
              <a:blipFill>
                <a:blip r:embed="rId2"/>
                <a:stretch>
                  <a:fillRect l="-512" t="-1106" r="-182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245DA985-CC34-0C45-8C45-C5FA7581B6F3}"/>
              </a:ext>
            </a:extLst>
          </p:cNvPr>
          <p:cNvCxnSpPr/>
          <p:nvPr/>
        </p:nvCxnSpPr>
        <p:spPr>
          <a:xfrm>
            <a:off x="457200" y="3310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8F4614-AA12-574B-A467-0ECFFC711A0D}"/>
              </a:ext>
            </a:extLst>
          </p:cNvPr>
          <p:cNvCxnSpPr/>
          <p:nvPr/>
        </p:nvCxnSpPr>
        <p:spPr>
          <a:xfrm>
            <a:off x="457200" y="6358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US" sz="4000" dirty="0">
                <a:latin typeface="Gill Sans" charset="0"/>
                <a:ea typeface="ＭＳ Ｐゴシック" pitchFamily="34" charset="-128"/>
              </a:rPr>
              <a:t>Standardizing (2 of 2)</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214962" y="1577866"/>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b="1" dirty="0">
                    <a:solidFill>
                      <a:srgbClr val="000000"/>
                    </a:solidFill>
                    <a:latin typeface="Arial" pitchFamily="34" charset="0"/>
                    <a:ea typeface="ＭＳ Ｐゴシック" pitchFamily="34" charset="-128"/>
                  </a:rPr>
                  <a:t>Example:</a:t>
                </a:r>
              </a:p>
              <a:p>
                <a:pPr marL="68580" indent="0" fontAlgn="auto">
                  <a:spcAft>
                    <a:spcPts val="0"/>
                  </a:spcAft>
                  <a:buNone/>
                </a:pPr>
                <a:endParaRPr lang="en-US" sz="2200" b="1"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a:t>
                </a:r>
                <a:r>
                  <a:rPr lang="en-US" sz="2200" i="1" dirty="0">
                    <a:solidFill>
                      <a:srgbClr val="000000"/>
                    </a:solidFill>
                    <a:latin typeface="Arial" pitchFamily="34" charset="0"/>
                    <a:ea typeface="ＭＳ Ｐゴシック" pitchFamily="34" charset="-128"/>
                  </a:rPr>
                  <a:t>z</a:t>
                </a:r>
                <a:r>
                  <a:rPr lang="en-US" sz="2200" dirty="0">
                    <a:solidFill>
                      <a:srgbClr val="000000"/>
                    </a:solidFill>
                    <a:latin typeface="Arial" pitchFamily="34" charset="0"/>
                    <a:ea typeface="ＭＳ Ｐゴシック" pitchFamily="34" charset="-128"/>
                  </a:rPr>
                  <a:t> can be calculated by:</a:t>
                </a:r>
              </a:p>
              <a:p>
                <a:pPr marL="68580" indent="0" fontAlgn="auto">
                  <a:spcAft>
                    <a:spcPts val="0"/>
                  </a:spcAft>
                  <a:buClr>
                    <a:schemeClr val="accent3"/>
                  </a:buClr>
                  <a:buSzPct val="95000"/>
                  <a:buNone/>
                </a:pPr>
                <a:endParaRPr lang="en-US" sz="2000" i="1" dirty="0">
                  <a:solidFill>
                    <a:srgbClr val="000000"/>
                  </a:solidFill>
                  <a:latin typeface="Cambria Math" panose="02040503050406030204" pitchFamily="18" charset="0"/>
                  <a:ea typeface="ＭＳ Ｐゴシック" pitchFamily="34" charset="-128"/>
                </a:endParaRP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p:txBody>
          </p:sp>
        </mc:Choice>
        <mc:Fallback xmlns="">
          <p:sp>
            <p:nvSpPr>
              <p:cNvPr id="11" name="Rectangle 3"/>
              <p:cNvSpPr txBox="1">
                <a:spLocks noRot="1" noChangeAspect="1" noMove="1" noResize="1" noEditPoints="1" noAdjustHandles="1" noChangeArrowheads="1" noChangeShapeType="1" noTextEdit="1"/>
              </p:cNvSpPr>
              <p:nvPr/>
            </p:nvSpPr>
            <p:spPr>
              <a:xfrm>
                <a:off x="214962" y="1577866"/>
                <a:ext cx="8714076" cy="5862025"/>
              </a:xfrm>
              <a:prstGeom prst="rect">
                <a:avLst/>
              </a:prstGeom>
              <a:blipFill>
                <a:blip r:embed="rId2"/>
                <a:stretch>
                  <a:fillRect t="-866"/>
                </a:stretch>
              </a:blipFill>
            </p:spPr>
            <p:txBody>
              <a:bodyPr/>
              <a:lstStyle/>
              <a:p>
                <a:r>
                  <a:rPr lang="en-US">
                    <a:noFill/>
                  </a:rPr>
                  <a:t> </a:t>
                </a:r>
              </a:p>
            </p:txBody>
          </p:sp>
        </mc:Fallback>
      </mc:AlternateContent>
    </p:spTree>
    <p:extLst>
      <p:ext uri="{BB962C8B-B14F-4D97-AF65-F5344CB8AC3E}">
        <p14:creationId xmlns:p14="http://schemas.microsoft.com/office/powerpoint/2010/main" val="210380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483675" y="576056"/>
            <a:ext cx="7772400" cy="914400"/>
          </a:xfrm>
        </p:spPr>
        <p:txBody>
          <a:bodyPr/>
          <a:lstStyle/>
          <a:p>
            <a:pPr eaLnBrk="1" hangingPunct="1"/>
            <a:r>
              <a:rPr lang="en-US" dirty="0">
                <a:latin typeface="Gill Sans" charset="0"/>
                <a:ea typeface="ＭＳ Ｐゴシック" pitchFamily="34" charset="-128"/>
              </a:rPr>
              <a:t>In Chapter 3, we cover …</a:t>
            </a:r>
          </a:p>
        </p:txBody>
      </p:sp>
      <p:sp>
        <p:nvSpPr>
          <p:cNvPr id="18435" name="Rectangle 3"/>
          <p:cNvSpPr>
            <a:spLocks noGrp="1" noChangeArrowheads="1"/>
          </p:cNvSpPr>
          <p:nvPr>
            <p:ph idx="1"/>
          </p:nvPr>
        </p:nvSpPr>
        <p:spPr>
          <a:xfrm>
            <a:off x="483676" y="1632723"/>
            <a:ext cx="6813418" cy="5212799"/>
          </a:xfrm>
        </p:spPr>
        <p:txBody>
          <a:bodyPr>
            <a:normAutofit/>
          </a:bodyPr>
          <a:lstStyle/>
          <a:p>
            <a:pPr marL="442913" indent="-352425" eaLnBrk="1" hangingPunct="1">
              <a:spcAft>
                <a:spcPts val="1200"/>
              </a:spcAft>
            </a:pPr>
            <a:r>
              <a:rPr lang="en-US" dirty="0">
                <a:latin typeface="Arial" pitchFamily="34" charset="0"/>
                <a:ea typeface="ＭＳ Ｐゴシック" pitchFamily="34" charset="-128"/>
                <a:cs typeface="Arial" pitchFamily="34" charset="0"/>
              </a:rPr>
              <a:t>Density curves</a:t>
            </a:r>
          </a:p>
          <a:p>
            <a:pPr marL="442913" indent="-352425" eaLnBrk="1" hangingPunct="1">
              <a:spcAft>
                <a:spcPts val="1200"/>
              </a:spcAft>
            </a:pPr>
            <a:r>
              <a:rPr lang="en-US" dirty="0">
                <a:latin typeface="Arial" pitchFamily="34" charset="0"/>
                <a:ea typeface="ＭＳ Ｐゴシック" pitchFamily="34" charset="-128"/>
                <a:cs typeface="Arial" pitchFamily="34" charset="0"/>
              </a:rPr>
              <a:t>Describing density curves</a:t>
            </a:r>
          </a:p>
          <a:p>
            <a:pPr marL="442913" indent="-352425" eaLnBrk="1" hangingPunct="1">
              <a:spcAft>
                <a:spcPts val="1200"/>
              </a:spcAft>
            </a:pPr>
            <a:r>
              <a:rPr lang="en-US" dirty="0">
                <a:latin typeface="Arial" pitchFamily="34" charset="0"/>
                <a:ea typeface="ＭＳ Ｐゴシック" pitchFamily="34" charset="-128"/>
                <a:cs typeface="Arial" pitchFamily="34" charset="0"/>
              </a:rPr>
              <a:t>Normal distributions</a:t>
            </a:r>
          </a:p>
          <a:p>
            <a:pPr marL="442913" indent="-352425" eaLnBrk="1" hangingPunct="1">
              <a:spcAft>
                <a:spcPts val="1200"/>
              </a:spcAft>
            </a:pPr>
            <a:r>
              <a:rPr lang="en-US" dirty="0">
                <a:latin typeface="Arial" pitchFamily="34" charset="0"/>
                <a:ea typeface="ＭＳ Ｐゴシック" pitchFamily="34" charset="-128"/>
                <a:cs typeface="Arial" pitchFamily="34" charset="0"/>
              </a:rPr>
              <a:t>The 68–95–99.7 rule</a:t>
            </a:r>
          </a:p>
          <a:p>
            <a:pPr marL="442913" indent="-352425" eaLnBrk="1" hangingPunct="1">
              <a:spcAft>
                <a:spcPts val="1200"/>
              </a:spcAft>
            </a:pPr>
            <a:r>
              <a:rPr lang="en-US" dirty="0">
                <a:latin typeface="Arial" pitchFamily="34" charset="0"/>
                <a:ea typeface="ＭＳ Ｐゴシック" pitchFamily="34" charset="-128"/>
                <a:cs typeface="Arial" pitchFamily="34" charset="0"/>
              </a:rPr>
              <a:t>The standard Normal distribution</a:t>
            </a:r>
          </a:p>
          <a:p>
            <a:pPr marL="442913" indent="-352425" eaLnBrk="1" hangingPunct="1">
              <a:spcAft>
                <a:spcPts val="1200"/>
              </a:spcAft>
            </a:pPr>
            <a:r>
              <a:rPr lang="en-US" dirty="0">
                <a:latin typeface="Arial" pitchFamily="34" charset="0"/>
                <a:ea typeface="ＭＳ Ｐゴシック" pitchFamily="34" charset="-128"/>
                <a:cs typeface="Arial" pitchFamily="34" charset="0"/>
              </a:rPr>
              <a:t>Finding Normal proportions</a:t>
            </a:r>
          </a:p>
          <a:p>
            <a:pPr marL="442913" indent="-352425" eaLnBrk="1" hangingPunct="1">
              <a:spcAft>
                <a:spcPts val="1200"/>
              </a:spcAft>
            </a:pPr>
            <a:r>
              <a:rPr lang="en-US" dirty="0">
                <a:latin typeface="Arial" pitchFamily="34" charset="0"/>
                <a:ea typeface="ＭＳ Ｐゴシック" pitchFamily="34" charset="-128"/>
                <a:cs typeface="Arial" pitchFamily="34" charset="0"/>
              </a:rPr>
              <a:t>Using the standard Normal table</a:t>
            </a:r>
          </a:p>
          <a:p>
            <a:pPr marL="442913" indent="-352425" eaLnBrk="1" hangingPunct="1">
              <a:spcAft>
                <a:spcPts val="1200"/>
              </a:spcAft>
            </a:pPr>
            <a:r>
              <a:rPr lang="en-US" dirty="0">
                <a:latin typeface="Arial" pitchFamily="34" charset="0"/>
                <a:ea typeface="ＭＳ Ｐゴシック" pitchFamily="34" charset="-128"/>
                <a:cs typeface="Arial" pitchFamily="34" charset="0"/>
              </a:rPr>
              <a:t>Finding a value given a proportion</a:t>
            </a:r>
          </a:p>
        </p:txBody>
      </p:sp>
    </p:spTree>
    <p:extLst>
      <p:ext uri="{BB962C8B-B14F-4D97-AF65-F5344CB8AC3E}">
        <p14:creationId xmlns:p14="http://schemas.microsoft.com/office/powerpoint/2010/main" val="163257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US" sz="4000" dirty="0">
                <a:latin typeface="Gill Sans" charset="0"/>
                <a:ea typeface="ＭＳ Ｐゴシック" pitchFamily="34" charset="-128"/>
              </a:rPr>
              <a:t>Standardizing (2 of 2) – Cont.</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273984" y="995975"/>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b="1" dirty="0">
                    <a:solidFill>
                      <a:srgbClr val="000000"/>
                    </a:solidFill>
                    <a:latin typeface="Arial" pitchFamily="34" charset="0"/>
                    <a:ea typeface="ＭＳ Ｐゴシック" pitchFamily="34" charset="-128"/>
                  </a:rPr>
                  <a:t>Example:</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b="0" i="1" dirty="0" smtClean="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height</m:t>
                          </m:r>
                          <m:r>
                            <a:rPr lang="en-US" sz="2000" i="1" dirty="0">
                              <a:solidFill>
                                <a:srgbClr val="000000"/>
                              </a:solidFill>
                              <a:latin typeface="Cambria Math" panose="02040503050406030204" pitchFamily="18" charset="0"/>
                              <a:ea typeface="ＭＳ Ｐゴシック" pitchFamily="34" charset="-128"/>
                            </a:rPr>
                            <m:t>−</m:t>
                          </m:r>
                          <m:r>
                            <a:rPr lang="en-US" sz="2000" b="0" i="1" dirty="0" smtClean="0">
                              <a:solidFill>
                                <a:srgbClr val="000000"/>
                              </a:solidFill>
                              <a:latin typeface="Cambria Math" panose="02040503050406030204" pitchFamily="18" charset="0"/>
                              <a:ea typeface="Cambria Math" panose="02040503050406030204" pitchFamily="18" charset="0"/>
                            </a:rPr>
                            <m:t>64.1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oMath>
                  </m:oMathPara>
                </a14:m>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endParaRPr lang="en-US" sz="22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A woman's standardized height is the number of standard deviations by which her height differs from the mean height of all women aged 20 to 29. A woman 70 inches tall, for example, has standardized height </a:t>
                </a:r>
              </a:p>
              <a:p>
                <a:pPr marL="68580" indent="0"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70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b="0" i="1" dirty="0" smtClean="0">
                          <a:solidFill>
                            <a:srgbClr val="000000"/>
                          </a:solidFill>
                          <a:latin typeface="Cambria Math" panose="02040503050406030204" pitchFamily="18" charset="0"/>
                          <a:ea typeface="Cambria Math" panose="02040503050406030204" pitchFamily="18" charset="0"/>
                        </a:rPr>
                        <m:t>=1.59</m:t>
                      </m:r>
                    </m:oMath>
                  </m:oMathPara>
                </a14:m>
                <a:endParaRPr lang="en-US" sz="2000" dirty="0">
                  <a:solidFill>
                    <a:srgbClr val="000000"/>
                  </a:solidFill>
                  <a:latin typeface="Arial" pitchFamily="34" charset="0"/>
                  <a:ea typeface="ＭＳ Ｐゴシック" pitchFamily="34" charset="-128"/>
                </a:endParaRPr>
              </a:p>
              <a:p>
                <a:pPr marL="180975" indent="0" fontAlgn="auto">
                  <a:spcAft>
                    <a:spcPts val="0"/>
                  </a:spcAft>
                  <a:buNone/>
                </a:pPr>
                <a:r>
                  <a:rPr lang="en-US" sz="2000" dirty="0">
                    <a:solidFill>
                      <a:srgbClr val="000000"/>
                    </a:solidFill>
                    <a:latin typeface="Arial" pitchFamily="34" charset="0"/>
                    <a:ea typeface="ＭＳ Ｐゴシック" pitchFamily="34" charset="-128"/>
                  </a:rPr>
                  <a:t>  or 1.59 standard deviations </a:t>
                </a:r>
                <a:r>
                  <a:rPr lang="en-US" sz="2000" i="1" dirty="0">
                    <a:solidFill>
                      <a:srgbClr val="000000"/>
                    </a:solidFill>
                    <a:latin typeface="Arial" pitchFamily="34" charset="0"/>
                    <a:ea typeface="ＭＳ Ｐゴシック" pitchFamily="34" charset="-128"/>
                  </a:rPr>
                  <a:t>above</a:t>
                </a:r>
                <a:r>
                  <a:rPr lang="en-US" sz="2000" dirty="0">
                    <a:solidFill>
                      <a:srgbClr val="000000"/>
                    </a:solidFill>
                    <a:latin typeface="Arial" pitchFamily="34" charset="0"/>
                    <a:ea typeface="ＭＳ Ｐゴシック" pitchFamily="34" charset="-128"/>
                  </a:rPr>
                  <a:t> the mean. </a:t>
                </a:r>
              </a:p>
              <a:p>
                <a:pPr marL="180975" indent="0" fontAlgn="auto">
                  <a:spcAft>
                    <a:spcPts val="0"/>
                  </a:spcAft>
                  <a:buNone/>
                </a:pPr>
                <a:endParaRPr lang="en-US" sz="2000"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Similarly, a woman 5 feet (60 inches) tall has standardized height</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000" i="1" dirty="0">
                          <a:solidFill>
                            <a:srgbClr val="000000"/>
                          </a:solidFill>
                          <a:latin typeface="Cambria Math" panose="02040503050406030204" pitchFamily="18" charset="0"/>
                          <a:ea typeface="ＭＳ Ｐゴシック" pitchFamily="34" charset="-128"/>
                        </a:rPr>
                        <m:t>𝑧</m:t>
                      </m:r>
                      <m:r>
                        <a:rPr lang="en-US" sz="2000" i="1" dirty="0">
                          <a:solidFill>
                            <a:srgbClr val="000000"/>
                          </a:solidFill>
                          <a:latin typeface="Cambria Math" panose="02040503050406030204" pitchFamily="18" charset="0"/>
                          <a:ea typeface="ＭＳ Ｐゴシック" pitchFamily="34" charset="-128"/>
                        </a:rPr>
                        <m:t>=</m:t>
                      </m:r>
                      <m:f>
                        <m:fPr>
                          <m:ctrlPr>
                            <a:rPr lang="en-US" sz="2000" i="1" dirty="0">
                              <a:solidFill>
                                <a:srgbClr val="000000"/>
                              </a:solidFill>
                              <a:latin typeface="Cambria Math" panose="02040503050406030204" pitchFamily="18" charset="0"/>
                              <a:ea typeface="ＭＳ Ｐゴシック" pitchFamily="34" charset="-128"/>
                            </a:rPr>
                          </m:ctrlPr>
                        </m:fPr>
                        <m:num>
                          <m:r>
                            <m:rPr>
                              <m:nor/>
                            </m:rPr>
                            <a:rPr lang="en-US" sz="2000" b="0" i="0" dirty="0" smtClean="0">
                              <a:solidFill>
                                <a:srgbClr val="000000"/>
                              </a:solidFill>
                              <a:latin typeface="Cambria Math" panose="02040503050406030204" pitchFamily="18" charset="0"/>
                              <a:ea typeface="ＭＳ Ｐゴシック" pitchFamily="34" charset="-128"/>
                            </a:rPr>
                            <m:t>6</m:t>
                          </m:r>
                          <m:r>
                            <m:rPr>
                              <m:nor/>
                            </m:rPr>
                            <a:rPr lang="en-US" sz="2000" dirty="0">
                              <a:solidFill>
                                <a:srgbClr val="000000"/>
                              </a:solidFill>
                              <a:latin typeface="Cambria Math" panose="02040503050406030204" pitchFamily="18" charset="0"/>
                              <a:ea typeface="ＭＳ Ｐゴシック" pitchFamily="34" charset="-128"/>
                            </a:rPr>
                            <m:t>0</m:t>
                          </m:r>
                          <m:r>
                            <a:rPr lang="en-US" sz="2000" i="1" dirty="0">
                              <a:solidFill>
                                <a:srgbClr val="000000"/>
                              </a:solidFill>
                              <a:latin typeface="Cambria Math" panose="02040503050406030204" pitchFamily="18" charset="0"/>
                              <a:ea typeface="ＭＳ Ｐゴシック" pitchFamily="34" charset="-128"/>
                            </a:rPr>
                            <m:t>−</m:t>
                          </m:r>
                          <m:r>
                            <a:rPr lang="en-US" sz="2000" i="1" dirty="0">
                              <a:solidFill>
                                <a:srgbClr val="000000"/>
                              </a:solidFill>
                              <a:latin typeface="Cambria Math" panose="02040503050406030204" pitchFamily="18" charset="0"/>
                              <a:ea typeface="Cambria Math" panose="02040503050406030204" pitchFamily="18" charset="0"/>
                            </a:rPr>
                            <m:t>64.</m:t>
                          </m:r>
                          <m:r>
                            <a:rPr lang="en-US" sz="2000" b="0" i="1" dirty="0" smtClean="0">
                              <a:solidFill>
                                <a:srgbClr val="000000"/>
                              </a:solidFill>
                              <a:latin typeface="Cambria Math" panose="02040503050406030204" pitchFamily="18" charset="0"/>
                              <a:ea typeface="Cambria Math" panose="02040503050406030204" pitchFamily="18" charset="0"/>
                            </a:rPr>
                            <m:t>1</m:t>
                          </m:r>
                        </m:num>
                        <m:den>
                          <m:r>
                            <a:rPr lang="en-US" sz="2000" b="0" i="1" dirty="0" smtClean="0">
                              <a:solidFill>
                                <a:srgbClr val="000000"/>
                              </a:solidFill>
                              <a:latin typeface="Cambria Math" panose="02040503050406030204" pitchFamily="18" charset="0"/>
                              <a:ea typeface="Cambria Math" panose="02040503050406030204" pitchFamily="18" charset="0"/>
                            </a:rPr>
                            <m:t>3.7</m:t>
                          </m:r>
                        </m:den>
                      </m:f>
                      <m:r>
                        <a:rPr lang="en-US" sz="2000" i="1" dirty="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−1.11</m:t>
                      </m:r>
                    </m:oMath>
                  </m:oMathPara>
                </a14:m>
                <a:endParaRPr lang="en-US" sz="2000" dirty="0">
                  <a:solidFill>
                    <a:srgbClr val="000000"/>
                  </a:solidFill>
                  <a:latin typeface="Arial" pitchFamily="34" charset="0"/>
                  <a:ea typeface="ＭＳ Ｐゴシック" pitchFamily="34" charset="-128"/>
                </a:endParaRPr>
              </a:p>
              <a:p>
                <a:pPr marL="180975" indent="0" fontAlgn="auto">
                  <a:spcAft>
                    <a:spcPts val="0"/>
                  </a:spcAft>
                  <a:buNone/>
                </a:pPr>
                <a:r>
                  <a:rPr lang="en-US" sz="2000" dirty="0">
                    <a:solidFill>
                      <a:srgbClr val="000000"/>
                    </a:solidFill>
                    <a:latin typeface="Arial" pitchFamily="34" charset="0"/>
                    <a:ea typeface="ＭＳ Ｐゴシック" pitchFamily="34" charset="-128"/>
                  </a:rPr>
                  <a:t>  or 1.11 standard deviations </a:t>
                </a:r>
                <a:r>
                  <a:rPr lang="en-US" sz="2000" i="1" dirty="0">
                    <a:solidFill>
                      <a:srgbClr val="000000"/>
                    </a:solidFill>
                    <a:latin typeface="Arial" pitchFamily="34" charset="0"/>
                    <a:ea typeface="ＭＳ Ｐゴシック" pitchFamily="34" charset="-128"/>
                  </a:rPr>
                  <a:t>less than</a:t>
                </a:r>
                <a:r>
                  <a:rPr lang="en-US" sz="2000" dirty="0">
                    <a:solidFill>
                      <a:srgbClr val="000000"/>
                    </a:solidFill>
                    <a:latin typeface="Arial" pitchFamily="34" charset="0"/>
                    <a:ea typeface="ＭＳ Ｐゴシック" pitchFamily="34" charset="-128"/>
                  </a:rPr>
                  <a:t> the mean height.</a:t>
                </a:r>
              </a:p>
            </p:txBody>
          </p:sp>
        </mc:Choice>
        <mc:Fallback xmlns="">
          <p:sp>
            <p:nvSpPr>
              <p:cNvPr id="11" name="Rectangle 3"/>
              <p:cNvSpPr txBox="1">
                <a:spLocks noRot="1" noChangeAspect="1" noMove="1" noResize="1" noEditPoints="1" noAdjustHandles="1" noChangeArrowheads="1" noChangeShapeType="1" noTextEdit="1"/>
              </p:cNvSpPr>
              <p:nvPr/>
            </p:nvSpPr>
            <p:spPr>
              <a:xfrm>
                <a:off x="273984" y="995975"/>
                <a:ext cx="8714076" cy="5862025"/>
              </a:xfrm>
              <a:prstGeom prst="rect">
                <a:avLst/>
              </a:prstGeom>
              <a:blipFill>
                <a:blip r:embed="rId2"/>
                <a:stretch>
                  <a:fillRect t="-649"/>
                </a:stretch>
              </a:blipFill>
            </p:spPr>
            <p:txBody>
              <a:bodyPr/>
              <a:lstStyle/>
              <a:p>
                <a:r>
                  <a:rPr lang="en-US">
                    <a:noFill/>
                  </a:rPr>
                  <a:t> </a:t>
                </a:r>
              </a:p>
            </p:txBody>
          </p:sp>
        </mc:Fallback>
      </mc:AlternateContent>
    </p:spTree>
    <p:extLst>
      <p:ext uri="{BB962C8B-B14F-4D97-AF65-F5344CB8AC3E}">
        <p14:creationId xmlns:p14="http://schemas.microsoft.com/office/powerpoint/2010/main" val="307344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sz="4000" dirty="0">
                <a:latin typeface="Gill Sans" charset="0"/>
                <a:ea typeface="ＭＳ Ｐゴシック" pitchFamily="34" charset="-128"/>
              </a:rPr>
              <a:t>The Standard Normal Distribution</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0 and standard deviation 1.</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𝑥</m:t>
                    </m:r>
                  </m:oMath>
                </a14:m>
                <a:r>
                  <a:rPr lang="en-US" sz="2300" dirty="0">
                    <a:solidFill>
                      <a:srgbClr val="000000"/>
                    </a:solidFill>
                    <a:latin typeface="Arial" pitchFamily="34" charset="0"/>
                    <a:ea typeface="ＭＳ Ｐゴシック" pitchFamily="34" charset="-128"/>
                  </a:rPr>
                  <a:t> has 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a:solidFill>
                      <a:srgbClr val="000000"/>
                    </a:solidFill>
                    <a:latin typeface="Arial" pitchFamily="34" charset="0"/>
                    <a:ea typeface="ＭＳ Ｐゴシック" pitchFamily="34" charset="-128"/>
                  </a:rPr>
                  <a:t>, with mean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𝜇</m:t>
                    </m:r>
                  </m:oMath>
                </a14:m>
                <a:r>
                  <a:rPr lang="en-US" sz="23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𝜎</m:t>
                    </m:r>
                  </m:oMath>
                </a14:m>
                <a:r>
                  <a:rPr lang="en-US" sz="2300" dirty="0">
                    <a:solidFill>
                      <a:srgbClr val="000000"/>
                    </a:solidFill>
                    <a:latin typeface="Arial" pitchFamily="34" charset="0"/>
                    <a:ea typeface="ＭＳ Ｐゴシック" pitchFamily="34" charset="-128"/>
                  </a:rPr>
                  <a:t>, 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i="1" dirty="0">
                          <a:solidFill>
                            <a:srgbClr val="000000"/>
                          </a:solidFill>
                          <a:latin typeface="Cambria Math" panose="02040503050406030204" pitchFamily="18" charset="0"/>
                          <a:ea typeface="ＭＳ Ｐゴシック" pitchFamily="34" charset="-128"/>
                        </a:rPr>
                        <m:t>𝑧</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a:solidFill>
                          <a:srgbClr val="000000"/>
                        </a:solidFill>
                        <a:latin typeface="Cambria Math" panose="02040503050406030204" pitchFamily="18" charset="0"/>
                        <a:ea typeface="ＭＳ Ｐゴシック" pitchFamily="34" charset="-128"/>
                      </a:rPr>
                      <m:t>𝑁</m:t>
                    </m:r>
                    <m:d>
                      <m:dPr>
                        <m:ctrlPr>
                          <a:rPr lang="en-US" sz="2300" i="1">
                            <a:solidFill>
                              <a:srgbClr val="000000"/>
                            </a:solidFill>
                            <a:latin typeface="Cambria Math" panose="02040503050406030204" pitchFamily="18" charset="0"/>
                            <a:ea typeface="ＭＳ Ｐゴシック" pitchFamily="34" charset="-128"/>
                          </a:rPr>
                        </m:ctrlPr>
                      </m:dPr>
                      <m:e>
                        <m:r>
                          <a:rPr lang="en-US" sz="2300" b="0" i="1" smtClean="0">
                            <a:solidFill>
                              <a:srgbClr val="00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3"/>
                <a:stretch>
                  <a:fillRect l="-309" t="-1282" b="-384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4"/>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318740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223120"/>
            <a:ext cx="8077200" cy="1219200"/>
          </a:xfrm>
        </p:spPr>
        <p:txBody>
          <a:bodyPr/>
          <a:lstStyle/>
          <a:p>
            <a:pPr eaLnBrk="1" hangingPunct="1"/>
            <a:r>
              <a:rPr lang="en-US" sz="4000" dirty="0">
                <a:latin typeface="Gill Sans" charset="0"/>
                <a:ea typeface="ＭＳ Ｐゴシック" pitchFamily="34" charset="-128"/>
              </a:rPr>
              <a:t>Cumulative Proportions</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33061" y="1809042"/>
                <a:ext cx="8331200" cy="151164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800" dirty="0">
                    <a:solidFill>
                      <a:srgbClr val="000000"/>
                    </a:solidFill>
                    <a:latin typeface="Arial" pitchFamily="34" charset="0"/>
                    <a:ea typeface="ＭＳ Ｐゴシック" pitchFamily="34" charset="-128"/>
                  </a:rPr>
                  <a:t>The cumulative proportion for a value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i="1" dirty="0">
                    <a:solidFill>
                      <a:srgbClr val="000000"/>
                    </a:solidFill>
                    <a:latin typeface="Arial" pitchFamily="34" charset="0"/>
                    <a:ea typeface="ＭＳ Ｐゴシック" pitchFamily="34" charset="-128"/>
                  </a:rPr>
                  <a:t> </a:t>
                </a:r>
                <a:r>
                  <a:rPr lang="en-US" sz="2800" dirty="0">
                    <a:solidFill>
                      <a:srgbClr val="000000"/>
                    </a:solidFill>
                    <a:latin typeface="Arial" pitchFamily="34" charset="0"/>
                    <a:ea typeface="ＭＳ Ｐゴシック" pitchFamily="34" charset="-128"/>
                  </a:rPr>
                  <a:t>in a distribution is the proportion of observations in the distribution that are less than or equal to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33061" y="1809042"/>
                <a:ext cx="8331200" cy="1511645"/>
              </a:xfrm>
              <a:prstGeom prst="rect">
                <a:avLst/>
              </a:prstGeom>
              <a:blipFill rotWithShape="0">
                <a:blip r:embed="rId3"/>
                <a:stretch>
                  <a:fillRect l="-658" t="-4435" r="-73" b="-2016"/>
                </a:stretch>
              </a:blipFill>
            </p:spPr>
            <p:txBody>
              <a:bodyPr/>
              <a:lstStyle/>
              <a:p>
                <a:r>
                  <a:rPr lang="en-CA">
                    <a:noFill/>
                  </a:rPr>
                  <a:t> </a:t>
                </a:r>
              </a:p>
            </p:txBody>
          </p:sp>
        </mc:Fallback>
      </mc:AlternateContent>
      <p:cxnSp>
        <p:nvCxnSpPr>
          <p:cNvPr id="6" name="Straight Connector 5">
            <a:extLst>
              <a:ext uri="{FF2B5EF4-FFF2-40B4-BE49-F238E27FC236}">
                <a16:creationId xmlns:a16="http://schemas.microsoft.com/office/drawing/2014/main" id="{3A5E2ABD-893C-9E45-89F2-E0034D3D1F3D}"/>
              </a:ext>
            </a:extLst>
          </p:cNvPr>
          <p:cNvCxnSpPr/>
          <p:nvPr/>
        </p:nvCxnSpPr>
        <p:spPr>
          <a:xfrm>
            <a:off x="457200" y="180904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44A3BB-6A16-4941-9055-2F26EF759A00}"/>
              </a:ext>
            </a:extLst>
          </p:cNvPr>
          <p:cNvCxnSpPr/>
          <p:nvPr/>
        </p:nvCxnSpPr>
        <p:spPr>
          <a:xfrm>
            <a:off x="457200" y="329045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2" name="Picture 1" descr="Value x is marked to the left of the mean on a normal distribution curve. The area under the curve to the left of x is shaded, representing the cumulative proportion.">
            <a:extLst>
              <a:ext uri="{FF2B5EF4-FFF2-40B4-BE49-F238E27FC236}">
                <a16:creationId xmlns:a16="http://schemas.microsoft.com/office/drawing/2014/main" id="{E694B442-5919-B644-8284-60804580A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4899" y="3782828"/>
            <a:ext cx="3568801" cy="1978088"/>
          </a:xfrm>
          <a:prstGeom prst="rect">
            <a:avLst/>
          </a:prstGeom>
        </p:spPr>
      </p:pic>
    </p:spTree>
    <p:extLst>
      <p:ext uri="{BB962C8B-B14F-4D97-AF65-F5344CB8AC3E}">
        <p14:creationId xmlns:p14="http://schemas.microsoft.com/office/powerpoint/2010/main" val="75075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15490" y="185545"/>
            <a:ext cx="8077200" cy="1219200"/>
          </a:xfrm>
        </p:spPr>
        <p:txBody>
          <a:bodyPr>
            <a:normAutofit/>
          </a:bodyPr>
          <a:lstStyle/>
          <a:p>
            <a:pPr eaLnBrk="1" hangingPunct="1"/>
            <a:r>
              <a:rPr lang="en-US" sz="3200" dirty="0">
                <a:latin typeface="Gill Sans" charset="0"/>
                <a:ea typeface="ＭＳ Ｐゴシック" pitchFamily="34" charset="-128"/>
              </a:rPr>
              <a:t>Cumulative Proportions—Example 3.5 (1 of 6)</a:t>
            </a:r>
          </a:p>
        </p:txBody>
      </p:sp>
      <p:sp>
        <p:nvSpPr>
          <p:cNvPr id="11" name="Rectangle 3"/>
          <p:cNvSpPr txBox="1">
            <a:spLocks noChangeArrowheads="1"/>
          </p:cNvSpPr>
          <p:nvPr/>
        </p:nvSpPr>
        <p:spPr>
          <a:xfrm>
            <a:off x="184034" y="1688233"/>
            <a:ext cx="8471079" cy="5020380"/>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Who qualifies for college sports?</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combined scores of the almost 2.2 million high school seniors taking the SAT in 2018 were approximately Normal, with mean 1059 and standard deviation 210. What percent of high school seniors meet this SAT requirement of a combined score of 980 or better?</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Here is the calculation in a picture:</a:t>
            </a: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marL="68580" indent="0" fontAlgn="auto">
              <a:spcAft>
                <a:spcPts val="0"/>
              </a:spcAft>
              <a:buNone/>
            </a:pPr>
            <a:endParaRPr lang="en-US" sz="2000" dirty="0">
              <a:solidFill>
                <a:srgbClr val="000000"/>
              </a:solidFill>
              <a:latin typeface="Arial" pitchFamily="34" charset="0"/>
              <a:ea typeface="ＭＳ Ｐゴシック" pitchFamily="34" charset="-128"/>
            </a:endParaRPr>
          </a:p>
          <a:p>
            <a:pPr marL="68580" indent="0" fontAlgn="auto">
              <a:spcBef>
                <a:spcPts val="1800"/>
              </a:spcBef>
              <a:spcAft>
                <a:spcPts val="0"/>
              </a:spcAft>
              <a:buNone/>
            </a:pPr>
            <a:endParaRPr lang="en-US" sz="2000"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p:txBody>
      </p:sp>
      <p:pic>
        <p:nvPicPr>
          <p:cNvPr id="4" name="Picture 3" descr="Each curve shows the same distribution. In the first curve, value 980 is marked to the left of the mean. The area right of it is shaded. In the second, the total area is shaded. In the third, the area left of 980 is shaded. The area right of 980 = total area minus the area left of 980, or 1 minus 0.3534 = 0.6466.">
            <a:extLst>
              <a:ext uri="{FF2B5EF4-FFF2-40B4-BE49-F238E27FC236}">
                <a16:creationId xmlns:a16="http://schemas.microsoft.com/office/drawing/2014/main" id="{BD8060B8-3C58-B94E-B73A-C64DBCA5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8" y="4244741"/>
            <a:ext cx="8883640" cy="1395663"/>
          </a:xfrm>
          <a:prstGeom prst="rect">
            <a:avLst/>
          </a:prstGeom>
        </p:spPr>
      </p:pic>
      <p:cxnSp>
        <p:nvCxnSpPr>
          <p:cNvPr id="3" name="Straight Connector 2">
            <a:extLst>
              <a:ext uri="{FF2B5EF4-FFF2-40B4-BE49-F238E27FC236}">
                <a16:creationId xmlns:a16="http://schemas.microsoft.com/office/drawing/2014/main" id="{0FA31F71-31D9-2644-929D-30D979296D02}"/>
              </a:ext>
            </a:extLst>
          </p:cNvPr>
          <p:cNvCxnSpPr/>
          <p:nvPr/>
        </p:nvCxnSpPr>
        <p:spPr>
          <a:xfrm>
            <a:off x="1336431" y="4244741"/>
            <a:ext cx="0" cy="148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7954C5A-99E9-9447-904B-E63A8255D4DC}"/>
              </a:ext>
            </a:extLst>
          </p:cNvPr>
          <p:cNvCxnSpPr/>
          <p:nvPr/>
        </p:nvCxnSpPr>
        <p:spPr>
          <a:xfrm>
            <a:off x="4173415" y="4244741"/>
            <a:ext cx="0" cy="148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727C94-7764-D447-8182-4F24E82FA59A}"/>
              </a:ext>
            </a:extLst>
          </p:cNvPr>
          <p:cNvCxnSpPr/>
          <p:nvPr/>
        </p:nvCxnSpPr>
        <p:spPr>
          <a:xfrm>
            <a:off x="6986954" y="4244741"/>
            <a:ext cx="0" cy="148784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362345-7B1D-5B47-8774-1ABCE7FF1F35}"/>
              </a:ext>
            </a:extLst>
          </p:cNvPr>
          <p:cNvSpPr txBox="1"/>
          <p:nvPr/>
        </p:nvSpPr>
        <p:spPr>
          <a:xfrm>
            <a:off x="1068634"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
        <p:nvSpPr>
          <p:cNvPr id="10" name="TextBox 9">
            <a:extLst>
              <a:ext uri="{FF2B5EF4-FFF2-40B4-BE49-F238E27FC236}">
                <a16:creationId xmlns:a16="http://schemas.microsoft.com/office/drawing/2014/main" id="{7389BCCE-DA5F-2F41-8F8F-60DBEFB07757}"/>
              </a:ext>
            </a:extLst>
          </p:cNvPr>
          <p:cNvSpPr txBox="1"/>
          <p:nvPr/>
        </p:nvSpPr>
        <p:spPr>
          <a:xfrm>
            <a:off x="848577" y="5572277"/>
            <a:ext cx="345957" cy="266618"/>
          </a:xfrm>
          <a:prstGeom prst="rect">
            <a:avLst/>
          </a:prstGeom>
        </p:spPr>
        <p:txBody>
          <a:bodyPr wrap="none" rtlCol="0">
            <a:normAutofit lnSpcReduction="10000"/>
          </a:bodyPr>
          <a:lstStyle/>
          <a:p>
            <a:pPr fontAlgn="auto">
              <a:spcAft>
                <a:spcPts val="0"/>
              </a:spcAft>
            </a:pPr>
            <a:r>
              <a:rPr lang="en-US" sz="1200" dirty="0">
                <a:solidFill>
                  <a:srgbClr val="000000"/>
                </a:solidFill>
                <a:latin typeface="Arial" pitchFamily="34" charset="0"/>
                <a:ea typeface="ＭＳ Ｐゴシック" pitchFamily="34" charset="-128"/>
              </a:rPr>
              <a:t>980</a:t>
            </a:r>
          </a:p>
        </p:txBody>
      </p:sp>
      <p:sp>
        <p:nvSpPr>
          <p:cNvPr id="12" name="TextBox 11">
            <a:extLst>
              <a:ext uri="{FF2B5EF4-FFF2-40B4-BE49-F238E27FC236}">
                <a16:creationId xmlns:a16="http://schemas.microsoft.com/office/drawing/2014/main" id="{4C43FC6A-1BF9-6644-8000-5B778E2629AB}"/>
              </a:ext>
            </a:extLst>
          </p:cNvPr>
          <p:cNvSpPr txBox="1"/>
          <p:nvPr/>
        </p:nvSpPr>
        <p:spPr>
          <a:xfrm>
            <a:off x="6754327"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
        <p:nvSpPr>
          <p:cNvPr id="13" name="TextBox 12">
            <a:extLst>
              <a:ext uri="{FF2B5EF4-FFF2-40B4-BE49-F238E27FC236}">
                <a16:creationId xmlns:a16="http://schemas.microsoft.com/office/drawing/2014/main" id="{D62CCD5A-200F-1248-8CCF-4B0C2503540C}"/>
              </a:ext>
            </a:extLst>
          </p:cNvPr>
          <p:cNvSpPr txBox="1"/>
          <p:nvPr/>
        </p:nvSpPr>
        <p:spPr>
          <a:xfrm>
            <a:off x="6534270" y="5572277"/>
            <a:ext cx="345957" cy="266618"/>
          </a:xfrm>
          <a:prstGeom prst="rect">
            <a:avLst/>
          </a:prstGeom>
        </p:spPr>
        <p:txBody>
          <a:bodyPr wrap="none" rtlCol="0">
            <a:normAutofit lnSpcReduction="10000"/>
          </a:bodyPr>
          <a:lstStyle/>
          <a:p>
            <a:pPr fontAlgn="auto">
              <a:spcAft>
                <a:spcPts val="0"/>
              </a:spcAft>
            </a:pPr>
            <a:r>
              <a:rPr lang="en-US" sz="1200" dirty="0">
                <a:solidFill>
                  <a:srgbClr val="000000"/>
                </a:solidFill>
                <a:latin typeface="Arial" pitchFamily="34" charset="0"/>
                <a:ea typeface="ＭＳ Ｐゴシック" pitchFamily="34" charset="-128"/>
              </a:rPr>
              <a:t>980</a:t>
            </a:r>
          </a:p>
        </p:txBody>
      </p:sp>
      <p:sp>
        <p:nvSpPr>
          <p:cNvPr id="14" name="TextBox 13">
            <a:extLst>
              <a:ext uri="{FF2B5EF4-FFF2-40B4-BE49-F238E27FC236}">
                <a16:creationId xmlns:a16="http://schemas.microsoft.com/office/drawing/2014/main" id="{7ACB3421-C65A-F243-BEAC-6E6B1BF6567F}"/>
              </a:ext>
            </a:extLst>
          </p:cNvPr>
          <p:cNvSpPr txBox="1"/>
          <p:nvPr/>
        </p:nvSpPr>
        <p:spPr>
          <a:xfrm>
            <a:off x="3930898"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417686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11" descr="Graphical user interface, text, application, email&#10;&#10;Description automatically generated">
            <a:extLst>
              <a:ext uri="{FF2B5EF4-FFF2-40B4-BE49-F238E27FC236}">
                <a16:creationId xmlns:a16="http://schemas.microsoft.com/office/drawing/2014/main" id="{90E7A337-2BD6-DA4C-AFF7-665504AAC4EE}"/>
              </a:ext>
            </a:extLst>
          </p:cNvPr>
          <p:cNvPicPr>
            <a:picLocks noChangeAspect="1"/>
          </p:cNvPicPr>
          <p:nvPr/>
        </p:nvPicPr>
        <p:blipFill>
          <a:blip r:embed="rId2"/>
          <a:stretch>
            <a:fillRect/>
          </a:stretch>
        </p:blipFill>
        <p:spPr>
          <a:xfrm>
            <a:off x="0" y="2570508"/>
            <a:ext cx="9144000" cy="3112440"/>
          </a:xfrm>
          <a:prstGeom prst="rect">
            <a:avLst/>
          </a:prstGeom>
        </p:spPr>
      </p:pic>
      <p:sp>
        <p:nvSpPr>
          <p:cNvPr id="30721" name="Rectangle 2"/>
          <p:cNvSpPr>
            <a:spLocks noGrp="1" noChangeArrowheads="1"/>
          </p:cNvSpPr>
          <p:nvPr>
            <p:ph type="title"/>
          </p:nvPr>
        </p:nvSpPr>
        <p:spPr>
          <a:xfrm>
            <a:off x="331669" y="-125978"/>
            <a:ext cx="8077200" cy="1219200"/>
          </a:xfrm>
        </p:spPr>
        <p:txBody>
          <a:bodyPr>
            <a:normAutofit/>
          </a:bodyPr>
          <a:lstStyle/>
          <a:p>
            <a:r>
              <a:rPr lang="en-US" sz="3200" dirty="0">
                <a:latin typeface="Gill Sans" charset="0"/>
                <a:ea typeface="ＭＳ Ｐゴシック" pitchFamily="34" charset="-128"/>
              </a:rPr>
              <a:t>Cumulative Proportions—Example 3.5 (2 of 6)</a:t>
            </a:r>
          </a:p>
        </p:txBody>
      </p:sp>
      <p:sp>
        <p:nvSpPr>
          <p:cNvPr id="11" name="Rectangle 3"/>
          <p:cNvSpPr txBox="1">
            <a:spLocks noChangeArrowheads="1"/>
          </p:cNvSpPr>
          <p:nvPr/>
        </p:nvSpPr>
        <p:spPr>
          <a:xfrm>
            <a:off x="0" y="1093222"/>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ea typeface="ＭＳ Ｐゴシック" pitchFamily="34" charset="-128"/>
                <a:cs typeface="Arial" panose="020B0604020202020204" pitchFamily="34" charset="0"/>
              </a:rPr>
              <a:t>Software often uses terms such as “cumulative distribution” or “cumulative probability.”</a:t>
            </a: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First using </a:t>
            </a:r>
            <a:r>
              <a:rPr lang="en-US" sz="2200" i="1" dirty="0">
                <a:solidFill>
                  <a:srgbClr val="000000"/>
                </a:solidFill>
                <a:latin typeface="Arial" panose="020B0604020202020204" pitchFamily="34" charset="0"/>
                <a:cs typeface="Arial" panose="020B0604020202020204" pitchFamily="34" charset="0"/>
              </a:rPr>
              <a:t>N(1059,210).</a:t>
            </a:r>
            <a:endParaRPr lang="en-US" sz="2200" i="1"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sp>
        <p:nvSpPr>
          <p:cNvPr id="4" name="TextBox 3">
            <a:extLst>
              <a:ext uri="{FF2B5EF4-FFF2-40B4-BE49-F238E27FC236}">
                <a16:creationId xmlns:a16="http://schemas.microsoft.com/office/drawing/2014/main" id="{B1DED549-00AE-1B43-B13D-C3CD2B8FA0BC}"/>
              </a:ext>
            </a:extLst>
          </p:cNvPr>
          <p:cNvSpPr txBox="1"/>
          <p:nvPr/>
        </p:nvSpPr>
        <p:spPr>
          <a:xfrm>
            <a:off x="1177546" y="5929090"/>
            <a:ext cx="9179169" cy="914400"/>
          </a:xfrm>
          <a:prstGeom prst="rect">
            <a:avLst/>
          </a:prstGeom>
        </p:spPr>
        <p:txBody>
          <a:bodyPr wrap="none" rtlCol="0">
            <a:normAutofit/>
          </a:bodyPr>
          <a:lstStyle/>
          <a:p>
            <a:pPr fontAlgn="auto">
              <a:spcAft>
                <a:spcPts val="0"/>
              </a:spcAft>
            </a:pPr>
            <a:r>
              <a:rPr lang="en-US" sz="2200" dirty="0">
                <a:solidFill>
                  <a:srgbClr val="000000"/>
                </a:solidFill>
                <a:sym typeface="Wingdings" pitchFamily="2" charset="2"/>
              </a:rPr>
              <a:t>approx. 0.65 or 65%</a:t>
            </a:r>
            <a:endParaRPr lang="en-US" sz="2200" dirty="0">
              <a:solidFill>
                <a:srgbClr val="000000"/>
              </a:solidFill>
            </a:endParaRPr>
          </a:p>
          <a:p>
            <a:pPr fontAlgn="auto">
              <a:spcAft>
                <a:spcPts val="0"/>
              </a:spcAft>
            </a:pPr>
            <a:endParaRPr lang="en-US" sz="2800" dirty="0">
              <a:solidFill>
                <a:srgbClr val="000000"/>
              </a:solidFill>
              <a:latin typeface="Arial" pitchFamily="34" charset="0"/>
              <a:ea typeface="ＭＳ Ｐゴシック" pitchFamily="34" charset="-128"/>
            </a:endParaRPr>
          </a:p>
        </p:txBody>
      </p:sp>
      <p:sp>
        <p:nvSpPr>
          <p:cNvPr id="5" name="Oval 4">
            <a:extLst>
              <a:ext uri="{FF2B5EF4-FFF2-40B4-BE49-F238E27FC236}">
                <a16:creationId xmlns:a16="http://schemas.microsoft.com/office/drawing/2014/main" id="{D01568B5-4434-AB4E-8C1B-B51A9E107727}"/>
              </a:ext>
            </a:extLst>
          </p:cNvPr>
          <p:cNvSpPr/>
          <p:nvPr/>
        </p:nvSpPr>
        <p:spPr>
          <a:xfrm>
            <a:off x="756548" y="5144946"/>
            <a:ext cx="1600285" cy="42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EA1BCF2-B14C-5444-A0EE-4D3BD5194FD2}"/>
              </a:ext>
            </a:extLst>
          </p:cNvPr>
          <p:cNvCxnSpPr>
            <a:cxnSpLocks/>
          </p:cNvCxnSpPr>
          <p:nvPr/>
        </p:nvCxnSpPr>
        <p:spPr>
          <a:xfrm>
            <a:off x="1845236" y="5565143"/>
            <a:ext cx="412289" cy="420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46051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1669" y="-125978"/>
            <a:ext cx="8077200" cy="1219200"/>
          </a:xfrm>
        </p:spPr>
        <p:txBody>
          <a:bodyPr>
            <a:normAutofit/>
          </a:bodyPr>
          <a:lstStyle/>
          <a:p>
            <a:pPr eaLnBrk="1" hangingPunct="1"/>
            <a:r>
              <a:rPr lang="en-US" sz="3200" dirty="0">
                <a:latin typeface="Gill Sans" charset="0"/>
                <a:ea typeface="ＭＳ Ｐゴシック" pitchFamily="34" charset="-128"/>
              </a:rPr>
              <a:t>Cumulative Proportions—Example 3.5 (3 of 6)</a:t>
            </a:r>
          </a:p>
        </p:txBody>
      </p:sp>
      <p:sp>
        <p:nvSpPr>
          <p:cNvPr id="11" name="Rectangle 3"/>
          <p:cNvSpPr txBox="1">
            <a:spLocks noChangeArrowheads="1"/>
          </p:cNvSpPr>
          <p:nvPr/>
        </p:nvSpPr>
        <p:spPr>
          <a:xfrm>
            <a:off x="0" y="1093222"/>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endParaRPr lang="en-US" sz="2200" dirty="0">
              <a:solidFill>
                <a:srgbClr val="000000"/>
              </a:solidFill>
              <a:latin typeface="Arial" panose="020B0604020202020204" pitchFamily="34" charset="0"/>
              <a:cs typeface="Arial" panose="020B0604020202020204" pitchFamily="34" charset="0"/>
            </a:endParaRP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Now using z-score and </a:t>
            </a:r>
            <a:r>
              <a:rPr lang="en-US" sz="2200" i="1" dirty="0">
                <a:solidFill>
                  <a:srgbClr val="000000"/>
                </a:solidFill>
                <a:latin typeface="Arial" panose="020B0604020202020204" pitchFamily="34" charset="0"/>
                <a:cs typeface="Arial" panose="020B0604020202020204" pitchFamily="34" charset="0"/>
              </a:rPr>
              <a:t>N(0,1) </a:t>
            </a:r>
            <a:r>
              <a:rPr lang="en-US" sz="2200" dirty="0">
                <a:solidFill>
                  <a:srgbClr val="000000"/>
                </a:solidFill>
                <a:latin typeface="Arial" panose="020B0604020202020204" pitchFamily="34" charset="0"/>
                <a:cs typeface="Arial" panose="020B0604020202020204" pitchFamily="34" charset="0"/>
              </a:rPr>
              <a:t>– the standard normal distribution</a:t>
            </a:r>
            <a:endParaRPr lang="en-US" sz="2200"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sp>
        <p:nvSpPr>
          <p:cNvPr id="4" name="TextBox 3">
            <a:extLst>
              <a:ext uri="{FF2B5EF4-FFF2-40B4-BE49-F238E27FC236}">
                <a16:creationId xmlns:a16="http://schemas.microsoft.com/office/drawing/2014/main" id="{B1DED549-00AE-1B43-B13D-C3CD2B8FA0BC}"/>
              </a:ext>
            </a:extLst>
          </p:cNvPr>
          <p:cNvSpPr txBox="1"/>
          <p:nvPr/>
        </p:nvSpPr>
        <p:spPr>
          <a:xfrm>
            <a:off x="3355646" y="5975784"/>
            <a:ext cx="5208806" cy="914400"/>
          </a:xfrm>
          <a:prstGeom prst="rect">
            <a:avLst/>
          </a:prstGeom>
        </p:spPr>
        <p:txBody>
          <a:bodyPr wrap="none" rtlCol="0">
            <a:normAutofit/>
          </a:bodyPr>
          <a:lstStyle/>
          <a:p>
            <a:pPr fontAlgn="auto">
              <a:spcAft>
                <a:spcPts val="0"/>
              </a:spcAft>
            </a:pPr>
            <a:r>
              <a:rPr lang="en-US" sz="2200" dirty="0">
                <a:solidFill>
                  <a:srgbClr val="000000"/>
                </a:solidFill>
                <a:sym typeface="Wingdings" pitchFamily="2" charset="2"/>
              </a:rPr>
              <a:t>approx. 0.65 or 65%, same as previous slide</a:t>
            </a:r>
            <a:endParaRPr lang="en-US" sz="2200" dirty="0">
              <a:solidFill>
                <a:srgbClr val="000000"/>
              </a:solidFill>
            </a:endParaRPr>
          </a:p>
          <a:p>
            <a:pPr fontAlgn="auto">
              <a:spcAft>
                <a:spcPts val="0"/>
              </a:spcAft>
            </a:pPr>
            <a:endParaRPr lang="en-US" sz="2800" dirty="0">
              <a:solidFill>
                <a:srgbClr val="000000"/>
              </a:solidFill>
              <a:latin typeface="Arial" pitchFamily="34" charset="0"/>
              <a:ea typeface="ＭＳ Ｐゴシック" pitchFamily="34" charset="-128"/>
            </a:endParaRPr>
          </a:p>
        </p:txBody>
      </p:sp>
      <p:cxnSp>
        <p:nvCxnSpPr>
          <p:cNvPr id="7" name="Straight Arrow Connector 6">
            <a:extLst>
              <a:ext uri="{FF2B5EF4-FFF2-40B4-BE49-F238E27FC236}">
                <a16:creationId xmlns:a16="http://schemas.microsoft.com/office/drawing/2014/main" id="{DEA1BCF2-B14C-5444-A0EE-4D3BD5194FD2}"/>
              </a:ext>
            </a:extLst>
          </p:cNvPr>
          <p:cNvCxnSpPr>
            <a:cxnSpLocks/>
          </p:cNvCxnSpPr>
          <p:nvPr/>
        </p:nvCxnSpPr>
        <p:spPr>
          <a:xfrm>
            <a:off x="3980427" y="5555587"/>
            <a:ext cx="412289" cy="420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text, application&#10;&#10;Description automatically generated">
            <a:extLst>
              <a:ext uri="{FF2B5EF4-FFF2-40B4-BE49-F238E27FC236}">
                <a16:creationId xmlns:a16="http://schemas.microsoft.com/office/drawing/2014/main" id="{E48D1673-37D4-5B45-83C3-5CB5FBF85D73}"/>
              </a:ext>
            </a:extLst>
          </p:cNvPr>
          <p:cNvPicPr>
            <a:picLocks noChangeAspect="1"/>
          </p:cNvPicPr>
          <p:nvPr/>
        </p:nvPicPr>
        <p:blipFill>
          <a:blip r:embed="rId2"/>
          <a:stretch>
            <a:fillRect/>
          </a:stretch>
        </p:blipFill>
        <p:spPr>
          <a:xfrm>
            <a:off x="1828800" y="2742925"/>
            <a:ext cx="5486400" cy="2959100"/>
          </a:xfrm>
          <a:prstGeom prst="rect">
            <a:avLst/>
          </a:prstGeom>
        </p:spPr>
      </p:pic>
      <p:sp>
        <p:nvSpPr>
          <p:cNvPr id="5" name="Oval 4">
            <a:extLst>
              <a:ext uri="{FF2B5EF4-FFF2-40B4-BE49-F238E27FC236}">
                <a16:creationId xmlns:a16="http://schemas.microsoft.com/office/drawing/2014/main" id="{D01568B5-4434-AB4E-8C1B-B51A9E107727}"/>
              </a:ext>
            </a:extLst>
          </p:cNvPr>
          <p:cNvSpPr/>
          <p:nvPr/>
        </p:nvSpPr>
        <p:spPr>
          <a:xfrm>
            <a:off x="2925215" y="5154508"/>
            <a:ext cx="2110424" cy="42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66763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1669" y="-125978"/>
            <a:ext cx="8077200" cy="1219200"/>
          </a:xfrm>
        </p:spPr>
        <p:txBody>
          <a:bodyPr>
            <a:normAutofit/>
          </a:bodyPr>
          <a:lstStyle/>
          <a:p>
            <a:pPr eaLnBrk="1" hangingPunct="1"/>
            <a:r>
              <a:rPr lang="en-US" sz="3200" dirty="0">
                <a:latin typeface="Gill Sans" charset="0"/>
                <a:ea typeface="ＭＳ Ｐゴシック" pitchFamily="34" charset="-128"/>
              </a:rPr>
              <a:t>Cumulative Proportions—Example 3.5 (4 of 6)</a:t>
            </a:r>
          </a:p>
        </p:txBody>
      </p:sp>
      <p:sp>
        <p:nvSpPr>
          <p:cNvPr id="11" name="Rectangle 3"/>
          <p:cNvSpPr txBox="1">
            <a:spLocks noChangeArrowheads="1"/>
          </p:cNvSpPr>
          <p:nvPr/>
        </p:nvSpPr>
        <p:spPr>
          <a:xfrm>
            <a:off x="0" y="891951"/>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endParaRPr lang="en-US" sz="2200" dirty="0">
              <a:solidFill>
                <a:srgbClr val="000000"/>
              </a:solidFill>
              <a:latin typeface="Arial" panose="020B0604020202020204" pitchFamily="34" charset="0"/>
              <a:cs typeface="Arial" panose="020B0604020202020204" pitchFamily="34" charset="0"/>
            </a:endParaRP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Now using standard Normal table – </a:t>
            </a:r>
            <a:r>
              <a:rPr lang="en-US" sz="2200" b="1" dirty="0">
                <a:solidFill>
                  <a:srgbClr val="000000"/>
                </a:solidFill>
                <a:latin typeface="Arial" panose="020B0604020202020204" pitchFamily="34" charset="0"/>
                <a:cs typeface="Arial" panose="020B0604020202020204" pitchFamily="34" charset="0"/>
              </a:rPr>
              <a:t>TABLE A at the end of the textbook</a:t>
            </a:r>
            <a:endParaRPr lang="en-US" sz="2200" b="1"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6" name="Picture 5" descr="Graphical user interface&#10;&#10;Description automatically generated">
            <a:extLst>
              <a:ext uri="{FF2B5EF4-FFF2-40B4-BE49-F238E27FC236}">
                <a16:creationId xmlns:a16="http://schemas.microsoft.com/office/drawing/2014/main" id="{A79E9239-9B0B-8441-B621-1D574F217DFD}"/>
              </a:ext>
            </a:extLst>
          </p:cNvPr>
          <p:cNvPicPr>
            <a:picLocks noChangeAspect="1"/>
          </p:cNvPicPr>
          <p:nvPr/>
        </p:nvPicPr>
        <p:blipFill>
          <a:blip r:embed="rId2"/>
          <a:stretch>
            <a:fillRect/>
          </a:stretch>
        </p:blipFill>
        <p:spPr>
          <a:xfrm>
            <a:off x="1246909" y="2451113"/>
            <a:ext cx="6737993" cy="4367805"/>
          </a:xfrm>
          <a:prstGeom prst="rect">
            <a:avLst/>
          </a:prstGeom>
        </p:spPr>
      </p:pic>
    </p:spTree>
    <p:extLst>
      <p:ext uri="{BB962C8B-B14F-4D97-AF65-F5344CB8AC3E}">
        <p14:creationId xmlns:p14="http://schemas.microsoft.com/office/powerpoint/2010/main" val="305210947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1669" y="-125978"/>
            <a:ext cx="8077200" cy="1219200"/>
          </a:xfrm>
        </p:spPr>
        <p:txBody>
          <a:bodyPr>
            <a:normAutofit/>
          </a:bodyPr>
          <a:lstStyle/>
          <a:p>
            <a:pPr eaLnBrk="1" hangingPunct="1"/>
            <a:r>
              <a:rPr lang="en-US" sz="3200" dirty="0">
                <a:latin typeface="Gill Sans" charset="0"/>
                <a:ea typeface="ＭＳ Ｐゴシック" pitchFamily="34" charset="-128"/>
              </a:rPr>
              <a:t>Cumulative Proportions—Example 3.5 (5 of 6)</a:t>
            </a:r>
          </a:p>
        </p:txBody>
      </p:sp>
      <p:sp>
        <p:nvSpPr>
          <p:cNvPr id="11" name="Rectangle 3"/>
          <p:cNvSpPr txBox="1">
            <a:spLocks noChangeArrowheads="1"/>
          </p:cNvSpPr>
          <p:nvPr/>
        </p:nvSpPr>
        <p:spPr>
          <a:xfrm>
            <a:off x="0" y="891951"/>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endParaRPr lang="en-US" sz="2200" dirty="0">
              <a:solidFill>
                <a:srgbClr val="000000"/>
              </a:solidFill>
              <a:latin typeface="Arial" panose="020B0604020202020204" pitchFamily="34" charset="0"/>
              <a:cs typeface="Arial" panose="020B0604020202020204" pitchFamily="34" charset="0"/>
            </a:endParaRP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Now using standard Normal table – </a:t>
            </a:r>
            <a:r>
              <a:rPr lang="en-US" sz="2200" b="1" dirty="0">
                <a:solidFill>
                  <a:srgbClr val="000000"/>
                </a:solidFill>
                <a:latin typeface="Arial" panose="020B0604020202020204" pitchFamily="34" charset="0"/>
                <a:cs typeface="Arial" panose="020B0604020202020204" pitchFamily="34" charset="0"/>
              </a:rPr>
              <a:t>TABLE A at the end of the textbook</a:t>
            </a:r>
            <a:endParaRPr lang="en-US" sz="2200" b="1"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3" name="Picture 2" descr="Table&#10;&#10;Description automatically generated">
            <a:extLst>
              <a:ext uri="{FF2B5EF4-FFF2-40B4-BE49-F238E27FC236}">
                <a16:creationId xmlns:a16="http://schemas.microsoft.com/office/drawing/2014/main" id="{0F9917FB-502C-D74D-8267-E75FFC0108EE}"/>
              </a:ext>
            </a:extLst>
          </p:cNvPr>
          <p:cNvPicPr>
            <a:picLocks noChangeAspect="1"/>
          </p:cNvPicPr>
          <p:nvPr/>
        </p:nvPicPr>
        <p:blipFill>
          <a:blip r:embed="rId2"/>
          <a:stretch>
            <a:fillRect/>
          </a:stretch>
        </p:blipFill>
        <p:spPr>
          <a:xfrm>
            <a:off x="1635617" y="2471347"/>
            <a:ext cx="5872766" cy="4032927"/>
          </a:xfrm>
          <a:prstGeom prst="rect">
            <a:avLst/>
          </a:prstGeom>
        </p:spPr>
      </p:pic>
      <p:sp>
        <p:nvSpPr>
          <p:cNvPr id="4" name="TextBox 3">
            <a:extLst>
              <a:ext uri="{FF2B5EF4-FFF2-40B4-BE49-F238E27FC236}">
                <a16:creationId xmlns:a16="http://schemas.microsoft.com/office/drawing/2014/main" id="{5934E628-98A0-0D4F-AF47-C2EEA514756C}"/>
              </a:ext>
            </a:extLst>
          </p:cNvPr>
          <p:cNvSpPr txBox="1"/>
          <p:nvPr/>
        </p:nvSpPr>
        <p:spPr>
          <a:xfrm>
            <a:off x="7856113" y="3799268"/>
            <a:ext cx="914400" cy="914400"/>
          </a:xfrm>
          <a:prstGeom prst="rect">
            <a:avLst/>
          </a:prstGeom>
        </p:spPr>
        <p:txBody>
          <a:bodyPr wrap="none" rtlCol="0">
            <a:normAutofit/>
          </a:bodyPr>
          <a:lstStyle/>
          <a:p>
            <a:pPr fontAlgn="auto">
              <a:spcAft>
                <a:spcPts val="0"/>
              </a:spcAft>
            </a:pPr>
            <a:endParaRPr lang="en-US" sz="2800" dirty="0">
              <a:solidFill>
                <a:srgbClr val="000000"/>
              </a:solidFill>
              <a:latin typeface="Arial" pitchFamily="34" charset="0"/>
              <a:ea typeface="ＭＳ Ｐゴシック" pitchFamily="34" charset="-128"/>
            </a:endParaRPr>
          </a:p>
        </p:txBody>
      </p:sp>
      <p:sp>
        <p:nvSpPr>
          <p:cNvPr id="5" name="TextBox 4">
            <a:extLst>
              <a:ext uri="{FF2B5EF4-FFF2-40B4-BE49-F238E27FC236}">
                <a16:creationId xmlns:a16="http://schemas.microsoft.com/office/drawing/2014/main" id="{7C1085CB-D7B6-9445-BC59-80D4105F4B26}"/>
              </a:ext>
            </a:extLst>
          </p:cNvPr>
          <p:cNvSpPr txBox="1"/>
          <p:nvPr/>
        </p:nvSpPr>
        <p:spPr>
          <a:xfrm>
            <a:off x="1635617" y="6504274"/>
            <a:ext cx="914400" cy="914400"/>
          </a:xfrm>
          <a:prstGeom prst="rect">
            <a:avLst/>
          </a:prstGeom>
        </p:spPr>
        <p:txBody>
          <a:bodyPr wrap="none" rtlCol="0">
            <a:normAutofit/>
          </a:bodyPr>
          <a:lstStyle/>
          <a:p>
            <a:pPr fontAlgn="auto">
              <a:spcAft>
                <a:spcPts val="0"/>
              </a:spcAft>
            </a:pPr>
            <a:r>
              <a:rPr lang="en-US" sz="1400" i="1" dirty="0">
                <a:solidFill>
                  <a:srgbClr val="000000"/>
                </a:solidFill>
              </a:rPr>
              <a:t>Note: Table goes all the way from -3.4 to 3.4</a:t>
            </a:r>
          </a:p>
          <a:p>
            <a:pPr fontAlgn="auto">
              <a:spcAft>
                <a:spcPts val="0"/>
              </a:spcAft>
            </a:pPr>
            <a:endParaRPr lang="en-US" sz="2800" dirty="0">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116313504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1669" y="-125978"/>
            <a:ext cx="8077200" cy="1219200"/>
          </a:xfrm>
        </p:spPr>
        <p:txBody>
          <a:bodyPr>
            <a:normAutofit/>
          </a:bodyPr>
          <a:lstStyle/>
          <a:p>
            <a:pPr eaLnBrk="1" hangingPunct="1"/>
            <a:r>
              <a:rPr lang="en-US" sz="3200" dirty="0">
                <a:latin typeface="Gill Sans" charset="0"/>
                <a:ea typeface="ＭＳ Ｐゴシック" pitchFamily="34" charset="-128"/>
              </a:rPr>
              <a:t>Cumulative Proportions—Example 3.5 (6 of 6)</a:t>
            </a:r>
          </a:p>
        </p:txBody>
      </p:sp>
      <p:sp>
        <p:nvSpPr>
          <p:cNvPr id="11" name="Rectangle 3"/>
          <p:cNvSpPr txBox="1">
            <a:spLocks noChangeArrowheads="1"/>
          </p:cNvSpPr>
          <p:nvPr/>
        </p:nvSpPr>
        <p:spPr>
          <a:xfrm>
            <a:off x="0" y="891951"/>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endParaRPr lang="en-US" sz="2200" dirty="0">
              <a:solidFill>
                <a:srgbClr val="000000"/>
              </a:solidFill>
              <a:latin typeface="Arial" panose="020B0604020202020204" pitchFamily="34" charset="0"/>
              <a:cs typeface="Arial" panose="020B0604020202020204" pitchFamily="34" charset="0"/>
            </a:endParaRP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Now using standard Normal table – </a:t>
            </a:r>
            <a:r>
              <a:rPr lang="en-US" sz="2200" b="1" dirty="0">
                <a:solidFill>
                  <a:srgbClr val="000000"/>
                </a:solidFill>
                <a:latin typeface="Arial" panose="020B0604020202020204" pitchFamily="34" charset="0"/>
                <a:cs typeface="Arial" panose="020B0604020202020204" pitchFamily="34" charset="0"/>
              </a:rPr>
              <a:t>TABLE A in the end of the textbook</a:t>
            </a:r>
            <a:endParaRPr lang="en-US" sz="2200" b="1"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4" name="Picture 3" descr="Table&#10;&#10;Description automatically generated">
            <a:extLst>
              <a:ext uri="{FF2B5EF4-FFF2-40B4-BE49-F238E27FC236}">
                <a16:creationId xmlns:a16="http://schemas.microsoft.com/office/drawing/2014/main" id="{B65E39D5-ED7B-0E4F-B4C6-A114DC631119}"/>
              </a:ext>
            </a:extLst>
          </p:cNvPr>
          <p:cNvPicPr>
            <a:picLocks noChangeAspect="1"/>
          </p:cNvPicPr>
          <p:nvPr/>
        </p:nvPicPr>
        <p:blipFill>
          <a:blip r:embed="rId2"/>
          <a:stretch>
            <a:fillRect/>
          </a:stretch>
        </p:blipFill>
        <p:spPr>
          <a:xfrm>
            <a:off x="109106" y="3192313"/>
            <a:ext cx="8925787" cy="1947240"/>
          </a:xfrm>
          <a:prstGeom prst="rect">
            <a:avLst/>
          </a:prstGeom>
        </p:spPr>
      </p:pic>
      <p:pic>
        <p:nvPicPr>
          <p:cNvPr id="6" name="Picture 5">
            <a:extLst>
              <a:ext uri="{FF2B5EF4-FFF2-40B4-BE49-F238E27FC236}">
                <a16:creationId xmlns:a16="http://schemas.microsoft.com/office/drawing/2014/main" id="{4A8CB823-F716-ED4D-AA92-8771B948A9BB}"/>
              </a:ext>
            </a:extLst>
          </p:cNvPr>
          <p:cNvPicPr>
            <a:picLocks noChangeAspect="1"/>
          </p:cNvPicPr>
          <p:nvPr/>
        </p:nvPicPr>
        <p:blipFill>
          <a:blip r:embed="rId3"/>
          <a:stretch>
            <a:fillRect/>
          </a:stretch>
        </p:blipFill>
        <p:spPr>
          <a:xfrm>
            <a:off x="96226" y="2669544"/>
            <a:ext cx="8861997" cy="574285"/>
          </a:xfrm>
          <a:prstGeom prst="rect">
            <a:avLst/>
          </a:prstGeom>
        </p:spPr>
      </p:pic>
      <p:sp>
        <p:nvSpPr>
          <p:cNvPr id="7" name="TextBox 6">
            <a:extLst>
              <a:ext uri="{FF2B5EF4-FFF2-40B4-BE49-F238E27FC236}">
                <a16:creationId xmlns:a16="http://schemas.microsoft.com/office/drawing/2014/main" id="{67079C0D-7F2F-CA4A-ACC9-AE714B30F9E8}"/>
              </a:ext>
            </a:extLst>
          </p:cNvPr>
          <p:cNvSpPr txBox="1"/>
          <p:nvPr/>
        </p:nvSpPr>
        <p:spPr>
          <a:xfrm>
            <a:off x="698343" y="5299029"/>
            <a:ext cx="7814591" cy="1346469"/>
          </a:xfrm>
          <a:prstGeom prst="rect">
            <a:avLst/>
          </a:prstGeom>
        </p:spPr>
        <p:txBody>
          <a:bodyPr wrap="none" rtlCol="0">
            <a:normAutofit fontScale="70000" lnSpcReduction="20000"/>
          </a:bodyPr>
          <a:lstStyle/>
          <a:p>
            <a:pPr marL="457200" indent="-457200" fontAlgn="auto">
              <a:spcAft>
                <a:spcPts val="0"/>
              </a:spcAft>
              <a:buFont typeface="Arial" panose="020B0604020202020204" pitchFamily="34" charset="0"/>
              <a:buChar char="•"/>
            </a:pPr>
            <a:r>
              <a:rPr lang="en-US" sz="2800" dirty="0">
                <a:solidFill>
                  <a:srgbClr val="000000"/>
                </a:solidFill>
                <a:latin typeface="Arial" pitchFamily="34" charset="0"/>
                <a:ea typeface="ＭＳ Ｐゴシック" pitchFamily="34" charset="-128"/>
              </a:rPr>
              <a:t>Recall that our z = (980-1059)/210 = 0.376 </a:t>
            </a:r>
            <a:r>
              <a:rPr lang="en-US" sz="2800" dirty="0">
                <a:solidFill>
                  <a:srgbClr val="000000"/>
                </a:solidFill>
                <a:latin typeface="Arial" pitchFamily="34" charset="0"/>
                <a:ea typeface="ＭＳ Ｐゴシック" pitchFamily="34" charset="-128"/>
                <a:sym typeface="Wingdings" pitchFamily="2" charset="2"/>
              </a:rPr>
              <a:t> approx. 0.38</a:t>
            </a:r>
          </a:p>
          <a:p>
            <a:pPr fontAlgn="auto">
              <a:spcAft>
                <a:spcPts val="0"/>
              </a:spcAft>
            </a:pPr>
            <a:endParaRPr lang="en-US" sz="2800" dirty="0">
              <a:solidFill>
                <a:srgbClr val="000000"/>
              </a:solidFill>
              <a:latin typeface="Arial" pitchFamily="34" charset="0"/>
              <a:ea typeface="ＭＳ Ｐゴシック" pitchFamily="34" charset="-128"/>
            </a:endParaRPr>
          </a:p>
          <a:p>
            <a:pPr marL="457200" indent="-457200" fontAlgn="auto">
              <a:spcAft>
                <a:spcPts val="0"/>
              </a:spcAft>
              <a:buFont typeface="Arial" panose="020B0604020202020204" pitchFamily="34" charset="0"/>
              <a:buChar char="•"/>
            </a:pPr>
            <a:r>
              <a:rPr lang="en-US" sz="2800" dirty="0">
                <a:solidFill>
                  <a:srgbClr val="000000"/>
                </a:solidFill>
              </a:rPr>
              <a:t>Proportion below z = 0.3520</a:t>
            </a:r>
          </a:p>
          <a:p>
            <a:pPr fontAlgn="auto">
              <a:spcAft>
                <a:spcPts val="0"/>
              </a:spcAft>
            </a:pPr>
            <a:endParaRPr lang="en-US" sz="2800" dirty="0">
              <a:solidFill>
                <a:srgbClr val="000000"/>
              </a:solidFill>
            </a:endParaRPr>
          </a:p>
          <a:p>
            <a:pPr marL="457200" indent="-457200" fontAlgn="auto">
              <a:spcAft>
                <a:spcPts val="0"/>
              </a:spcAft>
              <a:buFont typeface="Arial" panose="020B0604020202020204" pitchFamily="34" charset="0"/>
              <a:buChar char="•"/>
            </a:pPr>
            <a:r>
              <a:rPr lang="en-US" sz="2800" dirty="0">
                <a:solidFill>
                  <a:srgbClr val="000000"/>
                </a:solidFill>
                <a:latin typeface="Arial" pitchFamily="34" charset="0"/>
                <a:ea typeface="ＭＳ Ｐゴシック" pitchFamily="34" charset="-128"/>
              </a:rPr>
              <a:t>Proportion above z = 1 - 0.3520 = 0.648 </a:t>
            </a:r>
            <a:r>
              <a:rPr lang="en-US" sz="2800" dirty="0">
                <a:solidFill>
                  <a:srgbClr val="000000"/>
                </a:solidFill>
                <a:latin typeface="Arial" pitchFamily="34" charset="0"/>
                <a:ea typeface="ＭＳ Ｐゴシック" pitchFamily="34" charset="-128"/>
                <a:sym typeface="Wingdings" pitchFamily="2" charset="2"/>
              </a:rPr>
              <a:t> 0.65 or 65%</a:t>
            </a:r>
            <a:endParaRPr lang="en-US" sz="2800" dirty="0">
              <a:solidFill>
                <a:srgbClr val="000000"/>
              </a:solidFill>
              <a:latin typeface="Arial" pitchFamily="34" charset="0"/>
              <a:ea typeface="ＭＳ Ｐゴシック" pitchFamily="34" charset="-128"/>
            </a:endParaRPr>
          </a:p>
        </p:txBody>
      </p:sp>
      <p:sp>
        <p:nvSpPr>
          <p:cNvPr id="12" name="Oval 11">
            <a:extLst>
              <a:ext uri="{FF2B5EF4-FFF2-40B4-BE49-F238E27FC236}">
                <a16:creationId xmlns:a16="http://schemas.microsoft.com/office/drawing/2014/main" id="{0DCFD8F2-BAC2-EA42-9EE0-F625E3C48C01}"/>
              </a:ext>
            </a:extLst>
          </p:cNvPr>
          <p:cNvSpPr/>
          <p:nvPr/>
        </p:nvSpPr>
        <p:spPr>
          <a:xfrm>
            <a:off x="7296994" y="2776381"/>
            <a:ext cx="403462" cy="360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45B9FF-4DEA-2748-8EDE-BC8A63CBB341}"/>
              </a:ext>
            </a:extLst>
          </p:cNvPr>
          <p:cNvSpPr/>
          <p:nvPr/>
        </p:nvSpPr>
        <p:spPr>
          <a:xfrm>
            <a:off x="294882" y="3476772"/>
            <a:ext cx="403462" cy="360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1521998-9F1F-194F-80CC-BFB071FFCFE5}"/>
              </a:ext>
            </a:extLst>
          </p:cNvPr>
          <p:cNvCxnSpPr>
            <a:cxnSpLocks/>
          </p:cNvCxnSpPr>
          <p:nvPr/>
        </p:nvCxnSpPr>
        <p:spPr>
          <a:xfrm>
            <a:off x="735131" y="3657076"/>
            <a:ext cx="65618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79CC42-A04C-F04C-9A3D-E3DD944CBC61}"/>
              </a:ext>
            </a:extLst>
          </p:cNvPr>
          <p:cNvCxnSpPr>
            <a:cxnSpLocks/>
          </p:cNvCxnSpPr>
          <p:nvPr/>
        </p:nvCxnSpPr>
        <p:spPr>
          <a:xfrm>
            <a:off x="7498725" y="3114350"/>
            <a:ext cx="4522" cy="4358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4294289-6004-9340-819C-F583BD391AAF}"/>
              </a:ext>
            </a:extLst>
          </p:cNvPr>
          <p:cNvSpPr/>
          <p:nvPr/>
        </p:nvSpPr>
        <p:spPr>
          <a:xfrm>
            <a:off x="581894" y="6158879"/>
            <a:ext cx="7342909" cy="5143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6301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EE6F-2BC3-0943-820B-6816784B9860}"/>
              </a:ext>
            </a:extLst>
          </p:cNvPr>
          <p:cNvSpPr>
            <a:spLocks noGrp="1"/>
          </p:cNvSpPr>
          <p:nvPr>
            <p:ph type="title"/>
          </p:nvPr>
        </p:nvSpPr>
        <p:spPr>
          <a:xfrm>
            <a:off x="457200" y="408577"/>
            <a:ext cx="8416344" cy="1051496"/>
          </a:xfrm>
        </p:spPr>
        <p:txBody>
          <a:bodyPr>
            <a:normAutofit/>
          </a:bodyPr>
          <a:lstStyle/>
          <a:p>
            <a:r>
              <a:rPr lang="en-US" sz="3000" dirty="0"/>
              <a:t>Table A continues with positive z values</a:t>
            </a:r>
          </a:p>
        </p:txBody>
      </p:sp>
      <p:pic>
        <p:nvPicPr>
          <p:cNvPr id="6" name="Picture 5" descr="Value z = 1.47 is marked on a normal distribution curve. The area under the curve to the left of z is shaded. According to the table entry, the shaded area = 0.9292.">
            <a:extLst>
              <a:ext uri="{FF2B5EF4-FFF2-40B4-BE49-F238E27FC236}">
                <a16:creationId xmlns:a16="http://schemas.microsoft.com/office/drawing/2014/main" id="{2731E2CF-E226-F24A-8749-80FBDED17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867" y="2511569"/>
            <a:ext cx="2490677" cy="2197859"/>
          </a:xfrm>
          <a:prstGeom prst="rect">
            <a:avLst/>
          </a:prstGeom>
        </p:spPr>
      </p:pic>
      <p:pic>
        <p:nvPicPr>
          <p:cNvPr id="10" name="Content Placeholder 9" descr="Table&#10;&#10;Description automatically generated">
            <a:extLst>
              <a:ext uri="{FF2B5EF4-FFF2-40B4-BE49-F238E27FC236}">
                <a16:creationId xmlns:a16="http://schemas.microsoft.com/office/drawing/2014/main" id="{34085B36-68A6-8345-BD8C-5A8B501A59BA}"/>
              </a:ext>
            </a:extLst>
          </p:cNvPr>
          <p:cNvPicPr>
            <a:picLocks noGrp="1" noChangeAspect="1"/>
          </p:cNvPicPr>
          <p:nvPr>
            <p:ph idx="1"/>
          </p:nvPr>
        </p:nvPicPr>
        <p:blipFill>
          <a:blip r:embed="rId3"/>
          <a:stretch>
            <a:fillRect/>
          </a:stretch>
        </p:blipFill>
        <p:spPr>
          <a:xfrm>
            <a:off x="0" y="1490245"/>
            <a:ext cx="6423028" cy="4524190"/>
          </a:xfrm>
        </p:spPr>
      </p:pic>
      <p:sp>
        <p:nvSpPr>
          <p:cNvPr id="11" name="Rectangle 10">
            <a:extLst>
              <a:ext uri="{FF2B5EF4-FFF2-40B4-BE49-F238E27FC236}">
                <a16:creationId xmlns:a16="http://schemas.microsoft.com/office/drawing/2014/main" id="{20169FD9-72BE-8F40-95A5-8B8FD8986B5F}"/>
              </a:ext>
            </a:extLst>
          </p:cNvPr>
          <p:cNvSpPr/>
          <p:nvPr/>
        </p:nvSpPr>
        <p:spPr>
          <a:xfrm>
            <a:off x="4687910" y="5679583"/>
            <a:ext cx="309093" cy="334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6A6847-200C-8342-BFF4-3003174108EC}"/>
              </a:ext>
            </a:extLst>
          </p:cNvPr>
          <p:cNvCxnSpPr/>
          <p:nvPr/>
        </p:nvCxnSpPr>
        <p:spPr>
          <a:xfrm flipV="1">
            <a:off x="4997003" y="3013656"/>
            <a:ext cx="1571222" cy="26659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93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F47E3E-1074-464A-BDA9-E6FF79EA0502}"/>
              </a:ext>
            </a:extLst>
          </p:cNvPr>
          <p:cNvSpPr/>
          <p:nvPr/>
        </p:nvSpPr>
        <p:spPr>
          <a:xfrm>
            <a:off x="412110" y="4968748"/>
            <a:ext cx="8131571" cy="150470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Rectangle 2"/>
          <p:cNvSpPr>
            <a:spLocks noGrp="1" noChangeArrowheads="1"/>
          </p:cNvSpPr>
          <p:nvPr>
            <p:ph type="title"/>
          </p:nvPr>
        </p:nvSpPr>
        <p:spPr>
          <a:xfrm>
            <a:off x="465765" y="286275"/>
            <a:ext cx="7772400" cy="1219200"/>
          </a:xfrm>
        </p:spPr>
        <p:txBody>
          <a:bodyPr/>
          <a:lstStyle/>
          <a:p>
            <a:pPr eaLnBrk="1" hangingPunct="1"/>
            <a:r>
              <a:rPr lang="en-US" dirty="0">
                <a:latin typeface="Gill Sans" charset="0"/>
                <a:ea typeface="ＭＳ Ｐゴシック" pitchFamily="34" charset="-128"/>
              </a:rPr>
              <a:t>Density Curves (1 of 6)</a:t>
            </a:r>
          </a:p>
        </p:txBody>
      </p:sp>
      <p:sp>
        <p:nvSpPr>
          <p:cNvPr id="7" name="Rectangle 3" descr="Rectangular shape highlights the data related to &quot;Exploring a distribution&quot;."/>
          <p:cNvSpPr>
            <a:spLocks noGrp="1" noChangeArrowheads="1"/>
          </p:cNvSpPr>
          <p:nvPr>
            <p:ph sz="quarter" idx="2"/>
          </p:nvPr>
        </p:nvSpPr>
        <p:spPr>
          <a:xfrm>
            <a:off x="412110" y="1679411"/>
            <a:ext cx="8575952" cy="5137842"/>
          </a:xfrm>
        </p:spPr>
        <p:txBody>
          <a:bodyPr>
            <a:normAutofit fontScale="92500" lnSpcReduction="20000"/>
          </a:bodyPr>
          <a:lstStyle/>
          <a:p>
            <a:pPr marL="0" indent="0">
              <a:buNone/>
            </a:pPr>
            <a:r>
              <a:rPr lang="en-US" sz="2500" dirty="0">
                <a:solidFill>
                  <a:srgbClr val="000000"/>
                </a:solidFill>
                <a:latin typeface="Arial" pitchFamily="34" charset="0"/>
                <a:ea typeface="ＭＳ Ｐゴシック" pitchFamily="34" charset="-128"/>
              </a:rPr>
              <a:t>We now have a toolbox of graphical and numerical methods for describing distributions. What is more, we have a clear strategy for exploring data on a single quantitative variable.</a:t>
            </a:r>
          </a:p>
          <a:p>
            <a:pPr marL="68580" indent="0">
              <a:buNone/>
            </a:pPr>
            <a:endParaRPr lang="en-US" sz="1500" b="1" cap="all" dirty="0">
              <a:solidFill>
                <a:srgbClr val="000000"/>
              </a:solidFill>
              <a:latin typeface="Arial" pitchFamily="34" charset="0"/>
              <a:ea typeface="ＭＳ Ｐゴシック" pitchFamily="34" charset="-128"/>
            </a:endParaRPr>
          </a:p>
          <a:p>
            <a:pPr marL="68580" indent="0">
              <a:buNone/>
            </a:pPr>
            <a:r>
              <a:rPr lang="en-US" b="1" cap="all" dirty="0">
                <a:solidFill>
                  <a:srgbClr val="000000"/>
                </a:solidFill>
                <a:latin typeface="Arial" pitchFamily="34" charset="0"/>
                <a:ea typeface="ＭＳ Ｐゴシック" pitchFamily="34" charset="-128"/>
              </a:rPr>
              <a:t>Exploring a distribution</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Plot your data: usually a histogram, </a:t>
            </a:r>
            <a:r>
              <a:rPr lang="en-US" sz="2500" dirty="0" err="1">
                <a:solidFill>
                  <a:srgbClr val="000000"/>
                </a:solidFill>
                <a:latin typeface="Arial" pitchFamily="34" charset="0"/>
                <a:ea typeface="ＭＳ Ｐゴシック" pitchFamily="34" charset="-128"/>
              </a:rPr>
              <a:t>stemplot</a:t>
            </a:r>
            <a:r>
              <a:rPr lang="en-US" sz="2500" dirty="0">
                <a:solidFill>
                  <a:srgbClr val="000000"/>
                </a:solidFill>
                <a:latin typeface="Arial" pitchFamily="34" charset="0"/>
                <a:ea typeface="ＭＳ Ｐゴシック" pitchFamily="34" charset="-128"/>
              </a:rPr>
              <a:t> or boxplot.</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Look for the overall pattern (shape, center, and variability) and for striking deviations, such as outliers.</a:t>
            </a:r>
          </a:p>
          <a:p>
            <a:pPr marL="514350" indent="-514350">
              <a:buClrTx/>
              <a:buFont typeface="+mj-lt"/>
              <a:buAutoNum type="arabicPeriod"/>
            </a:pPr>
            <a:r>
              <a:rPr lang="en-US" sz="2500" dirty="0">
                <a:solidFill>
                  <a:srgbClr val="000000"/>
                </a:solidFill>
                <a:latin typeface="Arial" pitchFamily="34" charset="0"/>
                <a:ea typeface="ＭＳ Ｐゴシック" pitchFamily="34" charset="-128"/>
              </a:rPr>
              <a:t>Calculate a numerical summary to briefly describe center and variability.</a:t>
            </a:r>
          </a:p>
          <a:p>
            <a:pPr marL="0" indent="0">
              <a:buNone/>
            </a:pPr>
            <a:endParaRPr lang="en-US" sz="1900" dirty="0">
              <a:solidFill>
                <a:schemeClr val="bg1"/>
              </a:solidFill>
              <a:latin typeface="Arial" pitchFamily="34" charset="0"/>
              <a:ea typeface="ＭＳ Ｐゴシック" pitchFamily="34" charset="-128"/>
            </a:endParaRPr>
          </a:p>
          <a:p>
            <a:pPr marL="0" indent="0">
              <a:buNone/>
            </a:pPr>
            <a:r>
              <a:rPr lang="en-US" sz="2500" b="1" dirty="0">
                <a:latin typeface="Arial" pitchFamily="34" charset="0"/>
                <a:ea typeface="ＭＳ Ｐゴシック" pitchFamily="34" charset="-128"/>
              </a:rPr>
              <a:t>Now we add one more step to this strategy:</a:t>
            </a:r>
          </a:p>
          <a:p>
            <a:pPr marL="514350" indent="-514350">
              <a:buClrTx/>
              <a:buFont typeface="+mj-lt"/>
              <a:buAutoNum type="arabicPeriod" startAt="4"/>
            </a:pPr>
            <a:r>
              <a:rPr lang="en-US" sz="2500" dirty="0">
                <a:latin typeface="Arial" pitchFamily="34" charset="0"/>
                <a:ea typeface="ＭＳ Ｐゴシック" pitchFamily="34" charset="-128"/>
              </a:rPr>
              <a:t>Sometimes the overall pattern of a large number of observations is so regular that we can describe it by a smooth curve.</a:t>
            </a:r>
          </a:p>
        </p:txBody>
      </p:sp>
      <p:cxnSp>
        <p:nvCxnSpPr>
          <p:cNvPr id="5" name="Straight Connector 4">
            <a:extLst>
              <a:ext uri="{FF2B5EF4-FFF2-40B4-BE49-F238E27FC236}">
                <a16:creationId xmlns:a16="http://schemas.microsoft.com/office/drawing/2014/main" id="{A3F6CC1B-A207-044F-8CC8-3C20D984C22A}"/>
              </a:ext>
            </a:extLst>
          </p:cNvPr>
          <p:cNvCxnSpPr/>
          <p:nvPr/>
        </p:nvCxnSpPr>
        <p:spPr>
          <a:xfrm>
            <a:off x="457200" y="270319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B3C0A5B-BB43-5749-9005-7CC73E25E1C7}"/>
              </a:ext>
            </a:extLst>
          </p:cNvPr>
          <p:cNvCxnSpPr/>
          <p:nvPr/>
        </p:nvCxnSpPr>
        <p:spPr>
          <a:xfrm>
            <a:off x="457200" y="483597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47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535500" y="257610"/>
            <a:ext cx="8077200" cy="1219200"/>
          </a:xfrm>
        </p:spPr>
        <p:txBody>
          <a:bodyPr/>
          <a:lstStyle/>
          <a:p>
            <a:pPr eaLnBrk="1" hangingPunct="1"/>
            <a:r>
              <a:rPr lang="en-US" sz="4000" dirty="0">
                <a:latin typeface="Gill Sans" charset="0"/>
                <a:ea typeface="ＭＳ Ｐゴシック" pitchFamily="34" charset="-128"/>
              </a:rPr>
              <a:t>The Standard Normal Table</a:t>
            </a:r>
          </a:p>
        </p:txBody>
      </p:sp>
      <mc:AlternateContent xmlns:mc="http://schemas.openxmlformats.org/markup-compatibility/2006" xmlns:a14="http://schemas.microsoft.com/office/drawing/2010/main">
        <mc:Choice Requires="a14">
          <p:sp>
            <p:nvSpPr>
              <p:cNvPr id="18" name="Rectangle 3"/>
              <p:cNvSpPr txBox="1">
                <a:spLocks noChangeArrowheads="1"/>
              </p:cNvSpPr>
              <p:nvPr/>
            </p:nvSpPr>
            <p:spPr>
              <a:xfrm>
                <a:off x="363526" y="1619251"/>
                <a:ext cx="7920396" cy="1584172"/>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000" dirty="0">
                    <a:solidFill>
                      <a:srgbClr val="000000"/>
                    </a:solidFill>
                    <a:latin typeface="Arial" pitchFamily="34" charset="0"/>
                    <a:ea typeface="ＭＳ Ｐゴシック" pitchFamily="34" charset="-128"/>
                  </a:rPr>
                  <a:t>Because all Normal distributions are the same once we standardize, we can find areas under any Normal curve from a single table: the </a:t>
                </a:r>
                <a:r>
                  <a:rPr lang="en-US" sz="2000" dirty="0">
                    <a:solidFill>
                      <a:srgbClr val="9E0000"/>
                    </a:solidFill>
                    <a:latin typeface="Arial" pitchFamily="34" charset="0"/>
                    <a:ea typeface="ＭＳ Ｐゴシック" pitchFamily="34" charset="-128"/>
                  </a:rPr>
                  <a:t>standard normal table</a:t>
                </a:r>
                <a:r>
                  <a:rPr lang="en-US" sz="2000" dirty="0">
                    <a:solidFill>
                      <a:srgbClr val="D20000"/>
                    </a:solidFill>
                    <a:latin typeface="Arial" pitchFamily="34" charset="0"/>
                    <a:ea typeface="ＭＳ Ｐゴシック" pitchFamily="34" charset="-128"/>
                  </a:rPr>
                  <a:t>.</a:t>
                </a:r>
                <a:r>
                  <a:rPr lang="en-US" sz="2000" dirty="0">
                    <a:solidFill>
                      <a:srgbClr val="FF0000"/>
                    </a:solidFill>
                    <a:latin typeface="Arial" pitchFamily="34" charset="0"/>
                    <a:ea typeface="ＭＳ Ｐゴシック" pitchFamily="34" charset="-128"/>
                  </a:rPr>
                  <a:t> </a:t>
                </a:r>
                <a:r>
                  <a:rPr lang="en-US" sz="2000" dirty="0">
                    <a:solidFill>
                      <a:srgbClr val="000000"/>
                    </a:solidFill>
                    <a:latin typeface="Arial" pitchFamily="34" charset="0"/>
                    <a:ea typeface="ＭＳ Ｐゴシック" pitchFamily="34" charset="-128"/>
                  </a:rPr>
                  <a:t>Provided as </a:t>
                </a:r>
                <a:r>
                  <a:rPr lang="en-US" sz="2000" b="1" dirty="0">
                    <a:solidFill>
                      <a:srgbClr val="000000"/>
                    </a:solidFill>
                    <a:latin typeface="Arial" pitchFamily="34" charset="0"/>
                    <a:ea typeface="ＭＳ Ｐゴシック" pitchFamily="34" charset="-128"/>
                  </a:rPr>
                  <a:t>Table A in the textbook</a:t>
                </a:r>
                <a:r>
                  <a:rPr lang="en-US" sz="2000" dirty="0">
                    <a:solidFill>
                      <a:srgbClr val="000000"/>
                    </a:solidFill>
                    <a:latin typeface="Arial" pitchFamily="34" charset="0"/>
                    <a:ea typeface="ＭＳ Ｐゴシック" pitchFamily="34" charset="-128"/>
                  </a:rPr>
                  <a:t>, this is a table of areas under the standard Normal curve. The table entry for each value </a:t>
                </a:r>
                <a14:m>
                  <m:oMath xmlns:m="http://schemas.openxmlformats.org/officeDocument/2006/math">
                    <m:r>
                      <a:rPr lang="en-US" sz="2000" i="1" dirty="0" smtClean="0">
                        <a:solidFill>
                          <a:srgbClr val="000000"/>
                        </a:solidFill>
                        <a:latin typeface="Cambria Math" panose="02040503050406030204" pitchFamily="18" charset="0"/>
                        <a:ea typeface="ＭＳ Ｐゴシック" pitchFamily="34" charset="-128"/>
                      </a:rPr>
                      <m:t>𝑧</m:t>
                    </m:r>
                  </m:oMath>
                </a14:m>
                <a:r>
                  <a:rPr lang="en-US" sz="2000" dirty="0">
                    <a:solidFill>
                      <a:srgbClr val="000000"/>
                    </a:solidFill>
                    <a:latin typeface="Arial" pitchFamily="34" charset="0"/>
                    <a:ea typeface="ＭＳ Ｐゴシック" pitchFamily="34" charset="-128"/>
                  </a:rPr>
                  <a:t> is the area under the curve to the left of </a:t>
                </a:r>
                <a14:m>
                  <m:oMath xmlns:m="http://schemas.openxmlformats.org/officeDocument/2006/math">
                    <m:r>
                      <a:rPr lang="en-US" sz="2000" i="1" dirty="0" smtClean="0">
                        <a:solidFill>
                          <a:srgbClr val="000000"/>
                        </a:solidFill>
                        <a:latin typeface="Cambria Math" panose="02040503050406030204" pitchFamily="18" charset="0"/>
                        <a:ea typeface="ＭＳ Ｐゴシック" pitchFamily="34" charset="-128"/>
                      </a:rPr>
                      <m:t>𝑧</m:t>
                    </m:r>
                  </m:oMath>
                </a14:m>
                <a:r>
                  <a:rPr lang="en-US" sz="2000" dirty="0">
                    <a:solidFill>
                      <a:srgbClr val="000000"/>
                    </a:solidFill>
                    <a:latin typeface="Arial" pitchFamily="34" charset="0"/>
                    <a:ea typeface="ＭＳ Ｐゴシック" pitchFamily="34" charset="-128"/>
                  </a:rPr>
                  <a:t>.</a:t>
                </a: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p:txBody>
          </p:sp>
        </mc:Choice>
        <mc:Fallback xmlns="">
          <p:sp>
            <p:nvSpPr>
              <p:cNvPr id="18" name="Rectangle 3"/>
              <p:cNvSpPr txBox="1">
                <a:spLocks noRot="1" noChangeAspect="1" noMove="1" noResize="1" noEditPoints="1" noAdjustHandles="1" noChangeArrowheads="1" noChangeShapeType="1" noTextEdit="1"/>
              </p:cNvSpPr>
              <p:nvPr/>
            </p:nvSpPr>
            <p:spPr>
              <a:xfrm>
                <a:off x="363526" y="1619251"/>
                <a:ext cx="7920396" cy="1584172"/>
              </a:xfrm>
              <a:prstGeom prst="rect">
                <a:avLst/>
              </a:prstGeom>
              <a:blipFill>
                <a:blip r:embed="rId2"/>
                <a:stretch>
                  <a:fillRect t="-2381" r="-1280" b="-8730"/>
                </a:stretch>
              </a:blipFill>
            </p:spPr>
            <p:txBody>
              <a:bodyPr/>
              <a:lstStyle/>
              <a:p>
                <a:r>
                  <a:rPr lang="en-US">
                    <a:noFill/>
                  </a:rPr>
                  <a:t> </a:t>
                </a:r>
              </a:p>
            </p:txBody>
          </p:sp>
        </mc:Fallback>
      </mc:AlternateContent>
      <p:sp>
        <p:nvSpPr>
          <p:cNvPr id="31" name="TextBox 30"/>
          <p:cNvSpPr txBox="1">
            <a:spLocks noChangeArrowheads="1"/>
          </p:cNvSpPr>
          <p:nvPr/>
        </p:nvSpPr>
        <p:spPr bwMode="auto">
          <a:xfrm>
            <a:off x="422876" y="3359097"/>
            <a:ext cx="4031606"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t>Suppose we want to find the proportion of observations from the standard Normal distribution that are less than 1.47. We can use Table A:</a:t>
            </a:r>
          </a:p>
          <a:p>
            <a:pPr eaLnBrk="1" hangingPunct="1"/>
            <a:endParaRPr lang="en-US" sz="1800" dirty="0"/>
          </a:p>
        </p:txBody>
      </p:sp>
      <p:grpSp>
        <p:nvGrpSpPr>
          <p:cNvPr id="19" name="Group 24" descr="On the z table, the row for 1.4 is highlighted. In the equation, the 1.4 in 1.47 is highlighted."/>
          <p:cNvGrpSpPr>
            <a:grpSpLocks/>
          </p:cNvGrpSpPr>
          <p:nvPr/>
        </p:nvGrpSpPr>
        <p:grpSpPr bwMode="auto">
          <a:xfrm>
            <a:off x="495300" y="4081463"/>
            <a:ext cx="6199188" cy="2141537"/>
            <a:chOff x="495277" y="4080919"/>
            <a:chExt cx="6199902" cy="2141927"/>
          </a:xfrm>
        </p:grpSpPr>
        <p:sp>
          <p:nvSpPr>
            <p:cNvPr id="22" name="Rectangle 21" descr="On the z table, the row for 1.4 is highlighted. In the equation, the 1.4 in 1.47 is highlighted."/>
            <p:cNvSpPr/>
            <p:nvPr/>
          </p:nvSpPr>
          <p:spPr>
            <a:xfrm>
              <a:off x="495277" y="5830663"/>
              <a:ext cx="4480441" cy="392183"/>
            </a:xfrm>
            <a:prstGeom prst="rect">
              <a:avLst/>
            </a:prstGeom>
            <a:solidFill>
              <a:srgbClr val="FFFF00">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3" name="Rectangle 22" descr="On the z table, the row for 1.4 is highlighted. In the equation, the 1.4 in 1.47 is highlighted."/>
            <p:cNvSpPr/>
            <p:nvPr/>
          </p:nvSpPr>
          <p:spPr>
            <a:xfrm>
              <a:off x="6196647" y="4080919"/>
              <a:ext cx="498532" cy="392183"/>
            </a:xfrm>
            <a:prstGeom prst="rect">
              <a:avLst/>
            </a:prstGeom>
            <a:solidFill>
              <a:srgbClr val="FFFF00">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grpSp>
        <p:nvGrpSpPr>
          <p:cNvPr id="24" name="Group 25" descr="On the z table, the column for 0.7 is highlighted.&#10;In the equation, the 7 in 1.47 is highlighted."/>
          <p:cNvGrpSpPr>
            <a:grpSpLocks/>
          </p:cNvGrpSpPr>
          <p:nvPr/>
        </p:nvGrpSpPr>
        <p:grpSpPr bwMode="auto">
          <a:xfrm>
            <a:off x="2735262" y="4053294"/>
            <a:ext cx="4087283" cy="2518957"/>
            <a:chOff x="2759452" y="4080954"/>
            <a:chExt cx="4087002" cy="2519227"/>
          </a:xfrm>
        </p:grpSpPr>
        <p:sp>
          <p:nvSpPr>
            <p:cNvPr id="25" name="Rectangle 24" descr="On the z table, the column for 0.7 is highlighted."/>
            <p:cNvSpPr/>
            <p:nvPr/>
          </p:nvSpPr>
          <p:spPr>
            <a:xfrm flipH="1">
              <a:off x="2759452" y="5117297"/>
              <a:ext cx="1120697" cy="1482884"/>
            </a:xfrm>
            <a:prstGeom prst="rect">
              <a:avLst/>
            </a:prstGeom>
            <a:solidFill>
              <a:srgbClr val="3366FF">
                <a:alpha val="62000"/>
              </a:srgbClr>
            </a:solidFill>
            <a:ln>
              <a:solidFill>
                <a:srgbClr val="3366FF"/>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6" name="Rectangle 25" descr="In the equation, the 7 in 1.47 is highlighted."/>
            <p:cNvSpPr/>
            <p:nvPr/>
          </p:nvSpPr>
          <p:spPr>
            <a:xfrm>
              <a:off x="6695653" y="4080954"/>
              <a:ext cx="150802" cy="392154"/>
            </a:xfrm>
            <a:prstGeom prst="rect">
              <a:avLst/>
            </a:prstGeom>
            <a:solidFill>
              <a:srgbClr val="3366FF">
                <a:alpha val="50000"/>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graphicFrame>
        <p:nvGraphicFramePr>
          <p:cNvPr id="28" name="Table 27"/>
          <p:cNvGraphicFramePr>
            <a:graphicFrameLocks noGrp="1"/>
          </p:cNvGraphicFramePr>
          <p:nvPr>
            <p:extLst>
              <p:ext uri="{D42A27DB-BD31-4B8C-83A1-F6EECF244321}">
                <p14:modId xmlns:p14="http://schemas.microsoft.com/office/powerpoint/2010/main" val="4226018241"/>
              </p:ext>
            </p:extLst>
          </p:nvPr>
        </p:nvGraphicFramePr>
        <p:xfrm>
          <a:off x="495300" y="5085710"/>
          <a:ext cx="4481513" cy="1485900"/>
        </p:xfrm>
        <a:graphic>
          <a:graphicData uri="http://schemas.openxmlformats.org/drawingml/2006/table">
            <a:tbl>
              <a:tblPr firstRow="1"/>
              <a:tblGrid>
                <a:gridCol w="1120775">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1120775">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Arial" charset="0"/>
                          <a:ea typeface="ＭＳ Ｐゴシック" charset="0"/>
                          <a:cs typeface="ＭＳ Ｐゴシック"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.9279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.9292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.9306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cs typeface="ＭＳ Ｐゴシック" charset="0"/>
                        </a:rPr>
                        <a:t>.9429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 name="Curved Up Arrow 31" descr="The value where the row z = 1.4 and column z = 0.07 intersect is 0.9292. An arrow points from the value in the table to the same value as the solution to the equation."/>
          <p:cNvSpPr/>
          <p:nvPr/>
        </p:nvSpPr>
        <p:spPr>
          <a:xfrm rot="20222494" flipV="1">
            <a:off x="2816843" y="3988974"/>
            <a:ext cx="5416034" cy="801469"/>
          </a:xfrm>
          <a:prstGeom prst="curvedUpArrow">
            <a:avLst>
              <a:gd name="adj1" fmla="val 47151"/>
              <a:gd name="adj2" fmla="val 113590"/>
              <a:gd name="adj3" fmla="val 35236"/>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chemeClr val="tx1"/>
              </a:solidFill>
            </a:endParaRPr>
          </a:p>
        </p:txBody>
      </p:sp>
      <p:sp>
        <p:nvSpPr>
          <p:cNvPr id="29" name="TextBox 28"/>
          <p:cNvSpPr txBox="1">
            <a:spLocks noChangeArrowheads="1"/>
          </p:cNvSpPr>
          <p:nvPr/>
        </p:nvSpPr>
        <p:spPr bwMode="auto">
          <a:xfrm>
            <a:off x="5368925" y="3961440"/>
            <a:ext cx="29899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b="1" i="1" dirty="0"/>
              <a:t>P</a:t>
            </a:r>
            <a:r>
              <a:rPr lang="en-US" b="1" dirty="0"/>
              <a:t>(</a:t>
            </a:r>
            <a:r>
              <a:rPr lang="en-US" b="1" i="1" dirty="0"/>
              <a:t>z </a:t>
            </a:r>
            <a:r>
              <a:rPr lang="en-US" b="1" dirty="0"/>
              <a:t>&lt; 1.47) = 0.9292</a:t>
            </a:r>
          </a:p>
        </p:txBody>
      </p:sp>
      <p:pic>
        <p:nvPicPr>
          <p:cNvPr id="3" name="Picture 2" descr="Value z = 1.47 is marked on a normal distribution curve. The area under the curve to the left of z is shaded. According to the table entry, the shaded area = 0.9292.">
            <a:extLst>
              <a:ext uri="{FF2B5EF4-FFF2-40B4-BE49-F238E27FC236}">
                <a16:creationId xmlns:a16="http://schemas.microsoft.com/office/drawing/2014/main" id="{0FCC5981-67AF-5747-945F-246297EC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710" y="4552463"/>
            <a:ext cx="2490677" cy="2197859"/>
          </a:xfrm>
          <a:prstGeom prst="rect">
            <a:avLst/>
          </a:prstGeom>
        </p:spPr>
      </p:pic>
    </p:spTree>
    <p:extLst>
      <p:ext uri="{BB962C8B-B14F-4D97-AF65-F5344CB8AC3E}">
        <p14:creationId xmlns:p14="http://schemas.microsoft.com/office/powerpoint/2010/main" val="249311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65658" y="237070"/>
            <a:ext cx="8077200" cy="1219200"/>
          </a:xfrm>
        </p:spPr>
        <p:txBody>
          <a:bodyPr/>
          <a:lstStyle/>
          <a:p>
            <a:pPr eaLnBrk="1" hangingPunct="1"/>
            <a:r>
              <a:rPr lang="en-US" sz="4000" dirty="0">
                <a:latin typeface="Gill Sans" charset="0"/>
                <a:ea typeface="ＭＳ Ｐゴシック" pitchFamily="34" charset="-128"/>
              </a:rPr>
              <a:t>Normal Calculations (1 of 2)</a:t>
            </a:r>
          </a:p>
        </p:txBody>
      </p:sp>
      <p:sp>
        <p:nvSpPr>
          <p:cNvPr id="31747" name="Rectangle 3"/>
          <p:cNvSpPr txBox="1">
            <a:spLocks noChangeArrowheads="1"/>
          </p:cNvSpPr>
          <p:nvPr/>
        </p:nvSpPr>
        <p:spPr bwMode="auto">
          <a:xfrm>
            <a:off x="465658" y="1868254"/>
            <a:ext cx="7649418" cy="57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68580" indent="0" fontAlgn="auto">
              <a:spcAft>
                <a:spcPts val="1200"/>
              </a:spcAft>
              <a:buNone/>
            </a:pPr>
            <a:r>
              <a:rPr lang="en-US" b="1" cap="all" dirty="0">
                <a:solidFill>
                  <a:srgbClr val="000000"/>
                </a:solidFill>
              </a:rPr>
              <a:t>Using Table A to find Normal proportions</a:t>
            </a:r>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706919" y="2355694"/>
                <a:ext cx="7649418" cy="4057222"/>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1</a:t>
                </a:r>
                <a:r>
                  <a:rPr lang="en-US" sz="2800" b="1" cap="all" dirty="0">
                    <a:solidFill>
                      <a:srgbClr val="000000"/>
                    </a:solidFill>
                    <a:latin typeface="Arial" panose="020B0604020202020204" pitchFamily="34" charset="0"/>
                    <a:cs typeface="Arial" panose="020B0604020202020204" pitchFamily="34" charset="0"/>
                  </a:rPr>
                  <a:t>: </a:t>
                </a:r>
                <a:r>
                  <a:rPr lang="en-US" sz="2600" b="1" dirty="0">
                    <a:solidFill>
                      <a:srgbClr val="000000"/>
                    </a:solidFill>
                    <a:latin typeface="Arial" pitchFamily="34" charset="0"/>
                    <a:ea typeface="ＭＳ Ｐゴシック" pitchFamily="34" charset="-128"/>
                  </a:rPr>
                  <a:t>State the problem</a:t>
                </a:r>
                <a:r>
                  <a:rPr lang="en-US" sz="2600" dirty="0">
                    <a:solidFill>
                      <a:srgbClr val="000000"/>
                    </a:solidFill>
                    <a:latin typeface="Arial" pitchFamily="34" charset="0"/>
                    <a:ea typeface="ＭＳ Ｐゴシック" pitchFamily="34" charset="-128"/>
                  </a:rPr>
                  <a:t> in terms of the    observed variable </a:t>
                </a:r>
                <a:r>
                  <a:rPr lang="en-US" sz="2600" i="1" dirty="0">
                    <a:solidFill>
                      <a:srgbClr val="000000"/>
                    </a:solidFill>
                    <a:latin typeface="Arial" pitchFamily="34" charset="0"/>
                    <a:ea typeface="ＭＳ Ｐゴシック" pitchFamily="34" charset="-128"/>
                  </a:rPr>
                  <a:t>x</a:t>
                </a:r>
                <a:r>
                  <a:rPr lang="en-US" sz="2600" dirty="0">
                    <a:solidFill>
                      <a:srgbClr val="000000"/>
                    </a:solidFill>
                    <a:latin typeface="Arial" pitchFamily="34" charset="0"/>
                    <a:ea typeface="ＭＳ Ｐゴシック" pitchFamily="34" charset="-128"/>
                  </a:rPr>
                  <a:t>. </a:t>
                </a:r>
                <a:r>
                  <a:rPr lang="en-US" sz="2600" b="1" dirty="0">
                    <a:solidFill>
                      <a:srgbClr val="000000"/>
                    </a:solidFill>
                    <a:latin typeface="Arial" pitchFamily="34" charset="0"/>
                    <a:ea typeface="ＭＳ Ｐゴシック" pitchFamily="34" charset="-128"/>
                  </a:rPr>
                  <a:t>Draw a picture</a:t>
                </a:r>
                <a:r>
                  <a:rPr lang="en-US" sz="2600" dirty="0">
                    <a:solidFill>
                      <a:srgbClr val="000000"/>
                    </a:solidFill>
                    <a:latin typeface="Arial" pitchFamily="34" charset="0"/>
                    <a:ea typeface="ＭＳ Ｐゴシック" pitchFamily="34" charset="-128"/>
                  </a:rPr>
                  <a:t> that shows the proportion you want in terms of cumulative proportions.</a:t>
                </a:r>
              </a:p>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2 : </a:t>
                </a:r>
                <a:r>
                  <a:rPr lang="en-US" sz="2600" b="1" dirty="0">
                    <a:solidFill>
                      <a:srgbClr val="000000"/>
                    </a:solidFill>
                    <a:latin typeface="Arial" pitchFamily="34" charset="0"/>
                    <a:ea typeface="ＭＳ Ｐゴシック" pitchFamily="34" charset="-128"/>
                  </a:rPr>
                  <a:t>Standardize </a:t>
                </a:r>
                <a14:m>
                  <m:oMath xmlns:m="http://schemas.openxmlformats.org/officeDocument/2006/math">
                    <m:r>
                      <a:rPr lang="en-US" sz="2600" b="1" i="1" dirty="0" smtClean="0">
                        <a:solidFill>
                          <a:srgbClr val="000000"/>
                        </a:solidFill>
                        <a:latin typeface="Cambria Math" panose="02040503050406030204" pitchFamily="18" charset="0"/>
                        <a:ea typeface="ＭＳ Ｐゴシック" pitchFamily="34" charset="-128"/>
                      </a:rPr>
                      <m:t>𝒙</m:t>
                    </m:r>
                  </m:oMath>
                </a14:m>
                <a:r>
                  <a:rPr lang="en-US" sz="2600" dirty="0">
                    <a:solidFill>
                      <a:srgbClr val="000000"/>
                    </a:solidFill>
                    <a:latin typeface="Arial" pitchFamily="34" charset="0"/>
                    <a:ea typeface="ＭＳ Ｐゴシック" pitchFamily="34" charset="-128"/>
                  </a:rPr>
                  <a:t> to restate the problem in terms of a standard Normal variable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oMath>
                </a14:m>
                <a:r>
                  <a:rPr lang="en-US" sz="2600" dirty="0">
                    <a:solidFill>
                      <a:srgbClr val="000000"/>
                    </a:solidFill>
                    <a:latin typeface="Arial" pitchFamily="34" charset="0"/>
                    <a:ea typeface="ＭＳ Ｐゴシック" pitchFamily="34" charset="-128"/>
                  </a:rPr>
                  <a:t>.</a:t>
                </a:r>
              </a:p>
              <a:p>
                <a:pPr marL="0" indent="0" fontAlgn="auto">
                  <a:spcBef>
                    <a:spcPts val="0"/>
                  </a:spcBef>
                  <a:spcAft>
                    <a:spcPts val="1200"/>
                  </a:spcAft>
                  <a:buNone/>
                </a:pPr>
                <a:r>
                  <a:rPr lang="en-US" sz="2600" b="1" cap="all" dirty="0">
                    <a:solidFill>
                      <a:srgbClr val="000000"/>
                    </a:solidFill>
                    <a:latin typeface="Arial" panose="020B0604020202020204" pitchFamily="34" charset="0"/>
                    <a:cs typeface="Arial" panose="020B0604020202020204" pitchFamily="34" charset="0"/>
                  </a:rPr>
                  <a:t>STEP 3 : </a:t>
                </a:r>
                <a:r>
                  <a:rPr lang="en-US" sz="2600" b="1" dirty="0">
                    <a:solidFill>
                      <a:srgbClr val="000000"/>
                    </a:solidFill>
                    <a:latin typeface="Arial" pitchFamily="34" charset="0"/>
                    <a:ea typeface="ＭＳ Ｐゴシック" pitchFamily="34" charset="-128"/>
                  </a:rPr>
                  <a:t>Use Table A</a:t>
                </a:r>
                <a:r>
                  <a:rPr lang="en-US" sz="2600" dirty="0">
                    <a:solidFill>
                      <a:srgbClr val="000000"/>
                    </a:solidFill>
                    <a:latin typeface="Arial" pitchFamily="34" charset="0"/>
                    <a:ea typeface="ＭＳ Ｐゴシック" pitchFamily="34" charset="-128"/>
                  </a:rPr>
                  <a:t> and the fact that the total area under the curve is 1 to find the required area under the standard Normal curve.</a:t>
                </a:r>
              </a:p>
            </p:txBody>
          </p:sp>
        </mc:Choice>
        <mc:Fallback xmlns="">
          <p:sp>
            <p:nvSpPr>
              <p:cNvPr id="20" name="Rectangle 3"/>
              <p:cNvSpPr txBox="1">
                <a:spLocks noRot="1" noChangeAspect="1" noMove="1" noResize="1" noEditPoints="1" noAdjustHandles="1" noChangeArrowheads="1" noChangeShapeType="1" noTextEdit="1"/>
              </p:cNvSpPr>
              <p:nvPr/>
            </p:nvSpPr>
            <p:spPr>
              <a:xfrm>
                <a:off x="706919" y="2355694"/>
                <a:ext cx="7649418" cy="4057222"/>
              </a:xfrm>
              <a:prstGeom prst="rect">
                <a:avLst/>
              </a:prstGeom>
              <a:blipFill>
                <a:blip r:embed="rId2"/>
                <a:stretch>
                  <a:fillRect l="-1327" t="-1246" b="-186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918E37FD-A5AF-4943-986B-8F42E8B634B6}"/>
              </a:ext>
            </a:extLst>
          </p:cNvPr>
          <p:cNvCxnSpPr/>
          <p:nvPr/>
        </p:nvCxnSpPr>
        <p:spPr>
          <a:xfrm>
            <a:off x="457200" y="173378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0A856F-0697-F840-BB77-BF1C48836A89}"/>
              </a:ext>
            </a:extLst>
          </p:cNvPr>
          <p:cNvCxnSpPr/>
          <p:nvPr/>
        </p:nvCxnSpPr>
        <p:spPr>
          <a:xfrm>
            <a:off x="416828" y="641291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553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533400" y="0"/>
            <a:ext cx="8077200" cy="1219200"/>
          </a:xfrm>
        </p:spPr>
        <p:txBody>
          <a:bodyPr/>
          <a:lstStyle/>
          <a:p>
            <a:pPr eaLnBrk="1" hangingPunct="1"/>
            <a:r>
              <a:rPr lang="en-US" sz="4000" dirty="0">
                <a:latin typeface="Gill Sans" charset="0"/>
                <a:ea typeface="ＭＳ Ｐゴシック" pitchFamily="34" charset="-128"/>
              </a:rPr>
              <a:t>Normal Calculations (2 of 2)</a:t>
            </a:r>
          </a:p>
        </p:txBody>
      </p:sp>
      <mc:AlternateContent xmlns:mc="http://schemas.openxmlformats.org/markup-compatibility/2006" xmlns:a14="http://schemas.microsoft.com/office/drawing/2010/main">
        <mc:Choice Requires="a14">
          <p:sp>
            <p:nvSpPr>
              <p:cNvPr id="32770" name="TextBox 7"/>
              <p:cNvSpPr txBox="1">
                <a:spLocks noChangeArrowheads="1"/>
              </p:cNvSpPr>
              <p:nvPr/>
            </p:nvSpPr>
            <p:spPr bwMode="auto">
              <a:xfrm>
                <a:off x="415625" y="1219200"/>
                <a:ext cx="8466137" cy="5538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42913" indent="-373063" fontAlgn="auto">
                  <a:spcAft>
                    <a:spcPts val="0"/>
                  </a:spcAft>
                  <a:buClr>
                    <a:schemeClr val="accent3"/>
                  </a:buClr>
                  <a:buSzPct val="95000"/>
                  <a:buFont typeface="System Font Regular"/>
                  <a:buChar char="●"/>
                </a:pPr>
                <a:r>
                  <a:rPr lang="en-US" dirty="0">
                    <a:solidFill>
                      <a:srgbClr val="000000"/>
                    </a:solidFill>
                  </a:rPr>
                  <a:t>Repeating the SAT example, with approximately Normal distribution, with mean 1059 and standard deviation 210, use standardization to find what percent of high school seniors meet this SAT requirement of a combined score of 980 or better?</a:t>
                </a:r>
              </a:p>
              <a:p>
                <a:pPr marL="442913" indent="-373063" fontAlgn="auto">
                  <a:spcAft>
                    <a:spcPts val="0"/>
                  </a:spcAft>
                  <a:buClr>
                    <a:schemeClr val="accent3"/>
                  </a:buClr>
                  <a:buSzPct val="95000"/>
                  <a:buFont typeface="System Font Regular"/>
                  <a:buChar char="●"/>
                </a:pPr>
                <a:r>
                  <a:rPr lang="en-US" b="1" dirty="0">
                    <a:solidFill>
                      <a:srgbClr val="000000"/>
                    </a:solidFill>
                  </a:rPr>
                  <a:t>Standardize</a:t>
                </a:r>
                <a:r>
                  <a:rPr lang="en-US" dirty="0">
                    <a:solidFill>
                      <a:srgbClr val="000000"/>
                    </a:solidFill>
                  </a:rPr>
                  <a:t>:</a:t>
                </a:r>
              </a:p>
              <a:p>
                <a:pPr marL="69850" fontAlgn="auto">
                  <a:spcAft>
                    <a:spcPts val="0"/>
                  </a:spcAft>
                  <a:buClr>
                    <a:schemeClr val="accent3"/>
                  </a:buClr>
                  <a:buSzPct val="95000"/>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solidFill>
                                <a:srgbClr val="000000"/>
                              </a:solidFill>
                              <a:latin typeface="Cambria Math" panose="02040503050406030204" pitchFamily="18" charset="0"/>
                            </a:rPr>
                          </m:ctrlPr>
                        </m:mPr>
                        <m:mr>
                          <m:e>
                            <m:r>
                              <m:rPr>
                                <m:brk m:alnAt="7"/>
                              </m:rPr>
                              <a:rPr lang="en-US" b="0" i="1" smtClean="0">
                                <a:solidFill>
                                  <a:srgbClr val="000000"/>
                                </a:solidFill>
                                <a:latin typeface="Cambria Math" panose="02040503050406030204" pitchFamily="18" charset="0"/>
                              </a:rPr>
                              <m:t>𝑥</m:t>
                            </m:r>
                          </m:e>
                          <m:e>
                            <m:r>
                              <a:rPr lang="en-US" b="0" i="1" smtClean="0">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980</m:t>
                            </m:r>
                          </m:e>
                        </m:mr>
                        <m:mr>
                          <m:e>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𝑥</m:t>
                                </m:r>
                                <m:r>
                                  <a:rPr lang="en-US" b="0" i="1" smtClean="0">
                                    <a:solidFill>
                                      <a:srgbClr val="000000"/>
                                    </a:solidFill>
                                    <a:latin typeface="Cambria Math" panose="02040503050406030204" pitchFamily="18" charset="0"/>
                                  </a:rPr>
                                  <m:t>−1059</m:t>
                                </m:r>
                              </m:num>
                              <m:den>
                                <m:r>
                                  <a:rPr lang="en-US" b="0" i="1" smtClean="0">
                                    <a:solidFill>
                                      <a:srgbClr val="000000"/>
                                    </a:solidFill>
                                    <a:latin typeface="Cambria Math" panose="02040503050406030204" pitchFamily="18" charset="0"/>
                                  </a:rPr>
                                  <m:t>210</m:t>
                                </m:r>
                              </m:den>
                            </m:f>
                          </m:e>
                          <m:e>
                            <m:r>
                              <a:rPr lang="en-US" b="0" i="1" smtClean="0">
                                <a:solidFill>
                                  <a:srgbClr val="000000"/>
                                </a:solidFill>
                                <a:latin typeface="Cambria Math" panose="02040503050406030204" pitchFamily="18" charset="0"/>
                              </a:rPr>
                              <m:t>≥</m:t>
                            </m:r>
                          </m:e>
                          <m:e>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980−1059</m:t>
                                </m:r>
                              </m:num>
                              <m:den>
                                <m:r>
                                  <a:rPr lang="en-US" b="0" i="1" smtClean="0">
                                    <a:solidFill>
                                      <a:srgbClr val="000000"/>
                                    </a:solidFill>
                                    <a:latin typeface="Cambria Math" panose="02040503050406030204" pitchFamily="18" charset="0"/>
                                  </a:rPr>
                                  <m:t>210</m:t>
                                </m:r>
                              </m:den>
                            </m:f>
                          </m:e>
                        </m:mr>
                        <m:mr>
                          <m:e>
                            <m:r>
                              <a:rPr lang="en-US" b="0" i="1" smtClean="0">
                                <a:solidFill>
                                  <a:srgbClr val="000000"/>
                                </a:solidFill>
                                <a:latin typeface="Cambria Math" panose="02040503050406030204" pitchFamily="18" charset="0"/>
                              </a:rPr>
                              <m:t>𝑧</m:t>
                            </m:r>
                          </m:e>
                          <m:e>
                            <m:r>
                              <a:rPr lang="en-US" b="0" i="1" smtClean="0">
                                <a:solidFill>
                                  <a:srgbClr val="000000"/>
                                </a:solidFill>
                                <a:latin typeface="Cambria Math" panose="02040503050406030204" pitchFamily="18" charset="0"/>
                              </a:rPr>
                              <m:t>≥</m:t>
                            </m:r>
                          </m:e>
                          <m:e>
                            <m:r>
                              <a:rPr lang="en-US" b="0" i="1" smtClean="0">
                                <a:solidFill>
                                  <a:srgbClr val="000000"/>
                                </a:solidFill>
                                <a:latin typeface="Cambria Math" panose="02040503050406030204" pitchFamily="18" charset="0"/>
                              </a:rPr>
                              <m:t>−0.38</m:t>
                            </m:r>
                          </m:e>
                        </m:mr>
                      </m:m>
                    </m:oMath>
                  </m:oMathPara>
                </a14:m>
                <a:endParaRPr lang="en-US" dirty="0">
                  <a:solidFill>
                    <a:srgbClr val="000000"/>
                  </a:solidFill>
                </a:endParaRPr>
              </a:p>
              <a:p>
                <a:pPr marL="442913" indent="-373063" fontAlgn="auto">
                  <a:spcAft>
                    <a:spcPts val="0"/>
                  </a:spcAft>
                  <a:buClr>
                    <a:schemeClr val="accent3"/>
                  </a:buClr>
                  <a:buSzPct val="95000"/>
                  <a:buFont typeface="System Font Regular"/>
                  <a:buChar char="●"/>
                </a:pPr>
                <a:r>
                  <a:rPr lang="en-US" b="1" dirty="0">
                    <a:solidFill>
                      <a:srgbClr val="000000"/>
                    </a:solidFill>
                  </a:rPr>
                  <a:t>Use the table</a:t>
                </a:r>
                <a:r>
                  <a:rPr lang="en-US" dirty="0">
                    <a:solidFill>
                      <a:srgbClr val="000000"/>
                    </a:solidFill>
                  </a:rPr>
                  <a:t>: the picture (from the first example where we solved this) said we needed the cumulative probability for </a:t>
                </a:r>
                <a14:m>
                  <m:oMath xmlns:m="http://schemas.openxmlformats.org/officeDocument/2006/math">
                    <m:r>
                      <a:rPr lang="en-US" i="1" dirty="0" smtClean="0">
                        <a:solidFill>
                          <a:srgbClr val="000000"/>
                        </a:solidFill>
                        <a:latin typeface="Cambria Math" panose="02040503050406030204" pitchFamily="18" charset="0"/>
                      </a:rPr>
                      <m:t>𝑥</m:t>
                    </m:r>
                    <m:r>
                      <a:rPr lang="en-US" i="1" dirty="0" smtClean="0">
                        <a:solidFill>
                          <a:srgbClr val="000000"/>
                        </a:solidFill>
                        <a:latin typeface="Cambria Math" panose="02040503050406030204" pitchFamily="18" charset="0"/>
                      </a:rPr>
                      <m:t>=980</m:t>
                    </m:r>
                  </m:oMath>
                </a14:m>
                <a:r>
                  <a:rPr lang="en-US" dirty="0">
                    <a:solidFill>
                      <a:srgbClr val="000000"/>
                    </a:solidFill>
                  </a:rPr>
                  <a:t>. The previous step here showed this is the same as that of </a:t>
                </a:r>
                <a14:m>
                  <m:oMath xmlns:m="http://schemas.openxmlformats.org/officeDocument/2006/math">
                    <m:r>
                      <a:rPr lang="en-US" i="1" dirty="0" smtClean="0">
                        <a:solidFill>
                          <a:srgbClr val="000000"/>
                        </a:solidFill>
                        <a:latin typeface="Cambria Math" panose="02040503050406030204" pitchFamily="18" charset="0"/>
                      </a:rPr>
                      <m:t>𝑧</m:t>
                    </m:r>
                    <m:r>
                      <a:rPr lang="en-US" i="1" dirty="0" smtClean="0">
                        <a:solidFill>
                          <a:srgbClr val="000000"/>
                        </a:solidFill>
                        <a:latin typeface="Cambria Math" panose="02040503050406030204" pitchFamily="18" charset="0"/>
                      </a:rPr>
                      <m:t>=−0.38</m:t>
                    </m:r>
                  </m:oMath>
                </a14:m>
                <a:r>
                  <a:rPr lang="en-US" dirty="0">
                    <a:solidFill>
                      <a:srgbClr val="000000"/>
                    </a:solidFill>
                  </a:rPr>
                  <a:t>. So  the area to the right of </a:t>
                </a:r>
                <a14:m>
                  <m:oMath xmlns:m="http://schemas.openxmlformats.org/officeDocument/2006/math">
                    <m:r>
                      <a:rPr lang="en-US" i="1" dirty="0" smtClean="0">
                        <a:solidFill>
                          <a:srgbClr val="000000"/>
                        </a:solidFill>
                        <a:latin typeface="Cambria Math" panose="02040503050406030204" pitchFamily="18" charset="0"/>
                      </a:rPr>
                      <m:t>−0.38</m:t>
                    </m:r>
                  </m:oMath>
                </a14:m>
                <a:r>
                  <a:rPr lang="en-US" dirty="0">
                    <a:solidFill>
                      <a:srgbClr val="000000"/>
                    </a:solidFill>
                  </a:rPr>
                  <a:t> or </a:t>
                </a:r>
                <a14:m>
                  <m:oMath xmlns:m="http://schemas.openxmlformats.org/officeDocument/2006/math">
                    <m:r>
                      <a:rPr lang="en-US" i="1" dirty="0" smtClean="0">
                        <a:solidFill>
                          <a:srgbClr val="000000"/>
                        </a:solidFill>
                        <a:latin typeface="Cambria Math" panose="02040503050406030204" pitchFamily="18" charset="0"/>
                      </a:rPr>
                      <m:t>1</m:t>
                    </m:r>
                    <m:r>
                      <a:rPr lang="en-US" b="0" i="1" dirty="0" smtClean="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0.3520~65</m:t>
                    </m:r>
                    <m:r>
                      <a:rPr lang="en-US" i="1" dirty="0">
                        <a:solidFill>
                          <a:srgbClr val="000000"/>
                        </a:solidFill>
                        <a:latin typeface="Cambria Math" panose="02040503050406030204" pitchFamily="18" charset="0"/>
                      </a:rPr>
                      <m:t>%</m:t>
                    </m:r>
                  </m:oMath>
                </a14:m>
                <a:r>
                  <a:rPr lang="en-US" dirty="0">
                    <a:solidFill>
                      <a:srgbClr val="000000"/>
                    </a:solidFill>
                  </a:rPr>
                  <a:t> qualified for college sports.</a:t>
                </a:r>
              </a:p>
            </p:txBody>
          </p:sp>
        </mc:Choice>
        <mc:Fallback xmlns="">
          <p:sp>
            <p:nvSpPr>
              <p:cNvPr id="32770" name="TextBox 7"/>
              <p:cNvSpPr txBox="1">
                <a:spLocks noRot="1" noChangeAspect="1" noMove="1" noResize="1" noEditPoints="1" noAdjustHandles="1" noChangeArrowheads="1" noChangeShapeType="1" noTextEdit="1"/>
              </p:cNvSpPr>
              <p:nvPr/>
            </p:nvSpPr>
            <p:spPr bwMode="auto">
              <a:xfrm>
                <a:off x="415625" y="1219200"/>
                <a:ext cx="8466137" cy="5538055"/>
              </a:xfrm>
              <a:prstGeom prst="rect">
                <a:avLst/>
              </a:prstGeom>
              <a:blipFill>
                <a:blip r:embed="rId2"/>
                <a:stretch>
                  <a:fillRect l="-150" t="-917" r="-2096" b="-9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70157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38269"/>
            <a:ext cx="8229600" cy="1073018"/>
          </a:xfrm>
        </p:spPr>
        <p:txBody>
          <a:bodyPr>
            <a:noAutofit/>
          </a:bodyPr>
          <a:lstStyle/>
          <a:p>
            <a:r>
              <a:rPr lang="en-US" sz="3400" dirty="0">
                <a:latin typeface="Gill Sans" charset="0"/>
              </a:rPr>
              <a:t>Finding a Value Given a Proportion </a:t>
            </a:r>
            <a:br>
              <a:rPr lang="en-US" sz="3400" dirty="0">
                <a:latin typeface="Gill Sans" charset="0"/>
              </a:rPr>
            </a:br>
            <a:r>
              <a:rPr lang="en-US" sz="3400" dirty="0">
                <a:latin typeface="Gill Sans" charset="0"/>
              </a:rPr>
              <a:t>Example 3.9 (1 of 5)</a:t>
            </a:r>
            <a:endParaRPr lang="en-US" sz="3400" dirty="0"/>
          </a:p>
        </p:txBody>
      </p:sp>
      <p:sp>
        <p:nvSpPr>
          <p:cNvPr id="34818" name="Rectangle 3"/>
          <p:cNvSpPr>
            <a:spLocks noGrp="1" noChangeArrowheads="1"/>
          </p:cNvSpPr>
          <p:nvPr>
            <p:ph idx="1"/>
          </p:nvPr>
        </p:nvSpPr>
        <p:spPr>
          <a:xfrm>
            <a:off x="457200" y="2324779"/>
            <a:ext cx="8229600" cy="3894952"/>
          </a:xfrm>
        </p:spPr>
        <p:txBody>
          <a:bodyPr/>
          <a:lstStyle/>
          <a:p>
            <a:pPr marL="442913" indent="-352425"/>
            <a:r>
              <a:rPr lang="en-US" sz="2800" dirty="0">
                <a:solidFill>
                  <a:srgbClr val="000000"/>
                </a:solidFill>
                <a:latin typeface="Arial" pitchFamily="34" charset="0"/>
                <a:ea typeface="ＭＳ Ｐゴシック" pitchFamily="34" charset="-128"/>
              </a:rPr>
              <a:t>SAT reading scores for a recent year are distributed according to an </a:t>
            </a:r>
            <a:r>
              <a:rPr lang="en-US" sz="2800" i="1" dirty="0">
                <a:solidFill>
                  <a:srgbClr val="000000"/>
                </a:solidFill>
                <a:latin typeface="Arial" pitchFamily="34" charset="0"/>
                <a:ea typeface="ＭＳ Ｐゴシック" pitchFamily="34" charset="-128"/>
              </a:rPr>
              <a:t>N</a:t>
            </a:r>
            <a:r>
              <a:rPr lang="en-US" sz="2800" dirty="0">
                <a:solidFill>
                  <a:srgbClr val="000000"/>
                </a:solidFill>
                <a:latin typeface="Arial" pitchFamily="34" charset="0"/>
                <a:ea typeface="ＭＳ Ｐゴシック" pitchFamily="34" charset="-128"/>
              </a:rPr>
              <a:t>(531, 104) distribution.</a:t>
            </a:r>
          </a:p>
          <a:p>
            <a:pPr marL="442913" indent="-352425"/>
            <a:r>
              <a:rPr lang="en-US" sz="2800" dirty="0">
                <a:solidFill>
                  <a:srgbClr val="000000"/>
                </a:solidFill>
                <a:latin typeface="Arial" pitchFamily="34" charset="0"/>
                <a:ea typeface="ＭＳ Ｐゴシック" pitchFamily="34" charset="-128"/>
              </a:rPr>
              <a:t>How high must a student score in order to be in the top 10% of the distribution?</a:t>
            </a:r>
          </a:p>
          <a:p>
            <a:pPr marL="442913" indent="-352425"/>
            <a:r>
              <a:rPr lang="en-US" sz="2800" dirty="0">
                <a:solidFill>
                  <a:srgbClr val="000000"/>
                </a:solidFill>
                <a:latin typeface="Arial" pitchFamily="34" charset="0"/>
                <a:ea typeface="ＭＳ Ｐゴシック" pitchFamily="34" charset="-128"/>
              </a:rPr>
              <a:t>We’ll look at the same two approaches as we did for finding Normal proportions—using software (Python), and then using Table A.</a:t>
            </a:r>
          </a:p>
          <a:p>
            <a:endParaRPr lang="en-US" dirty="0"/>
          </a:p>
        </p:txBody>
      </p:sp>
    </p:spTree>
    <p:extLst>
      <p:ext uri="{BB962C8B-B14F-4D97-AF65-F5344CB8AC3E}">
        <p14:creationId xmlns:p14="http://schemas.microsoft.com/office/powerpoint/2010/main" val="620803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4818" name="Rectangle 3"/>
              <p:cNvSpPr>
                <a:spLocks noGrp="1" noChangeArrowheads="1"/>
              </p:cNvSpPr>
              <p:nvPr>
                <p:ph idx="1"/>
              </p:nvPr>
            </p:nvSpPr>
            <p:spPr>
              <a:xfrm>
                <a:off x="318654" y="1793868"/>
                <a:ext cx="8229600" cy="3270263"/>
              </a:xfrm>
            </p:spPr>
            <p:txBody>
              <a:bodyPr>
                <a:noAutofit/>
              </a:bodyPr>
              <a:lstStyle/>
              <a:p>
                <a:r>
                  <a:rPr lang="en-US" sz="2200" dirty="0">
                    <a:solidFill>
                      <a:srgbClr val="000000"/>
                    </a:solidFill>
                    <a:latin typeface="Arial" pitchFamily="34" charset="0"/>
                    <a:ea typeface="ＭＳ Ｐゴシック" pitchFamily="34" charset="-128"/>
                  </a:rPr>
                  <a:t>Example: using Python</a:t>
                </a:r>
              </a:p>
              <a:p>
                <a:r>
                  <a:rPr lang="en-US" sz="2200" dirty="0">
                    <a:solidFill>
                      <a:srgbClr val="000000"/>
                    </a:solidFill>
                    <a:latin typeface="Arial" pitchFamily="34" charset="0"/>
                    <a:ea typeface="ＭＳ Ｐゴシック" pitchFamily="34" charset="-128"/>
                  </a:rPr>
                  <a:t>How high must a student score in order to be in the top 10% of the distribution?</a:t>
                </a:r>
              </a:p>
              <a:p>
                <a:r>
                  <a:rPr lang="en-US" sz="2200" dirty="0">
                    <a:solidFill>
                      <a:srgbClr val="000000"/>
                    </a:solidFill>
                    <a:latin typeface="Arial" pitchFamily="34" charset="0"/>
                    <a:ea typeface="ＭＳ Ｐゴシック" pitchFamily="34" charset="-128"/>
                  </a:rPr>
                  <a:t>We want to find the SAT score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𝑥</m:t>
                    </m:r>
                  </m:oMath>
                </a14:m>
                <a:r>
                  <a:rPr lang="en-US" sz="2200" dirty="0">
                    <a:solidFill>
                      <a:srgbClr val="000000"/>
                    </a:solidFill>
                    <a:latin typeface="Arial" pitchFamily="34" charset="0"/>
                    <a:ea typeface="ＭＳ Ｐゴシック" pitchFamily="34" charset="-128"/>
                  </a:rPr>
                  <a:t> with area 0.1 to its right under the Normal curve with mean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r>
                      <a:rPr lang="en-US" sz="2200" i="1" dirty="0" smtClean="0">
                        <a:solidFill>
                          <a:srgbClr val="000000"/>
                        </a:solidFill>
                        <a:latin typeface="Cambria Math" panose="02040503050406030204" pitchFamily="18" charset="0"/>
                        <a:ea typeface="ＭＳ Ｐゴシック" pitchFamily="34" charset="-128"/>
                      </a:rPr>
                      <m:t>=5</m:t>
                    </m:r>
                    <m:r>
                      <a:rPr lang="en-US" sz="2200" b="0" i="1" dirty="0" smtClean="0">
                        <a:solidFill>
                          <a:srgbClr val="000000"/>
                        </a:solidFill>
                        <a:latin typeface="Cambria Math" panose="02040503050406030204" pitchFamily="18" charset="0"/>
                        <a:ea typeface="ＭＳ Ｐゴシック" pitchFamily="34" charset="-128"/>
                      </a:rPr>
                      <m:t>31</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𝜎</m:t>
                    </m:r>
                    <m:r>
                      <a:rPr lang="en-US" sz="2200" i="1" dirty="0" smtClean="0">
                        <a:solidFill>
                          <a:srgbClr val="000000"/>
                        </a:solidFill>
                        <a:latin typeface="Cambria Math" panose="02040503050406030204" pitchFamily="18" charset="0"/>
                        <a:ea typeface="ＭＳ Ｐゴシック" pitchFamily="34" charset="-128"/>
                      </a:rPr>
                      <m:t>=104</m:t>
                    </m:r>
                  </m:oMath>
                </a14:m>
                <a:r>
                  <a:rPr lang="en-US" sz="2200" dirty="0">
                    <a:solidFill>
                      <a:srgbClr val="000000"/>
                    </a:solidFill>
                    <a:latin typeface="Arial" pitchFamily="34" charset="0"/>
                    <a:ea typeface="ＭＳ Ｐゴシック" pitchFamily="34" charset="-128"/>
                  </a:rPr>
                  <a:t>. That’s the same as finding the SAT score </a:t>
                </a:r>
                <a14:m>
                  <m:oMath xmlns:m="http://schemas.openxmlformats.org/officeDocument/2006/math">
                    <m:r>
                      <a:rPr lang="en-US" sz="2200" i="1" dirty="0" smtClean="0">
                        <a:solidFill>
                          <a:srgbClr val="000000"/>
                        </a:solidFill>
                        <a:latin typeface="Cambria Math" panose="02040503050406030204" pitchFamily="18" charset="0"/>
                        <a:ea typeface="ＭＳ Ｐゴシック" pitchFamily="34" charset="-128"/>
                      </a:rPr>
                      <m:t>𝑥</m:t>
                    </m:r>
                  </m:oMath>
                </a14:m>
                <a:r>
                  <a:rPr lang="en-US" sz="2200" dirty="0">
                    <a:solidFill>
                      <a:srgbClr val="000000"/>
                    </a:solidFill>
                    <a:latin typeface="Arial" pitchFamily="34" charset="0"/>
                    <a:ea typeface="ＭＳ Ｐゴシック" pitchFamily="34" charset="-128"/>
                  </a:rPr>
                  <a:t> with area 0.9 to its left. </a:t>
                </a:r>
              </a:p>
            </p:txBody>
          </p:sp>
        </mc:Choice>
        <mc:Fallback>
          <p:sp>
            <p:nvSpPr>
              <p:cNvPr id="34818" name="Rectangle 3"/>
              <p:cNvSpPr>
                <a:spLocks noGrp="1" noRot="1" noChangeAspect="1" noMove="1" noResize="1" noEditPoints="1" noAdjustHandles="1" noChangeArrowheads="1" noChangeShapeType="1" noTextEdit="1"/>
              </p:cNvSpPr>
              <p:nvPr>
                <p:ph idx="1"/>
              </p:nvPr>
            </p:nvSpPr>
            <p:spPr>
              <a:xfrm>
                <a:off x="318654" y="1793868"/>
                <a:ext cx="8229600" cy="3270263"/>
              </a:xfrm>
              <a:blipFill>
                <a:blip r:embed="rId3"/>
                <a:stretch>
                  <a:fillRect l="-462" t="-1163" r="-1695"/>
                </a:stretch>
              </a:blipFill>
            </p:spPr>
            <p:txBody>
              <a:bodyPr/>
              <a:lstStyle/>
              <a:p>
                <a:r>
                  <a:rPr lang="en-US">
                    <a:noFill/>
                  </a:rPr>
                  <a:t> </a:t>
                </a:r>
              </a:p>
            </p:txBody>
          </p:sp>
        </mc:Fallback>
      </mc:AlternateContent>
      <p:sp>
        <p:nvSpPr>
          <p:cNvPr id="7" name="Title 2">
            <a:extLst>
              <a:ext uri="{FF2B5EF4-FFF2-40B4-BE49-F238E27FC236}">
                <a16:creationId xmlns:a16="http://schemas.microsoft.com/office/drawing/2014/main" id="{C4CDB3E8-B3BF-9A44-BA67-F53B77F5234C}"/>
              </a:ext>
            </a:extLst>
          </p:cNvPr>
          <p:cNvSpPr txBox="1">
            <a:spLocks/>
          </p:cNvSpPr>
          <p:nvPr/>
        </p:nvSpPr>
        <p:spPr>
          <a:xfrm>
            <a:off x="318654" y="720850"/>
            <a:ext cx="8229600" cy="1073018"/>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 (2 of 5)</a:t>
            </a:r>
            <a:endParaRPr lang="en-US" sz="3400" dirty="0"/>
          </a:p>
        </p:txBody>
      </p:sp>
      <p:pic>
        <p:nvPicPr>
          <p:cNvPr id="8" name="Picture 7" descr="Graphical user interface, text&#10;&#10;Description automatically generated">
            <a:extLst>
              <a:ext uri="{FF2B5EF4-FFF2-40B4-BE49-F238E27FC236}">
                <a16:creationId xmlns:a16="http://schemas.microsoft.com/office/drawing/2014/main" id="{978CAA18-9EA6-634E-AECA-7C738D272A63}"/>
              </a:ext>
            </a:extLst>
          </p:cNvPr>
          <p:cNvPicPr>
            <a:picLocks noChangeAspect="1"/>
          </p:cNvPicPr>
          <p:nvPr/>
        </p:nvPicPr>
        <p:blipFill>
          <a:blip r:embed="rId4"/>
          <a:stretch>
            <a:fillRect/>
          </a:stretch>
        </p:blipFill>
        <p:spPr>
          <a:xfrm>
            <a:off x="137728" y="4607377"/>
            <a:ext cx="8868543" cy="1529772"/>
          </a:xfrm>
          <a:prstGeom prst="rect">
            <a:avLst/>
          </a:prstGeom>
        </p:spPr>
      </p:pic>
      <p:sp>
        <p:nvSpPr>
          <p:cNvPr id="9" name="Oval 8">
            <a:extLst>
              <a:ext uri="{FF2B5EF4-FFF2-40B4-BE49-F238E27FC236}">
                <a16:creationId xmlns:a16="http://schemas.microsoft.com/office/drawing/2014/main" id="{749D1A12-754E-B74B-97A8-7EEDFCC4CA0A}"/>
              </a:ext>
            </a:extLst>
          </p:cNvPr>
          <p:cNvSpPr/>
          <p:nvPr/>
        </p:nvSpPr>
        <p:spPr>
          <a:xfrm>
            <a:off x="762001" y="5777344"/>
            <a:ext cx="1620982" cy="456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092529-9B5D-9047-A8B3-A96C949241E8}"/>
              </a:ext>
            </a:extLst>
          </p:cNvPr>
          <p:cNvSpPr txBox="1"/>
          <p:nvPr/>
        </p:nvSpPr>
        <p:spPr>
          <a:xfrm>
            <a:off x="2812473" y="6336918"/>
            <a:ext cx="5943600" cy="914400"/>
          </a:xfrm>
          <a:prstGeom prst="rect">
            <a:avLst/>
          </a:prstGeom>
        </p:spPr>
        <p:txBody>
          <a:bodyPr wrap="none" rtlCol="0">
            <a:normAutofit/>
          </a:bodyPr>
          <a:lstStyle/>
          <a:p>
            <a:pPr fontAlgn="auto">
              <a:spcAft>
                <a:spcPts val="0"/>
              </a:spcAft>
            </a:pPr>
            <a:r>
              <a:rPr lang="en-US" sz="1600" dirty="0">
                <a:solidFill>
                  <a:srgbClr val="000000"/>
                </a:solidFill>
                <a:latin typeface="Arial" pitchFamily="34" charset="0"/>
                <a:ea typeface="ＭＳ Ｐゴシック" pitchFamily="34" charset="-128"/>
              </a:rPr>
              <a:t>A student score must be higher than </a:t>
            </a:r>
            <a:r>
              <a:rPr lang="en-US" sz="1600" b="1" dirty="0">
                <a:solidFill>
                  <a:srgbClr val="000000"/>
                </a:solidFill>
                <a:latin typeface="Arial" pitchFamily="34" charset="0"/>
                <a:ea typeface="ＭＳ Ｐゴシック" pitchFamily="34" charset="-128"/>
              </a:rPr>
              <a:t>664.28 </a:t>
            </a:r>
            <a:r>
              <a:rPr lang="en-US" sz="1600" dirty="0">
                <a:solidFill>
                  <a:srgbClr val="000000"/>
                </a:solidFill>
                <a:latin typeface="Arial" pitchFamily="34" charset="0"/>
                <a:ea typeface="ＭＳ Ｐゴシック" pitchFamily="34" charset="-128"/>
              </a:rPr>
              <a:t>to be in the top 10%</a:t>
            </a:r>
          </a:p>
        </p:txBody>
      </p:sp>
      <p:cxnSp>
        <p:nvCxnSpPr>
          <p:cNvPr id="12" name="Straight Arrow Connector 11">
            <a:extLst>
              <a:ext uri="{FF2B5EF4-FFF2-40B4-BE49-F238E27FC236}">
                <a16:creationId xmlns:a16="http://schemas.microsoft.com/office/drawing/2014/main" id="{2FE816EC-3AD1-664B-99F4-BD2C19DBDCAE}"/>
              </a:ext>
            </a:extLst>
          </p:cNvPr>
          <p:cNvCxnSpPr/>
          <p:nvPr/>
        </p:nvCxnSpPr>
        <p:spPr>
          <a:xfrm>
            <a:off x="2382983" y="6137149"/>
            <a:ext cx="429490" cy="29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4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533400" y="1609090"/>
            <a:ext cx="8229600" cy="4389120"/>
          </a:xfrm>
        </p:spPr>
        <p:txBody>
          <a:bodyPr/>
          <a:lstStyle/>
          <a:p>
            <a:r>
              <a:rPr lang="en-US" sz="2200" dirty="0">
                <a:solidFill>
                  <a:srgbClr val="000000"/>
                </a:solidFill>
                <a:latin typeface="Arial" pitchFamily="34" charset="0"/>
                <a:ea typeface="ＭＳ Ｐゴシック" pitchFamily="34" charset="-128"/>
              </a:rPr>
              <a:t>SAT reading scores for a recent year are distributed according to an </a:t>
            </a:r>
            <a:r>
              <a:rPr lang="en-US" sz="2200" i="1" dirty="0">
                <a:solidFill>
                  <a:srgbClr val="000000"/>
                </a:solidFill>
                <a:latin typeface="Arial" pitchFamily="34" charset="0"/>
                <a:ea typeface="ＭＳ Ｐゴシック" pitchFamily="34" charset="-128"/>
              </a:rPr>
              <a:t>N</a:t>
            </a:r>
            <a:r>
              <a:rPr lang="en-US" sz="2200" dirty="0">
                <a:solidFill>
                  <a:srgbClr val="000000"/>
                </a:solidFill>
                <a:latin typeface="Arial" pitchFamily="34" charset="0"/>
                <a:ea typeface="ＭＳ Ｐゴシック" pitchFamily="34" charset="-128"/>
              </a:rPr>
              <a:t>(531, 104) distribution.</a:t>
            </a:r>
          </a:p>
          <a:p>
            <a:r>
              <a:rPr lang="en-US" sz="2200" dirty="0">
                <a:solidFill>
                  <a:srgbClr val="000000"/>
                </a:solidFill>
                <a:latin typeface="Arial" pitchFamily="34" charset="0"/>
                <a:ea typeface="ＭＳ Ｐゴシック" pitchFamily="34" charset="-128"/>
              </a:rPr>
              <a:t>How high must a student score in order to be in the top 10% of the distribution?</a:t>
            </a:r>
          </a:p>
          <a:p>
            <a:r>
              <a:rPr lang="en-US" sz="2200" dirty="0">
                <a:solidFill>
                  <a:srgbClr val="000000"/>
                </a:solidFill>
                <a:latin typeface="Arial" pitchFamily="34" charset="0"/>
                <a:ea typeface="ＭＳ Ｐゴシック" pitchFamily="34" charset="-128"/>
              </a:rPr>
              <a:t>In order to use Table A, equivalently, what z-score has the cumulative proportion 0.90 below it?</a:t>
            </a:r>
          </a:p>
          <a:p>
            <a:endParaRPr lang="en-US" dirty="0"/>
          </a:p>
        </p:txBody>
      </p:sp>
      <p:pic>
        <p:nvPicPr>
          <p:cNvPr id="2" name="Picture 1"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40A1C59E-6A1C-354E-A3D4-2F33062A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59" y="3796145"/>
            <a:ext cx="4536578" cy="3016244"/>
          </a:xfrm>
          <a:prstGeom prst="rect">
            <a:avLst/>
          </a:prstGeom>
        </p:spPr>
      </p:pic>
      <p:sp>
        <p:nvSpPr>
          <p:cNvPr id="7" name="Title 2">
            <a:extLst>
              <a:ext uri="{FF2B5EF4-FFF2-40B4-BE49-F238E27FC236}">
                <a16:creationId xmlns:a16="http://schemas.microsoft.com/office/drawing/2014/main" id="{0F115D7A-4B2B-9E4D-B8DB-1013617C2DBB}"/>
              </a:ext>
            </a:extLst>
          </p:cNvPr>
          <p:cNvSpPr txBox="1">
            <a:spLocks/>
          </p:cNvSpPr>
          <p:nvPr/>
        </p:nvSpPr>
        <p:spPr>
          <a:xfrm>
            <a:off x="381000" y="536072"/>
            <a:ext cx="8229600" cy="1073018"/>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 (3 of 5)</a:t>
            </a:r>
            <a:endParaRPr lang="en-US" sz="3400" dirty="0"/>
          </a:p>
        </p:txBody>
      </p:sp>
      <p:sp>
        <p:nvSpPr>
          <p:cNvPr id="8" name="TextBox 7">
            <a:extLst>
              <a:ext uri="{FF2B5EF4-FFF2-40B4-BE49-F238E27FC236}">
                <a16:creationId xmlns:a16="http://schemas.microsoft.com/office/drawing/2014/main" id="{CD90331A-93DD-5A4B-A368-107ECD7458AA}"/>
              </a:ext>
            </a:extLst>
          </p:cNvPr>
          <p:cNvSpPr txBox="1"/>
          <p:nvPr/>
        </p:nvSpPr>
        <p:spPr>
          <a:xfrm>
            <a:off x="5569527" y="6539344"/>
            <a:ext cx="443345" cy="245335"/>
          </a:xfrm>
          <a:prstGeom prst="rect">
            <a:avLst/>
          </a:prstGeom>
          <a:solidFill>
            <a:schemeClr val="bg1"/>
          </a:solidFill>
        </p:spPr>
        <p:txBody>
          <a:bodyPr wrap="none" rtlCol="0">
            <a:noAutofit/>
          </a:bodyPr>
          <a:lstStyle/>
          <a:p>
            <a:pPr fontAlgn="auto">
              <a:spcAft>
                <a:spcPts val="0"/>
              </a:spcAft>
            </a:pPr>
            <a:r>
              <a:rPr lang="en-US" sz="1600" dirty="0">
                <a:solidFill>
                  <a:srgbClr val="000000"/>
                </a:solidFill>
                <a:latin typeface="Arial" pitchFamily="34" charset="0"/>
                <a:ea typeface="ＭＳ Ｐゴシック" pitchFamily="34" charset="-128"/>
              </a:rPr>
              <a:t>?</a:t>
            </a:r>
          </a:p>
        </p:txBody>
      </p:sp>
    </p:spTree>
    <p:extLst>
      <p:ext uri="{BB962C8B-B14F-4D97-AF65-F5344CB8AC3E}">
        <p14:creationId xmlns:p14="http://schemas.microsoft.com/office/powerpoint/2010/main" val="2052869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Group 3"/>
          <p:cNvGraphicFramePr>
            <a:graphicFrameLocks noGrp="1"/>
          </p:cNvGraphicFramePr>
          <p:nvPr>
            <p:ph idx="1"/>
            <p:extLst>
              <p:ext uri="{D42A27DB-BD31-4B8C-83A1-F6EECF244321}">
                <p14:modId xmlns:p14="http://schemas.microsoft.com/office/powerpoint/2010/main" val="158186565"/>
              </p:ext>
            </p:extLst>
          </p:nvPr>
        </p:nvGraphicFramePr>
        <p:xfrm>
          <a:off x="3856485" y="3631607"/>
          <a:ext cx="5072904" cy="2270528"/>
        </p:xfrm>
        <a:graphic>
          <a:graphicData uri="http://schemas.openxmlformats.org/drawingml/2006/table">
            <a:tbl>
              <a:tblPr firstRow="1">
                <a:tableStyleId>{284E427A-3D55-4303-BF80-6455036E1DE7}</a:tableStyleId>
              </a:tblPr>
              <a:tblGrid>
                <a:gridCol w="1268226">
                  <a:extLst>
                    <a:ext uri="{9D8B030D-6E8A-4147-A177-3AD203B41FA5}">
                      <a16:colId xmlns:a16="http://schemas.microsoft.com/office/drawing/2014/main" val="20000"/>
                    </a:ext>
                  </a:extLst>
                </a:gridCol>
                <a:gridCol w="1268226">
                  <a:extLst>
                    <a:ext uri="{9D8B030D-6E8A-4147-A177-3AD203B41FA5}">
                      <a16:colId xmlns:a16="http://schemas.microsoft.com/office/drawing/2014/main" val="20001"/>
                    </a:ext>
                  </a:extLst>
                </a:gridCol>
                <a:gridCol w="1268226">
                  <a:extLst>
                    <a:ext uri="{9D8B030D-6E8A-4147-A177-3AD203B41FA5}">
                      <a16:colId xmlns:a16="http://schemas.microsoft.com/office/drawing/2014/main" val="20002"/>
                    </a:ext>
                  </a:extLst>
                </a:gridCol>
                <a:gridCol w="1268226">
                  <a:extLst>
                    <a:ext uri="{9D8B030D-6E8A-4147-A177-3AD203B41FA5}">
                      <a16:colId xmlns:a16="http://schemas.microsoft.com/office/drawing/2014/main" val="20003"/>
                    </a:ext>
                  </a:extLst>
                </a:gridCol>
              </a:tblGrid>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i="1" u="none" strike="noStrike" cap="none" normalizeH="0" baseline="0" dirty="0">
                          <a:ln>
                            <a:noFill/>
                          </a:ln>
                          <a:effectLst/>
                          <a:latin typeface="Arial"/>
                          <a:cs typeface="Arial"/>
                        </a:rPr>
                        <a:t>z</a:t>
                      </a:r>
                      <a:endParaRPr kumimoji="0" lang="en-US" sz="2000" b="0" i="1"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.08</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.09</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0"/>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1.1</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.8790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.8810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.8830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1"/>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1.2</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.8980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.8997</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.8015</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2"/>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1.3</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.8147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.8162</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.8177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3"/>
                  </a:ext>
                </a:extLst>
              </a:tr>
            </a:tbl>
          </a:graphicData>
        </a:graphic>
      </p:graphicFrame>
      <p:sp>
        <p:nvSpPr>
          <p:cNvPr id="23" name="Rectangle 3"/>
          <p:cNvSpPr txBox="1">
            <a:spLocks noChangeArrowheads="1"/>
          </p:cNvSpPr>
          <p:nvPr/>
        </p:nvSpPr>
        <p:spPr>
          <a:xfrm>
            <a:off x="187321" y="1698083"/>
            <a:ext cx="4752975" cy="135293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p:sp>
        <p:nvSpPr>
          <p:cNvPr id="36869" name="Rectangle 2"/>
          <p:cNvSpPr>
            <a:spLocks noChangeArrowheads="1"/>
          </p:cNvSpPr>
          <p:nvPr/>
        </p:nvSpPr>
        <p:spPr bwMode="auto">
          <a:xfrm>
            <a:off x="322575" y="3112527"/>
            <a:ext cx="327886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Clr>
                <a:schemeClr val="accent3"/>
              </a:buClr>
              <a:buSzPct val="95000"/>
              <a:buFont typeface="System Font Regular"/>
              <a:buChar char="●"/>
            </a:pPr>
            <a:r>
              <a:rPr lang="en-US" sz="2000" dirty="0"/>
              <a:t>Look up the closest probability (closest to 0.90) in the table.</a:t>
            </a:r>
          </a:p>
          <a:p>
            <a:pPr marL="342900" indent="-342900">
              <a:spcBef>
                <a:spcPct val="50000"/>
              </a:spcBef>
              <a:buClr>
                <a:schemeClr val="accent3"/>
              </a:buClr>
              <a:buSzPct val="95000"/>
              <a:buFont typeface="System Font Regular"/>
              <a:buChar char="●"/>
            </a:pPr>
            <a:r>
              <a:rPr lang="en-US" sz="2000" dirty="0"/>
              <a:t>Find the corresponding </a:t>
            </a:r>
            <a:r>
              <a:rPr lang="en-US" sz="2000" b="1" dirty="0">
                <a:solidFill>
                  <a:srgbClr val="9E0000"/>
                </a:solidFill>
              </a:rPr>
              <a:t>standardized score</a:t>
            </a:r>
            <a:r>
              <a:rPr lang="en-US" sz="2000" b="1" dirty="0"/>
              <a:t>.</a:t>
            </a:r>
          </a:p>
          <a:p>
            <a:pPr marL="342900" indent="-342900">
              <a:spcBef>
                <a:spcPct val="50000"/>
              </a:spcBef>
              <a:buClr>
                <a:schemeClr val="accent3"/>
              </a:buClr>
              <a:buSzPct val="95000"/>
              <a:buFont typeface="System Font Regular"/>
              <a:buChar char="●"/>
            </a:pPr>
            <a:r>
              <a:rPr lang="en-US" sz="2000" dirty="0"/>
              <a:t>The value you seek is </a:t>
            </a:r>
            <a:r>
              <a:rPr lang="en-US" sz="2000" b="1" i="1" dirty="0"/>
              <a:t>that many standard deviations from the mean</a:t>
            </a:r>
            <a:r>
              <a:rPr lang="en-US" sz="2000" dirty="0"/>
              <a:t>.</a:t>
            </a:r>
          </a:p>
        </p:txBody>
      </p:sp>
      <p:pic>
        <p:nvPicPr>
          <p:cNvPr id="24" name="Picture 23" descr="The animations illustrate how z value is calculated from a table. It shows a normal standard distribution graph with mean equals 504. For calculating z equals 1.28, the table shows the value 0.8997 that coincides with the row value 1.2 and the column value 0.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970" y="2662236"/>
            <a:ext cx="1038370" cy="485843"/>
          </a:xfrm>
          <a:prstGeom prst="rect">
            <a:avLst/>
          </a:prstGeom>
        </p:spPr>
      </p:pic>
      <p:pic>
        <p:nvPicPr>
          <p:cNvPr id="2" name="Picture 1" descr="To skip animation steps, move to the next sl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793" y="2878491"/>
            <a:ext cx="1038370" cy="485843"/>
          </a:xfrm>
          <a:prstGeom prst="rect">
            <a:avLst/>
          </a:prstGeom>
        </p:spPr>
      </p:pic>
      <p:sp>
        <p:nvSpPr>
          <p:cNvPr id="4" name="Donut 3" descr="On the table, the value 0.8997 is highlighted."/>
          <p:cNvSpPr>
            <a:spLocks/>
          </p:cNvSpPr>
          <p:nvPr/>
        </p:nvSpPr>
        <p:spPr bwMode="auto">
          <a:xfrm>
            <a:off x="6388401" y="4715819"/>
            <a:ext cx="1281112" cy="635000"/>
          </a:xfrm>
          <a:custGeom>
            <a:avLst/>
            <a:gdLst>
              <a:gd name="T0" fmla="*/ 0 w 1281112"/>
              <a:gd name="T1" fmla="*/ 317500 h 635000"/>
              <a:gd name="T2" fmla="*/ 640556 w 1281112"/>
              <a:gd name="T3" fmla="*/ 0 h 635000"/>
              <a:gd name="T4" fmla="*/ 1281112 w 1281112"/>
              <a:gd name="T5" fmla="*/ 317500 h 635000"/>
              <a:gd name="T6" fmla="*/ 640556 w 1281112"/>
              <a:gd name="T7" fmla="*/ 635000 h 635000"/>
              <a:gd name="T8" fmla="*/ 0 w 1281112"/>
              <a:gd name="T9" fmla="*/ 317500 h 635000"/>
              <a:gd name="T10" fmla="*/ 158750 w 1281112"/>
              <a:gd name="T11" fmla="*/ 317500 h 635000"/>
              <a:gd name="T12" fmla="*/ 640556 w 1281112"/>
              <a:gd name="T13" fmla="*/ 476250 h 635000"/>
              <a:gd name="T14" fmla="*/ 1122362 w 1281112"/>
              <a:gd name="T15" fmla="*/ 317500 h 635000"/>
              <a:gd name="T16" fmla="*/ 640556 w 1281112"/>
              <a:gd name="T17" fmla="*/ 158750 h 635000"/>
              <a:gd name="T18" fmla="*/ 158750 w 1281112"/>
              <a:gd name="T19" fmla="*/ 317500 h 63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1112" h="635000">
                <a:moveTo>
                  <a:pt x="0" y="317500"/>
                </a:moveTo>
                <a:cubicBezTo>
                  <a:pt x="0" y="142150"/>
                  <a:pt x="286787" y="0"/>
                  <a:pt x="640556" y="0"/>
                </a:cubicBezTo>
                <a:cubicBezTo>
                  <a:pt x="994325" y="0"/>
                  <a:pt x="1281112" y="142150"/>
                  <a:pt x="1281112" y="317500"/>
                </a:cubicBezTo>
                <a:cubicBezTo>
                  <a:pt x="1281112" y="492850"/>
                  <a:pt x="994325" y="635000"/>
                  <a:pt x="640556" y="635000"/>
                </a:cubicBezTo>
                <a:cubicBezTo>
                  <a:pt x="286787" y="635000"/>
                  <a:pt x="0" y="492850"/>
                  <a:pt x="0" y="317500"/>
                </a:cubicBezTo>
                <a:close/>
                <a:moveTo>
                  <a:pt x="158750" y="317500"/>
                </a:moveTo>
                <a:cubicBezTo>
                  <a:pt x="158750" y="405175"/>
                  <a:pt x="374462" y="476250"/>
                  <a:pt x="640556" y="476250"/>
                </a:cubicBezTo>
                <a:cubicBezTo>
                  <a:pt x="906650" y="476250"/>
                  <a:pt x="1122362" y="405175"/>
                  <a:pt x="1122362" y="317500"/>
                </a:cubicBezTo>
                <a:cubicBezTo>
                  <a:pt x="1122362" y="229825"/>
                  <a:pt x="906650" y="158750"/>
                  <a:pt x="640556" y="158750"/>
                </a:cubicBezTo>
                <a:cubicBezTo>
                  <a:pt x="374462" y="158750"/>
                  <a:pt x="158750" y="229825"/>
                  <a:pt x="158750" y="317500"/>
                </a:cubicBezTo>
                <a:close/>
              </a:path>
            </a:pathLst>
          </a:custGeom>
          <a:solidFill>
            <a:srgbClr val="9E0000"/>
          </a:solidFill>
          <a:ln w="6350" cap="flat" cmpd="sng">
            <a:solidFill>
              <a:schemeClr val="accent1"/>
            </a:solidFill>
            <a:prstDash val="solid"/>
            <a:round/>
            <a:headEnd/>
            <a:tailEnd/>
          </a:ln>
          <a:effectLst>
            <a:outerShdw blurRad="38100" dist="30000" dir="5400000" rotWithShape="0">
              <a:srgbClr val="000000">
                <a:alpha val="45000"/>
              </a:srgbClr>
            </a:outerShdw>
          </a:effectLst>
        </p:spPr>
        <p:txBody>
          <a:bodyPr anchor="ctr"/>
          <a:lstStyle/>
          <a:p>
            <a:endParaRPr lang="en-US"/>
          </a:p>
        </p:txBody>
      </p:sp>
      <mc:AlternateContent xmlns:mc="http://schemas.openxmlformats.org/markup-compatibility/2006" xmlns:a14="http://schemas.microsoft.com/office/drawing/2010/main">
        <mc:Choice Requires="a14">
          <p:sp>
            <p:nvSpPr>
              <p:cNvPr id="6" name="TextBox 5"/>
              <p:cNvSpPr txBox="1">
                <a:spLocks noChangeArrowheads="1"/>
              </p:cNvSpPr>
              <p:nvPr/>
            </p:nvSpPr>
            <p:spPr bwMode="auto">
              <a:xfrm>
                <a:off x="6252376" y="6047256"/>
                <a:ext cx="1600631"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b="0" i="1" dirty="0" smtClean="0">
                          <a:latin typeface="Cambria Math" panose="02040503050406030204" pitchFamily="18" charset="0"/>
                        </a:rPr>
                        <m:t>=1.28</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bwMode="auto">
              <a:xfrm>
                <a:off x="6252376" y="6047256"/>
                <a:ext cx="1600631" cy="523220"/>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5" name="Left Arrow 4" descr="An arrow points left from the value to the row heading, 1.2."/>
          <p:cNvSpPr/>
          <p:nvPr/>
        </p:nvSpPr>
        <p:spPr>
          <a:xfrm>
            <a:off x="4743976" y="4799381"/>
            <a:ext cx="1584000" cy="468000"/>
          </a:xfrm>
          <a:prstGeom prst="leftArrow">
            <a:avLst/>
          </a:prstGeom>
          <a:solidFill>
            <a:srgbClr val="424E1A"/>
          </a:solidFill>
          <a:ln>
            <a:solidFill>
              <a:srgbClr val="054333"/>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17" name="Left Arrow 16" descr="An arrow points up from the value to the column heading, 0.08."/>
          <p:cNvSpPr/>
          <p:nvPr/>
        </p:nvSpPr>
        <p:spPr>
          <a:xfrm rot="5400000">
            <a:off x="6740895" y="4122852"/>
            <a:ext cx="576000" cy="468000"/>
          </a:xfrm>
          <a:prstGeom prst="leftArrow">
            <a:avLst/>
          </a:prstGeom>
          <a:solidFill>
            <a:srgbClr val="054333"/>
          </a:solidFill>
          <a:ln>
            <a:solidFill>
              <a:srgbClr val="424E1A"/>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pic>
        <p:nvPicPr>
          <p:cNvPr id="25" name="Picture 24"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775678A7-965C-4147-807B-85FDDD55B1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9326" y="803565"/>
            <a:ext cx="4015519" cy="2669806"/>
          </a:xfrm>
          <a:prstGeom prst="rect">
            <a:avLst/>
          </a:prstGeom>
        </p:spPr>
      </p:pic>
      <p:sp>
        <p:nvSpPr>
          <p:cNvPr id="18" name="Title 2">
            <a:extLst>
              <a:ext uri="{FF2B5EF4-FFF2-40B4-BE49-F238E27FC236}">
                <a16:creationId xmlns:a16="http://schemas.microsoft.com/office/drawing/2014/main" id="{43B65873-D549-4C41-BDEB-D8111DAB1D38}"/>
              </a:ext>
            </a:extLst>
          </p:cNvPr>
          <p:cNvSpPr txBox="1">
            <a:spLocks/>
          </p:cNvSpPr>
          <p:nvPr/>
        </p:nvSpPr>
        <p:spPr>
          <a:xfrm>
            <a:off x="381000" y="536072"/>
            <a:ext cx="8229600" cy="1073018"/>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 (4 of 5)</a:t>
            </a:r>
            <a:endParaRPr lang="en-US" sz="3400" dirty="0"/>
          </a:p>
        </p:txBody>
      </p:sp>
    </p:spTree>
    <p:extLst>
      <p:ext uri="{BB962C8B-B14F-4D97-AF65-F5344CB8AC3E}">
        <p14:creationId xmlns:p14="http://schemas.microsoft.com/office/powerpoint/2010/main" val="1652505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Rectangle 3"/>
              <p:cNvSpPr txBox="1">
                <a:spLocks noChangeArrowheads="1"/>
              </p:cNvSpPr>
              <p:nvPr/>
            </p:nvSpPr>
            <p:spPr>
              <a:xfrm>
                <a:off x="320815" y="1639464"/>
                <a:ext cx="4529870" cy="1629019"/>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ＭＳ Ｐゴシック" pitchFamily="34" charset="-128"/>
                          <a:cs typeface="Arial" pitchFamily="34" charset="0"/>
                        </a:rPr>
                        <m:t>𝑧</m:t>
                      </m:r>
                      <m:r>
                        <a:rPr lang="en-US" b="0" i="1" smtClean="0">
                          <a:solidFill>
                            <a:schemeClr val="tx1"/>
                          </a:solidFill>
                          <a:latin typeface="Cambria Math" panose="02040503050406030204" pitchFamily="18" charset="0"/>
                          <a:ea typeface="ＭＳ Ｐゴシック" pitchFamily="34" charset="-128"/>
                          <a:cs typeface="Arial" pitchFamily="34" charset="0"/>
                        </a:rPr>
                        <m:t>=1.28</m:t>
                      </m:r>
                    </m:oMath>
                  </m:oMathPara>
                </a14:m>
                <a:endParaRPr lang="en-US" dirty="0">
                  <a:solidFill>
                    <a:schemeClr val="tx1"/>
                  </a:solidFill>
                  <a:latin typeface="Arial" pitchFamily="34" charset="0"/>
                  <a:ea typeface="ＭＳ Ｐゴシック" pitchFamily="34" charset="-128"/>
                  <a:cs typeface="Arial" pitchFamily="34" charset="0"/>
                </a:endParaRP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mc:Choice>
        <mc:Fallback>
          <p:sp>
            <p:nvSpPr>
              <p:cNvPr id="20" name="Rectangle 3"/>
              <p:cNvSpPr txBox="1">
                <a:spLocks noRot="1" noChangeAspect="1" noMove="1" noResize="1" noEditPoints="1" noAdjustHandles="1" noChangeArrowheads="1" noChangeShapeType="1" noTextEdit="1"/>
              </p:cNvSpPr>
              <p:nvPr/>
            </p:nvSpPr>
            <p:spPr>
              <a:xfrm>
                <a:off x="320815" y="1639464"/>
                <a:ext cx="4529870" cy="1629019"/>
              </a:xfrm>
              <a:prstGeom prst="rect">
                <a:avLst/>
              </a:prstGeom>
              <a:blipFill>
                <a:blip r:embed="rId3"/>
                <a:stretch>
                  <a:fillRect l="-559" t="-3101" r="-1676"/>
                </a:stretch>
              </a:blipFill>
            </p:spPr>
            <p:txBody>
              <a:bodyPr/>
              <a:lstStyle/>
              <a:p>
                <a:r>
                  <a:rPr lang="en-US">
                    <a:noFill/>
                  </a:rPr>
                  <a:t> </a:t>
                </a:r>
              </a:p>
            </p:txBody>
          </p:sp>
        </mc:Fallback>
      </mc:AlternateContent>
      <p:sp>
        <p:nvSpPr>
          <p:cNvPr id="38917" name="Rectangle 2"/>
          <p:cNvSpPr>
            <a:spLocks noChangeArrowheads="1"/>
          </p:cNvSpPr>
          <p:nvPr/>
        </p:nvSpPr>
        <p:spPr bwMode="auto">
          <a:xfrm>
            <a:off x="420688" y="3332174"/>
            <a:ext cx="849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dirty="0"/>
              <a:t>We need to </a:t>
            </a:r>
            <a:r>
              <a:rPr lang="en-US" altLang="en-US" sz="2000" dirty="0"/>
              <a:t>“</a:t>
            </a:r>
            <a:r>
              <a:rPr lang="en-US" altLang="ja-JP" sz="2000" dirty="0"/>
              <a:t>unstandardize</a:t>
            </a:r>
            <a:r>
              <a:rPr lang="en-US" altLang="en-US" sz="2000" dirty="0"/>
              <a:t>”</a:t>
            </a:r>
            <a:r>
              <a:rPr lang="en-US" altLang="ja-JP" sz="2000" dirty="0"/>
              <a:t> the </a:t>
            </a:r>
            <a:r>
              <a:rPr lang="en-US" altLang="ja-JP" sz="2000" i="1" dirty="0"/>
              <a:t>z</a:t>
            </a:r>
            <a:r>
              <a:rPr lang="en-US" altLang="ja-JP" sz="2000" dirty="0"/>
              <a:t>-score to find the observed value (</a:t>
            </a:r>
            <a:r>
              <a:rPr lang="en-US" altLang="ja-JP" sz="2000" i="1" dirty="0"/>
              <a:t>x</a:t>
            </a:r>
            <a:r>
              <a:rPr lang="en-US" altLang="ja-JP" sz="2000" dirty="0"/>
              <a:t>):</a:t>
            </a:r>
            <a:endParaRPr lang="en-US" sz="2000" dirty="0"/>
          </a:p>
        </p:txBody>
      </p:sp>
      <mc:AlternateContent xmlns:mc="http://schemas.openxmlformats.org/markup-compatibility/2006" xmlns:a14="http://schemas.microsoft.com/office/drawing/2010/main">
        <mc:Choice Requires="a14">
          <p:sp>
            <p:nvSpPr>
              <p:cNvPr id="2" name="Rectangle 1"/>
              <p:cNvSpPr/>
              <p:nvPr/>
            </p:nvSpPr>
            <p:spPr>
              <a:xfrm>
                <a:off x="1539699" y="3732801"/>
                <a:ext cx="1912127"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 </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𝑥</m:t>
                          </m:r>
                          <m:r>
                            <a:rPr lang="en-IN" sz="2800" i="1">
                              <a:solidFill>
                                <a:srgbClr val="000000"/>
                              </a:solidFill>
                              <a:latin typeface="Cambria Math" panose="02040503050406030204" pitchFamily="18" charset="0"/>
                            </a:rPr>
                            <m:t> −µ</m:t>
                          </m:r>
                        </m:num>
                        <m:den>
                          <m:r>
                            <a:rPr lang="en-IN" sz="2800" i="1">
                              <a:solidFill>
                                <a:srgbClr val="000000"/>
                              </a:solidFill>
                              <a:latin typeface="Cambria Math" panose="02040503050406030204" pitchFamily="18" charset="0"/>
                              <a:ea typeface="Cambria Math" panose="02040503050406030204" pitchFamily="18" charset="0"/>
                            </a:rPr>
                            <m:t>𝜎</m:t>
                          </m:r>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539699" y="3732801"/>
                <a:ext cx="1912127" cy="830292"/>
              </a:xfrm>
              <a:prstGeom prst="rect">
                <a:avLst/>
              </a:prstGeom>
              <a:blipFill rotWithShape="0">
                <a:blip r:embed="rId7"/>
                <a:stretch>
                  <a:fillRect/>
                </a:stretch>
              </a:blipFill>
            </p:spPr>
            <p:txBody>
              <a:bodyPr/>
              <a:lstStyle/>
              <a:p>
                <a:r>
                  <a:rPr lang="en-IN">
                    <a:noFill/>
                  </a:rPr>
                  <a:t> </a:t>
                </a:r>
              </a:p>
            </p:txBody>
          </p:sp>
        </mc:Fallback>
      </mc:AlternateContent>
      <p:sp>
        <p:nvSpPr>
          <p:cNvPr id="21" name="AutoShape 11" descr="An arrow points right to the following equation."/>
          <p:cNvSpPr>
            <a:spLocks noChangeArrowheads="1"/>
          </p:cNvSpPr>
          <p:nvPr/>
        </p:nvSpPr>
        <p:spPr bwMode="auto">
          <a:xfrm>
            <a:off x="3680131" y="4025756"/>
            <a:ext cx="976693" cy="315922"/>
          </a:xfrm>
          <a:prstGeom prst="rightArrow">
            <a:avLst>
              <a:gd name="adj1" fmla="val 50000"/>
              <a:gd name="adj2" fmla="val 75003"/>
            </a:avLst>
          </a:prstGeom>
          <a:solidFill>
            <a:schemeClr val="bg2"/>
          </a:solidFill>
          <a:ln w="25400">
            <a:solidFill>
              <a:schemeClr val="tx1"/>
            </a:solidFill>
            <a:miter lim="800000"/>
            <a:headEnd/>
            <a:tailEnd/>
          </a:ln>
          <a:effectLst/>
        </p:spPr>
        <p:txBody>
          <a:bodyPr wrap="none" anchor="ctr"/>
          <a:lstStyle/>
          <a:p>
            <a:pPr>
              <a:defRPr/>
            </a:pPr>
            <a:endParaRPr lang="en-US">
              <a:latin typeface="Arial"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4" name="Rectangle 3"/>
              <p:cNvSpPr/>
              <p:nvPr/>
            </p:nvSpPr>
            <p:spPr>
              <a:xfrm>
                <a:off x="4914055" y="3886337"/>
                <a:ext cx="197887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000000"/>
                          </a:solidFill>
                          <a:latin typeface="Cambria Math" panose="02040503050406030204" pitchFamily="18" charset="0"/>
                          <a:ea typeface="Cambria Math" panose="02040503050406030204" pitchFamily="18" charset="0"/>
                        </a:rPr>
                        <m:t>𝑥</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smtClean="0">
                          <a:solidFill>
                            <a:srgbClr val="000000"/>
                          </a:solidFill>
                          <a:latin typeface="Cambria Math" panose="02040503050406030204" pitchFamily="18" charset="0"/>
                          <a:ea typeface="Cambria Math" panose="02040503050406030204" pitchFamily="18" charset="0"/>
                        </a:rPr>
                        <m:t>𝜇</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ea typeface="Cambria Math" panose="02040503050406030204" pitchFamily="18" charset="0"/>
                        </a:rPr>
                        <m:t>𝜎</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4914055" y="3886337"/>
                <a:ext cx="1978875"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a:spLocks noChangeArrowheads="1"/>
              </p:cNvSpPr>
              <p:nvPr/>
            </p:nvSpPr>
            <p:spPr bwMode="auto">
              <a:xfrm>
                <a:off x="995952" y="4563778"/>
                <a:ext cx="5432425" cy="12499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lvl="2">
                  <a:buFont typeface="Monotype Sorts" charset="2"/>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600" i="1" smtClean="0">
                              <a:latin typeface="Cambria Math" panose="02040503050406030204" pitchFamily="18" charset="0"/>
                            </a:rPr>
                          </m:ctrlPr>
                        </m:mPr>
                        <m:mr>
                          <m:e>
                            <m:r>
                              <m:rPr>
                                <m:brk m:alnAt="7"/>
                              </m:rPr>
                              <a:rPr lang="en-US" sz="2600" b="0" i="1" smtClean="0">
                                <a:latin typeface="Cambria Math" panose="02040503050406030204" pitchFamily="18" charset="0"/>
                              </a:rPr>
                              <m:t>𝑥</m:t>
                            </m:r>
                          </m:e>
                          <m:e>
                            <m:r>
                              <a:rPr lang="en-US" sz="2600" b="0" i="1" smtClean="0">
                                <a:latin typeface="Cambria Math" panose="02040503050406030204" pitchFamily="18" charset="0"/>
                              </a:rPr>
                              <m:t>=</m:t>
                            </m:r>
                          </m:e>
                          <m:e>
                            <m:r>
                              <a:rPr lang="en-US" sz="2600" b="0" i="1" dirty="0" smtClean="0">
                                <a:latin typeface="Cambria Math" panose="02040503050406030204" pitchFamily="18" charset="0"/>
                              </a:rPr>
                              <m:t>531+</m:t>
                            </m:r>
                            <m:r>
                              <a:rPr lang="en-US" sz="2600" b="0" i="1" dirty="0" smtClean="0">
                                <a:latin typeface="Cambria Math" panose="02040503050406030204" pitchFamily="18" charset="0"/>
                              </a:rPr>
                              <m:t>𝑧</m:t>
                            </m:r>
                            <m:r>
                              <a:rPr lang="en-US" sz="2600" b="0" i="1" dirty="0" smtClean="0">
                                <a:latin typeface="Cambria Math" panose="02040503050406030204" pitchFamily="18" charset="0"/>
                                <a:ea typeface="Cambria Math" panose="02040503050406030204" pitchFamily="18" charset="0"/>
                              </a:rPr>
                              <m:t>∙104</m:t>
                            </m:r>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begChr m:val="["/>
                                <m:endChr m:val="]"/>
                                <m:ctrlPr>
                                  <a:rPr lang="en-US" sz="2600" b="0" i="1" smtClean="0">
                                    <a:latin typeface="Cambria Math" panose="02040503050406030204" pitchFamily="18" charset="0"/>
                                  </a:rPr>
                                </m:ctrlPr>
                              </m:dPr>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1.28</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104</m:t>
                                </m:r>
                              </m:e>
                            </m:d>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133.12</m:t>
                                </m:r>
                              </m:e>
                            </m:d>
                            <m:r>
                              <a:rPr lang="en-US" sz="2600" b="0" i="1" smtClean="0">
                                <a:latin typeface="Cambria Math" panose="02040503050406030204" pitchFamily="18" charset="0"/>
                              </a:rPr>
                              <m:t>=</m:t>
                            </m:r>
                            <m:r>
                              <a:rPr lang="en-US" sz="2600" b="0" i="1" smtClean="0">
                                <a:solidFill>
                                  <a:srgbClr val="083F82"/>
                                </a:solidFill>
                                <a:latin typeface="Cambria Math" panose="02040503050406030204" pitchFamily="18" charset="0"/>
                              </a:rPr>
                              <m:t>664.12</m:t>
                            </m:r>
                          </m:e>
                        </m:mr>
                      </m:m>
                    </m:oMath>
                  </m:oMathPara>
                </a14:m>
                <a:endParaRPr lang="en-US" b="1" dirty="0">
                  <a:solidFill>
                    <a:schemeClr val="tx2"/>
                  </a:solidFill>
                </a:endParaRPr>
              </a:p>
            </p:txBody>
          </p:sp>
        </mc:Choice>
        <mc:Fallback>
          <p:sp>
            <p:nvSpPr>
              <p:cNvPr id="8" name="Rectangle 7"/>
              <p:cNvSpPr>
                <a:spLocks noRot="1" noChangeAspect="1" noMove="1" noResize="1" noEditPoints="1" noAdjustHandles="1" noChangeArrowheads="1" noChangeShapeType="1" noTextEdit="1"/>
              </p:cNvSpPr>
              <p:nvPr/>
            </p:nvSpPr>
            <p:spPr bwMode="auto">
              <a:xfrm>
                <a:off x="995952" y="4563778"/>
                <a:ext cx="5432425" cy="1249958"/>
              </a:xfrm>
              <a:prstGeom prst="rect">
                <a:avLst/>
              </a:prstGeom>
              <a:blipFill>
                <a:blip r:embed="rId9"/>
                <a:stretch>
                  <a:fillRect r="-93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8" name="TextBox 17"/>
          <p:cNvSpPr txBox="1">
            <a:spLocks noChangeArrowheads="1"/>
          </p:cNvSpPr>
          <p:nvPr/>
        </p:nvSpPr>
        <p:spPr bwMode="auto">
          <a:xfrm>
            <a:off x="441854" y="5975363"/>
            <a:ext cx="860107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t>A student would have to score at least 664.12 to be in the top 10% of the distribution of SAT reading scores for this particular year.</a:t>
            </a:r>
          </a:p>
          <a:p>
            <a:pPr eaLnBrk="1" hangingPunct="1"/>
            <a:endParaRPr lang="en-US" sz="1800" dirty="0"/>
          </a:p>
        </p:txBody>
      </p:sp>
      <p:sp>
        <p:nvSpPr>
          <p:cNvPr id="13" name="Title 2">
            <a:extLst>
              <a:ext uri="{FF2B5EF4-FFF2-40B4-BE49-F238E27FC236}">
                <a16:creationId xmlns:a16="http://schemas.microsoft.com/office/drawing/2014/main" id="{767D81E8-6FC5-A54B-BC13-E4536E25F714}"/>
              </a:ext>
            </a:extLst>
          </p:cNvPr>
          <p:cNvSpPr txBox="1">
            <a:spLocks noGrp="1"/>
          </p:cNvSpPr>
          <p:nvPr>
            <p:ph type="title"/>
          </p:nvPr>
        </p:nvSpPr>
        <p:spPr>
          <a:xfrm>
            <a:off x="320815" y="415651"/>
            <a:ext cx="822960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 (5 of 5)</a:t>
            </a:r>
            <a:endParaRPr lang="en-US" sz="3400" dirty="0"/>
          </a:p>
        </p:txBody>
      </p:sp>
      <p:sp>
        <p:nvSpPr>
          <p:cNvPr id="7" name="TextBox 6">
            <a:extLst>
              <a:ext uri="{FF2B5EF4-FFF2-40B4-BE49-F238E27FC236}">
                <a16:creationId xmlns:a16="http://schemas.microsoft.com/office/drawing/2014/main" id="{7A3F3CE1-C128-3F4E-9F93-7FC759A9A9ED}"/>
              </a:ext>
            </a:extLst>
          </p:cNvPr>
          <p:cNvSpPr txBox="1"/>
          <p:nvPr/>
        </p:nvSpPr>
        <p:spPr>
          <a:xfrm>
            <a:off x="1995058" y="4972730"/>
            <a:ext cx="457197" cy="352642"/>
          </a:xfrm>
          <a:prstGeom prst="rect">
            <a:avLst/>
          </a:prstGeom>
          <a:solidFill>
            <a:schemeClr val="bg1"/>
          </a:solidFill>
        </p:spPr>
        <p:txBody>
          <a:bodyPr wrap="none" rtlCol="0">
            <a:noAutofit/>
          </a:bodyPr>
          <a:lstStyle/>
          <a:p>
            <a:pPr fontAlgn="auto">
              <a:spcAft>
                <a:spcPts val="0"/>
              </a:spcAft>
            </a:pPr>
            <a:r>
              <a:rPr lang="en-US" sz="2200" i="1" dirty="0">
                <a:solidFill>
                  <a:srgbClr val="000000"/>
                </a:solidFill>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66C2D43F-C772-4743-821F-45B51B925360}"/>
              </a:ext>
            </a:extLst>
          </p:cNvPr>
          <p:cNvSpPr txBox="1"/>
          <p:nvPr/>
        </p:nvSpPr>
        <p:spPr>
          <a:xfrm>
            <a:off x="1997002" y="5356961"/>
            <a:ext cx="457197" cy="352642"/>
          </a:xfrm>
          <a:prstGeom prst="rect">
            <a:avLst/>
          </a:prstGeom>
          <a:solidFill>
            <a:schemeClr val="bg1"/>
          </a:solidFill>
        </p:spPr>
        <p:txBody>
          <a:bodyPr wrap="none" rtlCol="0">
            <a:noAutofit/>
          </a:bodyPr>
          <a:lstStyle/>
          <a:p>
            <a:pPr fontAlgn="auto">
              <a:spcAft>
                <a:spcPts val="0"/>
              </a:spcAft>
            </a:pPr>
            <a:r>
              <a:rPr lang="en-US" sz="2200" i="1" dirty="0">
                <a:solidFill>
                  <a:srgbClr val="000000"/>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345884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74125" y="633747"/>
            <a:ext cx="8077200" cy="758823"/>
          </a:xfrm>
        </p:spPr>
        <p:txBody>
          <a:bodyPr/>
          <a:lstStyle/>
          <a:p>
            <a:pPr eaLnBrk="1" hangingPunct="1"/>
            <a:r>
              <a:rPr lang="en-US" sz="4000" dirty="0">
                <a:latin typeface="Gill Sans" charset="0"/>
                <a:ea typeface="ＭＳ Ｐゴシック" pitchFamily="34" charset="-128"/>
              </a:rPr>
              <a:t>“Backward” Normal Calculations</a:t>
            </a:r>
          </a:p>
        </p:txBody>
      </p:sp>
      <p:sp>
        <p:nvSpPr>
          <p:cNvPr id="31747" name="Rectangle 3"/>
          <p:cNvSpPr txBox="1">
            <a:spLocks noChangeArrowheads="1"/>
          </p:cNvSpPr>
          <p:nvPr/>
        </p:nvSpPr>
        <p:spPr bwMode="auto">
          <a:xfrm>
            <a:off x="417221" y="1706180"/>
            <a:ext cx="7821433" cy="5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68580" indent="0" fontAlgn="auto">
              <a:spcAft>
                <a:spcPts val="1200"/>
              </a:spcAft>
              <a:buNone/>
            </a:pPr>
            <a:r>
              <a:rPr lang="en-US" cap="all" dirty="0">
                <a:solidFill>
                  <a:srgbClr val="000000"/>
                </a:solidFill>
              </a:rPr>
              <a:t>Using </a:t>
            </a:r>
            <a:r>
              <a:rPr lang="en-US" b="1" cap="all" dirty="0">
                <a:solidFill>
                  <a:srgbClr val="000000"/>
                </a:solidFill>
              </a:rPr>
              <a:t>Table A </a:t>
            </a:r>
            <a:r>
              <a:rPr lang="en-US" cap="all" dirty="0">
                <a:solidFill>
                  <a:srgbClr val="000000"/>
                </a:solidFill>
              </a:rPr>
              <a:t>Given a Normal proportion</a:t>
            </a:r>
          </a:p>
        </p:txBody>
      </p:sp>
      <mc:AlternateContent xmlns:mc="http://schemas.openxmlformats.org/markup-compatibility/2006" xmlns:a14="http://schemas.microsoft.com/office/drawing/2010/main">
        <mc:Choice Requires="a14">
          <p:sp>
            <p:nvSpPr>
              <p:cNvPr id="20" name="Rectangle 3"/>
              <p:cNvSpPr txBox="1">
                <a:spLocks noChangeArrowheads="1"/>
              </p:cNvSpPr>
              <p:nvPr/>
            </p:nvSpPr>
            <p:spPr>
              <a:xfrm>
                <a:off x="614444" y="2140902"/>
                <a:ext cx="8405705" cy="442027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fontAlgn="auto">
                  <a:spcBef>
                    <a:spcPts val="0"/>
                  </a:spcBef>
                  <a:spcAft>
                    <a:spcPts val="120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1</a:t>
                </a:r>
                <a:r>
                  <a:rPr lang="en-US" sz="2600" b="1" cap="all" dirty="0">
                    <a:solidFill>
                      <a:srgbClr val="000000"/>
                    </a:solidFill>
                  </a:rPr>
                  <a:t>:  </a:t>
                </a:r>
                <a:r>
                  <a:rPr lang="en-US" sz="2600" b="1" dirty="0">
                    <a:solidFill>
                      <a:srgbClr val="000000"/>
                    </a:solidFill>
                    <a:latin typeface="Arial" pitchFamily="34" charset="0"/>
                    <a:ea typeface="ＭＳ Ｐゴシック" pitchFamily="34" charset="-128"/>
                  </a:rPr>
                  <a:t>State the problem</a:t>
                </a:r>
                <a:r>
                  <a:rPr lang="en-US" sz="2600" dirty="0">
                    <a:solidFill>
                      <a:srgbClr val="000000"/>
                    </a:solidFill>
                    <a:latin typeface="Arial" pitchFamily="34" charset="0"/>
                    <a:ea typeface="ＭＳ Ｐゴシック" pitchFamily="34" charset="-128"/>
                  </a:rPr>
                  <a:t> in terms of the given 		    proportion. </a:t>
                </a:r>
                <a:r>
                  <a:rPr lang="en-US" sz="2600" b="1" dirty="0">
                    <a:solidFill>
                      <a:srgbClr val="000000"/>
                    </a:solidFill>
                    <a:latin typeface="Arial" pitchFamily="34" charset="0"/>
                    <a:ea typeface="ＭＳ Ｐゴシック" pitchFamily="34" charset="-128"/>
                  </a:rPr>
                  <a:t>Draw a picture</a:t>
                </a:r>
                <a:r>
                  <a:rPr lang="en-US" sz="2600" dirty="0">
                    <a:solidFill>
                      <a:srgbClr val="000000"/>
                    </a:solidFill>
                    <a:latin typeface="Arial" pitchFamily="34" charset="0"/>
                    <a:ea typeface="ＭＳ Ｐゴシック" pitchFamily="34" charset="-128"/>
                  </a:rPr>
                  <a:t> that shows the   	    Normal value,</a:t>
                </a:r>
                <a14:m>
                  <m:oMath xmlns:m="http://schemas.openxmlformats.org/officeDocument/2006/math">
                    <m:r>
                      <a:rPr lang="en-CA" sz="2600" b="0" i="0" dirty="0" smtClean="0">
                        <a:solidFill>
                          <a:srgbClr val="000000"/>
                        </a:solidFill>
                        <a:latin typeface="Cambria Math" panose="02040503050406030204" pitchFamily="18" charset="0"/>
                        <a:ea typeface="ＭＳ Ｐゴシック" pitchFamily="34" charset="-128"/>
                      </a:rPr>
                      <m:t> </m:t>
                    </m:r>
                    <m:r>
                      <a:rPr lang="en-US" sz="2600" i="1" dirty="0" smtClean="0">
                        <a:solidFill>
                          <a:srgbClr val="000000"/>
                        </a:solidFill>
                        <a:latin typeface="Cambria Math" panose="02040503050406030204" pitchFamily="18" charset="0"/>
                        <a:ea typeface="ＭＳ Ｐゴシック" pitchFamily="34" charset="-128"/>
                      </a:rPr>
                      <m:t> </m:t>
                    </m:r>
                    <m:r>
                      <a:rPr lang="en-US" sz="2600" i="1" dirty="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that you want in relation to 	    the cumulative proportion.</a:t>
                </a:r>
              </a:p>
              <a:p>
                <a:pPr marL="0" indent="0" fontAlgn="auto">
                  <a:spcBef>
                    <a:spcPts val="0"/>
                  </a:spcBef>
                  <a:spcAft>
                    <a:spcPts val="120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2</a:t>
                </a:r>
                <a:r>
                  <a:rPr lang="en-US" sz="2600" b="1" cap="all" dirty="0">
                    <a:solidFill>
                      <a:srgbClr val="000000"/>
                    </a:solidFill>
                  </a:rPr>
                  <a:t>:  </a:t>
                </a:r>
                <a:r>
                  <a:rPr lang="en-US" sz="2600" b="1" dirty="0">
                    <a:solidFill>
                      <a:srgbClr val="000000"/>
                    </a:solidFill>
                    <a:latin typeface="Arial" pitchFamily="34" charset="0"/>
                    <a:ea typeface="ＭＳ Ｐゴシック" pitchFamily="34" charset="-128"/>
                  </a:rPr>
                  <a:t>Use Table A</a:t>
                </a:r>
                <a:r>
                  <a:rPr lang="en-US" sz="2600" dirty="0">
                    <a:solidFill>
                      <a:srgbClr val="000000"/>
                    </a:solidFill>
                    <a:latin typeface="Arial" pitchFamily="34" charset="0"/>
                    <a:ea typeface="ＭＳ Ｐゴシック" pitchFamily="34" charset="-128"/>
                  </a:rPr>
                  <a:t>, the fact that the total area 		    under the curve is 1, and the given area 		    under the standard Normal curve to find the 	    corresponding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oMath>
                </a14:m>
                <a:r>
                  <a:rPr lang="en-US" sz="2600" dirty="0">
                    <a:solidFill>
                      <a:srgbClr val="000000"/>
                    </a:solidFill>
                    <a:latin typeface="Arial" pitchFamily="34" charset="0"/>
                    <a:ea typeface="ＭＳ Ｐゴシック" pitchFamily="34" charset="-128"/>
                  </a:rPr>
                  <a:t>-value.</a:t>
                </a:r>
              </a:p>
              <a:p>
                <a:pPr marL="0" indent="0" fontAlgn="auto">
                  <a:spcBef>
                    <a:spcPts val="0"/>
                  </a:spcBef>
                  <a:spcAft>
                    <a:spcPts val="0"/>
                  </a:spcAft>
                  <a:buNone/>
                </a:pPr>
                <a:r>
                  <a:rPr lang="en-US" sz="2600" b="1" cap="all" dirty="0">
                    <a:solidFill>
                      <a:srgbClr val="000000"/>
                    </a:solidFill>
                  </a:rPr>
                  <a:t>Step </a:t>
                </a:r>
                <a:r>
                  <a:rPr lang="en-US" sz="2600" b="1" cap="all" dirty="0">
                    <a:solidFill>
                      <a:srgbClr val="000000"/>
                    </a:solidFill>
                    <a:latin typeface="Arial" panose="020B0604020202020204" pitchFamily="34" charset="0"/>
                    <a:cs typeface="Arial" panose="020B0604020202020204" pitchFamily="34" charset="0"/>
                  </a:rPr>
                  <a:t>3</a:t>
                </a:r>
                <a:r>
                  <a:rPr lang="en-US" sz="2600" b="1" cap="all" dirty="0">
                    <a:solidFill>
                      <a:srgbClr val="000000"/>
                    </a:solidFill>
                  </a:rPr>
                  <a:t>:  </a:t>
                </a:r>
                <a:r>
                  <a:rPr lang="en-US" sz="2600" b="1" dirty="0" err="1">
                    <a:solidFill>
                      <a:srgbClr val="000000"/>
                    </a:solidFill>
                    <a:latin typeface="Arial" pitchFamily="34" charset="0"/>
                    <a:ea typeface="ＭＳ Ｐゴシック" pitchFamily="34" charset="-128"/>
                  </a:rPr>
                  <a:t>Unstandardize</a:t>
                </a:r>
                <a:r>
                  <a:rPr lang="en-US" sz="2600" b="1" dirty="0">
                    <a:solidFill>
                      <a:srgbClr val="000000"/>
                    </a:solidFill>
                    <a:latin typeface="Arial" pitchFamily="34" charset="0"/>
                    <a:ea typeface="ＭＳ Ｐゴシック" pitchFamily="34" charset="-128"/>
                  </a:rPr>
                  <a:t> </a:t>
                </a:r>
                <a:r>
                  <a:rPr lang="en-US" sz="2600" i="1" dirty="0">
                    <a:solidFill>
                      <a:srgbClr val="000000"/>
                    </a:solidFill>
                    <a:latin typeface="Arial" pitchFamily="34" charset="0"/>
                    <a:ea typeface="ＭＳ Ｐゴシック" pitchFamily="34" charset="-128"/>
                  </a:rPr>
                  <a:t>z</a:t>
                </a:r>
                <a:r>
                  <a:rPr lang="en-US" sz="2600" dirty="0">
                    <a:solidFill>
                      <a:srgbClr val="000000"/>
                    </a:solidFill>
                    <a:latin typeface="Arial" pitchFamily="34" charset="0"/>
                    <a:ea typeface="ＭＳ Ｐゴシック" pitchFamily="34" charset="-128"/>
                  </a:rPr>
                  <a:t> to solve the problem in 	    terms of a non-standard Normal variable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a:t>
                </a:r>
              </a:p>
            </p:txBody>
          </p:sp>
        </mc:Choice>
        <mc:Fallback xmlns="">
          <p:sp>
            <p:nvSpPr>
              <p:cNvPr id="20" name="Rectangle 3"/>
              <p:cNvSpPr txBox="1">
                <a:spLocks noRot="1" noChangeAspect="1" noMove="1" noResize="1" noEditPoints="1" noAdjustHandles="1" noChangeArrowheads="1" noChangeShapeType="1" noTextEdit="1"/>
              </p:cNvSpPr>
              <p:nvPr/>
            </p:nvSpPr>
            <p:spPr>
              <a:xfrm>
                <a:off x="614444" y="2140902"/>
                <a:ext cx="8405705" cy="4420278"/>
              </a:xfrm>
              <a:prstGeom prst="rect">
                <a:avLst/>
              </a:prstGeom>
              <a:blipFill>
                <a:blip r:embed="rId3"/>
                <a:stretch>
                  <a:fillRect l="-1360" t="-1146" b="-171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741184BD-0BDB-BE45-992C-0610877D1559}"/>
              </a:ext>
            </a:extLst>
          </p:cNvPr>
          <p:cNvCxnSpPr/>
          <p:nvPr/>
        </p:nvCxnSpPr>
        <p:spPr>
          <a:xfrm>
            <a:off x="457200" y="168825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40679F-0192-DB4A-8530-107C58C61497}"/>
              </a:ext>
            </a:extLst>
          </p:cNvPr>
          <p:cNvCxnSpPr/>
          <p:nvPr/>
        </p:nvCxnSpPr>
        <p:spPr>
          <a:xfrm>
            <a:off x="457200" y="649404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26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27985" y="295010"/>
            <a:ext cx="7772400" cy="1219200"/>
          </a:xfrm>
        </p:spPr>
        <p:txBody>
          <a:bodyPr/>
          <a:lstStyle/>
          <a:p>
            <a:pPr eaLnBrk="1" hangingPunct="1"/>
            <a:r>
              <a:rPr lang="en-US" dirty="0">
                <a:latin typeface="Gill Sans" charset="0"/>
                <a:ea typeface="ＭＳ Ｐゴシック" pitchFamily="34" charset="-128"/>
              </a:rPr>
              <a:t>Density Curves (2 of 6)</a:t>
            </a:r>
          </a:p>
        </p:txBody>
      </p:sp>
      <p:sp>
        <p:nvSpPr>
          <p:cNvPr id="21507" name="Rectangle 3"/>
          <p:cNvSpPr txBox="1">
            <a:spLocks noChangeArrowheads="1"/>
          </p:cNvSpPr>
          <p:nvPr/>
        </p:nvSpPr>
        <p:spPr bwMode="auto">
          <a:xfrm>
            <a:off x="457200" y="1854200"/>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57200" y="3662363"/>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723" y="2047647"/>
            <a:ext cx="5141217" cy="3229431"/>
          </a:xfrm>
          <a:prstGeom prst="rect">
            <a:avLst/>
          </a:prstGeom>
        </p:spPr>
      </p:pic>
    </p:spTree>
    <p:extLst>
      <p:ext uri="{BB962C8B-B14F-4D97-AF65-F5344CB8AC3E}">
        <p14:creationId xmlns:p14="http://schemas.microsoft.com/office/powerpoint/2010/main" val="271263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5080" y="435907"/>
            <a:ext cx="7845425" cy="1047750"/>
          </a:xfrm>
        </p:spPr>
        <p:txBody>
          <a:bodyPr/>
          <a:lstStyle/>
          <a:p>
            <a:pPr eaLnBrk="1" hangingPunct="1"/>
            <a:r>
              <a:rPr lang="en-US" dirty="0">
                <a:latin typeface="Gill Sans" charset="0"/>
                <a:ea typeface="ＭＳ Ｐゴシック" pitchFamily="34" charset="-128"/>
              </a:rPr>
              <a:t>Density Curves (3 of 6)</a:t>
            </a:r>
          </a:p>
        </p:txBody>
      </p:sp>
      <p:sp>
        <p:nvSpPr>
          <p:cNvPr id="3" name="Rectangle 2"/>
          <p:cNvSpPr>
            <a:spLocks noChangeArrowheads="1"/>
          </p:cNvSpPr>
          <p:nvPr/>
        </p:nvSpPr>
        <p:spPr bwMode="auto">
          <a:xfrm>
            <a:off x="457200" y="1796919"/>
            <a:ext cx="38431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000" dirty="0"/>
              <a:t>The areas of the shaded bars in this histogram represent the proportion of scores in the observed data that are less than or equal to 6.0. This proportion is equal to 0.303.</a:t>
            </a:r>
          </a:p>
        </p:txBody>
      </p:sp>
      <p:pic>
        <p:nvPicPr>
          <p:cNvPr id="2" name="Picture 1" descr="The histogram shows a symmetrical, bell-shaped distribution. The horizontal axis represents Iowa test vocabulary scores and has a scale from 0 to 12 with a class size of 0.5. A smooth density curve is drawn over the histogram, with some bars rising above the curve. The bars from 0 to 6 are shaded. ">
            <a:extLst>
              <a:ext uri="{FF2B5EF4-FFF2-40B4-BE49-F238E27FC236}">
                <a16:creationId xmlns:a16="http://schemas.microsoft.com/office/drawing/2014/main" id="{6C60C478-467E-A649-955F-5830A5AFC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216" y="1740447"/>
            <a:ext cx="4073640" cy="4158155"/>
          </a:xfrm>
          <a:prstGeom prst="rect">
            <a:avLst/>
          </a:prstGeom>
        </p:spPr>
      </p:pic>
    </p:spTree>
    <p:extLst>
      <p:ext uri="{BB962C8B-B14F-4D97-AF65-F5344CB8AC3E}">
        <p14:creationId xmlns:p14="http://schemas.microsoft.com/office/powerpoint/2010/main" val="409230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5080" y="435907"/>
            <a:ext cx="7845425" cy="1047750"/>
          </a:xfrm>
        </p:spPr>
        <p:txBody>
          <a:bodyPr/>
          <a:lstStyle/>
          <a:p>
            <a:pPr eaLnBrk="1" hangingPunct="1"/>
            <a:r>
              <a:rPr lang="en-US" dirty="0">
                <a:latin typeface="Gill Sans" charset="0"/>
                <a:ea typeface="ＭＳ Ｐゴシック" pitchFamily="34" charset="-128"/>
              </a:rPr>
              <a:t>Density Curves (4 of 6)</a:t>
            </a:r>
          </a:p>
        </p:txBody>
      </p:sp>
      <p:sp>
        <p:nvSpPr>
          <p:cNvPr id="4" name="Rectangle 3"/>
          <p:cNvSpPr>
            <a:spLocks noChangeArrowheads="1"/>
          </p:cNvSpPr>
          <p:nvPr/>
        </p:nvSpPr>
        <p:spPr bwMode="auto">
          <a:xfrm>
            <a:off x="622476" y="1783846"/>
            <a:ext cx="398805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000" dirty="0"/>
              <a:t>Now the area under the smooth curve to the left of 6.0 is shaded. If the scale is adjusted so that the total area under the curve is exactly 1, then this curve is called a </a:t>
            </a:r>
            <a:r>
              <a:rPr lang="en-US" sz="2000" b="1" dirty="0">
                <a:solidFill>
                  <a:srgbClr val="9E0000"/>
                </a:solidFill>
              </a:rPr>
              <a:t>density curve</a:t>
            </a:r>
            <a:r>
              <a:rPr lang="en-US" sz="2000" b="1" dirty="0"/>
              <a:t>.</a:t>
            </a:r>
            <a:r>
              <a:rPr lang="en-US" sz="2000" dirty="0">
                <a:solidFill>
                  <a:srgbClr val="FF0000"/>
                </a:solidFill>
              </a:rPr>
              <a:t> </a:t>
            </a:r>
            <a:r>
              <a:rPr lang="en-US" sz="2000" dirty="0"/>
              <a:t>The proportion of the area to the left of 6.0 is now equal to 0.293.</a:t>
            </a:r>
          </a:p>
        </p:txBody>
      </p:sp>
      <p:pic>
        <p:nvPicPr>
          <p:cNvPr id="6" name="Picture 5" descr="The histogram shows a symmetrical, bell-shaped distribution. The horizontal axis represents Iowa test vocabulary scores and has a scale from 0 to 12 with a class size of 0.5. A smooth density curve is drawn over the histogram, with some bars rising above the curve. The area under the curve from 0 to 6 is shaded. The portion of the bars in those class sizes that extend above the curve are not shaded.">
            <a:extLst>
              <a:ext uri="{FF2B5EF4-FFF2-40B4-BE49-F238E27FC236}">
                <a16:creationId xmlns:a16="http://schemas.microsoft.com/office/drawing/2014/main" id="{3F5D974E-1DF2-DA46-9FA4-1C4C5482D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672" y="1783846"/>
            <a:ext cx="3814439" cy="3904129"/>
          </a:xfrm>
          <a:prstGeom prst="rect">
            <a:avLst/>
          </a:prstGeom>
        </p:spPr>
      </p:pic>
    </p:spTree>
    <p:extLst>
      <p:ext uri="{BB962C8B-B14F-4D97-AF65-F5344CB8AC3E}">
        <p14:creationId xmlns:p14="http://schemas.microsoft.com/office/powerpoint/2010/main" val="261425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20470" y="310215"/>
            <a:ext cx="7772400" cy="1219200"/>
          </a:xfrm>
        </p:spPr>
        <p:txBody>
          <a:bodyPr/>
          <a:lstStyle/>
          <a:p>
            <a:pPr eaLnBrk="1" hangingPunct="1"/>
            <a:r>
              <a:rPr lang="en-US" dirty="0">
                <a:latin typeface="Gill Sans" charset="0"/>
                <a:ea typeface="ＭＳ Ｐゴシック" pitchFamily="34" charset="-128"/>
              </a:rPr>
              <a:t>Density Curves (5 of 6)</a:t>
            </a:r>
          </a:p>
        </p:txBody>
      </p:sp>
      <p:sp>
        <p:nvSpPr>
          <p:cNvPr id="5" name="Rectangle 3"/>
          <p:cNvSpPr>
            <a:spLocks noGrp="1" noChangeArrowheads="1"/>
          </p:cNvSpPr>
          <p:nvPr>
            <p:ph idx="1"/>
          </p:nvPr>
        </p:nvSpPr>
        <p:spPr>
          <a:xfrm>
            <a:off x="457200" y="1371600"/>
            <a:ext cx="7446475" cy="4830024"/>
          </a:xfrm>
        </p:spPr>
        <p:txBody>
          <a:bodyPr>
            <a:normAutofit fontScale="92500" lnSpcReduction="10000"/>
          </a:bodyPr>
          <a:lstStyle/>
          <a:p>
            <a:pPr marL="0" indent="0">
              <a:buNone/>
              <a:defRPr/>
            </a:pPr>
            <a:endParaRPr lang="en-US" sz="2800" b="1" cap="all" dirty="0">
              <a:latin typeface="Arial" pitchFamily="34" charset="0"/>
              <a:cs typeface="Arial" pitchFamily="34" charset="0"/>
            </a:endParaRPr>
          </a:p>
          <a:p>
            <a:pPr marL="0" indent="0">
              <a:buClr>
                <a:schemeClr val="accent1"/>
              </a:buClr>
              <a:buNone/>
              <a:defRPr/>
            </a:pPr>
            <a:r>
              <a:rPr lang="en-US" dirty="0">
                <a:latin typeface="Arial" pitchFamily="34" charset="0"/>
                <a:cs typeface="Arial" pitchFamily="34" charset="0"/>
              </a:rPr>
              <a:t>A </a:t>
            </a:r>
            <a:r>
              <a:rPr lang="en-US" b="1" dirty="0">
                <a:solidFill>
                  <a:srgbClr val="9E0000"/>
                </a:solidFill>
                <a:latin typeface="Arial" pitchFamily="34" charset="0"/>
                <a:cs typeface="Arial" pitchFamily="34" charset="0"/>
              </a:rPr>
              <a:t>density curve</a:t>
            </a:r>
            <a:r>
              <a:rPr lang="en-US" dirty="0">
                <a:solidFill>
                  <a:srgbClr val="9E0000"/>
                </a:solidFill>
                <a:latin typeface="Arial" pitchFamily="34" charset="0"/>
                <a:cs typeface="Arial" pitchFamily="34" charset="0"/>
              </a:rPr>
              <a:t> </a:t>
            </a:r>
            <a:r>
              <a:rPr lang="en-US" dirty="0">
                <a:latin typeface="Arial" pitchFamily="34" charset="0"/>
                <a:cs typeface="Arial" pitchFamily="34" charset="0"/>
              </a:rPr>
              <a:t>is a curve that:</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is always on or above the horizontal axis.</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has an area of exactly 1 underneath it.</a:t>
            </a:r>
            <a:endParaRPr lang="en-US" sz="2600" dirty="0">
              <a:latin typeface="Arial" pitchFamily="34" charset="0"/>
              <a:cs typeface="Arial" pitchFamily="34" charset="0"/>
            </a:endParaRPr>
          </a:p>
          <a:p>
            <a:pPr>
              <a:buFont typeface="System Font Regular"/>
              <a:buChar char="●"/>
              <a:defRPr/>
            </a:pPr>
            <a:r>
              <a:rPr lang="en-US" dirty="0">
                <a:latin typeface="Arial" pitchFamily="34" charset="0"/>
                <a:cs typeface="Arial" pitchFamily="34" charset="0"/>
              </a:rPr>
              <a:t>A density curve describes the overall pattern of a distribution. The area under the curve and above any range of values on the horizontal axis is the proportion (or </a:t>
            </a:r>
            <a:r>
              <a:rPr lang="en-US" i="1" dirty="0">
                <a:latin typeface="Arial" pitchFamily="34" charset="0"/>
                <a:cs typeface="Arial" pitchFamily="34" charset="0"/>
              </a:rPr>
              <a:t>probability</a:t>
            </a:r>
            <a:r>
              <a:rPr lang="en-US" dirty="0">
                <a:latin typeface="Arial" pitchFamily="34" charset="0"/>
                <a:cs typeface="Arial" pitchFamily="34" charset="0"/>
              </a:rPr>
              <a:t>) of all observations that fall in that range.</a:t>
            </a:r>
          </a:p>
          <a:p>
            <a:pPr marL="0" indent="0">
              <a:buNone/>
              <a:defRPr/>
            </a:pPr>
            <a:endParaRPr lang="en-US" sz="2000" i="1" dirty="0">
              <a:latin typeface="Arial" pitchFamily="34" charset="0"/>
              <a:cs typeface="Arial" pitchFamily="34" charset="0"/>
            </a:endParaRPr>
          </a:p>
          <a:p>
            <a:pPr marL="0" indent="0">
              <a:buNone/>
              <a:defRPr/>
            </a:pPr>
            <a:r>
              <a:rPr lang="en-US" sz="2400" i="1" dirty="0">
                <a:latin typeface="Arial" pitchFamily="34" charset="0"/>
                <a:cs typeface="Arial" pitchFamily="34" charset="0"/>
              </a:rPr>
              <a:t>Caution: </a:t>
            </a:r>
            <a:r>
              <a:rPr lang="en-US" sz="2400" dirty="0">
                <a:latin typeface="Arial" pitchFamily="34" charset="0"/>
                <a:cs typeface="Arial" pitchFamily="34" charset="0"/>
              </a:rPr>
              <a:t>No set of real data is </a:t>
            </a:r>
            <a:r>
              <a:rPr lang="en-US" sz="2400" i="1" dirty="0">
                <a:latin typeface="Arial" pitchFamily="34" charset="0"/>
                <a:cs typeface="Arial" pitchFamily="34" charset="0"/>
              </a:rPr>
              <a:t>exactly</a:t>
            </a:r>
            <a:r>
              <a:rPr lang="en-US" sz="2400" dirty="0">
                <a:latin typeface="Arial" pitchFamily="34" charset="0"/>
                <a:cs typeface="Arial" pitchFamily="34" charset="0"/>
              </a:rPr>
              <a:t> described by a density curve. The curve is an idealized description that is easy to use and accurate enough for practical use.</a:t>
            </a:r>
          </a:p>
        </p:txBody>
      </p:sp>
      <p:cxnSp>
        <p:nvCxnSpPr>
          <p:cNvPr id="6" name="Straight Connector 5">
            <a:extLst>
              <a:ext uri="{FF2B5EF4-FFF2-40B4-BE49-F238E27FC236}">
                <a16:creationId xmlns:a16="http://schemas.microsoft.com/office/drawing/2014/main" id="{A25C80DE-C784-6C4E-8FCD-06A345C2AAAA}"/>
              </a:ext>
            </a:extLst>
          </p:cNvPr>
          <p:cNvCxnSpPr/>
          <p:nvPr/>
        </p:nvCxnSpPr>
        <p:spPr>
          <a:xfrm>
            <a:off x="457200" y="178879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B23136-61CB-7C42-84C9-E7BF395FA0F0}"/>
              </a:ext>
            </a:extLst>
          </p:cNvPr>
          <p:cNvCxnSpPr/>
          <p:nvPr/>
        </p:nvCxnSpPr>
        <p:spPr>
          <a:xfrm>
            <a:off x="457200" y="506987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9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19"/>
          <p:cNvSpPr>
            <a:spLocks noGrp="1" noChangeArrowheads="1"/>
          </p:cNvSpPr>
          <p:nvPr>
            <p:ph type="title"/>
          </p:nvPr>
        </p:nvSpPr>
        <p:spPr>
          <a:xfrm>
            <a:off x="475609" y="620823"/>
            <a:ext cx="8193997" cy="877666"/>
          </a:xfrm>
        </p:spPr>
        <p:txBody>
          <a:bodyPr>
            <a:normAutofit/>
          </a:bodyPr>
          <a:lstStyle/>
          <a:p>
            <a:pPr eaLnBrk="1" hangingPunct="1"/>
            <a:r>
              <a:rPr lang="en-US" dirty="0">
                <a:latin typeface="Gill Sans" charset="0"/>
                <a:ea typeface="ＭＳ Ｐゴシック" pitchFamily="34" charset="-128"/>
              </a:rPr>
              <a:t>Describing Density Curves</a:t>
            </a:r>
          </a:p>
        </p:txBody>
      </p:sp>
      <p:sp>
        <p:nvSpPr>
          <p:cNvPr id="24579" name="Rectangle 3"/>
          <p:cNvSpPr>
            <a:spLocks noGrp="1" noChangeArrowheads="1"/>
          </p:cNvSpPr>
          <p:nvPr>
            <p:ph sz="half" idx="2"/>
          </p:nvPr>
        </p:nvSpPr>
        <p:spPr>
          <a:xfrm>
            <a:off x="374245" y="1602640"/>
            <a:ext cx="8295362" cy="2870449"/>
          </a:xfrm>
        </p:spPr>
        <p:txBody>
          <a:bodyPr>
            <a:noAutofit/>
          </a:bodyPr>
          <a:lstStyle/>
          <a:p>
            <a:pPr>
              <a:buFont typeface="System Font Regular"/>
              <a:buChar char="●"/>
            </a:pPr>
            <a:r>
              <a:rPr lang="en-US" sz="2100" dirty="0">
                <a:solidFill>
                  <a:srgbClr val="000000"/>
                </a:solidFill>
                <a:latin typeface="Arial" pitchFamily="34" charset="0"/>
                <a:ea typeface="ＭＳ Ｐゴシック" pitchFamily="34" charset="-128"/>
              </a:rPr>
              <a:t>The </a:t>
            </a:r>
            <a:r>
              <a:rPr lang="en-US" sz="2100" b="1" dirty="0">
                <a:solidFill>
                  <a:srgbClr val="000000"/>
                </a:solidFill>
                <a:latin typeface="Arial" pitchFamily="34" charset="0"/>
                <a:ea typeface="ＭＳ Ｐゴシック" pitchFamily="34" charset="-128"/>
              </a:rPr>
              <a:t>median</a:t>
            </a:r>
            <a:r>
              <a:rPr lang="en-US" sz="2100" dirty="0">
                <a:solidFill>
                  <a:srgbClr val="000000"/>
                </a:solidFill>
                <a:latin typeface="Arial" pitchFamily="34" charset="0"/>
                <a:ea typeface="ＭＳ Ｐゴシック" pitchFamily="34" charset="-128"/>
              </a:rPr>
              <a:t> of a density curve is the equal-areas point, which divides the area under the curve in half.</a:t>
            </a:r>
          </a:p>
          <a:p>
            <a:pPr>
              <a:buFont typeface="System Font Regular"/>
              <a:buChar char="●"/>
            </a:pPr>
            <a:r>
              <a:rPr lang="en-US" sz="2100" dirty="0">
                <a:solidFill>
                  <a:srgbClr val="000000"/>
                </a:solidFill>
                <a:latin typeface="Arial" pitchFamily="34" charset="0"/>
                <a:ea typeface="ＭＳ Ｐゴシック" pitchFamily="34" charset="-128"/>
              </a:rPr>
              <a:t>The </a:t>
            </a:r>
            <a:r>
              <a:rPr lang="en-US" sz="2100" b="1" dirty="0">
                <a:solidFill>
                  <a:srgbClr val="000000"/>
                </a:solidFill>
                <a:latin typeface="Arial" pitchFamily="34" charset="0"/>
                <a:ea typeface="ＭＳ Ｐゴシック" pitchFamily="34" charset="-128"/>
              </a:rPr>
              <a:t>mean</a:t>
            </a:r>
            <a:r>
              <a:rPr lang="en-US" sz="2100" dirty="0">
                <a:solidFill>
                  <a:srgbClr val="000000"/>
                </a:solidFill>
                <a:latin typeface="Arial" pitchFamily="34" charset="0"/>
                <a:ea typeface="ＭＳ Ｐゴシック" pitchFamily="34" charset="-128"/>
              </a:rPr>
              <a:t> of a density curve is the balance point, at which the curve would balance if it were made of solid material.</a:t>
            </a:r>
          </a:p>
          <a:p>
            <a:pPr>
              <a:buFont typeface="System Font Regular"/>
              <a:buChar char="●"/>
            </a:pPr>
            <a:r>
              <a:rPr lang="en-US" sz="2100" dirty="0">
                <a:solidFill>
                  <a:srgbClr val="000000"/>
                </a:solidFill>
                <a:latin typeface="Arial" pitchFamily="34" charset="0"/>
                <a:ea typeface="ＭＳ Ｐゴシック" pitchFamily="34" charset="-128"/>
              </a:rPr>
              <a:t>The median and the mean are the same for a symmetric density curve—they both lie at the center of the curve. The mean of a skewed curve is pulled away from the median in the direction of the long tail.</a:t>
            </a:r>
          </a:p>
        </p:txBody>
      </p:sp>
      <p:cxnSp>
        <p:nvCxnSpPr>
          <p:cNvPr id="7" name="Straight Connector 6">
            <a:extLst>
              <a:ext uri="{FF2B5EF4-FFF2-40B4-BE49-F238E27FC236}">
                <a16:creationId xmlns:a16="http://schemas.microsoft.com/office/drawing/2014/main" id="{06A6A79A-42B8-DE48-A85F-FB35C9552268}"/>
              </a:ext>
            </a:extLst>
          </p:cNvPr>
          <p:cNvCxnSpPr/>
          <p:nvPr/>
        </p:nvCxnSpPr>
        <p:spPr>
          <a:xfrm>
            <a:off x="407126" y="151858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65D712-DD22-EE4C-A283-04A2F953C745}"/>
              </a:ext>
            </a:extLst>
          </p:cNvPr>
          <p:cNvCxnSpPr/>
          <p:nvPr/>
        </p:nvCxnSpPr>
        <p:spPr>
          <a:xfrm>
            <a:off x="440007" y="439576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3" name="Picture 2" descr="A symmetrical, bell-shaped density curve rises and falls across a horizontal axis. \Both the median and the mean are marked at the same point at the center of the curve. The area under the curve to the left of the mean and median is shaded. ">
            <a:extLst>
              <a:ext uri="{FF2B5EF4-FFF2-40B4-BE49-F238E27FC236}">
                <a16:creationId xmlns:a16="http://schemas.microsoft.com/office/drawing/2014/main" id="{AB2D1536-ABC8-8345-8191-C7CD4AD2F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527" y="4520050"/>
            <a:ext cx="2505813" cy="2169625"/>
          </a:xfrm>
          <a:prstGeom prst="rect">
            <a:avLst/>
          </a:prstGeom>
        </p:spPr>
      </p:pic>
      <p:pic>
        <p:nvPicPr>
          <p:cNvPr id="9" name="Picture 8" descr="A right-skewed density curve with a tall left side and long right tail rises and falls across a horizontal axis. The median is marked right of the vertex, with the mean marked right of the median. A note pointing to the curve reads, the long right tail pulls the mean to the right.">
            <a:extLst>
              <a:ext uri="{FF2B5EF4-FFF2-40B4-BE49-F238E27FC236}">
                <a16:creationId xmlns:a16="http://schemas.microsoft.com/office/drawing/2014/main" id="{AB2D1536-ABC8-8345-8191-C7CD4AD2F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6738" y="4520050"/>
            <a:ext cx="3731272" cy="2315096"/>
          </a:xfrm>
          <a:prstGeom prst="rect">
            <a:avLst/>
          </a:prstGeom>
        </p:spPr>
      </p:pic>
    </p:spTree>
    <p:extLst>
      <p:ext uri="{BB962C8B-B14F-4D97-AF65-F5344CB8AC3E}">
        <p14:creationId xmlns:p14="http://schemas.microsoft.com/office/powerpoint/2010/main" val="64444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598155" y="335311"/>
            <a:ext cx="8077200" cy="1219200"/>
          </a:xfrm>
        </p:spPr>
        <p:txBody>
          <a:bodyPr/>
          <a:lstStyle/>
          <a:p>
            <a:pPr eaLnBrk="1" hangingPunct="1">
              <a:lnSpc>
                <a:spcPct val="90000"/>
              </a:lnSpc>
            </a:pPr>
            <a:r>
              <a:rPr lang="en-US" dirty="0">
                <a:latin typeface="Gill Sans" charset="0"/>
                <a:ea typeface="ＭＳ Ｐゴシック" pitchFamily="34" charset="-128"/>
              </a:rPr>
              <a:t>Density Curves (6 of 6)</a:t>
            </a:r>
            <a:endParaRPr lang="en-US" sz="3200" dirty="0">
              <a:solidFill>
                <a:srgbClr val="33CCFF"/>
              </a:solidFill>
              <a:latin typeface="Gill Sans" charset="0"/>
              <a:ea typeface="ＭＳ Ｐゴシック" pitchFamily="34" charset="-128"/>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440340" y="1878780"/>
                <a:ext cx="7747696" cy="4766464"/>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25475" indent="-534988"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The mean and standard deviation computed from a sample of observations (data) are denoted by </a:t>
                </a:r>
                <a14:m>
                  <m:oMath xmlns:m="http://schemas.openxmlformats.org/officeDocument/2006/math">
                    <m:acc>
                      <m:accPr>
                        <m:chr m:val="̅"/>
                        <m:ctrlPr>
                          <a:rPr lang="en-US" sz="2600" i="1" dirty="0" smtClean="0">
                            <a:solidFill>
                              <a:srgbClr val="000000"/>
                            </a:solidFill>
                            <a:latin typeface="Cambria Math" panose="02040503050406030204" pitchFamily="18" charset="0"/>
                            <a:ea typeface="ＭＳ Ｐゴシック" pitchFamily="34" charset="-128"/>
                          </a:rPr>
                        </m:ctrlPr>
                      </m:accPr>
                      <m:e>
                        <m:r>
                          <a:rPr lang="en-US" sz="2600" i="1" dirty="0">
                            <a:solidFill>
                              <a:srgbClr val="000000"/>
                            </a:solidFill>
                            <a:latin typeface="Cambria Math" panose="02040503050406030204" pitchFamily="18" charset="0"/>
                            <a:ea typeface="ＭＳ Ｐゴシック" pitchFamily="34" charset="-128"/>
                          </a:rPr>
                          <m:t>𝑥</m:t>
                        </m:r>
                      </m:e>
                    </m:acc>
                  </m:oMath>
                </a14:m>
                <a:r>
                  <a:rPr lang="en-US" sz="2600" dirty="0">
                    <a:solidFill>
                      <a:srgbClr val="000000"/>
                    </a:solidFill>
                    <a:latin typeface="Arial" pitchFamily="34" charset="0"/>
                    <a:ea typeface="ＭＳ Ｐゴシック" pitchFamily="34" charset="-128"/>
                  </a:rPr>
                  <a:t> and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𝑠</m:t>
                    </m:r>
                  </m:oMath>
                </a14:m>
                <a:r>
                  <a:rPr lang="en-US" sz="2600" dirty="0">
                    <a:solidFill>
                      <a:srgbClr val="000000"/>
                    </a:solidFill>
                    <a:latin typeface="Arial" pitchFamily="34" charset="0"/>
                    <a:ea typeface="ＭＳ Ｐゴシック" pitchFamily="34" charset="-128"/>
                  </a:rPr>
                  <a:t>, respectively.</a:t>
                </a:r>
              </a:p>
              <a:p>
                <a:pPr marL="90487" indent="0" fontAlgn="auto">
                  <a:spcAft>
                    <a:spcPts val="0"/>
                  </a:spcAft>
                  <a:buClr>
                    <a:schemeClr val="accent3"/>
                  </a:buClr>
                  <a:buSzPct val="95000"/>
                  <a:buNone/>
                </a:pPr>
                <a:endParaRPr lang="en-US" sz="2600" dirty="0">
                  <a:solidFill>
                    <a:srgbClr val="000000"/>
                  </a:solidFill>
                  <a:latin typeface="Arial" pitchFamily="34" charset="0"/>
                  <a:ea typeface="ＭＳ Ｐゴシック" pitchFamily="34" charset="-128"/>
                </a:endParaRPr>
              </a:p>
              <a:p>
                <a:pPr marL="625475" indent="-534988"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The mean and standard deviation of the true population distribution represented by the density curve are denoted by </a:t>
                </a:r>
                <a14:m>
                  <m:oMath xmlns:m="http://schemas.openxmlformats.org/officeDocument/2006/math">
                    <m:r>
                      <a:rPr lang="en-US" sz="2600" i="1" smtClean="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(“mu”) and </a:t>
                </a:r>
                <a14:m>
                  <m:oMath xmlns:m="http://schemas.openxmlformats.org/officeDocument/2006/math">
                    <m:r>
                      <a:rPr lang="en-US" sz="2600" i="1" smtClean="0">
                        <a:solidFill>
                          <a:srgbClr val="000000"/>
                        </a:solidFill>
                        <a:latin typeface="Cambria Math" panose="02040503050406030204" pitchFamily="18" charset="0"/>
                        <a:ea typeface="Cambria Math" panose="02040503050406030204" pitchFamily="18" charset="0"/>
                      </a:rPr>
                      <m:t>𝜎</m:t>
                    </m:r>
                  </m:oMath>
                </a14:m>
                <a:r>
                  <a:rPr lang="en-US" sz="2600" dirty="0">
                    <a:solidFill>
                      <a:srgbClr val="000000"/>
                    </a:solidFill>
                    <a:latin typeface="Arial" pitchFamily="34" charset="0"/>
                    <a:ea typeface="ＭＳ Ｐゴシック" pitchFamily="34" charset="-128"/>
                  </a:rPr>
                  <a:t> (“sigma”), respectively.</a:t>
                </a:r>
              </a:p>
              <a:p>
                <a:pPr fontAlgn="auto">
                  <a:spcAft>
                    <a:spcPts val="0"/>
                  </a:spcAft>
                </a:pPr>
                <a:endParaRPr lang="en-US" sz="3200" dirty="0">
                  <a:solidFill>
                    <a:srgbClr val="000000"/>
                  </a:solidFill>
                  <a:latin typeface="Arial" pitchFamily="34" charset="0"/>
                  <a:ea typeface="ＭＳ Ｐゴシック" pitchFamily="34" charset="-128"/>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440340" y="1878780"/>
                <a:ext cx="7747696" cy="4766464"/>
              </a:xfrm>
              <a:prstGeom prst="rect">
                <a:avLst/>
              </a:prstGeom>
              <a:blipFill>
                <a:blip r:embed="rId2"/>
                <a:stretch>
                  <a:fillRect l="-164" t="-1061"/>
                </a:stretch>
              </a:blipFill>
            </p:spPr>
            <p:txBody>
              <a:bodyPr/>
              <a:lstStyle/>
              <a:p>
                <a:r>
                  <a:rPr lang="en-US">
                    <a:noFill/>
                  </a:rPr>
                  <a:t> </a:t>
                </a:r>
              </a:p>
            </p:txBody>
          </p:sp>
        </mc:Fallback>
      </mc:AlternateContent>
    </p:spTree>
    <p:extLst>
      <p:ext uri="{BB962C8B-B14F-4D97-AF65-F5344CB8AC3E}">
        <p14:creationId xmlns:p14="http://schemas.microsoft.com/office/powerpoint/2010/main" val="4288303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bodyPr>
        <a:normAutofit fontScale="92500" lnSpcReduction="10000"/>
      </a:bodyPr>
      <a:lstStyle>
        <a:defPPr fontAlgn="auto">
          <a:spcAft>
            <a:spcPts val="0"/>
          </a:spcAft>
          <a:defRPr sz="2800" dirty="0" smtClean="0">
            <a:solidFill>
              <a:srgbClr val="000000"/>
            </a:solidFill>
            <a:latin typeface="Arial" pitchFamily="34" charset="0"/>
            <a:ea typeface="ＭＳ Ｐゴシック"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6043</TotalTime>
  <Words>2665</Words>
  <Application>Microsoft Macintosh PowerPoint</Application>
  <PresentationFormat>On-screen Show (4:3)</PresentationFormat>
  <Paragraphs>268</Paragraphs>
  <Slides>38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Cambria Math</vt:lpstr>
      <vt:lpstr>Constantia</vt:lpstr>
      <vt:lpstr>Constantia (Body)</vt:lpstr>
      <vt:lpstr>Gill Sans</vt:lpstr>
      <vt:lpstr>Monotype Sorts</vt:lpstr>
      <vt:lpstr>System Font Regular</vt:lpstr>
      <vt:lpstr>Times New Roman</vt:lpstr>
      <vt:lpstr>Wingdings 2</vt:lpstr>
      <vt:lpstr>Flow</vt:lpstr>
      <vt:lpstr>The Basic Practice of Statistics Ninth Edition David S. Moore  William I. Notz </vt:lpstr>
      <vt:lpstr>In Chapter 3, we cover …</vt:lpstr>
      <vt:lpstr>Density Curves (1 of 6)</vt:lpstr>
      <vt:lpstr>Density Curves (2 of 6)</vt:lpstr>
      <vt:lpstr>Density Curves (3 of 6)</vt:lpstr>
      <vt:lpstr>Density Curves (4 of 6)</vt:lpstr>
      <vt:lpstr>Density Curves (5 of 6)</vt:lpstr>
      <vt:lpstr>Describing Density Curves</vt:lpstr>
      <vt:lpstr>Density Curves (6 of 6)</vt:lpstr>
      <vt:lpstr>Normal Distributions (1 of 5)</vt:lpstr>
      <vt:lpstr>PowerPoint Presentation</vt:lpstr>
      <vt:lpstr>Normal Distributions (2 of 5)</vt:lpstr>
      <vt:lpstr>Normal Distributions (3 of 5)</vt:lpstr>
      <vt:lpstr>(Bonus slide! Just for curiosity, you don’t need to memorize this) The Normal density curve is a mathematical function given by:</vt:lpstr>
      <vt:lpstr>Normal Distributions (4 of 5)</vt:lpstr>
      <vt:lpstr>Normal Distributions (5 of 5)</vt:lpstr>
      <vt:lpstr>Normal Distributions (5 of 5) – Cont.</vt:lpstr>
      <vt:lpstr>Standardizing (1 of 2)</vt:lpstr>
      <vt:lpstr>Standardizing (2 of 2)</vt:lpstr>
      <vt:lpstr>Standardizing (2 of 2) – Cont.</vt:lpstr>
      <vt:lpstr>The Standard Normal Distribution</vt:lpstr>
      <vt:lpstr>Cumulative Proportions</vt:lpstr>
      <vt:lpstr>Cumulative Proportions—Example 3.5 (1 of 6)</vt:lpstr>
      <vt:lpstr>Cumulative Proportions—Example 3.5 (2 of 6)</vt:lpstr>
      <vt:lpstr>Cumulative Proportions—Example 3.5 (3 of 6)</vt:lpstr>
      <vt:lpstr>Cumulative Proportions—Example 3.5 (4 of 6)</vt:lpstr>
      <vt:lpstr>Cumulative Proportions—Example 3.5 (5 of 6)</vt:lpstr>
      <vt:lpstr>Cumulative Proportions—Example 3.5 (6 of 6)</vt:lpstr>
      <vt:lpstr>Table A continues with positive z values</vt:lpstr>
      <vt:lpstr>The Standard Normal Table</vt:lpstr>
      <vt:lpstr>Normal Calculations (1 of 2)</vt:lpstr>
      <vt:lpstr>Normal Calculations (2 of 2)</vt:lpstr>
      <vt:lpstr>Finding a Value Given a Proportion  Example 3.9 (1 of 5)</vt:lpstr>
      <vt:lpstr>PowerPoint Presentation</vt:lpstr>
      <vt:lpstr>PowerPoint Presentation</vt:lpstr>
      <vt:lpstr>PowerPoint Presentation</vt:lpstr>
      <vt:lpstr>Finding a Value Given a Proportion  Example 3.9 (5 of 5)</vt:lpstr>
      <vt:lpstr>“Backward” Normal Calculations</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349</cp:revision>
  <dcterms:created xsi:type="dcterms:W3CDTF">2011-07-11T00:21:16Z</dcterms:created>
  <dcterms:modified xsi:type="dcterms:W3CDTF">2021-09-29T15:34:15Z</dcterms:modified>
</cp:coreProperties>
</file>