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3" r:id="rId1"/>
  </p:sldMasterIdLst>
  <p:notesMasterIdLst>
    <p:notesMasterId r:id="rId38"/>
  </p:notesMasterIdLst>
  <p:handoutMasterIdLst>
    <p:handoutMasterId r:id="rId39"/>
  </p:handoutMasterIdLst>
  <p:sldIdLst>
    <p:sldId id="345" r:id="rId2"/>
    <p:sldId id="334" r:id="rId3"/>
    <p:sldId id="370" r:id="rId4"/>
    <p:sldId id="371" r:id="rId5"/>
    <p:sldId id="383" r:id="rId6"/>
    <p:sldId id="372" r:id="rId7"/>
    <p:sldId id="373" r:id="rId8"/>
    <p:sldId id="517" r:id="rId9"/>
    <p:sldId id="374" r:id="rId10"/>
    <p:sldId id="381" r:id="rId11"/>
    <p:sldId id="524" r:id="rId12"/>
    <p:sldId id="523" r:id="rId13"/>
    <p:sldId id="522" r:id="rId14"/>
    <p:sldId id="382" r:id="rId15"/>
    <p:sldId id="384" r:id="rId16"/>
    <p:sldId id="385" r:id="rId17"/>
    <p:sldId id="386" r:id="rId18"/>
    <p:sldId id="387" r:id="rId19"/>
    <p:sldId id="388" r:id="rId20"/>
    <p:sldId id="389" r:id="rId21"/>
    <p:sldId id="390" r:id="rId22"/>
    <p:sldId id="516" r:id="rId23"/>
    <p:sldId id="490" r:id="rId24"/>
    <p:sldId id="512" r:id="rId25"/>
    <p:sldId id="513" r:id="rId26"/>
    <p:sldId id="426" r:id="rId27"/>
    <p:sldId id="515" r:id="rId28"/>
    <p:sldId id="502" r:id="rId29"/>
    <p:sldId id="376" r:id="rId30"/>
    <p:sldId id="377" r:id="rId31"/>
    <p:sldId id="378" r:id="rId32"/>
    <p:sldId id="379" r:id="rId33"/>
    <p:sldId id="518" r:id="rId34"/>
    <p:sldId id="519" r:id="rId35"/>
    <p:sldId id="520" r:id="rId36"/>
    <p:sldId id="521" r:id="rId37"/>
  </p:sldIdLst>
  <p:sldSz cx="9144000" cy="6858000" type="screen4x3"/>
  <p:notesSz cx="6858000" cy="92964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sman, Jodi" initials="IJ" lastIdx="1" clrIdx="0"/>
  <p:cmAuthor id="1" name="Connie" initials="C" lastIdx="8" clrIdx="1">
    <p:extLst>
      <p:ext uri="{19B8F6BF-5375-455C-9EA6-DF929625EA0E}">
        <p15:presenceInfo xmlns:p15="http://schemas.microsoft.com/office/powerpoint/2012/main" userId="9ff5298ed15b64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406D"/>
    <a:srgbClr val="FFC20C"/>
    <a:srgbClr val="A40000"/>
    <a:srgbClr val="0A4A84"/>
    <a:srgbClr val="0A4C88"/>
    <a:srgbClr val="28511B"/>
    <a:srgbClr val="356A24"/>
    <a:srgbClr val="43862E"/>
    <a:srgbClr val="52A638"/>
    <a:srgbClr val="083D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BD4959-492F-ED48-B769-2DCD6FC74D63}" v="137" dt="2021-10-20T14:57:20.527"/>
  </p1510:revLst>
</p1510:revInfo>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74" autoAdjust="0"/>
    <p:restoredTop sz="83239" autoAdjust="0"/>
  </p:normalViewPr>
  <p:slideViewPr>
    <p:cSldViewPr snapToGrid="0" snapToObjects="1">
      <p:cViewPr varScale="1">
        <p:scale>
          <a:sx n="102" d="100"/>
          <a:sy n="102" d="100"/>
        </p:scale>
        <p:origin x="1352" y="168"/>
      </p:cViewPr>
      <p:guideLst>
        <p:guide orient="horz" pos="2160"/>
        <p:guide pos="2880"/>
      </p:guideLst>
    </p:cSldViewPr>
  </p:slideViewPr>
  <p:outlineViewPr>
    <p:cViewPr>
      <p:scale>
        <a:sx n="33" d="100"/>
        <a:sy n="33" d="100"/>
      </p:scale>
      <p:origin x="0" y="-6570"/>
    </p:cViewPr>
    <p:sldLst>
      <p:sld r:id="rId1" collapse="1"/>
      <p:sld r:id="rId2" collapse="1"/>
      <p:sld r:id="rId3" collapse="1"/>
      <p:sld r:id="rId4" collapse="1"/>
      <p:sld r:id="rId5" collapse="1"/>
    </p:sldLst>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slide" Target="slides/slide25.xml"/><Relationship Id="rId1" Type="http://schemas.openxmlformats.org/officeDocument/2006/relationships/slide" Target="slides/slide24.xml"/><Relationship Id="rId5" Type="http://schemas.openxmlformats.org/officeDocument/2006/relationships/slide" Target="slides/slide34.xml"/><Relationship Id="rId4"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ila Pedroso Estevam de Souza" userId="b5660281-9870-4af8-b8fa-bccfe862bd76" providerId="ADAL" clId="{B16E8A13-8A78-CD42-AB94-C69EEB51F920}"/>
    <pc:docChg chg="modSld">
      <pc:chgData name="Camila Pedroso Estevam de Souza" userId="b5660281-9870-4af8-b8fa-bccfe862bd76" providerId="ADAL" clId="{B16E8A13-8A78-CD42-AB94-C69EEB51F920}" dt="2021-10-07T14:07:21.354" v="44"/>
      <pc:docMkLst>
        <pc:docMk/>
      </pc:docMkLst>
      <pc:sldChg chg="modTransition modAnim">
        <pc:chgData name="Camila Pedroso Estevam de Souza" userId="b5660281-9870-4af8-b8fa-bccfe862bd76" providerId="ADAL" clId="{B16E8A13-8A78-CD42-AB94-C69EEB51F920}" dt="2021-10-07T14:05:27.910" v="13"/>
        <pc:sldMkLst>
          <pc:docMk/>
          <pc:sldMk cId="3527034481" sldId="334"/>
        </pc:sldMkLst>
      </pc:sldChg>
      <pc:sldChg chg="modSp mod modAnim">
        <pc:chgData name="Camila Pedroso Estevam de Souza" userId="b5660281-9870-4af8-b8fa-bccfe862bd76" providerId="ADAL" clId="{B16E8A13-8A78-CD42-AB94-C69EEB51F920}" dt="2021-10-07T14:05:33.135" v="19"/>
        <pc:sldMkLst>
          <pc:docMk/>
          <pc:sldMk cId="2297719159" sldId="370"/>
        </pc:sldMkLst>
        <pc:spChg chg="mod">
          <ac:chgData name="Camila Pedroso Estevam de Souza" userId="b5660281-9870-4af8-b8fa-bccfe862bd76" providerId="ADAL" clId="{B16E8A13-8A78-CD42-AB94-C69EEB51F920}" dt="2021-10-07T14:04:58.222" v="1" actId="5793"/>
          <ac:spMkLst>
            <pc:docMk/>
            <pc:sldMk cId="2297719159" sldId="370"/>
            <ac:spMk id="7" creationId="{00000000-0000-0000-0000-000000000000}"/>
          </ac:spMkLst>
        </pc:spChg>
        <pc:cxnChg chg="mod">
          <ac:chgData name="Camila Pedroso Estevam de Souza" userId="b5660281-9870-4af8-b8fa-bccfe862bd76" providerId="ADAL" clId="{B16E8A13-8A78-CD42-AB94-C69EEB51F920}" dt="2021-10-07T14:05:08.259" v="9" actId="1036"/>
          <ac:cxnSpMkLst>
            <pc:docMk/>
            <pc:sldMk cId="2297719159" sldId="370"/>
            <ac:cxnSpMk id="4" creationId="{A3D1FC22-425C-444B-A808-AD56355BF4F1}"/>
          </ac:cxnSpMkLst>
        </pc:cxnChg>
        <pc:cxnChg chg="mod">
          <ac:chgData name="Camila Pedroso Estevam de Souza" userId="b5660281-9870-4af8-b8fa-bccfe862bd76" providerId="ADAL" clId="{B16E8A13-8A78-CD42-AB94-C69EEB51F920}" dt="2021-10-07T14:05:05.614" v="3" actId="1076"/>
          <ac:cxnSpMkLst>
            <pc:docMk/>
            <pc:sldMk cId="2297719159" sldId="370"/>
            <ac:cxnSpMk id="9" creationId="{4B9935B4-3B91-DB42-AD54-5F7D3E21473B}"/>
          </ac:cxnSpMkLst>
        </pc:cxnChg>
      </pc:sldChg>
      <pc:sldChg chg="modAnim">
        <pc:chgData name="Camila Pedroso Estevam de Souza" userId="b5660281-9870-4af8-b8fa-bccfe862bd76" providerId="ADAL" clId="{B16E8A13-8A78-CD42-AB94-C69EEB51F920}" dt="2021-10-07T14:05:47.466" v="22"/>
        <pc:sldMkLst>
          <pc:docMk/>
          <pc:sldMk cId="3409986158" sldId="371"/>
        </pc:sldMkLst>
      </pc:sldChg>
      <pc:sldChg chg="modAnim">
        <pc:chgData name="Camila Pedroso Estevam de Souza" userId="b5660281-9870-4af8-b8fa-bccfe862bd76" providerId="ADAL" clId="{B16E8A13-8A78-CD42-AB94-C69EEB51F920}" dt="2021-10-07T14:06:17.414" v="28"/>
        <pc:sldMkLst>
          <pc:docMk/>
          <pc:sldMk cId="1977129328" sldId="372"/>
        </pc:sldMkLst>
      </pc:sldChg>
      <pc:sldChg chg="modAnim">
        <pc:chgData name="Camila Pedroso Estevam de Souza" userId="b5660281-9870-4af8-b8fa-bccfe862bd76" providerId="ADAL" clId="{B16E8A13-8A78-CD42-AB94-C69EEB51F920}" dt="2021-10-07T14:07:02.328" v="33"/>
        <pc:sldMkLst>
          <pc:docMk/>
          <pc:sldMk cId="1256929440" sldId="373"/>
        </pc:sldMkLst>
      </pc:sldChg>
      <pc:sldChg chg="modAnim">
        <pc:chgData name="Camila Pedroso Estevam de Souza" userId="b5660281-9870-4af8-b8fa-bccfe862bd76" providerId="ADAL" clId="{B16E8A13-8A78-CD42-AB94-C69EEB51F920}" dt="2021-10-07T14:07:12.809" v="38"/>
        <pc:sldMkLst>
          <pc:docMk/>
          <pc:sldMk cId="4163537461" sldId="374"/>
        </pc:sldMkLst>
      </pc:sldChg>
      <pc:sldChg chg="modAnim">
        <pc:chgData name="Camila Pedroso Estevam de Souza" userId="b5660281-9870-4af8-b8fa-bccfe862bd76" providerId="ADAL" clId="{B16E8A13-8A78-CD42-AB94-C69EEB51F920}" dt="2021-10-07T14:07:21.354" v="44"/>
        <pc:sldMkLst>
          <pc:docMk/>
          <pc:sldMk cId="3296408829" sldId="381"/>
        </pc:sldMkLst>
      </pc:sldChg>
    </pc:docChg>
  </pc:docChgLst>
  <pc:docChgLst>
    <pc:chgData name="Camila Pedroso Estevam de Souza" userId="b5660281-9870-4af8-b8fa-bccfe862bd76" providerId="ADAL" clId="{36BD4959-492F-ED48-B769-2DCD6FC74D63}"/>
    <pc:docChg chg="undo custSel addSld delSld modSld">
      <pc:chgData name="Camila Pedroso Estevam de Souza" userId="b5660281-9870-4af8-b8fa-bccfe862bd76" providerId="ADAL" clId="{36BD4959-492F-ED48-B769-2DCD6FC74D63}" dt="2021-10-20T15:01:23.797" v="2769" actId="1037"/>
      <pc:docMkLst>
        <pc:docMk/>
      </pc:docMkLst>
      <pc:sldChg chg="modSp mod">
        <pc:chgData name="Camila Pedroso Estevam de Souza" userId="b5660281-9870-4af8-b8fa-bccfe862bd76" providerId="ADAL" clId="{36BD4959-492F-ED48-B769-2DCD6FC74D63}" dt="2021-10-15T15:08:01.730" v="1530" actId="27636"/>
        <pc:sldMkLst>
          <pc:docMk/>
          <pc:sldMk cId="3527034481" sldId="334"/>
        </pc:sldMkLst>
        <pc:spChg chg="mod">
          <ac:chgData name="Camila Pedroso Estevam de Souza" userId="b5660281-9870-4af8-b8fa-bccfe862bd76" providerId="ADAL" clId="{36BD4959-492F-ED48-B769-2DCD6FC74D63}" dt="2021-10-15T15:08:01.730" v="1530" actId="27636"/>
          <ac:spMkLst>
            <pc:docMk/>
            <pc:sldMk cId="3527034481" sldId="334"/>
            <ac:spMk id="12292" creationId="{00000000-0000-0000-0000-000000000000}"/>
          </ac:spMkLst>
        </pc:spChg>
      </pc:sldChg>
      <pc:sldChg chg="modNotesTx">
        <pc:chgData name="Camila Pedroso Estevam de Souza" userId="b5660281-9870-4af8-b8fa-bccfe862bd76" providerId="ADAL" clId="{36BD4959-492F-ED48-B769-2DCD6FC74D63}" dt="2021-10-20T14:17:21.297" v="1593" actId="6549"/>
        <pc:sldMkLst>
          <pc:docMk/>
          <pc:sldMk cId="2822637668" sldId="345"/>
        </pc:sldMkLst>
      </pc:sldChg>
      <pc:sldChg chg="modTransition">
        <pc:chgData name="Camila Pedroso Estevam de Souza" userId="b5660281-9870-4af8-b8fa-bccfe862bd76" providerId="ADAL" clId="{36BD4959-492F-ED48-B769-2DCD6FC74D63}" dt="2021-10-14T15:40:19.821" v="0"/>
        <pc:sldMkLst>
          <pc:docMk/>
          <pc:sldMk cId="2297719159" sldId="370"/>
        </pc:sldMkLst>
      </pc:sldChg>
      <pc:sldChg chg="addSp modSp mod modTransition">
        <pc:chgData name="Camila Pedroso Estevam de Souza" userId="b5660281-9870-4af8-b8fa-bccfe862bd76" providerId="ADAL" clId="{36BD4959-492F-ED48-B769-2DCD6FC74D63}" dt="2021-10-15T15:07:49.442" v="1526" actId="20577"/>
        <pc:sldMkLst>
          <pc:docMk/>
          <pc:sldMk cId="3409986158" sldId="371"/>
        </pc:sldMkLst>
        <pc:spChg chg="add mod">
          <ac:chgData name="Camila Pedroso Estevam de Souza" userId="b5660281-9870-4af8-b8fa-bccfe862bd76" providerId="ADAL" clId="{36BD4959-492F-ED48-B769-2DCD6FC74D63}" dt="2021-10-14T16:01:59.491" v="53" actId="20577"/>
          <ac:spMkLst>
            <pc:docMk/>
            <pc:sldMk cId="3409986158" sldId="371"/>
            <ac:spMk id="2" creationId="{7B29F8AF-016F-0342-9459-6731C0BC132C}"/>
          </ac:spMkLst>
        </pc:spChg>
        <pc:spChg chg="mod">
          <ac:chgData name="Camila Pedroso Estevam de Souza" userId="b5660281-9870-4af8-b8fa-bccfe862bd76" providerId="ADAL" clId="{36BD4959-492F-ED48-B769-2DCD6FC74D63}" dt="2021-10-14T16:01:35.302" v="13" actId="1076"/>
          <ac:spMkLst>
            <pc:docMk/>
            <pc:sldMk cId="3409986158" sldId="371"/>
            <ac:spMk id="6" creationId="{00000000-0000-0000-0000-000000000000}"/>
          </ac:spMkLst>
        </pc:spChg>
        <pc:spChg chg="mod">
          <ac:chgData name="Camila Pedroso Estevam de Souza" userId="b5660281-9870-4af8-b8fa-bccfe862bd76" providerId="ADAL" clId="{36BD4959-492F-ED48-B769-2DCD6FC74D63}" dt="2021-10-15T15:07:49.442" v="1526" actId="20577"/>
          <ac:spMkLst>
            <pc:docMk/>
            <pc:sldMk cId="3409986158" sldId="371"/>
            <ac:spMk id="21506" creationId="{00000000-0000-0000-0000-000000000000}"/>
          </ac:spMkLst>
        </pc:spChg>
        <pc:graphicFrameChg chg="mod">
          <ac:chgData name="Camila Pedroso Estevam de Souza" userId="b5660281-9870-4af8-b8fa-bccfe862bd76" providerId="ADAL" clId="{36BD4959-492F-ED48-B769-2DCD6FC74D63}" dt="2021-10-14T16:01:38.336" v="14" actId="1076"/>
          <ac:graphicFrameMkLst>
            <pc:docMk/>
            <pc:sldMk cId="3409986158" sldId="371"/>
            <ac:graphicFrameMk id="17" creationId="{00000000-0000-0000-0000-000000000000}"/>
          </ac:graphicFrameMkLst>
        </pc:graphicFrameChg>
      </pc:sldChg>
      <pc:sldChg chg="modSp mod modTransition">
        <pc:chgData name="Camila Pedroso Estevam de Souza" userId="b5660281-9870-4af8-b8fa-bccfe862bd76" providerId="ADAL" clId="{36BD4959-492F-ED48-B769-2DCD6FC74D63}" dt="2021-10-20T14:19:39.301" v="1692" actId="20577"/>
        <pc:sldMkLst>
          <pc:docMk/>
          <pc:sldMk cId="1977129328" sldId="372"/>
        </pc:sldMkLst>
        <pc:spChg chg="mod">
          <ac:chgData name="Camila Pedroso Estevam de Souza" userId="b5660281-9870-4af8-b8fa-bccfe862bd76" providerId="ADAL" clId="{36BD4959-492F-ED48-B769-2DCD6FC74D63}" dt="2021-10-20T14:19:39.301" v="1692" actId="20577"/>
          <ac:spMkLst>
            <pc:docMk/>
            <pc:sldMk cId="1977129328" sldId="372"/>
            <ac:spMk id="22530" creationId="{00000000-0000-0000-0000-000000000000}"/>
          </ac:spMkLst>
        </pc:spChg>
      </pc:sldChg>
      <pc:sldChg chg="addSp modSp mod modTransition">
        <pc:chgData name="Camila Pedroso Estevam de Souza" userId="b5660281-9870-4af8-b8fa-bccfe862bd76" providerId="ADAL" clId="{36BD4959-492F-ED48-B769-2DCD6FC74D63}" dt="2021-10-20T14:24:33.615" v="1918" actId="692"/>
        <pc:sldMkLst>
          <pc:docMk/>
          <pc:sldMk cId="1256929440" sldId="373"/>
        </pc:sldMkLst>
        <pc:spChg chg="add mod">
          <ac:chgData name="Camila Pedroso Estevam de Souza" userId="b5660281-9870-4af8-b8fa-bccfe862bd76" providerId="ADAL" clId="{36BD4959-492F-ED48-B769-2DCD6FC74D63}" dt="2021-10-20T14:24:33.615" v="1918" actId="692"/>
          <ac:spMkLst>
            <pc:docMk/>
            <pc:sldMk cId="1256929440" sldId="373"/>
            <ac:spMk id="3" creationId="{BF042B17-FFA4-B643-A948-DDBB93C69B3F}"/>
          </ac:spMkLst>
        </pc:spChg>
        <pc:spChg chg="mod">
          <ac:chgData name="Camila Pedroso Estevam de Souza" userId="b5660281-9870-4af8-b8fa-bccfe862bd76" providerId="ADAL" clId="{36BD4959-492F-ED48-B769-2DCD6FC74D63}" dt="2021-10-20T14:19:23.393" v="1690" actId="688"/>
          <ac:spMkLst>
            <pc:docMk/>
            <pc:sldMk cId="1256929440" sldId="373"/>
            <ac:spMk id="11" creationId="{7260F59D-48D7-4660-BBBF-3B9C82CEA62B}"/>
          </ac:spMkLst>
        </pc:spChg>
        <pc:spChg chg="mod">
          <ac:chgData name="Camila Pedroso Estevam de Souza" userId="b5660281-9870-4af8-b8fa-bccfe862bd76" providerId="ADAL" clId="{36BD4959-492F-ED48-B769-2DCD6FC74D63}" dt="2021-10-20T14:19:43.118" v="1693" actId="20577"/>
          <ac:spMkLst>
            <pc:docMk/>
            <pc:sldMk cId="1256929440" sldId="373"/>
            <ac:spMk id="23553" creationId="{00000000-0000-0000-0000-000000000000}"/>
          </ac:spMkLst>
        </pc:spChg>
        <pc:spChg chg="mod">
          <ac:chgData name="Camila Pedroso Estevam de Souza" userId="b5660281-9870-4af8-b8fa-bccfe862bd76" providerId="ADAL" clId="{36BD4959-492F-ED48-B769-2DCD6FC74D63}" dt="2021-10-14T16:03:39.752" v="56" actId="20577"/>
          <ac:spMkLst>
            <pc:docMk/>
            <pc:sldMk cId="1256929440" sldId="373"/>
            <ac:spMk id="23557" creationId="{00000000-0000-0000-0000-000000000000}"/>
          </ac:spMkLst>
        </pc:spChg>
        <pc:graphicFrameChg chg="modGraphic">
          <ac:chgData name="Camila Pedroso Estevam de Souza" userId="b5660281-9870-4af8-b8fa-bccfe862bd76" providerId="ADAL" clId="{36BD4959-492F-ED48-B769-2DCD6FC74D63}" dt="2021-10-20T14:23:41.548" v="1840" actId="255"/>
          <ac:graphicFrameMkLst>
            <pc:docMk/>
            <pc:sldMk cId="1256929440" sldId="373"/>
            <ac:graphicFrameMk id="10" creationId="{66911FEB-6EC4-4A38-B8E7-6441C3BCA858}"/>
          </ac:graphicFrameMkLst>
        </pc:graphicFrameChg>
      </pc:sldChg>
      <pc:sldChg chg="modSp mod modTransition">
        <pc:chgData name="Camila Pedroso Estevam de Souza" userId="b5660281-9870-4af8-b8fa-bccfe862bd76" providerId="ADAL" clId="{36BD4959-492F-ED48-B769-2DCD6FC74D63}" dt="2021-10-20T14:59:10.540" v="2743" actId="20577"/>
        <pc:sldMkLst>
          <pc:docMk/>
          <pc:sldMk cId="4163537461" sldId="374"/>
        </pc:sldMkLst>
        <pc:spChg chg="mod">
          <ac:chgData name="Camila Pedroso Estevam de Souza" userId="b5660281-9870-4af8-b8fa-bccfe862bd76" providerId="ADAL" clId="{36BD4959-492F-ED48-B769-2DCD6FC74D63}" dt="2021-10-20T14:59:10.540" v="2743" actId="20577"/>
          <ac:spMkLst>
            <pc:docMk/>
            <pc:sldMk cId="4163537461" sldId="374"/>
            <ac:spMk id="24577" creationId="{00000000-0000-0000-0000-000000000000}"/>
          </ac:spMkLst>
        </pc:spChg>
      </pc:sldChg>
      <pc:sldChg chg="modSp mod modTransition modAnim">
        <pc:chgData name="Camila Pedroso Estevam de Souza" userId="b5660281-9870-4af8-b8fa-bccfe862bd76" providerId="ADAL" clId="{36BD4959-492F-ED48-B769-2DCD6FC74D63}" dt="2021-10-20T15:01:23.797" v="2769" actId="1037"/>
        <pc:sldMkLst>
          <pc:docMk/>
          <pc:sldMk cId="3478215280" sldId="376"/>
        </pc:sldMkLst>
        <pc:cxnChg chg="mod">
          <ac:chgData name="Camila Pedroso Estevam de Souza" userId="b5660281-9870-4af8-b8fa-bccfe862bd76" providerId="ADAL" clId="{36BD4959-492F-ED48-B769-2DCD6FC74D63}" dt="2021-10-20T15:01:23.797" v="2769" actId="1037"/>
          <ac:cxnSpMkLst>
            <pc:docMk/>
            <pc:sldMk cId="3478215280" sldId="376"/>
            <ac:cxnSpMk id="6" creationId="{1249DFEF-4D81-ED4C-A901-E4A4BF09917D}"/>
          </ac:cxnSpMkLst>
        </pc:cxnChg>
      </pc:sldChg>
      <pc:sldChg chg="modSp mod modTransition modAnim">
        <pc:chgData name="Camila Pedroso Estevam de Souza" userId="b5660281-9870-4af8-b8fa-bccfe862bd76" providerId="ADAL" clId="{36BD4959-492F-ED48-B769-2DCD6FC74D63}" dt="2021-10-20T14:29:23.044" v="2038" actId="20577"/>
        <pc:sldMkLst>
          <pc:docMk/>
          <pc:sldMk cId="3705754542" sldId="377"/>
        </pc:sldMkLst>
        <pc:graphicFrameChg chg="modGraphic">
          <ac:chgData name="Camila Pedroso Estevam de Souza" userId="b5660281-9870-4af8-b8fa-bccfe862bd76" providerId="ADAL" clId="{36BD4959-492F-ED48-B769-2DCD6FC74D63}" dt="2021-10-20T14:29:23.044" v="2038" actId="20577"/>
          <ac:graphicFrameMkLst>
            <pc:docMk/>
            <pc:sldMk cId="3705754542" sldId="377"/>
            <ac:graphicFrameMk id="8" creationId="{00000000-0000-0000-0000-000000000000}"/>
          </ac:graphicFrameMkLst>
        </pc:graphicFrameChg>
      </pc:sldChg>
      <pc:sldChg chg="modTransition modAnim">
        <pc:chgData name="Camila Pedroso Estevam de Souza" userId="b5660281-9870-4af8-b8fa-bccfe862bd76" providerId="ADAL" clId="{36BD4959-492F-ED48-B769-2DCD6FC74D63}" dt="2021-10-15T14:03:09.737" v="358"/>
        <pc:sldMkLst>
          <pc:docMk/>
          <pc:sldMk cId="629091301" sldId="378"/>
        </pc:sldMkLst>
      </pc:sldChg>
      <pc:sldChg chg="modSp mod modTransition modAnim">
        <pc:chgData name="Camila Pedroso Estevam de Souza" userId="b5660281-9870-4af8-b8fa-bccfe862bd76" providerId="ADAL" clId="{36BD4959-492F-ED48-B769-2DCD6FC74D63}" dt="2021-10-20T14:33:45.282" v="2182" actId="20577"/>
        <pc:sldMkLst>
          <pc:docMk/>
          <pc:sldMk cId="505225840" sldId="379"/>
        </pc:sldMkLst>
        <pc:spChg chg="mod">
          <ac:chgData name="Camila Pedroso Estevam de Souza" userId="b5660281-9870-4af8-b8fa-bccfe862bd76" providerId="ADAL" clId="{36BD4959-492F-ED48-B769-2DCD6FC74D63}" dt="2021-10-20T14:33:45.282" v="2182" actId="20577"/>
          <ac:spMkLst>
            <pc:docMk/>
            <pc:sldMk cId="505225840" sldId="379"/>
            <ac:spMk id="6" creationId="{00000000-0000-0000-0000-000000000000}"/>
          </ac:spMkLst>
        </pc:spChg>
        <pc:spChg chg="mod">
          <ac:chgData name="Camila Pedroso Estevam de Souza" userId="b5660281-9870-4af8-b8fa-bccfe862bd76" providerId="ADAL" clId="{36BD4959-492F-ED48-B769-2DCD6FC74D63}" dt="2021-10-15T15:06:05.217" v="1454" actId="1076"/>
          <ac:spMkLst>
            <pc:docMk/>
            <pc:sldMk cId="505225840" sldId="379"/>
            <ac:spMk id="29697" creationId="{00000000-0000-0000-0000-000000000000}"/>
          </ac:spMkLst>
        </pc:spChg>
      </pc:sldChg>
      <pc:sldChg chg="addSp delSp modSp del mod modTransition delAnim modAnim">
        <pc:chgData name="Camila Pedroso Estevam de Souza" userId="b5660281-9870-4af8-b8fa-bccfe862bd76" providerId="ADAL" clId="{36BD4959-492F-ED48-B769-2DCD6FC74D63}" dt="2021-10-20T14:54:41.018" v="2527" actId="2696"/>
        <pc:sldMkLst>
          <pc:docMk/>
          <pc:sldMk cId="1597764577" sldId="380"/>
        </pc:sldMkLst>
        <pc:spChg chg="add mod">
          <ac:chgData name="Camila Pedroso Estevam de Souza" userId="b5660281-9870-4af8-b8fa-bccfe862bd76" providerId="ADAL" clId="{36BD4959-492F-ED48-B769-2DCD6FC74D63}" dt="2021-10-15T13:53:50.843" v="174" actId="1076"/>
          <ac:spMkLst>
            <pc:docMk/>
            <pc:sldMk cId="1597764577" sldId="380"/>
            <ac:spMk id="2" creationId="{5896F34A-458F-7249-86F7-6BF659A0BC8F}"/>
          </ac:spMkLst>
        </pc:spChg>
        <pc:spChg chg="add mod">
          <ac:chgData name="Camila Pedroso Estevam de Souza" userId="b5660281-9870-4af8-b8fa-bccfe862bd76" providerId="ADAL" clId="{36BD4959-492F-ED48-B769-2DCD6FC74D63}" dt="2021-10-20T14:49:53.367" v="2350" actId="20577"/>
          <ac:spMkLst>
            <pc:docMk/>
            <pc:sldMk cId="1597764577" sldId="380"/>
            <ac:spMk id="3" creationId="{B366BED6-0D20-1744-8F01-023F8855B58E}"/>
          </ac:spMkLst>
        </pc:spChg>
        <pc:spChg chg="add del mod">
          <ac:chgData name="Camila Pedroso Estevam de Souza" userId="b5660281-9870-4af8-b8fa-bccfe862bd76" providerId="ADAL" clId="{36BD4959-492F-ED48-B769-2DCD6FC74D63}" dt="2021-10-20T14:50:14.051" v="2352" actId="478"/>
          <ac:spMkLst>
            <pc:docMk/>
            <pc:sldMk cId="1597764577" sldId="380"/>
            <ac:spMk id="4" creationId="{526B5471-219A-7A4C-A254-FC26E9C1BB3C}"/>
          </ac:spMkLst>
        </pc:spChg>
        <pc:spChg chg="add del mod">
          <ac:chgData name="Camila Pedroso Estevam de Souza" userId="b5660281-9870-4af8-b8fa-bccfe862bd76" providerId="ADAL" clId="{36BD4959-492F-ED48-B769-2DCD6FC74D63}" dt="2021-10-20T14:48:29.539" v="2280" actId="478"/>
          <ac:spMkLst>
            <pc:docMk/>
            <pc:sldMk cId="1597764577" sldId="380"/>
            <ac:spMk id="8" creationId="{4F8F3888-1617-0F46-AD5B-0D08DCD3778D}"/>
          </ac:spMkLst>
        </pc:spChg>
        <pc:spChg chg="add del mod">
          <ac:chgData name="Camila Pedroso Estevam de Souza" userId="b5660281-9870-4af8-b8fa-bccfe862bd76" providerId="ADAL" clId="{36BD4959-492F-ED48-B769-2DCD6FC74D63}" dt="2021-10-20T14:48:27.499" v="2279" actId="478"/>
          <ac:spMkLst>
            <pc:docMk/>
            <pc:sldMk cId="1597764577" sldId="380"/>
            <ac:spMk id="11" creationId="{63A27BAB-E71B-5144-BA0C-51A682AB96FC}"/>
          </ac:spMkLst>
        </pc:spChg>
        <pc:picChg chg="del">
          <ac:chgData name="Camila Pedroso Estevam de Souza" userId="b5660281-9870-4af8-b8fa-bccfe862bd76" providerId="ADAL" clId="{36BD4959-492F-ED48-B769-2DCD6FC74D63}" dt="2021-10-15T13:53:08.912" v="167" actId="478"/>
          <ac:picMkLst>
            <pc:docMk/>
            <pc:sldMk cId="1597764577" sldId="380"/>
            <ac:picMk id="9" creationId="{88DC0BEA-985B-D14D-93DA-1CA8FCB7B4B7}"/>
          </ac:picMkLst>
        </pc:picChg>
        <pc:picChg chg="mod">
          <ac:chgData name="Camila Pedroso Estevam de Souza" userId="b5660281-9870-4af8-b8fa-bccfe862bd76" providerId="ADAL" clId="{36BD4959-492F-ED48-B769-2DCD6FC74D63}" dt="2021-10-15T13:53:24.346" v="170" actId="1076"/>
          <ac:picMkLst>
            <pc:docMk/>
            <pc:sldMk cId="1597764577" sldId="380"/>
            <ac:picMk id="10" creationId="{28C411DE-6B18-6847-B62E-7165DAE8D55D}"/>
          </ac:picMkLst>
        </pc:picChg>
        <pc:picChg chg="del mod">
          <ac:chgData name="Camila Pedroso Estevam de Souza" userId="b5660281-9870-4af8-b8fa-bccfe862bd76" providerId="ADAL" clId="{36BD4959-492F-ED48-B769-2DCD6FC74D63}" dt="2021-10-20T14:48:23.946" v="2277" actId="478"/>
          <ac:picMkLst>
            <pc:docMk/>
            <pc:sldMk cId="1597764577" sldId="380"/>
            <ac:picMk id="14" creationId="{55ACF23D-978F-B947-8E9A-396A8D346782}"/>
          </ac:picMkLst>
        </pc:picChg>
      </pc:sldChg>
      <pc:sldChg chg="modSp mod modTransition">
        <pc:chgData name="Camila Pedroso Estevam de Souza" userId="b5660281-9870-4af8-b8fa-bccfe862bd76" providerId="ADAL" clId="{36BD4959-492F-ED48-B769-2DCD6FC74D63}" dt="2021-10-20T14:59:14.569" v="2744" actId="20577"/>
        <pc:sldMkLst>
          <pc:docMk/>
          <pc:sldMk cId="3296408829" sldId="381"/>
        </pc:sldMkLst>
        <pc:spChg chg="mod">
          <ac:chgData name="Camila Pedroso Estevam de Souza" userId="b5660281-9870-4af8-b8fa-bccfe862bd76" providerId="ADAL" clId="{36BD4959-492F-ED48-B769-2DCD6FC74D63}" dt="2021-10-20T14:59:14.569" v="2744" actId="20577"/>
          <ac:spMkLst>
            <pc:docMk/>
            <pc:sldMk cId="3296408829" sldId="381"/>
            <ac:spMk id="24577" creationId="{00000000-0000-0000-0000-000000000000}"/>
          </ac:spMkLst>
        </pc:spChg>
      </pc:sldChg>
      <pc:sldChg chg="addSp delSp modSp mod modTransition modAnim">
        <pc:chgData name="Camila Pedroso Estevam de Souza" userId="b5660281-9870-4af8-b8fa-bccfe862bd76" providerId="ADAL" clId="{36BD4959-492F-ED48-B769-2DCD6FC74D63}" dt="2021-10-20T14:59:45.103" v="2752" actId="20577"/>
        <pc:sldMkLst>
          <pc:docMk/>
          <pc:sldMk cId="4294412836" sldId="382"/>
        </pc:sldMkLst>
        <pc:spChg chg="add mod">
          <ac:chgData name="Camila Pedroso Estevam de Souza" userId="b5660281-9870-4af8-b8fa-bccfe862bd76" providerId="ADAL" clId="{36BD4959-492F-ED48-B769-2DCD6FC74D63}" dt="2021-10-20T14:57:16.317" v="2664" actId="1076"/>
          <ac:spMkLst>
            <pc:docMk/>
            <pc:sldMk cId="4294412836" sldId="382"/>
            <ac:spMk id="3" creationId="{9EAA5CDB-A039-544F-B8EE-1601F20D81EA}"/>
          </ac:spMkLst>
        </pc:spChg>
        <pc:spChg chg="add mod">
          <ac:chgData name="Camila Pedroso Estevam de Souza" userId="b5660281-9870-4af8-b8fa-bccfe862bd76" providerId="ADAL" clId="{36BD4959-492F-ED48-B769-2DCD6FC74D63}" dt="2021-10-20T14:58:00.252" v="2742" actId="1076"/>
          <ac:spMkLst>
            <pc:docMk/>
            <pc:sldMk cId="4294412836" sldId="382"/>
            <ac:spMk id="4" creationId="{9D20FDF7-5974-A647-A723-B9963E9159A2}"/>
          </ac:spMkLst>
        </pc:spChg>
        <pc:spChg chg="mod">
          <ac:chgData name="Camila Pedroso Estevam de Souza" userId="b5660281-9870-4af8-b8fa-bccfe862bd76" providerId="ADAL" clId="{36BD4959-492F-ED48-B769-2DCD6FC74D63}" dt="2021-10-20T14:59:45.103" v="2752" actId="20577"/>
          <ac:spMkLst>
            <pc:docMk/>
            <pc:sldMk cId="4294412836" sldId="382"/>
            <ac:spMk id="25601" creationId="{00000000-0000-0000-0000-000000000000}"/>
          </ac:spMkLst>
        </pc:spChg>
        <pc:picChg chg="mod">
          <ac:chgData name="Camila Pedroso Estevam de Souza" userId="b5660281-9870-4af8-b8fa-bccfe862bd76" providerId="ADAL" clId="{36BD4959-492F-ED48-B769-2DCD6FC74D63}" dt="2021-10-20T14:57:16.317" v="2664" actId="1076"/>
          <ac:picMkLst>
            <pc:docMk/>
            <pc:sldMk cId="4294412836" sldId="382"/>
            <ac:picMk id="2" creationId="{439ED621-D7CA-D249-9BF7-351A8F849470}"/>
          </ac:picMkLst>
        </pc:picChg>
        <pc:picChg chg="add mod">
          <ac:chgData name="Camila Pedroso Estevam de Souza" userId="b5660281-9870-4af8-b8fa-bccfe862bd76" providerId="ADAL" clId="{36BD4959-492F-ED48-B769-2DCD6FC74D63}" dt="2021-10-20T14:57:16.317" v="2664" actId="1076"/>
          <ac:picMkLst>
            <pc:docMk/>
            <pc:sldMk cId="4294412836" sldId="382"/>
            <ac:picMk id="5" creationId="{CBECB9CB-1BC6-3846-AF9F-90DD0D24CDE8}"/>
          </ac:picMkLst>
        </pc:picChg>
        <pc:picChg chg="del">
          <ac:chgData name="Camila Pedroso Estevam de Souza" userId="b5660281-9870-4af8-b8fa-bccfe862bd76" providerId="ADAL" clId="{36BD4959-492F-ED48-B769-2DCD6FC74D63}" dt="2021-10-15T14:04:00.570" v="365" actId="478"/>
          <ac:picMkLst>
            <pc:docMk/>
            <pc:sldMk cId="4294412836" sldId="382"/>
            <ac:picMk id="13" creationId="{5355DD7D-3BAB-B045-954A-EE32E7F1F849}"/>
          </ac:picMkLst>
        </pc:picChg>
        <pc:picChg chg="del">
          <ac:chgData name="Camila Pedroso Estevam de Souza" userId="b5660281-9870-4af8-b8fa-bccfe862bd76" providerId="ADAL" clId="{36BD4959-492F-ED48-B769-2DCD6FC74D63}" dt="2021-10-15T14:04:04.405" v="367" actId="478"/>
          <ac:picMkLst>
            <pc:docMk/>
            <pc:sldMk cId="4294412836" sldId="382"/>
            <ac:picMk id="14" creationId="{916C5FA6-DF1F-C847-9E5E-B11068CF3461}"/>
          </ac:picMkLst>
        </pc:picChg>
      </pc:sldChg>
      <pc:sldChg chg="addSp delSp modSp new mod">
        <pc:chgData name="Camila Pedroso Estevam de Souza" userId="b5660281-9870-4af8-b8fa-bccfe862bd76" providerId="ADAL" clId="{36BD4959-492F-ED48-B769-2DCD6FC74D63}" dt="2021-10-15T13:41:19.489" v="166" actId="1076"/>
        <pc:sldMkLst>
          <pc:docMk/>
          <pc:sldMk cId="1628989899" sldId="383"/>
        </pc:sldMkLst>
        <pc:spChg chg="del">
          <ac:chgData name="Camila Pedroso Estevam de Souza" userId="b5660281-9870-4af8-b8fa-bccfe862bd76" providerId="ADAL" clId="{36BD4959-492F-ED48-B769-2DCD6FC74D63}" dt="2021-10-15T13:38:33.083" v="59" actId="478"/>
          <ac:spMkLst>
            <pc:docMk/>
            <pc:sldMk cId="1628989899" sldId="383"/>
            <ac:spMk id="2" creationId="{28C9DA9B-ACE8-7D4C-B8C4-312A7F88FEB3}"/>
          </ac:spMkLst>
        </pc:spChg>
        <pc:spChg chg="del">
          <ac:chgData name="Camila Pedroso Estevam de Souza" userId="b5660281-9870-4af8-b8fa-bccfe862bd76" providerId="ADAL" clId="{36BD4959-492F-ED48-B769-2DCD6FC74D63}" dt="2021-10-15T13:38:31.322" v="58" actId="478"/>
          <ac:spMkLst>
            <pc:docMk/>
            <pc:sldMk cId="1628989899" sldId="383"/>
            <ac:spMk id="3" creationId="{24105F1D-2711-2C48-89CC-BC73B5FDD530}"/>
          </ac:spMkLst>
        </pc:spChg>
        <pc:spChg chg="add mod">
          <ac:chgData name="Camila Pedroso Estevam de Souza" userId="b5660281-9870-4af8-b8fa-bccfe862bd76" providerId="ADAL" clId="{36BD4959-492F-ED48-B769-2DCD6FC74D63}" dt="2021-10-15T13:39:34.185" v="73" actId="1076"/>
          <ac:spMkLst>
            <pc:docMk/>
            <pc:sldMk cId="1628989899" sldId="383"/>
            <ac:spMk id="8" creationId="{848A81C7-24D6-634F-B9A7-88D6EABBCFC4}"/>
          </ac:spMkLst>
        </pc:spChg>
        <pc:spChg chg="add mod">
          <ac:chgData name="Camila Pedroso Estevam de Souza" userId="b5660281-9870-4af8-b8fa-bccfe862bd76" providerId="ADAL" clId="{36BD4959-492F-ED48-B769-2DCD6FC74D63}" dt="2021-10-15T13:40:50.409" v="138" actId="1076"/>
          <ac:spMkLst>
            <pc:docMk/>
            <pc:sldMk cId="1628989899" sldId="383"/>
            <ac:spMk id="9" creationId="{E5D51168-75BB-FC4C-BD47-B6FECC44ACCA}"/>
          </ac:spMkLst>
        </pc:spChg>
        <pc:spChg chg="add mod">
          <ac:chgData name="Camila Pedroso Estevam de Souza" userId="b5660281-9870-4af8-b8fa-bccfe862bd76" providerId="ADAL" clId="{36BD4959-492F-ED48-B769-2DCD6FC74D63}" dt="2021-10-15T13:41:19.489" v="166" actId="1076"/>
          <ac:spMkLst>
            <pc:docMk/>
            <pc:sldMk cId="1628989899" sldId="383"/>
            <ac:spMk id="10" creationId="{FAFF750D-2E92-814A-8445-B96B07B42661}"/>
          </ac:spMkLst>
        </pc:spChg>
        <pc:picChg chg="add mod">
          <ac:chgData name="Camila Pedroso Estevam de Souza" userId="b5660281-9870-4af8-b8fa-bccfe862bd76" providerId="ADAL" clId="{36BD4959-492F-ED48-B769-2DCD6FC74D63}" dt="2021-10-15T13:39:06.326" v="68" actId="1076"/>
          <ac:picMkLst>
            <pc:docMk/>
            <pc:sldMk cId="1628989899" sldId="383"/>
            <ac:picMk id="5" creationId="{EBCF1AFF-B3E7-E24A-AF37-3DEF75B1CA33}"/>
          </ac:picMkLst>
        </pc:picChg>
        <pc:picChg chg="add mod">
          <ac:chgData name="Camila Pedroso Estevam de Souza" userId="b5660281-9870-4af8-b8fa-bccfe862bd76" providerId="ADAL" clId="{36BD4959-492F-ED48-B769-2DCD6FC74D63}" dt="2021-10-15T13:39:13.386" v="70" actId="1076"/>
          <ac:picMkLst>
            <pc:docMk/>
            <pc:sldMk cId="1628989899" sldId="383"/>
            <ac:picMk id="7" creationId="{D57721B1-ABFC-4D42-B458-2994003303D6}"/>
          </ac:picMkLst>
        </pc:picChg>
      </pc:sldChg>
      <pc:sldChg chg="addSp delSp modSp new mod">
        <pc:chgData name="Camila Pedroso Estevam de Souza" userId="b5660281-9870-4af8-b8fa-bccfe862bd76" providerId="ADAL" clId="{36BD4959-492F-ED48-B769-2DCD6FC74D63}" dt="2021-10-15T14:30:25.946" v="1058" actId="20577"/>
        <pc:sldMkLst>
          <pc:docMk/>
          <pc:sldMk cId="754874227" sldId="384"/>
        </pc:sldMkLst>
        <pc:spChg chg="mod">
          <ac:chgData name="Camila Pedroso Estevam de Souza" userId="b5660281-9870-4af8-b8fa-bccfe862bd76" providerId="ADAL" clId="{36BD4959-492F-ED48-B769-2DCD6FC74D63}" dt="2021-10-15T14:30:25.946" v="1058" actId="20577"/>
          <ac:spMkLst>
            <pc:docMk/>
            <pc:sldMk cId="754874227" sldId="384"/>
            <ac:spMk id="2" creationId="{B341DDF1-7FB8-D447-A5F4-D5DB012A58F2}"/>
          </ac:spMkLst>
        </pc:spChg>
        <pc:spChg chg="add del mod">
          <ac:chgData name="Camila Pedroso Estevam de Souza" userId="b5660281-9870-4af8-b8fa-bccfe862bd76" providerId="ADAL" clId="{36BD4959-492F-ED48-B769-2DCD6FC74D63}" dt="2021-10-15T14:11:49.674" v="491"/>
          <ac:spMkLst>
            <pc:docMk/>
            <pc:sldMk cId="754874227" sldId="384"/>
            <ac:spMk id="5" creationId="{D44B2CA4-C827-AF4C-BA5F-1B599B2D4441}"/>
          </ac:spMkLst>
        </pc:spChg>
        <pc:spChg chg="add del mod">
          <ac:chgData name="Camila Pedroso Estevam de Souza" userId="b5660281-9870-4af8-b8fa-bccfe862bd76" providerId="ADAL" clId="{36BD4959-492F-ED48-B769-2DCD6FC74D63}" dt="2021-10-15T14:11:57.038" v="493" actId="478"/>
          <ac:spMkLst>
            <pc:docMk/>
            <pc:sldMk cId="754874227" sldId="384"/>
            <ac:spMk id="6" creationId="{9F37889D-6D9E-AB4A-B8EA-2E83DDA41658}"/>
          </ac:spMkLst>
        </pc:spChg>
        <pc:picChg chg="add mod">
          <ac:chgData name="Camila Pedroso Estevam de Souza" userId="b5660281-9870-4af8-b8fa-bccfe862bd76" providerId="ADAL" clId="{36BD4959-492F-ED48-B769-2DCD6FC74D63}" dt="2021-10-15T14:11:22.329" v="406" actId="14100"/>
          <ac:picMkLst>
            <pc:docMk/>
            <pc:sldMk cId="754874227" sldId="384"/>
            <ac:picMk id="4" creationId="{0E6335D2-0274-8E4D-BF19-65589ED531EA}"/>
          </ac:picMkLst>
        </pc:picChg>
      </pc:sldChg>
      <pc:sldChg chg="addSp delSp modSp add mod">
        <pc:chgData name="Camila Pedroso Estevam de Souza" userId="b5660281-9870-4af8-b8fa-bccfe862bd76" providerId="ADAL" clId="{36BD4959-492F-ED48-B769-2DCD6FC74D63}" dt="2021-10-15T14:30:34.469" v="1061" actId="20577"/>
        <pc:sldMkLst>
          <pc:docMk/>
          <pc:sldMk cId="2197698771" sldId="385"/>
        </pc:sldMkLst>
        <pc:spChg chg="mod">
          <ac:chgData name="Camila Pedroso Estevam de Souza" userId="b5660281-9870-4af8-b8fa-bccfe862bd76" providerId="ADAL" clId="{36BD4959-492F-ED48-B769-2DCD6FC74D63}" dt="2021-10-15T14:30:34.469" v="1061" actId="20577"/>
          <ac:spMkLst>
            <pc:docMk/>
            <pc:sldMk cId="2197698771" sldId="385"/>
            <ac:spMk id="2" creationId="{B341DDF1-7FB8-D447-A5F4-D5DB012A58F2}"/>
          </ac:spMkLst>
        </pc:spChg>
        <pc:picChg chg="del">
          <ac:chgData name="Camila Pedroso Estevam de Souza" userId="b5660281-9870-4af8-b8fa-bccfe862bd76" providerId="ADAL" clId="{36BD4959-492F-ED48-B769-2DCD6FC74D63}" dt="2021-10-15T14:12:04.693" v="495" actId="478"/>
          <ac:picMkLst>
            <pc:docMk/>
            <pc:sldMk cId="2197698771" sldId="385"/>
            <ac:picMk id="4" creationId="{0E6335D2-0274-8E4D-BF19-65589ED531EA}"/>
          </ac:picMkLst>
        </pc:picChg>
        <pc:picChg chg="add mod">
          <ac:chgData name="Camila Pedroso Estevam de Souza" userId="b5660281-9870-4af8-b8fa-bccfe862bd76" providerId="ADAL" clId="{36BD4959-492F-ED48-B769-2DCD6FC74D63}" dt="2021-10-15T14:13:00.242" v="504" actId="1076"/>
          <ac:picMkLst>
            <pc:docMk/>
            <pc:sldMk cId="2197698771" sldId="385"/>
            <ac:picMk id="5" creationId="{DE58F0DF-A171-414E-92A1-5FD77F45A3DF}"/>
          </ac:picMkLst>
        </pc:picChg>
      </pc:sldChg>
      <pc:sldChg chg="addSp delSp modSp add mod">
        <pc:chgData name="Camila Pedroso Estevam de Souza" userId="b5660281-9870-4af8-b8fa-bccfe862bd76" providerId="ADAL" clId="{36BD4959-492F-ED48-B769-2DCD6FC74D63}" dt="2021-10-15T14:30:41.334" v="1064" actId="20577"/>
        <pc:sldMkLst>
          <pc:docMk/>
          <pc:sldMk cId="2838622654" sldId="386"/>
        </pc:sldMkLst>
        <pc:spChg chg="mod">
          <ac:chgData name="Camila Pedroso Estevam de Souza" userId="b5660281-9870-4af8-b8fa-bccfe862bd76" providerId="ADAL" clId="{36BD4959-492F-ED48-B769-2DCD6FC74D63}" dt="2021-10-15T14:30:41.334" v="1064" actId="20577"/>
          <ac:spMkLst>
            <pc:docMk/>
            <pc:sldMk cId="2838622654" sldId="386"/>
            <ac:spMk id="2" creationId="{B341DDF1-7FB8-D447-A5F4-D5DB012A58F2}"/>
          </ac:spMkLst>
        </pc:spChg>
        <pc:picChg chg="add mod">
          <ac:chgData name="Camila Pedroso Estevam de Souza" userId="b5660281-9870-4af8-b8fa-bccfe862bd76" providerId="ADAL" clId="{36BD4959-492F-ED48-B769-2DCD6FC74D63}" dt="2021-10-15T14:14:07.734" v="564" actId="962"/>
          <ac:picMkLst>
            <pc:docMk/>
            <pc:sldMk cId="2838622654" sldId="386"/>
            <ac:picMk id="4" creationId="{046C0E90-B99A-D543-A59B-EE1A5F891F4F}"/>
          </ac:picMkLst>
        </pc:picChg>
        <pc:picChg chg="del">
          <ac:chgData name="Camila Pedroso Estevam de Souza" userId="b5660281-9870-4af8-b8fa-bccfe862bd76" providerId="ADAL" clId="{36BD4959-492F-ED48-B769-2DCD6FC74D63}" dt="2021-10-15T14:13:49.677" v="561" actId="478"/>
          <ac:picMkLst>
            <pc:docMk/>
            <pc:sldMk cId="2838622654" sldId="386"/>
            <ac:picMk id="5" creationId="{DE58F0DF-A171-414E-92A1-5FD77F45A3DF}"/>
          </ac:picMkLst>
        </pc:picChg>
      </pc:sldChg>
      <pc:sldChg chg="addSp delSp modSp add mod">
        <pc:chgData name="Camila Pedroso Estevam de Souza" userId="b5660281-9870-4af8-b8fa-bccfe862bd76" providerId="ADAL" clId="{36BD4959-492F-ED48-B769-2DCD6FC74D63}" dt="2021-10-15T14:32:45.588" v="1110" actId="1076"/>
        <pc:sldMkLst>
          <pc:docMk/>
          <pc:sldMk cId="1043477793" sldId="387"/>
        </pc:sldMkLst>
        <pc:spChg chg="mod">
          <ac:chgData name="Camila Pedroso Estevam de Souza" userId="b5660281-9870-4af8-b8fa-bccfe862bd76" providerId="ADAL" clId="{36BD4959-492F-ED48-B769-2DCD6FC74D63}" dt="2021-10-15T14:30:51.818" v="1069" actId="20577"/>
          <ac:spMkLst>
            <pc:docMk/>
            <pc:sldMk cId="1043477793" sldId="387"/>
            <ac:spMk id="2" creationId="{B341DDF1-7FB8-D447-A5F4-D5DB012A58F2}"/>
          </ac:spMkLst>
        </pc:spChg>
        <pc:spChg chg="add mod">
          <ac:chgData name="Camila Pedroso Estevam de Souza" userId="b5660281-9870-4af8-b8fa-bccfe862bd76" providerId="ADAL" clId="{36BD4959-492F-ED48-B769-2DCD6FC74D63}" dt="2021-10-15T14:18:28.629" v="824" actId="1076"/>
          <ac:spMkLst>
            <pc:docMk/>
            <pc:sldMk cId="1043477793" sldId="387"/>
            <ac:spMk id="6" creationId="{82F7DF7C-AA61-614B-AFBD-A9EEF388C4CB}"/>
          </ac:spMkLst>
        </pc:spChg>
        <pc:spChg chg="add mod">
          <ac:chgData name="Camila Pedroso Estevam de Souza" userId="b5660281-9870-4af8-b8fa-bccfe862bd76" providerId="ADAL" clId="{36BD4959-492F-ED48-B769-2DCD6FC74D63}" dt="2021-10-15T14:32:24.578" v="1103" actId="14100"/>
          <ac:spMkLst>
            <pc:docMk/>
            <pc:sldMk cId="1043477793" sldId="387"/>
            <ac:spMk id="7" creationId="{ED8A38EF-5BBB-A643-87B6-B0715E8BB52E}"/>
          </ac:spMkLst>
        </pc:spChg>
        <pc:spChg chg="add mod">
          <ac:chgData name="Camila Pedroso Estevam de Souza" userId="b5660281-9870-4af8-b8fa-bccfe862bd76" providerId="ADAL" clId="{36BD4959-492F-ED48-B769-2DCD6FC74D63}" dt="2021-10-15T14:32:42.475" v="1109" actId="1076"/>
          <ac:spMkLst>
            <pc:docMk/>
            <pc:sldMk cId="1043477793" sldId="387"/>
            <ac:spMk id="10" creationId="{A243F408-E69E-1940-BAD5-E7ADBA6E01BF}"/>
          </ac:spMkLst>
        </pc:spChg>
        <pc:spChg chg="add del mod">
          <ac:chgData name="Camila Pedroso Estevam de Souza" userId="b5660281-9870-4af8-b8fa-bccfe862bd76" providerId="ADAL" clId="{36BD4959-492F-ED48-B769-2DCD6FC74D63}" dt="2021-10-15T14:32:33.702" v="1107" actId="478"/>
          <ac:spMkLst>
            <pc:docMk/>
            <pc:sldMk cId="1043477793" sldId="387"/>
            <ac:spMk id="11" creationId="{D97750D0-06DD-C648-A2D2-431D5A7DC704}"/>
          </ac:spMkLst>
        </pc:spChg>
        <pc:spChg chg="add mod">
          <ac:chgData name="Camila Pedroso Estevam de Souza" userId="b5660281-9870-4af8-b8fa-bccfe862bd76" providerId="ADAL" clId="{36BD4959-492F-ED48-B769-2DCD6FC74D63}" dt="2021-10-15T14:32:45.588" v="1110" actId="1076"/>
          <ac:spMkLst>
            <pc:docMk/>
            <pc:sldMk cId="1043477793" sldId="387"/>
            <ac:spMk id="12" creationId="{C8687D93-1A7B-1445-8BA3-3F3128DC2E6F}"/>
          </ac:spMkLst>
        </pc:spChg>
        <pc:picChg chg="del mod">
          <ac:chgData name="Camila Pedroso Estevam de Souza" userId="b5660281-9870-4af8-b8fa-bccfe862bd76" providerId="ADAL" clId="{36BD4959-492F-ED48-B769-2DCD6FC74D63}" dt="2021-10-15T14:15:50.534" v="710" actId="478"/>
          <ac:picMkLst>
            <pc:docMk/>
            <pc:sldMk cId="1043477793" sldId="387"/>
            <ac:picMk id="4" creationId="{046C0E90-B99A-D543-A59B-EE1A5F891F4F}"/>
          </ac:picMkLst>
        </pc:picChg>
        <pc:picChg chg="add del mod">
          <ac:chgData name="Camila Pedroso Estevam de Souza" userId="b5660281-9870-4af8-b8fa-bccfe862bd76" providerId="ADAL" clId="{36BD4959-492F-ED48-B769-2DCD6FC74D63}" dt="2021-10-15T14:17:53.527" v="818" actId="478"/>
          <ac:picMkLst>
            <pc:docMk/>
            <pc:sldMk cId="1043477793" sldId="387"/>
            <ac:picMk id="5" creationId="{36D9C0E6-F868-3549-A43D-D83262E55027}"/>
          </ac:picMkLst>
        </pc:picChg>
        <pc:picChg chg="add mod">
          <ac:chgData name="Camila Pedroso Estevam de Souza" userId="b5660281-9870-4af8-b8fa-bccfe862bd76" providerId="ADAL" clId="{36BD4959-492F-ED48-B769-2DCD6FC74D63}" dt="2021-10-15T14:18:21.080" v="823" actId="167"/>
          <ac:picMkLst>
            <pc:docMk/>
            <pc:sldMk cId="1043477793" sldId="387"/>
            <ac:picMk id="9" creationId="{70296A10-48B6-D04E-AF09-2D07CA04B132}"/>
          </ac:picMkLst>
        </pc:picChg>
      </pc:sldChg>
      <pc:sldChg chg="add del">
        <pc:chgData name="Camila Pedroso Estevam de Souza" userId="b5660281-9870-4af8-b8fa-bccfe862bd76" providerId="ADAL" clId="{36BD4959-492F-ED48-B769-2DCD6FC74D63}" dt="2021-10-15T14:19:53.295" v="860" actId="2696"/>
        <pc:sldMkLst>
          <pc:docMk/>
          <pc:sldMk cId="1054327981" sldId="388"/>
        </pc:sldMkLst>
      </pc:sldChg>
      <pc:sldChg chg="addSp delSp modSp add mod">
        <pc:chgData name="Camila Pedroso Estevam de Souza" userId="b5660281-9870-4af8-b8fa-bccfe862bd76" providerId="ADAL" clId="{36BD4959-492F-ED48-B769-2DCD6FC74D63}" dt="2021-10-15T14:31:03.299" v="1078" actId="20577"/>
        <pc:sldMkLst>
          <pc:docMk/>
          <pc:sldMk cId="3195040839" sldId="388"/>
        </pc:sldMkLst>
        <pc:spChg chg="mod">
          <ac:chgData name="Camila Pedroso Estevam de Souza" userId="b5660281-9870-4af8-b8fa-bccfe862bd76" providerId="ADAL" clId="{36BD4959-492F-ED48-B769-2DCD6FC74D63}" dt="2021-10-15T14:31:03.299" v="1078" actId="20577"/>
          <ac:spMkLst>
            <pc:docMk/>
            <pc:sldMk cId="3195040839" sldId="388"/>
            <ac:spMk id="2" creationId="{B341DDF1-7FB8-D447-A5F4-D5DB012A58F2}"/>
          </ac:spMkLst>
        </pc:spChg>
        <pc:spChg chg="mod">
          <ac:chgData name="Camila Pedroso Estevam de Souza" userId="b5660281-9870-4af8-b8fa-bccfe862bd76" providerId="ADAL" clId="{36BD4959-492F-ED48-B769-2DCD6FC74D63}" dt="2021-10-15T14:24:48.963" v="954" actId="1076"/>
          <ac:spMkLst>
            <pc:docMk/>
            <pc:sldMk cId="3195040839" sldId="388"/>
            <ac:spMk id="6" creationId="{82F7DF7C-AA61-614B-AFBD-A9EEF388C4CB}"/>
          </ac:spMkLst>
        </pc:spChg>
        <pc:spChg chg="del">
          <ac:chgData name="Camila Pedroso Estevam de Souza" userId="b5660281-9870-4af8-b8fa-bccfe862bd76" providerId="ADAL" clId="{36BD4959-492F-ED48-B769-2DCD6FC74D63}" dt="2021-10-15T14:20:44.434" v="872" actId="478"/>
          <ac:spMkLst>
            <pc:docMk/>
            <pc:sldMk cId="3195040839" sldId="388"/>
            <ac:spMk id="7" creationId="{ED8A38EF-5BBB-A643-87B6-B0715E8BB52E}"/>
          </ac:spMkLst>
        </pc:spChg>
        <pc:spChg chg="del">
          <ac:chgData name="Camila Pedroso Estevam de Souza" userId="b5660281-9870-4af8-b8fa-bccfe862bd76" providerId="ADAL" clId="{36BD4959-492F-ED48-B769-2DCD6FC74D63}" dt="2021-10-15T14:20:39.452" v="870" actId="478"/>
          <ac:spMkLst>
            <pc:docMk/>
            <pc:sldMk cId="3195040839" sldId="388"/>
            <ac:spMk id="10" creationId="{A243F408-E69E-1940-BAD5-E7ADBA6E01BF}"/>
          </ac:spMkLst>
        </pc:spChg>
        <pc:picChg chg="add del mod">
          <ac:chgData name="Camila Pedroso Estevam de Souza" userId="b5660281-9870-4af8-b8fa-bccfe862bd76" providerId="ADAL" clId="{36BD4959-492F-ED48-B769-2DCD6FC74D63}" dt="2021-10-15T14:24:23.063" v="949" actId="478"/>
          <ac:picMkLst>
            <pc:docMk/>
            <pc:sldMk cId="3195040839" sldId="388"/>
            <ac:picMk id="4" creationId="{C4CA0E80-F0C8-B142-B5AA-555062359ED1}"/>
          </ac:picMkLst>
        </pc:picChg>
        <pc:picChg chg="add mod">
          <ac:chgData name="Camila Pedroso Estevam de Souza" userId="b5660281-9870-4af8-b8fa-bccfe862bd76" providerId="ADAL" clId="{36BD4959-492F-ED48-B769-2DCD6FC74D63}" dt="2021-10-15T14:25:00.158" v="961" actId="1036"/>
          <ac:picMkLst>
            <pc:docMk/>
            <pc:sldMk cId="3195040839" sldId="388"/>
            <ac:picMk id="8" creationId="{F9CE6B48-77A2-1D43-BA90-7968D7B7FF37}"/>
          </ac:picMkLst>
        </pc:picChg>
        <pc:picChg chg="del">
          <ac:chgData name="Camila Pedroso Estevam de Souza" userId="b5660281-9870-4af8-b8fa-bccfe862bd76" providerId="ADAL" clId="{36BD4959-492F-ED48-B769-2DCD6FC74D63}" dt="2021-10-15T14:19:59.826" v="862" actId="478"/>
          <ac:picMkLst>
            <pc:docMk/>
            <pc:sldMk cId="3195040839" sldId="388"/>
            <ac:picMk id="9" creationId="{70296A10-48B6-D04E-AF09-2D07CA04B132}"/>
          </ac:picMkLst>
        </pc:picChg>
      </pc:sldChg>
      <pc:sldChg chg="addSp delSp modSp add mod">
        <pc:chgData name="Camila Pedroso Estevam de Souza" userId="b5660281-9870-4af8-b8fa-bccfe862bd76" providerId="ADAL" clId="{36BD4959-492F-ED48-B769-2DCD6FC74D63}" dt="2021-10-15T14:31:16.625" v="1091" actId="20577"/>
        <pc:sldMkLst>
          <pc:docMk/>
          <pc:sldMk cId="1139725244" sldId="389"/>
        </pc:sldMkLst>
        <pc:spChg chg="mod">
          <ac:chgData name="Camila Pedroso Estevam de Souza" userId="b5660281-9870-4af8-b8fa-bccfe862bd76" providerId="ADAL" clId="{36BD4959-492F-ED48-B769-2DCD6FC74D63}" dt="2021-10-15T14:31:16.625" v="1091" actId="20577"/>
          <ac:spMkLst>
            <pc:docMk/>
            <pc:sldMk cId="1139725244" sldId="389"/>
            <ac:spMk id="2" creationId="{B341DDF1-7FB8-D447-A5F4-D5DB012A58F2}"/>
          </ac:spMkLst>
        </pc:spChg>
        <pc:spChg chg="mod">
          <ac:chgData name="Camila Pedroso Estevam de Souza" userId="b5660281-9870-4af8-b8fa-bccfe862bd76" providerId="ADAL" clId="{36BD4959-492F-ED48-B769-2DCD6FC74D63}" dt="2021-10-15T14:28:18.145" v="1000" actId="14100"/>
          <ac:spMkLst>
            <pc:docMk/>
            <pc:sldMk cId="1139725244" sldId="389"/>
            <ac:spMk id="6" creationId="{82F7DF7C-AA61-614B-AFBD-A9EEF388C4CB}"/>
          </ac:spMkLst>
        </pc:spChg>
        <pc:picChg chg="del">
          <ac:chgData name="Camila Pedroso Estevam de Souza" userId="b5660281-9870-4af8-b8fa-bccfe862bd76" providerId="ADAL" clId="{36BD4959-492F-ED48-B769-2DCD6FC74D63}" dt="2021-10-15T14:27:43.762" v="962" actId="478"/>
          <ac:picMkLst>
            <pc:docMk/>
            <pc:sldMk cId="1139725244" sldId="389"/>
            <ac:picMk id="4" creationId="{C4CA0E80-F0C8-B142-B5AA-555062359ED1}"/>
          </ac:picMkLst>
        </pc:picChg>
        <pc:picChg chg="add mod">
          <ac:chgData name="Camila Pedroso Estevam de Souza" userId="b5660281-9870-4af8-b8fa-bccfe862bd76" providerId="ADAL" clId="{36BD4959-492F-ED48-B769-2DCD6FC74D63}" dt="2021-10-15T14:27:59.314" v="969" actId="167"/>
          <ac:picMkLst>
            <pc:docMk/>
            <pc:sldMk cId="1139725244" sldId="389"/>
            <ac:picMk id="5" creationId="{B767FDC5-BF8D-4E41-8BD9-85D066B5AC25}"/>
          </ac:picMkLst>
        </pc:picChg>
      </pc:sldChg>
      <pc:sldChg chg="addSp delSp modSp add mod">
        <pc:chgData name="Camila Pedroso Estevam de Souza" userId="b5660281-9870-4af8-b8fa-bccfe862bd76" providerId="ADAL" clId="{36BD4959-492F-ED48-B769-2DCD6FC74D63}" dt="2021-10-15T14:31:22.935" v="1100" actId="20577"/>
        <pc:sldMkLst>
          <pc:docMk/>
          <pc:sldMk cId="526607219" sldId="390"/>
        </pc:sldMkLst>
        <pc:spChg chg="mod">
          <ac:chgData name="Camila Pedroso Estevam de Souza" userId="b5660281-9870-4af8-b8fa-bccfe862bd76" providerId="ADAL" clId="{36BD4959-492F-ED48-B769-2DCD6FC74D63}" dt="2021-10-15T14:31:22.935" v="1100" actId="20577"/>
          <ac:spMkLst>
            <pc:docMk/>
            <pc:sldMk cId="526607219" sldId="390"/>
            <ac:spMk id="2" creationId="{B341DDF1-7FB8-D447-A5F4-D5DB012A58F2}"/>
          </ac:spMkLst>
        </pc:spChg>
        <pc:spChg chg="del">
          <ac:chgData name="Camila Pedroso Estevam de Souza" userId="b5660281-9870-4af8-b8fa-bccfe862bd76" providerId="ADAL" clId="{36BD4959-492F-ED48-B769-2DCD6FC74D63}" dt="2021-10-15T14:28:48.857" v="1034" actId="478"/>
          <ac:spMkLst>
            <pc:docMk/>
            <pc:sldMk cId="526607219" sldId="390"/>
            <ac:spMk id="6" creationId="{82F7DF7C-AA61-614B-AFBD-A9EEF388C4CB}"/>
          </ac:spMkLst>
        </pc:spChg>
        <pc:spChg chg="del">
          <ac:chgData name="Camila Pedroso Estevam de Souza" userId="b5660281-9870-4af8-b8fa-bccfe862bd76" providerId="ADAL" clId="{36BD4959-492F-ED48-B769-2DCD6FC74D63}" dt="2021-10-15T14:28:49.816" v="1035" actId="478"/>
          <ac:spMkLst>
            <pc:docMk/>
            <pc:sldMk cId="526607219" sldId="390"/>
            <ac:spMk id="11" creationId="{D97750D0-06DD-C648-A2D2-431D5A7DC704}"/>
          </ac:spMkLst>
        </pc:spChg>
        <pc:picChg chg="add mod">
          <ac:chgData name="Camila Pedroso Estevam de Souza" userId="b5660281-9870-4af8-b8fa-bccfe862bd76" providerId="ADAL" clId="{36BD4959-492F-ED48-B769-2DCD6FC74D63}" dt="2021-10-15T14:29:23.641" v="1055" actId="1076"/>
          <ac:picMkLst>
            <pc:docMk/>
            <pc:sldMk cId="526607219" sldId="390"/>
            <ac:picMk id="4" creationId="{2DA7AEC6-77CA-B34F-85E4-08AABC6EE741}"/>
          </ac:picMkLst>
        </pc:picChg>
        <pc:picChg chg="del">
          <ac:chgData name="Camila Pedroso Estevam de Souza" userId="b5660281-9870-4af8-b8fa-bccfe862bd76" providerId="ADAL" clId="{36BD4959-492F-ED48-B769-2DCD6FC74D63}" dt="2021-10-15T14:28:46.628" v="1033" actId="478"/>
          <ac:picMkLst>
            <pc:docMk/>
            <pc:sldMk cId="526607219" sldId="390"/>
            <ac:picMk id="5" creationId="{B767FDC5-BF8D-4E41-8BD9-85D066B5AC25}"/>
          </ac:picMkLst>
        </pc:picChg>
      </pc:sldChg>
      <pc:sldChg chg="delSp modSp add mod">
        <pc:chgData name="Camila Pedroso Estevam de Souza" userId="b5660281-9870-4af8-b8fa-bccfe862bd76" providerId="ADAL" clId="{36BD4959-492F-ED48-B769-2DCD6FC74D63}" dt="2021-10-15T14:42:26.600" v="1300" actId="1035"/>
        <pc:sldMkLst>
          <pc:docMk/>
          <pc:sldMk cId="0" sldId="426"/>
        </pc:sldMkLst>
        <pc:spChg chg="mod">
          <ac:chgData name="Camila Pedroso Estevam de Souza" userId="b5660281-9870-4af8-b8fa-bccfe862bd76" providerId="ADAL" clId="{36BD4959-492F-ED48-B769-2DCD6FC74D63}" dt="2021-10-15T14:41:53.374" v="1288" actId="1076"/>
          <ac:spMkLst>
            <pc:docMk/>
            <pc:sldMk cId="0" sldId="426"/>
            <ac:spMk id="2" creationId="{BB745C9C-21B5-B847-BCF5-DE5E57EDD451}"/>
          </ac:spMkLst>
        </pc:spChg>
        <pc:spChg chg="del">
          <ac:chgData name="Camila Pedroso Estevam de Souza" userId="b5660281-9870-4af8-b8fa-bccfe862bd76" providerId="ADAL" clId="{36BD4959-492F-ED48-B769-2DCD6FC74D63}" dt="2021-10-15T14:41:21.889" v="1277" actId="478"/>
          <ac:spMkLst>
            <pc:docMk/>
            <pc:sldMk cId="0" sldId="426"/>
            <ac:spMk id="24579" creationId="{83C57332-4D98-6546-A9E4-BD2EF7FDFB74}"/>
          </ac:spMkLst>
        </pc:spChg>
        <pc:spChg chg="mod">
          <ac:chgData name="Camila Pedroso Estevam de Souza" userId="b5660281-9870-4af8-b8fa-bccfe862bd76" providerId="ADAL" clId="{36BD4959-492F-ED48-B769-2DCD6FC74D63}" dt="2021-10-15T14:40:12.206" v="1172" actId="20577"/>
          <ac:spMkLst>
            <pc:docMk/>
            <pc:sldMk cId="0" sldId="426"/>
            <ac:spMk id="24582" creationId="{2D7446B5-3004-284D-A578-A1EBC1D2E219}"/>
          </ac:spMkLst>
        </pc:spChg>
        <pc:spChg chg="mod">
          <ac:chgData name="Camila Pedroso Estevam de Souza" userId="b5660281-9870-4af8-b8fa-bccfe862bd76" providerId="ADAL" clId="{36BD4959-492F-ED48-B769-2DCD6FC74D63}" dt="2021-10-15T14:41:45.643" v="1287" actId="255"/>
          <ac:spMkLst>
            <pc:docMk/>
            <pc:sldMk cId="0" sldId="426"/>
            <ac:spMk id="24583" creationId="{EB9FFD51-5D8B-ED45-853B-6F3BFACEB2BA}"/>
          </ac:spMkLst>
        </pc:spChg>
        <pc:spChg chg="mod">
          <ac:chgData name="Camila Pedroso Estevam de Souza" userId="b5660281-9870-4af8-b8fa-bccfe862bd76" providerId="ADAL" clId="{36BD4959-492F-ED48-B769-2DCD6FC74D63}" dt="2021-10-15T14:42:26.600" v="1300" actId="1035"/>
          <ac:spMkLst>
            <pc:docMk/>
            <pc:sldMk cId="0" sldId="426"/>
            <ac:spMk id="24584" creationId="{F9258C14-BC50-0646-A566-DE4F988A0156}"/>
          </ac:spMkLst>
        </pc:spChg>
        <pc:spChg chg="mod">
          <ac:chgData name="Camila Pedroso Estevam de Souza" userId="b5660281-9870-4af8-b8fa-bccfe862bd76" providerId="ADAL" clId="{36BD4959-492F-ED48-B769-2DCD6FC74D63}" dt="2021-10-15T14:42:18.205" v="1292" actId="1076"/>
          <ac:spMkLst>
            <pc:docMk/>
            <pc:sldMk cId="0" sldId="426"/>
            <ac:spMk id="24586" creationId="{E589FD24-DC29-754C-8EE7-D76617C915A3}"/>
          </ac:spMkLst>
        </pc:spChg>
        <pc:spChg chg="mod">
          <ac:chgData name="Camila Pedroso Estevam de Souza" userId="b5660281-9870-4af8-b8fa-bccfe862bd76" providerId="ADAL" clId="{36BD4959-492F-ED48-B769-2DCD6FC74D63}" dt="2021-10-15T14:41:24.684" v="1278" actId="1076"/>
          <ac:spMkLst>
            <pc:docMk/>
            <pc:sldMk cId="0" sldId="426"/>
            <ac:spMk id="24587" creationId="{46FDD3C9-3196-1040-B485-44FCEA4DEAF6}"/>
          </ac:spMkLst>
        </pc:spChg>
        <pc:spChg chg="mod">
          <ac:chgData name="Camila Pedroso Estevam de Souza" userId="b5660281-9870-4af8-b8fa-bccfe862bd76" providerId="ADAL" clId="{36BD4959-492F-ED48-B769-2DCD6FC74D63}" dt="2021-10-15T14:41:24.684" v="1278" actId="1076"/>
          <ac:spMkLst>
            <pc:docMk/>
            <pc:sldMk cId="0" sldId="426"/>
            <ac:spMk id="24588" creationId="{539F9190-C7BA-3F41-AF57-EF5F3A7EC73E}"/>
          </ac:spMkLst>
        </pc:spChg>
        <pc:grpChg chg="del">
          <ac:chgData name="Camila Pedroso Estevam de Souza" userId="b5660281-9870-4af8-b8fa-bccfe862bd76" providerId="ADAL" clId="{36BD4959-492F-ED48-B769-2DCD6FC74D63}" dt="2021-10-15T14:41:26.211" v="1280" actId="478"/>
          <ac:grpSpMkLst>
            <pc:docMk/>
            <pc:sldMk cId="0" sldId="426"/>
            <ac:grpSpMk id="24580" creationId="{60718E12-A07D-964B-91E5-DBF3D80720A5}"/>
          </ac:grpSpMkLst>
        </pc:grpChg>
        <pc:grpChg chg="del mod">
          <ac:chgData name="Camila Pedroso Estevam de Souza" userId="b5660281-9870-4af8-b8fa-bccfe862bd76" providerId="ADAL" clId="{36BD4959-492F-ED48-B769-2DCD6FC74D63}" dt="2021-10-15T14:41:25.062" v="1279" actId="478"/>
          <ac:grpSpMkLst>
            <pc:docMk/>
            <pc:sldMk cId="0" sldId="426"/>
            <ac:grpSpMk id="24581" creationId="{D6C59A99-1CBB-7747-80AB-EFA7838843F4}"/>
          </ac:grpSpMkLst>
        </pc:grpChg>
      </pc:sldChg>
      <pc:sldChg chg="addSp delSp modSp add mod">
        <pc:chgData name="Camila Pedroso Estevam de Souza" userId="b5660281-9870-4af8-b8fa-bccfe862bd76" providerId="ADAL" clId="{36BD4959-492F-ED48-B769-2DCD6FC74D63}" dt="2021-10-15T14:39:42.051" v="1162" actId="1076"/>
        <pc:sldMkLst>
          <pc:docMk/>
          <pc:sldMk cId="0" sldId="490"/>
        </pc:sldMkLst>
        <pc:spChg chg="add del mod">
          <ac:chgData name="Camila Pedroso Estevam de Souza" userId="b5660281-9870-4af8-b8fa-bccfe862bd76" providerId="ADAL" clId="{36BD4959-492F-ED48-B769-2DCD6FC74D63}" dt="2021-10-15T14:39:35.631" v="1161" actId="478"/>
          <ac:spMkLst>
            <pc:docMk/>
            <pc:sldMk cId="0" sldId="490"/>
            <ac:spMk id="3" creationId="{374DAC02-D38D-1E4E-A8B9-76C5FB715A76}"/>
          </ac:spMkLst>
        </pc:spChg>
        <pc:spChg chg="add mod">
          <ac:chgData name="Camila Pedroso Estevam de Souza" userId="b5660281-9870-4af8-b8fa-bccfe862bd76" providerId="ADAL" clId="{36BD4959-492F-ED48-B769-2DCD6FC74D63}" dt="2021-10-15T14:39:42.051" v="1162" actId="1076"/>
          <ac:spMkLst>
            <pc:docMk/>
            <pc:sldMk cId="0" sldId="490"/>
            <ac:spMk id="15" creationId="{AA6F958E-0B8A-2A4A-AD7A-42DE7BB1978E}"/>
          </ac:spMkLst>
        </pc:spChg>
        <pc:spChg chg="del">
          <ac:chgData name="Camila Pedroso Estevam de Souza" userId="b5660281-9870-4af8-b8fa-bccfe862bd76" providerId="ADAL" clId="{36BD4959-492F-ED48-B769-2DCD6FC74D63}" dt="2021-10-15T14:39:09.316" v="1158" actId="478"/>
          <ac:spMkLst>
            <pc:docMk/>
            <pc:sldMk cId="0" sldId="490"/>
            <ac:spMk id="21506" creationId="{0D1E76CF-903F-8A46-AAE9-97D1DE60665F}"/>
          </ac:spMkLst>
        </pc:spChg>
        <pc:spChg chg="del mod">
          <ac:chgData name="Camila Pedroso Estevam de Souza" userId="b5660281-9870-4af8-b8fa-bccfe862bd76" providerId="ADAL" clId="{36BD4959-492F-ED48-B769-2DCD6FC74D63}" dt="2021-10-15T14:39:32.280" v="1159" actId="478"/>
          <ac:spMkLst>
            <pc:docMk/>
            <pc:sldMk cId="0" sldId="490"/>
            <ac:spMk id="21507" creationId="{35B4061D-4453-6045-BA8A-E48C13B724A0}"/>
          </ac:spMkLst>
        </pc:spChg>
        <pc:spChg chg="mod">
          <ac:chgData name="Camila Pedroso Estevam de Souza" userId="b5660281-9870-4af8-b8fa-bccfe862bd76" providerId="ADAL" clId="{36BD4959-492F-ED48-B769-2DCD6FC74D63}" dt="2021-10-15T14:37:58.402" v="1113" actId="27636"/>
          <ac:spMkLst>
            <pc:docMk/>
            <pc:sldMk cId="0" sldId="490"/>
            <ac:spMk id="21508" creationId="{0E51209A-C853-7F40-93F0-07DD954D354A}"/>
          </ac:spMkLst>
        </pc:spChg>
        <pc:spChg chg="mod">
          <ac:chgData name="Camila Pedroso Estevam de Souza" userId="b5660281-9870-4af8-b8fa-bccfe862bd76" providerId="ADAL" clId="{36BD4959-492F-ED48-B769-2DCD6FC74D63}" dt="2021-10-15T14:38:33.304" v="1135" actId="1076"/>
          <ac:spMkLst>
            <pc:docMk/>
            <pc:sldMk cId="0" sldId="490"/>
            <ac:spMk id="21511" creationId="{18C76C75-BBAA-9F42-A592-43A7311E262F}"/>
          </ac:spMkLst>
        </pc:spChg>
        <pc:grpChg chg="del">
          <ac:chgData name="Camila Pedroso Estevam de Souza" userId="b5660281-9870-4af8-b8fa-bccfe862bd76" providerId="ADAL" clId="{36BD4959-492F-ED48-B769-2DCD6FC74D63}" dt="2021-10-15T14:39:01.567" v="1157" actId="478"/>
          <ac:grpSpMkLst>
            <pc:docMk/>
            <pc:sldMk cId="0" sldId="490"/>
            <ac:grpSpMk id="21509" creationId="{5BC8D5D4-F91F-0E4F-847F-71F84E0D19D3}"/>
          </ac:grpSpMkLst>
        </pc:grpChg>
        <pc:grpChg chg="del">
          <ac:chgData name="Camila Pedroso Estevam de Souza" userId="b5660281-9870-4af8-b8fa-bccfe862bd76" providerId="ADAL" clId="{36BD4959-492F-ED48-B769-2DCD6FC74D63}" dt="2021-10-15T14:38:59.556" v="1156" actId="478"/>
          <ac:grpSpMkLst>
            <pc:docMk/>
            <pc:sldMk cId="0" sldId="490"/>
            <ac:grpSpMk id="21510" creationId="{F1B47B2A-DFE2-E84E-80AB-BB8C7F885923}"/>
          </ac:grpSpMkLst>
        </pc:grpChg>
      </pc:sldChg>
      <pc:sldChg chg="delSp modSp add mod">
        <pc:chgData name="Camila Pedroso Estevam de Souza" userId="b5660281-9870-4af8-b8fa-bccfe862bd76" providerId="ADAL" clId="{36BD4959-492F-ED48-B769-2DCD6FC74D63}" dt="2021-10-15T15:02:27.070" v="1440" actId="478"/>
        <pc:sldMkLst>
          <pc:docMk/>
          <pc:sldMk cId="0" sldId="502"/>
        </pc:sldMkLst>
        <pc:spChg chg="del">
          <ac:chgData name="Camila Pedroso Estevam de Souza" userId="b5660281-9870-4af8-b8fa-bccfe862bd76" providerId="ADAL" clId="{36BD4959-492F-ED48-B769-2DCD6FC74D63}" dt="2021-10-15T15:02:25.838" v="1439" actId="478"/>
          <ac:spMkLst>
            <pc:docMk/>
            <pc:sldMk cId="0" sldId="502"/>
            <ac:spMk id="35842" creationId="{B2AA0305-774F-5E43-AF18-302BFF20C1F6}"/>
          </ac:spMkLst>
        </pc:spChg>
        <pc:spChg chg="mod">
          <ac:chgData name="Camila Pedroso Estevam de Souza" userId="b5660281-9870-4af8-b8fa-bccfe862bd76" providerId="ADAL" clId="{36BD4959-492F-ED48-B769-2DCD6FC74D63}" dt="2021-10-15T15:02:20.314" v="1437" actId="27636"/>
          <ac:spMkLst>
            <pc:docMk/>
            <pc:sldMk cId="0" sldId="502"/>
            <ac:spMk id="35843" creationId="{939E7498-6216-BE45-B305-7B56F18B08E0}"/>
          </ac:spMkLst>
        </pc:spChg>
        <pc:grpChg chg="del">
          <ac:chgData name="Camila Pedroso Estevam de Souza" userId="b5660281-9870-4af8-b8fa-bccfe862bd76" providerId="ADAL" clId="{36BD4959-492F-ED48-B769-2DCD6FC74D63}" dt="2021-10-15T15:02:22.447" v="1438" actId="478"/>
          <ac:grpSpMkLst>
            <pc:docMk/>
            <pc:sldMk cId="0" sldId="502"/>
            <ac:grpSpMk id="35844" creationId="{F4DCBEB4-D6F8-EA48-BA38-7A576CAA1692}"/>
          </ac:grpSpMkLst>
        </pc:grpChg>
        <pc:grpChg chg="del">
          <ac:chgData name="Camila Pedroso Estevam de Souza" userId="b5660281-9870-4af8-b8fa-bccfe862bd76" providerId="ADAL" clId="{36BD4959-492F-ED48-B769-2DCD6FC74D63}" dt="2021-10-15T15:02:27.070" v="1440" actId="478"/>
          <ac:grpSpMkLst>
            <pc:docMk/>
            <pc:sldMk cId="0" sldId="502"/>
            <ac:grpSpMk id="35845" creationId="{34E03963-FDE5-E442-858A-F4CDD6E2E07D}"/>
          </ac:grpSpMkLst>
        </pc:grpChg>
      </pc:sldChg>
      <pc:sldChg chg="delSp modSp add mod">
        <pc:chgData name="Camila Pedroso Estevam de Souza" userId="b5660281-9870-4af8-b8fa-bccfe862bd76" providerId="ADAL" clId="{36BD4959-492F-ED48-B769-2DCD6FC74D63}" dt="2021-10-15T14:39:52.393" v="1168" actId="478"/>
        <pc:sldMkLst>
          <pc:docMk/>
          <pc:sldMk cId="0" sldId="512"/>
        </pc:sldMkLst>
        <pc:spChg chg="del">
          <ac:chgData name="Camila Pedroso Estevam de Souza" userId="b5660281-9870-4af8-b8fa-bccfe862bd76" providerId="ADAL" clId="{36BD4959-492F-ED48-B769-2DCD6FC74D63}" dt="2021-10-15T14:39:52.393" v="1168" actId="478"/>
          <ac:spMkLst>
            <pc:docMk/>
            <pc:sldMk cId="0" sldId="512"/>
            <ac:spMk id="22530" creationId="{FDF92E62-0CEA-964E-AC77-7222D9A86708}"/>
          </ac:spMkLst>
        </pc:spChg>
        <pc:spChg chg="mod">
          <ac:chgData name="Camila Pedroso Estevam de Souza" userId="b5660281-9870-4af8-b8fa-bccfe862bd76" providerId="ADAL" clId="{36BD4959-492F-ED48-B769-2DCD6FC74D63}" dt="2021-10-15T14:39:47.868" v="1163" actId="1076"/>
          <ac:spMkLst>
            <pc:docMk/>
            <pc:sldMk cId="0" sldId="512"/>
            <ac:spMk id="22533" creationId="{63785F80-603F-044C-9465-974EA6613F1F}"/>
          </ac:spMkLst>
        </pc:spChg>
        <pc:spChg chg="mod">
          <ac:chgData name="Camila Pedroso Estevam de Souza" userId="b5660281-9870-4af8-b8fa-bccfe862bd76" providerId="ADAL" clId="{36BD4959-492F-ED48-B769-2DCD6FC74D63}" dt="2021-10-15T14:37:58.411" v="1114" actId="27636"/>
          <ac:spMkLst>
            <pc:docMk/>
            <pc:sldMk cId="0" sldId="512"/>
            <ac:spMk id="22534" creationId="{D2B26D78-1B4E-3349-8889-F66A5F5EEF96}"/>
          </ac:spMkLst>
        </pc:spChg>
        <pc:spChg chg="mod">
          <ac:chgData name="Camila Pedroso Estevam de Souza" userId="b5660281-9870-4af8-b8fa-bccfe862bd76" providerId="ADAL" clId="{36BD4959-492F-ED48-B769-2DCD6FC74D63}" dt="2021-10-15T14:39:48.732" v="1164" actId="1076"/>
          <ac:spMkLst>
            <pc:docMk/>
            <pc:sldMk cId="0" sldId="512"/>
            <ac:spMk id="22535" creationId="{E3B4E458-47D1-4143-82C9-7A44B2219867}"/>
          </ac:spMkLst>
        </pc:spChg>
        <pc:spChg chg="mod">
          <ac:chgData name="Camila Pedroso Estevam de Souza" userId="b5660281-9870-4af8-b8fa-bccfe862bd76" providerId="ADAL" clId="{36BD4959-492F-ED48-B769-2DCD6FC74D63}" dt="2021-10-15T14:39:48.732" v="1164" actId="1076"/>
          <ac:spMkLst>
            <pc:docMk/>
            <pc:sldMk cId="0" sldId="512"/>
            <ac:spMk id="22536" creationId="{DD172B02-8039-5F44-B0FA-FE6CE668A655}"/>
          </ac:spMkLst>
        </pc:spChg>
        <pc:grpChg chg="del mod">
          <ac:chgData name="Camila Pedroso Estevam de Souza" userId="b5660281-9870-4af8-b8fa-bccfe862bd76" providerId="ADAL" clId="{36BD4959-492F-ED48-B769-2DCD6FC74D63}" dt="2021-10-15T14:39:50.764" v="1167" actId="478"/>
          <ac:grpSpMkLst>
            <pc:docMk/>
            <pc:sldMk cId="0" sldId="512"/>
            <ac:grpSpMk id="22531" creationId="{6DFB5494-BF5D-7A4E-9824-AF2806DDC35A}"/>
          </ac:grpSpMkLst>
        </pc:grpChg>
        <pc:grpChg chg="del mod">
          <ac:chgData name="Camila Pedroso Estevam de Souza" userId="b5660281-9870-4af8-b8fa-bccfe862bd76" providerId="ADAL" clId="{36BD4959-492F-ED48-B769-2DCD6FC74D63}" dt="2021-10-15T14:39:49.460" v="1165" actId="478"/>
          <ac:grpSpMkLst>
            <pc:docMk/>
            <pc:sldMk cId="0" sldId="512"/>
            <ac:grpSpMk id="22532" creationId="{C1A07DBF-1C24-8D42-8E53-F2892272A0AA}"/>
          </ac:grpSpMkLst>
        </pc:grpChg>
      </pc:sldChg>
      <pc:sldChg chg="delSp modSp add mod">
        <pc:chgData name="Camila Pedroso Estevam de Souza" userId="b5660281-9870-4af8-b8fa-bccfe862bd76" providerId="ADAL" clId="{36BD4959-492F-ED48-B769-2DCD6FC74D63}" dt="2021-10-15T14:41:30.667" v="1286" actId="478"/>
        <pc:sldMkLst>
          <pc:docMk/>
          <pc:sldMk cId="0" sldId="513"/>
        </pc:sldMkLst>
        <pc:spChg chg="del mod">
          <ac:chgData name="Camila Pedroso Estevam de Souza" userId="b5660281-9870-4af8-b8fa-bccfe862bd76" providerId="ADAL" clId="{36BD4959-492F-ED48-B769-2DCD6FC74D63}" dt="2021-10-15T14:41:29.572" v="1284" actId="478"/>
          <ac:spMkLst>
            <pc:docMk/>
            <pc:sldMk cId="0" sldId="513"/>
            <ac:spMk id="23554" creationId="{88E36361-EC11-7843-B7E3-D954571FF2B4}"/>
          </ac:spMkLst>
        </pc:spChg>
        <pc:spChg chg="mod">
          <ac:chgData name="Camila Pedroso Estevam de Souza" userId="b5660281-9870-4af8-b8fa-bccfe862bd76" providerId="ADAL" clId="{36BD4959-492F-ED48-B769-2DCD6FC74D63}" dt="2021-10-15T14:41:30.632" v="1285" actId="1076"/>
          <ac:spMkLst>
            <pc:docMk/>
            <pc:sldMk cId="0" sldId="513"/>
            <ac:spMk id="23562" creationId="{9680DB57-EEAA-1A4F-9D2F-550848E6EAF6}"/>
          </ac:spMkLst>
        </pc:spChg>
        <pc:spChg chg="mod">
          <ac:chgData name="Camila Pedroso Estevam de Souza" userId="b5660281-9870-4af8-b8fa-bccfe862bd76" providerId="ADAL" clId="{36BD4959-492F-ED48-B769-2DCD6FC74D63}" dt="2021-10-15T14:41:30.632" v="1285" actId="1076"/>
          <ac:spMkLst>
            <pc:docMk/>
            <pc:sldMk cId="0" sldId="513"/>
            <ac:spMk id="23563" creationId="{A2649BE5-C9B2-C344-8CFB-B39331E3F1D4}"/>
          </ac:spMkLst>
        </pc:spChg>
        <pc:grpChg chg="del mod">
          <ac:chgData name="Camila Pedroso Estevam de Souza" userId="b5660281-9870-4af8-b8fa-bccfe862bd76" providerId="ADAL" clId="{36BD4959-492F-ED48-B769-2DCD6FC74D63}" dt="2021-10-15T14:41:28.116" v="1282" actId="478"/>
          <ac:grpSpMkLst>
            <pc:docMk/>
            <pc:sldMk cId="0" sldId="513"/>
            <ac:grpSpMk id="23555" creationId="{7564E1F3-64D4-5A4F-B091-17742562D3BC}"/>
          </ac:grpSpMkLst>
        </pc:grpChg>
        <pc:grpChg chg="del mod">
          <ac:chgData name="Camila Pedroso Estevam de Souza" userId="b5660281-9870-4af8-b8fa-bccfe862bd76" providerId="ADAL" clId="{36BD4959-492F-ED48-B769-2DCD6FC74D63}" dt="2021-10-15T14:41:30.667" v="1286" actId="478"/>
          <ac:grpSpMkLst>
            <pc:docMk/>
            <pc:sldMk cId="0" sldId="513"/>
            <ac:grpSpMk id="23556" creationId="{433132D4-29E0-DE42-B7C5-1E8E5DC9D420}"/>
          </ac:grpSpMkLst>
        </pc:grpChg>
      </pc:sldChg>
      <pc:sldChg chg="modSp add del mod">
        <pc:chgData name="Camila Pedroso Estevam de Souza" userId="b5660281-9870-4af8-b8fa-bccfe862bd76" providerId="ADAL" clId="{36BD4959-492F-ED48-B769-2DCD6FC74D63}" dt="2021-10-15T14:42:42.396" v="1301" actId="2696"/>
        <pc:sldMkLst>
          <pc:docMk/>
          <pc:sldMk cId="0" sldId="514"/>
        </pc:sldMkLst>
        <pc:spChg chg="mod">
          <ac:chgData name="Camila Pedroso Estevam de Souza" userId="b5660281-9870-4af8-b8fa-bccfe862bd76" providerId="ADAL" clId="{36BD4959-492F-ED48-B769-2DCD6FC74D63}" dt="2021-10-15T14:37:58.424" v="1115" actId="27636"/>
          <ac:spMkLst>
            <pc:docMk/>
            <pc:sldMk cId="0" sldId="514"/>
            <ac:spMk id="25606" creationId="{74484950-77E3-0146-94A3-B0B28B8ADDB0}"/>
          </ac:spMkLst>
        </pc:spChg>
      </pc:sldChg>
      <pc:sldChg chg="delSp modSp add mod">
        <pc:chgData name="Camila Pedroso Estevam de Souza" userId="b5660281-9870-4af8-b8fa-bccfe862bd76" providerId="ADAL" clId="{36BD4959-492F-ED48-B769-2DCD6FC74D63}" dt="2021-10-15T14:43:55.481" v="1317" actId="478"/>
        <pc:sldMkLst>
          <pc:docMk/>
          <pc:sldMk cId="0" sldId="515"/>
        </pc:sldMkLst>
        <pc:spChg chg="mod">
          <ac:chgData name="Camila Pedroso Estevam de Souza" userId="b5660281-9870-4af8-b8fa-bccfe862bd76" providerId="ADAL" clId="{36BD4959-492F-ED48-B769-2DCD6FC74D63}" dt="2021-10-15T14:43:35.425" v="1316" actId="1038"/>
          <ac:spMkLst>
            <pc:docMk/>
            <pc:sldMk cId="0" sldId="515"/>
            <ac:spMk id="10" creationId="{2CA07650-AF52-444C-BB34-C32D978D0D1A}"/>
          </ac:spMkLst>
        </pc:spChg>
        <pc:spChg chg="del">
          <ac:chgData name="Camila Pedroso Estevam de Souza" userId="b5660281-9870-4af8-b8fa-bccfe862bd76" providerId="ADAL" clId="{36BD4959-492F-ED48-B769-2DCD6FC74D63}" dt="2021-10-15T14:43:55.481" v="1317" actId="478"/>
          <ac:spMkLst>
            <pc:docMk/>
            <pc:sldMk cId="0" sldId="515"/>
            <ac:spMk id="26627" creationId="{EB8D70AB-DFEA-2F43-8EAA-D824FD645D7F}"/>
          </ac:spMkLst>
        </pc:spChg>
        <pc:spChg chg="mod">
          <ac:chgData name="Camila Pedroso Estevam de Souza" userId="b5660281-9870-4af8-b8fa-bccfe862bd76" providerId="ADAL" clId="{36BD4959-492F-ED48-B769-2DCD6FC74D63}" dt="2021-10-15T14:43:31.121" v="1308" actId="20577"/>
          <ac:spMkLst>
            <pc:docMk/>
            <pc:sldMk cId="0" sldId="515"/>
            <ac:spMk id="26631" creationId="{5985C9B5-0E48-0541-8EB4-E94CA595A3A7}"/>
          </ac:spMkLst>
        </pc:spChg>
        <pc:grpChg chg="del">
          <ac:chgData name="Camila Pedroso Estevam de Souza" userId="b5660281-9870-4af8-b8fa-bccfe862bd76" providerId="ADAL" clId="{36BD4959-492F-ED48-B769-2DCD6FC74D63}" dt="2021-10-15T14:42:46.745" v="1302" actId="478"/>
          <ac:grpSpMkLst>
            <pc:docMk/>
            <pc:sldMk cId="0" sldId="515"/>
            <ac:grpSpMk id="26628" creationId="{8CC4FC13-514A-F641-AC9C-E5DC2909D7BF}"/>
          </ac:grpSpMkLst>
        </pc:grpChg>
        <pc:cxnChg chg="mod">
          <ac:chgData name="Camila Pedroso Estevam de Souza" userId="b5660281-9870-4af8-b8fa-bccfe862bd76" providerId="ADAL" clId="{36BD4959-492F-ED48-B769-2DCD6FC74D63}" dt="2021-10-15T14:43:17.872" v="1307" actId="14100"/>
          <ac:cxnSpMkLst>
            <pc:docMk/>
            <pc:sldMk cId="0" sldId="515"/>
            <ac:cxnSpMk id="9" creationId="{40EC1E8F-2C61-784C-B9E8-68D152E4AA6B}"/>
          </ac:cxnSpMkLst>
        </pc:cxnChg>
      </pc:sldChg>
      <pc:sldChg chg="addSp modSp new mod">
        <pc:chgData name="Camila Pedroso Estevam de Souza" userId="b5660281-9870-4af8-b8fa-bccfe862bd76" providerId="ADAL" clId="{36BD4959-492F-ED48-B769-2DCD6FC74D63}" dt="2021-10-20T14:32:42.682" v="2178" actId="20577"/>
        <pc:sldMkLst>
          <pc:docMk/>
          <pc:sldMk cId="3723017890" sldId="516"/>
        </pc:sldMkLst>
        <pc:spChg chg="mod">
          <ac:chgData name="Camila Pedroso Estevam de Souza" userId="b5660281-9870-4af8-b8fa-bccfe862bd76" providerId="ADAL" clId="{36BD4959-492F-ED48-B769-2DCD6FC74D63}" dt="2021-10-20T14:32:29.543" v="2175" actId="1076"/>
          <ac:spMkLst>
            <pc:docMk/>
            <pc:sldMk cId="3723017890" sldId="516"/>
            <ac:spMk id="2" creationId="{E70BEC89-59A0-AC4D-BE52-29AC3C0D7CD4}"/>
          </ac:spMkLst>
        </pc:spChg>
        <pc:spChg chg="add mod">
          <ac:chgData name="Camila Pedroso Estevam de Souza" userId="b5660281-9870-4af8-b8fa-bccfe862bd76" providerId="ADAL" clId="{36BD4959-492F-ED48-B769-2DCD6FC74D63}" dt="2021-10-20T14:32:36.462" v="2177" actId="1076"/>
          <ac:spMkLst>
            <pc:docMk/>
            <pc:sldMk cId="3723017890" sldId="516"/>
            <ac:spMk id="4" creationId="{DF8627BD-DA37-BF4C-96F6-33410A98C219}"/>
          </ac:spMkLst>
        </pc:spChg>
        <pc:spChg chg="add mod">
          <ac:chgData name="Camila Pedroso Estevam de Souza" userId="b5660281-9870-4af8-b8fa-bccfe862bd76" providerId="ADAL" clId="{36BD4959-492F-ED48-B769-2DCD6FC74D63}" dt="2021-10-15T15:01:29.515" v="1432"/>
          <ac:spMkLst>
            <pc:docMk/>
            <pc:sldMk cId="3723017890" sldId="516"/>
            <ac:spMk id="5" creationId="{61926F61-3F93-A548-BE8A-4516C03AA75C}"/>
          </ac:spMkLst>
        </pc:spChg>
        <pc:spChg chg="add mod">
          <ac:chgData name="Camila Pedroso Estevam de Souza" userId="b5660281-9870-4af8-b8fa-bccfe862bd76" providerId="ADAL" clId="{36BD4959-492F-ED48-B769-2DCD6FC74D63}" dt="2021-10-15T15:01:36.374" v="1433"/>
          <ac:spMkLst>
            <pc:docMk/>
            <pc:sldMk cId="3723017890" sldId="516"/>
            <ac:spMk id="6" creationId="{650E6E24-DBE1-0444-B331-3AA02B7E94B8}"/>
          </ac:spMkLst>
        </pc:spChg>
        <pc:spChg chg="add mod">
          <ac:chgData name="Camila Pedroso Estevam de Souza" userId="b5660281-9870-4af8-b8fa-bccfe862bd76" providerId="ADAL" clId="{36BD4959-492F-ED48-B769-2DCD6FC74D63}" dt="2021-10-20T14:32:42.682" v="2178" actId="20577"/>
          <ac:spMkLst>
            <pc:docMk/>
            <pc:sldMk cId="3723017890" sldId="516"/>
            <ac:spMk id="7" creationId="{F61028EF-6DDE-6F4F-9B31-23EF97DFFC50}"/>
          </ac:spMkLst>
        </pc:spChg>
        <pc:picChg chg="add mod">
          <ac:chgData name="Camila Pedroso Estevam de Souza" userId="b5660281-9870-4af8-b8fa-bccfe862bd76" providerId="ADAL" clId="{36BD4959-492F-ED48-B769-2DCD6FC74D63}" dt="2021-10-20T14:32:36.462" v="2177" actId="1076"/>
          <ac:picMkLst>
            <pc:docMk/>
            <pc:sldMk cId="3723017890" sldId="516"/>
            <ac:picMk id="3" creationId="{92EDA606-3603-5A42-A93A-AD52398EEE24}"/>
          </ac:picMkLst>
        </pc:picChg>
      </pc:sldChg>
      <pc:sldChg chg="addSp delSp modSp add mod">
        <pc:chgData name="Camila Pedroso Estevam de Souza" userId="b5660281-9870-4af8-b8fa-bccfe862bd76" providerId="ADAL" clId="{36BD4959-492F-ED48-B769-2DCD6FC74D63}" dt="2021-10-20T14:27:09.670" v="2022" actId="20577"/>
        <pc:sldMkLst>
          <pc:docMk/>
          <pc:sldMk cId="2676467970" sldId="517"/>
        </pc:sldMkLst>
        <pc:spChg chg="del">
          <ac:chgData name="Camila Pedroso Estevam de Souza" userId="b5660281-9870-4af8-b8fa-bccfe862bd76" providerId="ADAL" clId="{36BD4959-492F-ED48-B769-2DCD6FC74D63}" dt="2021-10-20T14:20:25.026" v="1700" actId="478"/>
          <ac:spMkLst>
            <pc:docMk/>
            <pc:sldMk cId="2676467970" sldId="517"/>
            <ac:spMk id="3" creationId="{BF042B17-FFA4-B643-A948-DDBB93C69B3F}"/>
          </ac:spMkLst>
        </pc:spChg>
        <pc:spChg chg="add del mod">
          <ac:chgData name="Camila Pedroso Estevam de Souza" userId="b5660281-9870-4af8-b8fa-bccfe862bd76" providerId="ADAL" clId="{36BD4959-492F-ED48-B769-2DCD6FC74D63}" dt="2021-10-20T14:24:03.707" v="1843" actId="478"/>
          <ac:spMkLst>
            <pc:docMk/>
            <pc:sldMk cId="2676467970" sldId="517"/>
            <ac:spMk id="4" creationId="{E9E5285F-9047-DE4B-A6A3-13E8F9917E19}"/>
          </ac:spMkLst>
        </pc:spChg>
        <pc:spChg chg="add mod">
          <ac:chgData name="Camila Pedroso Estevam de Souza" userId="b5660281-9870-4af8-b8fa-bccfe862bd76" providerId="ADAL" clId="{36BD4959-492F-ED48-B769-2DCD6FC74D63}" dt="2021-10-20T14:24:43.455" v="1919" actId="692"/>
          <ac:spMkLst>
            <pc:docMk/>
            <pc:sldMk cId="2676467970" sldId="517"/>
            <ac:spMk id="5" creationId="{470D3895-4057-BE4F-83BB-A79927371167}"/>
          </ac:spMkLst>
        </pc:spChg>
        <pc:spChg chg="add mod">
          <ac:chgData name="Camila Pedroso Estevam de Souza" userId="b5660281-9870-4af8-b8fa-bccfe862bd76" providerId="ADAL" clId="{36BD4959-492F-ED48-B769-2DCD6FC74D63}" dt="2021-10-20T14:26:54.684" v="2021" actId="692"/>
          <ac:spMkLst>
            <pc:docMk/>
            <pc:sldMk cId="2676467970" sldId="517"/>
            <ac:spMk id="6" creationId="{81431B53-3AE6-3743-9598-5E5C8A52E270}"/>
          </ac:spMkLst>
        </pc:spChg>
        <pc:spChg chg="del">
          <ac:chgData name="Camila Pedroso Estevam de Souza" userId="b5660281-9870-4af8-b8fa-bccfe862bd76" providerId="ADAL" clId="{36BD4959-492F-ED48-B769-2DCD6FC74D63}" dt="2021-10-20T14:20:23.902" v="1699" actId="478"/>
          <ac:spMkLst>
            <pc:docMk/>
            <pc:sldMk cId="2676467970" sldId="517"/>
            <ac:spMk id="11" creationId="{7260F59D-48D7-4660-BBBF-3B9C82CEA62B}"/>
          </ac:spMkLst>
        </pc:spChg>
        <pc:spChg chg="del">
          <ac:chgData name="Camila Pedroso Estevam de Souza" userId="b5660281-9870-4af8-b8fa-bccfe862bd76" providerId="ADAL" clId="{36BD4959-492F-ED48-B769-2DCD6FC74D63}" dt="2021-10-20T14:19:57.542" v="1696" actId="478"/>
          <ac:spMkLst>
            <pc:docMk/>
            <pc:sldMk cId="2676467970" sldId="517"/>
            <ac:spMk id="25" creationId="{00000000-0000-0000-0000-000000000000}"/>
          </ac:spMkLst>
        </pc:spChg>
        <pc:spChg chg="mod">
          <ac:chgData name="Camila Pedroso Estevam de Souza" userId="b5660281-9870-4af8-b8fa-bccfe862bd76" providerId="ADAL" clId="{36BD4959-492F-ED48-B769-2DCD6FC74D63}" dt="2021-10-20T14:27:09.670" v="2022" actId="20577"/>
          <ac:spMkLst>
            <pc:docMk/>
            <pc:sldMk cId="2676467970" sldId="517"/>
            <ac:spMk id="23553" creationId="{00000000-0000-0000-0000-000000000000}"/>
          </ac:spMkLst>
        </pc:spChg>
        <pc:spChg chg="mod">
          <ac:chgData name="Camila Pedroso Estevam de Souza" userId="b5660281-9870-4af8-b8fa-bccfe862bd76" providerId="ADAL" clId="{36BD4959-492F-ED48-B769-2DCD6FC74D63}" dt="2021-10-20T14:20:37.125" v="1726" actId="20577"/>
          <ac:spMkLst>
            <pc:docMk/>
            <pc:sldMk cId="2676467970" sldId="517"/>
            <ac:spMk id="23557" creationId="{00000000-0000-0000-0000-000000000000}"/>
          </ac:spMkLst>
        </pc:spChg>
        <pc:graphicFrameChg chg="mod modGraphic">
          <ac:chgData name="Camila Pedroso Estevam de Souza" userId="b5660281-9870-4af8-b8fa-bccfe862bd76" providerId="ADAL" clId="{36BD4959-492F-ED48-B769-2DCD6FC74D63}" dt="2021-10-20T14:23:26.277" v="1839" actId="255"/>
          <ac:graphicFrameMkLst>
            <pc:docMk/>
            <pc:sldMk cId="2676467970" sldId="517"/>
            <ac:graphicFrameMk id="10" creationId="{66911FEB-6EC4-4A38-B8E7-6441C3BCA858}"/>
          </ac:graphicFrameMkLst>
        </pc:graphicFrameChg>
        <pc:picChg chg="del">
          <ac:chgData name="Camila Pedroso Estevam de Souza" userId="b5660281-9870-4af8-b8fa-bccfe862bd76" providerId="ADAL" clId="{36BD4959-492F-ED48-B769-2DCD6FC74D63}" dt="2021-10-20T14:19:52.833" v="1695" actId="478"/>
          <ac:picMkLst>
            <pc:docMk/>
            <pc:sldMk cId="2676467970" sldId="517"/>
            <ac:picMk id="2" creationId="{40CEB158-6C2F-F14A-89F8-29C2E5CBB973}"/>
          </ac:picMkLst>
        </pc:picChg>
      </pc:sldChg>
      <pc:sldChg chg="delSp modSp new mod">
        <pc:chgData name="Camila Pedroso Estevam de Souza" userId="b5660281-9870-4af8-b8fa-bccfe862bd76" providerId="ADAL" clId="{36BD4959-492F-ED48-B769-2DCD6FC74D63}" dt="2021-10-20T14:39:59.427" v="2256" actId="113"/>
        <pc:sldMkLst>
          <pc:docMk/>
          <pc:sldMk cId="503217726" sldId="518"/>
        </pc:sldMkLst>
        <pc:spChg chg="mod">
          <ac:chgData name="Camila Pedroso Estevam de Souza" userId="b5660281-9870-4af8-b8fa-bccfe862bd76" providerId="ADAL" clId="{36BD4959-492F-ED48-B769-2DCD6FC74D63}" dt="2021-10-20T14:39:59.427" v="2256" actId="113"/>
          <ac:spMkLst>
            <pc:docMk/>
            <pc:sldMk cId="503217726" sldId="518"/>
            <ac:spMk id="2" creationId="{82F0FA92-C3E7-5542-9DC4-65A19CEBE664}"/>
          </ac:spMkLst>
        </pc:spChg>
        <pc:spChg chg="del">
          <ac:chgData name="Camila Pedroso Estevam de Souza" userId="b5660281-9870-4af8-b8fa-bccfe862bd76" providerId="ADAL" clId="{36BD4959-492F-ED48-B769-2DCD6FC74D63}" dt="2021-10-20T14:37:37.128" v="2245" actId="478"/>
          <ac:spMkLst>
            <pc:docMk/>
            <pc:sldMk cId="503217726" sldId="518"/>
            <ac:spMk id="3" creationId="{151BD700-2697-9746-A1A0-4F9410BAFF1B}"/>
          </ac:spMkLst>
        </pc:spChg>
      </pc:sldChg>
      <pc:sldChg chg="delSp modSp add mod">
        <pc:chgData name="Camila Pedroso Estevam de Souza" userId="b5660281-9870-4af8-b8fa-bccfe862bd76" providerId="ADAL" clId="{36BD4959-492F-ED48-B769-2DCD6FC74D63}" dt="2021-10-20T14:40:30.029" v="2269" actId="478"/>
        <pc:sldMkLst>
          <pc:docMk/>
          <pc:sldMk cId="0" sldId="519"/>
        </pc:sldMkLst>
        <pc:spChg chg="del">
          <ac:chgData name="Camila Pedroso Estevam de Souza" userId="b5660281-9870-4af8-b8fa-bccfe862bd76" providerId="ADAL" clId="{36BD4959-492F-ED48-B769-2DCD6FC74D63}" dt="2021-10-20T14:40:30.029" v="2269" actId="478"/>
          <ac:spMkLst>
            <pc:docMk/>
            <pc:sldMk cId="0" sldId="519"/>
            <ac:spMk id="32770" creationId="{E3EB986F-41A8-2242-9246-2252DF893DB0}"/>
          </ac:spMkLst>
        </pc:spChg>
        <pc:spChg chg="mod">
          <ac:chgData name="Camila Pedroso Estevam de Souza" userId="b5660281-9870-4af8-b8fa-bccfe862bd76" providerId="ADAL" clId="{36BD4959-492F-ED48-B769-2DCD6FC74D63}" dt="2021-10-20T14:40:09.069" v="2258" actId="20577"/>
          <ac:spMkLst>
            <pc:docMk/>
            <pc:sldMk cId="0" sldId="519"/>
            <ac:spMk id="32771" creationId="{F8EAB896-A676-FD4F-BF5E-2F0F1DCE224C}"/>
          </ac:spMkLst>
        </pc:spChg>
        <pc:grpChg chg="del">
          <ac:chgData name="Camila Pedroso Estevam de Souza" userId="b5660281-9870-4af8-b8fa-bccfe862bd76" providerId="ADAL" clId="{36BD4959-492F-ED48-B769-2DCD6FC74D63}" dt="2021-10-20T14:40:11.111" v="2259" actId="478"/>
          <ac:grpSpMkLst>
            <pc:docMk/>
            <pc:sldMk cId="0" sldId="519"/>
            <ac:grpSpMk id="32772" creationId="{F3593101-8612-DC46-BC3F-12E872016E69}"/>
          </ac:grpSpMkLst>
        </pc:grpChg>
        <pc:grpChg chg="del">
          <ac:chgData name="Camila Pedroso Estevam de Souza" userId="b5660281-9870-4af8-b8fa-bccfe862bd76" providerId="ADAL" clId="{36BD4959-492F-ED48-B769-2DCD6FC74D63}" dt="2021-10-20T14:40:05.604" v="2257" actId="478"/>
          <ac:grpSpMkLst>
            <pc:docMk/>
            <pc:sldMk cId="0" sldId="519"/>
            <ac:grpSpMk id="32773" creationId="{80079203-03B8-7743-9C9B-84412D50B849}"/>
          </ac:grpSpMkLst>
        </pc:grpChg>
      </pc:sldChg>
      <pc:sldChg chg="delSp modSp add mod">
        <pc:chgData name="Camila Pedroso Estevam de Souza" userId="b5660281-9870-4af8-b8fa-bccfe862bd76" providerId="ADAL" clId="{36BD4959-492F-ED48-B769-2DCD6FC74D63}" dt="2021-10-20T14:40:27.523" v="2268" actId="478"/>
        <pc:sldMkLst>
          <pc:docMk/>
          <pc:sldMk cId="0" sldId="520"/>
        </pc:sldMkLst>
        <pc:spChg chg="del mod">
          <ac:chgData name="Camila Pedroso Estevam de Souza" userId="b5660281-9870-4af8-b8fa-bccfe862bd76" providerId="ADAL" clId="{36BD4959-492F-ED48-B769-2DCD6FC74D63}" dt="2021-10-20T14:40:27.523" v="2268" actId="478"/>
          <ac:spMkLst>
            <pc:docMk/>
            <pc:sldMk cId="0" sldId="520"/>
            <ac:spMk id="33794" creationId="{E0A5DE93-DA7C-5D40-921F-A33634EF7ED7}"/>
          </ac:spMkLst>
        </pc:spChg>
        <pc:spChg chg="mod">
          <ac:chgData name="Camila Pedroso Estevam de Souza" userId="b5660281-9870-4af8-b8fa-bccfe862bd76" providerId="ADAL" clId="{36BD4959-492F-ED48-B769-2DCD6FC74D63}" dt="2021-10-20T14:40:20.085" v="2263" actId="20577"/>
          <ac:spMkLst>
            <pc:docMk/>
            <pc:sldMk cId="0" sldId="520"/>
            <ac:spMk id="33797" creationId="{517007E8-12AB-9941-90ED-E73C55C3172A}"/>
          </ac:spMkLst>
        </pc:spChg>
        <pc:grpChg chg="del mod">
          <ac:chgData name="Camila Pedroso Estevam de Souza" userId="b5660281-9870-4af8-b8fa-bccfe862bd76" providerId="ADAL" clId="{36BD4959-492F-ED48-B769-2DCD6FC74D63}" dt="2021-10-20T14:40:24.030" v="2266" actId="478"/>
          <ac:grpSpMkLst>
            <pc:docMk/>
            <pc:sldMk cId="0" sldId="520"/>
            <ac:grpSpMk id="33795" creationId="{6CE9C4A6-49F2-D244-BB26-B32D36450A46}"/>
          </ac:grpSpMkLst>
        </pc:grpChg>
        <pc:grpChg chg="del">
          <ac:chgData name="Camila Pedroso Estevam de Souza" userId="b5660281-9870-4af8-b8fa-bccfe862bd76" providerId="ADAL" clId="{36BD4959-492F-ED48-B769-2DCD6FC74D63}" dt="2021-10-20T14:40:22.165" v="2264" actId="478"/>
          <ac:grpSpMkLst>
            <pc:docMk/>
            <pc:sldMk cId="0" sldId="520"/>
            <ac:grpSpMk id="33796" creationId="{D196A1EE-7161-C245-A23C-29BBDEE1C9B4}"/>
          </ac:grpSpMkLst>
        </pc:grpChg>
      </pc:sldChg>
      <pc:sldChg chg="delSp modSp add mod">
        <pc:chgData name="Camila Pedroso Estevam de Souza" userId="b5660281-9870-4af8-b8fa-bccfe862bd76" providerId="ADAL" clId="{36BD4959-492F-ED48-B769-2DCD6FC74D63}" dt="2021-10-20T14:40:42.947" v="2275" actId="20577"/>
        <pc:sldMkLst>
          <pc:docMk/>
          <pc:sldMk cId="0" sldId="521"/>
        </pc:sldMkLst>
        <pc:spChg chg="del">
          <ac:chgData name="Camila Pedroso Estevam de Souza" userId="b5660281-9870-4af8-b8fa-bccfe862bd76" providerId="ADAL" clId="{36BD4959-492F-ED48-B769-2DCD6FC74D63}" dt="2021-10-20T14:40:38.147" v="2270" actId="478"/>
          <ac:spMkLst>
            <pc:docMk/>
            <pc:sldMk cId="0" sldId="521"/>
            <ac:spMk id="34818" creationId="{FA13488D-7025-6244-B80D-453C1F4AE43C}"/>
          </ac:spMkLst>
        </pc:spChg>
        <pc:spChg chg="mod">
          <ac:chgData name="Camila Pedroso Estevam de Souza" userId="b5660281-9870-4af8-b8fa-bccfe862bd76" providerId="ADAL" clId="{36BD4959-492F-ED48-B769-2DCD6FC74D63}" dt="2021-10-20T14:40:42.947" v="2275" actId="20577"/>
          <ac:spMkLst>
            <pc:docMk/>
            <pc:sldMk cId="0" sldId="521"/>
            <ac:spMk id="34821" creationId="{21775F74-699B-504E-B7E6-42A87C7EEE79}"/>
          </ac:spMkLst>
        </pc:spChg>
        <pc:grpChg chg="del mod">
          <ac:chgData name="Camila Pedroso Estevam de Souza" userId="b5660281-9870-4af8-b8fa-bccfe862bd76" providerId="ADAL" clId="{36BD4959-492F-ED48-B769-2DCD6FC74D63}" dt="2021-10-20T14:40:39.534" v="2272" actId="478"/>
          <ac:grpSpMkLst>
            <pc:docMk/>
            <pc:sldMk cId="0" sldId="521"/>
            <ac:grpSpMk id="34819" creationId="{35CD03E0-C410-9349-B833-37A9D1312188}"/>
          </ac:grpSpMkLst>
        </pc:grpChg>
        <pc:grpChg chg="del">
          <ac:chgData name="Camila Pedroso Estevam de Souza" userId="b5660281-9870-4af8-b8fa-bccfe862bd76" providerId="ADAL" clId="{36BD4959-492F-ED48-B769-2DCD6FC74D63}" dt="2021-10-20T14:40:40.749" v="2273" actId="478"/>
          <ac:grpSpMkLst>
            <pc:docMk/>
            <pc:sldMk cId="0" sldId="521"/>
            <ac:grpSpMk id="34820" creationId="{E7FF05EA-6F9C-FD4E-9664-2CF93B7B13FC}"/>
          </ac:grpSpMkLst>
        </pc:grpChg>
      </pc:sldChg>
      <pc:sldChg chg="addSp delSp modSp add mod">
        <pc:chgData name="Camila Pedroso Estevam de Souza" userId="b5660281-9870-4af8-b8fa-bccfe862bd76" providerId="ADAL" clId="{36BD4959-492F-ED48-B769-2DCD6FC74D63}" dt="2021-10-20T14:59:36.739" v="2750" actId="20577"/>
        <pc:sldMkLst>
          <pc:docMk/>
          <pc:sldMk cId="2827330687" sldId="522"/>
        </pc:sldMkLst>
        <pc:spChg chg="add del">
          <ac:chgData name="Camila Pedroso Estevam de Souza" userId="b5660281-9870-4af8-b8fa-bccfe862bd76" providerId="ADAL" clId="{36BD4959-492F-ED48-B769-2DCD6FC74D63}" dt="2021-10-20T14:55:18.917" v="2532" actId="478"/>
          <ac:spMkLst>
            <pc:docMk/>
            <pc:sldMk cId="2827330687" sldId="522"/>
            <ac:spMk id="2" creationId="{5896F34A-458F-7249-86F7-6BF659A0BC8F}"/>
          </ac:spMkLst>
        </pc:spChg>
        <pc:spChg chg="add del">
          <ac:chgData name="Camila Pedroso Estevam de Souza" userId="b5660281-9870-4af8-b8fa-bccfe862bd76" providerId="ADAL" clId="{36BD4959-492F-ED48-B769-2DCD6FC74D63}" dt="2021-10-20T14:55:18.433" v="2531" actId="478"/>
          <ac:spMkLst>
            <pc:docMk/>
            <pc:sldMk cId="2827330687" sldId="522"/>
            <ac:spMk id="3" creationId="{B366BED6-0D20-1744-8F01-023F8855B58E}"/>
          </ac:spMkLst>
        </pc:spChg>
        <pc:spChg chg="mod">
          <ac:chgData name="Camila Pedroso Estevam de Souza" userId="b5660281-9870-4af8-b8fa-bccfe862bd76" providerId="ADAL" clId="{36BD4959-492F-ED48-B769-2DCD6FC74D63}" dt="2021-10-20T14:56:41.989" v="2663" actId="1076"/>
          <ac:spMkLst>
            <pc:docMk/>
            <pc:sldMk cId="2827330687" sldId="522"/>
            <ac:spMk id="11" creationId="{63A27BAB-E71B-5144-BA0C-51A682AB96FC}"/>
          </ac:spMkLst>
        </pc:spChg>
        <pc:spChg chg="mod">
          <ac:chgData name="Camila Pedroso Estevam de Souza" userId="b5660281-9870-4af8-b8fa-bccfe862bd76" providerId="ADAL" clId="{36BD4959-492F-ED48-B769-2DCD6FC74D63}" dt="2021-10-20T14:59:36.739" v="2750" actId="20577"/>
          <ac:spMkLst>
            <pc:docMk/>
            <pc:sldMk cId="2827330687" sldId="522"/>
            <ac:spMk id="25601" creationId="{00000000-0000-0000-0000-000000000000}"/>
          </ac:spMkLst>
        </pc:spChg>
        <pc:picChg chg="add del">
          <ac:chgData name="Camila Pedroso Estevam de Souza" userId="b5660281-9870-4af8-b8fa-bccfe862bd76" providerId="ADAL" clId="{36BD4959-492F-ED48-B769-2DCD6FC74D63}" dt="2021-10-20T14:55:19.384" v="2533" actId="478"/>
          <ac:picMkLst>
            <pc:docMk/>
            <pc:sldMk cId="2827330687" sldId="522"/>
            <ac:picMk id="10" creationId="{28C411DE-6B18-6847-B62E-7165DAE8D55D}"/>
          </ac:picMkLst>
        </pc:picChg>
      </pc:sldChg>
      <pc:sldChg chg="addSp modSp add mod">
        <pc:chgData name="Camila Pedroso Estevam de Souza" userId="b5660281-9870-4af8-b8fa-bccfe862bd76" providerId="ADAL" clId="{36BD4959-492F-ED48-B769-2DCD6FC74D63}" dt="2021-10-20T14:59:29.069" v="2747" actId="20577"/>
        <pc:sldMkLst>
          <pc:docMk/>
          <pc:sldMk cId="3521624341" sldId="523"/>
        </pc:sldMkLst>
        <pc:spChg chg="mod">
          <ac:chgData name="Camila Pedroso Estevam de Souza" userId="b5660281-9870-4af8-b8fa-bccfe862bd76" providerId="ADAL" clId="{36BD4959-492F-ED48-B769-2DCD6FC74D63}" dt="2021-10-20T14:51:38.957" v="2430" actId="1076"/>
          <ac:spMkLst>
            <pc:docMk/>
            <pc:sldMk cId="3521624341" sldId="523"/>
            <ac:spMk id="2" creationId="{5896F34A-458F-7249-86F7-6BF659A0BC8F}"/>
          </ac:spMkLst>
        </pc:spChg>
        <pc:spChg chg="mod">
          <ac:chgData name="Camila Pedroso Estevam de Souza" userId="b5660281-9870-4af8-b8fa-bccfe862bd76" providerId="ADAL" clId="{36BD4959-492F-ED48-B769-2DCD6FC74D63}" dt="2021-10-20T14:53:21.964" v="2507"/>
          <ac:spMkLst>
            <pc:docMk/>
            <pc:sldMk cId="3521624341" sldId="523"/>
            <ac:spMk id="3" creationId="{B366BED6-0D20-1744-8F01-023F8855B58E}"/>
          </ac:spMkLst>
        </pc:spChg>
        <pc:spChg chg="add mod">
          <ac:chgData name="Camila Pedroso Estevam de Souza" userId="b5660281-9870-4af8-b8fa-bccfe862bd76" providerId="ADAL" clId="{36BD4959-492F-ED48-B769-2DCD6FC74D63}" dt="2021-10-20T14:54:03.836" v="2521" actId="20577"/>
          <ac:spMkLst>
            <pc:docMk/>
            <pc:sldMk cId="3521624341" sldId="523"/>
            <ac:spMk id="4" creationId="{695FACFF-304A-0F40-A153-580CC849BCA8}"/>
          </ac:spMkLst>
        </pc:spChg>
        <pc:spChg chg="mod">
          <ac:chgData name="Camila Pedroso Estevam de Souza" userId="b5660281-9870-4af8-b8fa-bccfe862bd76" providerId="ADAL" clId="{36BD4959-492F-ED48-B769-2DCD6FC74D63}" dt="2021-10-20T14:59:29.069" v="2747" actId="20577"/>
          <ac:spMkLst>
            <pc:docMk/>
            <pc:sldMk cId="3521624341" sldId="523"/>
            <ac:spMk id="25601" creationId="{00000000-0000-0000-0000-000000000000}"/>
          </ac:spMkLst>
        </pc:spChg>
        <pc:picChg chg="add mod">
          <ac:chgData name="Camila Pedroso Estevam de Souza" userId="b5660281-9870-4af8-b8fa-bccfe862bd76" providerId="ADAL" clId="{36BD4959-492F-ED48-B769-2DCD6FC74D63}" dt="2021-10-20T14:51:52.959" v="2434" actId="1076"/>
          <ac:picMkLst>
            <pc:docMk/>
            <pc:sldMk cId="3521624341" sldId="523"/>
            <ac:picMk id="6" creationId="{25BAEEF3-FD0B-0747-B3D6-BA45922FA011}"/>
          </ac:picMkLst>
        </pc:picChg>
        <pc:cxnChg chg="add mod">
          <ac:chgData name="Camila Pedroso Estevam de Souza" userId="b5660281-9870-4af8-b8fa-bccfe862bd76" providerId="ADAL" clId="{36BD4959-492F-ED48-B769-2DCD6FC74D63}" dt="2021-10-20T14:54:11.270" v="2522" actId="14100"/>
          <ac:cxnSpMkLst>
            <pc:docMk/>
            <pc:sldMk cId="3521624341" sldId="523"/>
            <ac:cxnSpMk id="8" creationId="{97D6A008-4E24-C542-9EE0-C6C0F64199E2}"/>
          </ac:cxnSpMkLst>
        </pc:cxnChg>
      </pc:sldChg>
      <pc:sldChg chg="delSp modSp add mod">
        <pc:chgData name="Camila Pedroso Estevam de Souza" userId="b5660281-9870-4af8-b8fa-bccfe862bd76" providerId="ADAL" clId="{36BD4959-492F-ED48-B769-2DCD6FC74D63}" dt="2021-10-20T14:59:20.163" v="2746" actId="20577"/>
        <pc:sldMkLst>
          <pc:docMk/>
          <pc:sldMk cId="485637990" sldId="524"/>
        </pc:sldMkLst>
        <pc:spChg chg="del">
          <ac:chgData name="Camila Pedroso Estevam de Souza" userId="b5660281-9870-4af8-b8fa-bccfe862bd76" providerId="ADAL" clId="{36BD4959-492F-ED48-B769-2DCD6FC74D63}" dt="2021-10-20T14:54:27.881" v="2526" actId="478"/>
          <ac:spMkLst>
            <pc:docMk/>
            <pc:sldMk cId="485637990" sldId="524"/>
            <ac:spMk id="4" creationId="{695FACFF-304A-0F40-A153-580CC849BCA8}"/>
          </ac:spMkLst>
        </pc:spChg>
        <pc:spChg chg="mod">
          <ac:chgData name="Camila Pedroso Estevam de Souza" userId="b5660281-9870-4af8-b8fa-bccfe862bd76" providerId="ADAL" clId="{36BD4959-492F-ED48-B769-2DCD6FC74D63}" dt="2021-10-20T14:59:20.163" v="2746" actId="20577"/>
          <ac:spMkLst>
            <pc:docMk/>
            <pc:sldMk cId="485637990" sldId="524"/>
            <ac:spMk id="25601" creationId="{00000000-0000-0000-0000-000000000000}"/>
          </ac:spMkLst>
        </pc:spChg>
        <pc:picChg chg="del">
          <ac:chgData name="Camila Pedroso Estevam de Souza" userId="b5660281-9870-4af8-b8fa-bccfe862bd76" providerId="ADAL" clId="{36BD4959-492F-ED48-B769-2DCD6FC74D63}" dt="2021-10-20T14:54:25.161" v="2524" actId="478"/>
          <ac:picMkLst>
            <pc:docMk/>
            <pc:sldMk cId="485637990" sldId="524"/>
            <ac:picMk id="6" creationId="{25BAEEF3-FD0B-0747-B3D6-BA45922FA011}"/>
          </ac:picMkLst>
        </pc:picChg>
        <pc:cxnChg chg="del">
          <ac:chgData name="Camila Pedroso Estevam de Souza" userId="b5660281-9870-4af8-b8fa-bccfe862bd76" providerId="ADAL" clId="{36BD4959-492F-ED48-B769-2DCD6FC74D63}" dt="2021-10-20T14:54:26.205" v="2525" actId="478"/>
          <ac:cxnSpMkLst>
            <pc:docMk/>
            <pc:sldMk cId="485637990" sldId="524"/>
            <ac:cxnSpMk id="8" creationId="{97D6A008-4E24-C542-9EE0-C6C0F64199E2}"/>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51FD380F-7AC8-44A6-9054-C4E71B15835A}" type="datetimeFigureOut">
              <a:rPr lang="en-US" smtClean="0"/>
              <a:t>10/20/21</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81E99801-A2A3-498D-8FC5-8C5A5A5501DD}" type="slidenum">
              <a:rPr lang="en-US" smtClean="0"/>
              <a:t>‹#›</a:t>
            </a:fld>
            <a:endParaRPr lang="en-US"/>
          </a:p>
        </p:txBody>
      </p:sp>
    </p:spTree>
    <p:extLst>
      <p:ext uri="{BB962C8B-B14F-4D97-AF65-F5344CB8AC3E}">
        <p14:creationId xmlns:p14="http://schemas.microsoft.com/office/powerpoint/2010/main" val="1083736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6482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D8B5C72A-7EE3-455A-95E1-A79A80A99B89}" type="datetime1">
              <a:rPr lang="en-US"/>
              <a:pPr/>
              <a:t>10/20/21</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7005B84-EFC2-4FBC-92CC-9968AC703331}" type="slidenum">
              <a:rPr lang="en-US"/>
              <a:pPr/>
              <a:t>‹#›</a:t>
            </a:fld>
            <a:endParaRPr lang="en-US"/>
          </a:p>
        </p:txBody>
      </p:sp>
    </p:spTree>
    <p:extLst>
      <p:ext uri="{BB962C8B-B14F-4D97-AF65-F5344CB8AC3E}">
        <p14:creationId xmlns:p14="http://schemas.microsoft.com/office/powerpoint/2010/main" val="205320723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endParaRPr lang="en-US" dirty="0">
              <a:ea typeface="ＭＳ Ｐゴシック" pitchFamily="34" charset="-128"/>
            </a:endParaRPr>
          </a:p>
        </p:txBody>
      </p:sp>
      <p:sp>
        <p:nvSpPr>
          <p:cNvPr id="4" name="Slide Number Placeholder 3"/>
          <p:cNvSpPr>
            <a:spLocks noGrp="1"/>
          </p:cNvSpPr>
          <p:nvPr>
            <p:ph type="sldNum" sz="quarter" idx="5"/>
          </p:nvPr>
        </p:nvSpPr>
        <p:spPr/>
        <p:txBody>
          <a:bodyPr/>
          <a:lstStyle/>
          <a:p>
            <a:fld id="{77005B84-EFC2-4FBC-92CC-9968AC703331}" type="slidenum">
              <a:rPr lang="en-US" smtClean="0"/>
              <a:pPr/>
              <a:t>1</a:t>
            </a:fld>
            <a:endParaRPr lang="en-US"/>
          </a:p>
        </p:txBody>
      </p:sp>
    </p:spTree>
    <p:extLst>
      <p:ext uri="{BB962C8B-B14F-4D97-AF65-F5344CB8AC3E}">
        <p14:creationId xmlns:p14="http://schemas.microsoft.com/office/powerpoint/2010/main" val="337053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7005B84-EFC2-4FBC-92CC-9968AC703331}" type="slidenum">
              <a:rPr lang="en-US" smtClean="0"/>
              <a:pPr/>
              <a:t>9</a:t>
            </a:fld>
            <a:endParaRPr lang="en-US"/>
          </a:p>
        </p:txBody>
      </p:sp>
    </p:spTree>
    <p:extLst>
      <p:ext uri="{BB962C8B-B14F-4D97-AF65-F5344CB8AC3E}">
        <p14:creationId xmlns:p14="http://schemas.microsoft.com/office/powerpoint/2010/main" val="2605577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7005B84-EFC2-4FBC-92CC-9968AC703331}" type="slidenum">
              <a:rPr lang="en-US" smtClean="0"/>
              <a:pPr/>
              <a:t>10</a:t>
            </a:fld>
            <a:endParaRPr lang="en-US"/>
          </a:p>
        </p:txBody>
      </p:sp>
    </p:spTree>
    <p:extLst>
      <p:ext uri="{BB962C8B-B14F-4D97-AF65-F5344CB8AC3E}">
        <p14:creationId xmlns:p14="http://schemas.microsoft.com/office/powerpoint/2010/main" val="3631074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6418D6E-E66A-4919-B8C4-794405EBF68D}" type="datetime1">
              <a:rPr lang="en-US" smtClean="0"/>
              <a:t>10/20/21</a:t>
            </a:fld>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fld id="{7750E41B-DC42-417E-A0B7-C87892EBBF6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E8016F-42FB-4D62-B82F-ABD367897C5E}" type="datetime1">
              <a:rPr lang="en-US" smtClean="0"/>
              <a:t>10/20/21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BC1030A-EB1B-42D9-B220-F99C6FD47E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0F90DEF-62EB-4796-8557-B9F25F7F2F0B}" type="datetime1">
              <a:rPr lang="en-US" smtClean="0"/>
              <a:t>10/20/21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3306013-A07E-4B62-B6E9-BA87B56EB29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450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6715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85800" y="6248400"/>
            <a:ext cx="1905000" cy="457200"/>
          </a:xfrm>
        </p:spPr>
        <p:txBody>
          <a:bodyPr/>
          <a:lstStyle>
            <a:lvl1pPr fontAlgn="auto">
              <a:spcBef>
                <a:spcPts val="0"/>
              </a:spcBef>
              <a:spcAft>
                <a:spcPts val="0"/>
              </a:spcAft>
              <a:defRPr>
                <a:latin typeface="+mn-lt"/>
                <a:ea typeface="+mn-ea"/>
                <a:cs typeface="+mn-cs"/>
              </a:defRPr>
            </a:lvl1pPr>
          </a:lstStyle>
          <a:p>
            <a:pPr>
              <a:defRPr/>
            </a:pPr>
            <a:fld id="{E2B5138A-2A97-4458-8FAC-7629B634CEC7}" type="datetime1">
              <a:rPr lang="en-US" smtClean="0"/>
              <a:t>10/20/21</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EF89CCF6-56AA-4795-BFE1-7F9B2D15B418}" type="slidenum">
              <a:rPr lang="en-US"/>
              <a:pPr/>
              <a:t>‹#›</a:t>
            </a:fld>
            <a:endParaRPr lang="en-US"/>
          </a:p>
        </p:txBody>
      </p:sp>
    </p:spTree>
    <p:extLst>
      <p:ext uri="{BB962C8B-B14F-4D97-AF65-F5344CB8AC3E}">
        <p14:creationId xmlns:p14="http://schemas.microsoft.com/office/powerpoint/2010/main" val="2474866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fontAlgn="auto">
              <a:spcBef>
                <a:spcPts val="0"/>
              </a:spcBef>
              <a:spcAft>
                <a:spcPts val="0"/>
              </a:spcAft>
              <a:defRPr>
                <a:latin typeface="+mn-lt"/>
                <a:ea typeface="+mn-ea"/>
                <a:cs typeface="+mn-cs"/>
              </a:defRPr>
            </a:lvl1pPr>
          </a:lstStyle>
          <a:p>
            <a:pPr>
              <a:defRPr/>
            </a:pPr>
            <a:fld id="{581CCFF5-2DE3-47D6-9C41-8F2BC17CBFB1}" type="datetime1">
              <a:rPr lang="en-US" smtClean="0"/>
              <a:t>10/20/21</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B4495E41-8E06-474C-A6EF-7A137F05985D}" type="slidenum">
              <a:rPr lang="en-US"/>
              <a:pPr/>
              <a:t>‹#›</a:t>
            </a:fld>
            <a:endParaRPr lang="en-US"/>
          </a:p>
        </p:txBody>
      </p:sp>
    </p:spTree>
    <p:extLst>
      <p:ext uri="{BB962C8B-B14F-4D97-AF65-F5344CB8AC3E}">
        <p14:creationId xmlns:p14="http://schemas.microsoft.com/office/powerpoint/2010/main" val="1956829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AA70DA-0F07-4862-A690-0323927FD835}" type="datetime1">
              <a:rPr lang="en-US" smtClean="0"/>
              <a:t>10/20/21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B9E36B2-B467-4880-AB23-8F1A06B4F20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738CD0A-595D-4387-A0AB-11A251F59708}" type="datetime1">
              <a:rPr lang="en-US" smtClean="0"/>
              <a:t>10/20/21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D7284A2-600D-45DC-90E1-4B77835C7B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F9F79CE-290B-4AA7-AA83-343D3EB7E367}" type="datetime1">
              <a:rPr lang="en-US" smtClean="0"/>
              <a:t>10/20/21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07EBC45-FA2A-4F7D-9726-107463EE86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71DAB69-99AB-42D3-B60D-B4801F69FE77}" type="datetime1">
              <a:rPr lang="en-US" smtClean="0"/>
              <a:t>10/20/21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F0EC9DC8-80F5-4DB1-8B11-0234F6F87F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B5B9A50-F3CC-4021-AD5D-EC3DEDE05849}" type="datetime1">
              <a:rPr lang="en-US" smtClean="0"/>
              <a:t>10/20/21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A8BFC0E0-2D67-4F09-9805-E820004D83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8E5271-0828-4A81-A1B3-62495759E2D5}" type="datetime1">
              <a:rPr lang="en-US" smtClean="0"/>
              <a:t>10/20/21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C4782F01-9F1B-4D00-8A3D-B52C881BB6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9F4D8B-EEE5-437A-8C8C-CFF6AA9EA185}" type="datetime1">
              <a:rPr lang="en-US" smtClean="0"/>
              <a:t>10/20/21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FAA9381-81E4-45CA-81DC-B46CB546C9D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BA6C987-2264-4AB9-B198-296751BBD8B3}" type="datetime1">
              <a:rPr lang="en-US" smtClean="0"/>
              <a:t>10/20/21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CF2A003-8710-4CD4-8110-33E468165A8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AE41169-E5A6-4C5B-8ABB-39AA49CCA40E}" type="datetime1">
              <a:rPr lang="en-US" smtClean="0"/>
              <a:t>10/20/21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C8D743-E708-45B6-8E91-6185BD036C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 id="2147484065" r:id="rId12"/>
    <p:sldLayoutId id="2147484066" r:id="rId13"/>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3E4D-FE90-419E-A2D2-62CFEEBEFC31}"/>
              </a:ext>
            </a:extLst>
          </p:cNvPr>
          <p:cNvSpPr>
            <a:spLocks noGrp="1"/>
          </p:cNvSpPr>
          <p:nvPr>
            <p:ph type="ctrTitle"/>
          </p:nvPr>
        </p:nvSpPr>
        <p:spPr>
          <a:xfrm>
            <a:off x="530351" y="1015999"/>
            <a:ext cx="7956423" cy="2692401"/>
          </a:xfrm>
        </p:spPr>
        <p:txBody>
          <a:bodyPr>
            <a:noAutofit/>
          </a:bodyPr>
          <a:lstStyle/>
          <a:p>
            <a:pPr algn="ctr"/>
            <a:r>
              <a:rPr lang="en-US" sz="5000" b="0" dirty="0">
                <a:solidFill>
                  <a:schemeClr val="tx1"/>
                </a:solidFill>
                <a:effectLst/>
                <a:latin typeface="+mn-lt"/>
                <a:ea typeface="Garamond"/>
                <a:cs typeface="Arial" panose="020B0604020202020204" pitchFamily="34" charset="0"/>
                <a:sym typeface="Garamond"/>
              </a:rPr>
              <a:t>The Basic Practice of Statistics</a:t>
            </a:r>
            <a:br>
              <a:rPr lang="en-US" sz="5000" b="0" dirty="0">
                <a:solidFill>
                  <a:schemeClr val="tx1"/>
                </a:solidFill>
                <a:effectLst/>
                <a:latin typeface="+mn-lt"/>
                <a:ea typeface="Garamond"/>
                <a:cs typeface="Arial" panose="020B0604020202020204" pitchFamily="34" charset="0"/>
                <a:sym typeface="Garamond"/>
              </a:rPr>
            </a:br>
            <a:r>
              <a:rPr lang="en-US" sz="5000" b="0" dirty="0">
                <a:solidFill>
                  <a:schemeClr val="tx1"/>
                </a:solidFill>
                <a:effectLst/>
                <a:latin typeface="+mn-lt"/>
                <a:ea typeface="Garamond"/>
                <a:cs typeface="Arial" panose="020B0604020202020204" pitchFamily="34" charset="0"/>
                <a:sym typeface="Garamond"/>
              </a:rPr>
              <a:t>Ninth Edition</a:t>
            </a:r>
            <a:br>
              <a:rPr lang="en-US" sz="5000" dirty="0">
                <a:latin typeface="+mn-lt"/>
                <a:ea typeface="Garamond"/>
                <a:cs typeface="Garamond"/>
                <a:sym typeface="Garamond"/>
              </a:rPr>
            </a:br>
            <a:r>
              <a:rPr lang="en-US" sz="3500" b="0" dirty="0">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David S. Moore		William I. </a:t>
            </a:r>
            <a:r>
              <a:rPr lang="en-US" sz="3500" b="0" dirty="0" err="1">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Notz</a:t>
            </a:r>
            <a:r>
              <a:rPr lang="en-US" sz="3500" b="0" dirty="0">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 </a:t>
            </a:r>
            <a:endParaRPr lang="en-AU" sz="3500" b="0" dirty="0">
              <a:solidFill>
                <a:schemeClr val="tx1"/>
              </a:solidFill>
              <a:effectLst>
                <a:outerShdw blurRad="38100" dist="38100" dir="2700000" algn="tl">
                  <a:srgbClr val="000000">
                    <a:alpha val="43137"/>
                  </a:srgbClr>
                </a:outerShdw>
              </a:effectLst>
              <a:latin typeface="+mn-lt"/>
              <a:cs typeface="Arial" panose="020B0604020202020204" pitchFamily="34" charset="0"/>
            </a:endParaRPr>
          </a:p>
        </p:txBody>
      </p:sp>
      <p:sp>
        <p:nvSpPr>
          <p:cNvPr id="5" name="Subtitle 4">
            <a:extLst>
              <a:ext uri="{FF2B5EF4-FFF2-40B4-BE49-F238E27FC236}">
                <a16:creationId xmlns:a16="http://schemas.microsoft.com/office/drawing/2014/main" id="{D1202B21-A31C-412A-929E-65FCF60356E8}"/>
              </a:ext>
            </a:extLst>
          </p:cNvPr>
          <p:cNvSpPr>
            <a:spLocks noGrp="1"/>
          </p:cNvSpPr>
          <p:nvPr>
            <p:ph type="subTitle" idx="1"/>
          </p:nvPr>
        </p:nvSpPr>
        <p:spPr>
          <a:xfrm>
            <a:off x="533400" y="4089400"/>
            <a:ext cx="7854696" cy="1752600"/>
          </a:xfrm>
        </p:spPr>
        <p:txBody>
          <a:bodyPr>
            <a:normAutofit lnSpcReduction="10000"/>
          </a:bodyPr>
          <a:lstStyle/>
          <a:p>
            <a:pPr lvl="0" algn="ctr">
              <a:spcBef>
                <a:spcPts val="0"/>
              </a:spcBef>
              <a:buSzPts val="1300"/>
            </a:pPr>
            <a:r>
              <a:rPr lang="en-US" sz="3000" dirty="0">
                <a:latin typeface="Constantia (Body)"/>
                <a:cs typeface="Arial" panose="020B0604020202020204" pitchFamily="34" charset="0"/>
              </a:rPr>
              <a:t>Chapter 6</a:t>
            </a:r>
          </a:p>
          <a:p>
            <a:pPr lvl="0" algn="ctr">
              <a:spcBef>
                <a:spcPts val="0"/>
              </a:spcBef>
              <a:buSzPts val="1300"/>
            </a:pPr>
            <a:r>
              <a:rPr lang="en-US" sz="3000" dirty="0"/>
              <a:t>Two-Way Tables</a:t>
            </a:r>
            <a:endParaRPr lang="en-US" sz="3000" dirty="0">
              <a:latin typeface="Constantia (Body)"/>
              <a:cs typeface="Arial" panose="020B0604020202020204" pitchFamily="34" charset="0"/>
            </a:endParaRPr>
          </a:p>
          <a:p>
            <a:pPr lvl="0" algn="ctr">
              <a:spcBef>
                <a:spcPts val="0"/>
              </a:spcBef>
              <a:buSzPts val="1300"/>
            </a:pPr>
            <a:endParaRPr lang="en-US" sz="3000" dirty="0">
              <a:latin typeface="Constantia (Body)"/>
              <a:cs typeface="Arial" panose="020B0604020202020204" pitchFamily="34" charset="0"/>
            </a:endParaRPr>
          </a:p>
          <a:p>
            <a:pPr lvl="0" algn="ctr">
              <a:spcBef>
                <a:spcPts val="0"/>
              </a:spcBef>
              <a:buSzPts val="1300"/>
            </a:pPr>
            <a:r>
              <a:rPr lang="en-US" sz="3000" dirty="0">
                <a:latin typeface="Constantia (Body)"/>
                <a:cs typeface="Arial" panose="020B0604020202020204" pitchFamily="34" charset="0"/>
              </a:rPr>
              <a:t>Lecture Slides</a:t>
            </a:r>
          </a:p>
          <a:p>
            <a:endParaRPr lang="en-AU" dirty="0"/>
          </a:p>
        </p:txBody>
      </p:sp>
      <p:sp>
        <p:nvSpPr>
          <p:cNvPr id="6" name="Google Shape;61;p1">
            <a:extLst>
              <a:ext uri="{FF2B5EF4-FFF2-40B4-BE49-F238E27FC236}">
                <a16:creationId xmlns:a16="http://schemas.microsoft.com/office/drawing/2014/main" id="{83FA53AE-898A-463C-BBEE-2D0939AEFF53}"/>
              </a:ext>
            </a:extLst>
          </p:cNvPr>
          <p:cNvSpPr txBox="1"/>
          <p:nvPr/>
        </p:nvSpPr>
        <p:spPr>
          <a:xfrm>
            <a:off x="5715000" y="6223000"/>
            <a:ext cx="3181350" cy="304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dirty="0">
                <a:latin typeface="Arial"/>
                <a:ea typeface="Arial"/>
                <a:cs typeface="Arial"/>
                <a:sym typeface="Arial"/>
              </a:rPr>
              <a:t>© 2021 W. H. Freeman and Company</a:t>
            </a:r>
            <a:endParaRPr dirty="0"/>
          </a:p>
        </p:txBody>
      </p:sp>
    </p:spTree>
    <p:extLst>
      <p:ext uri="{BB962C8B-B14F-4D97-AF65-F5344CB8AC3E}">
        <p14:creationId xmlns:p14="http://schemas.microsoft.com/office/powerpoint/2010/main" val="282263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Rectangle 19"/>
          <p:cNvSpPr>
            <a:spLocks noGrp="1" noChangeArrowheads="1"/>
          </p:cNvSpPr>
          <p:nvPr>
            <p:ph type="title"/>
          </p:nvPr>
        </p:nvSpPr>
        <p:spPr>
          <a:xfrm>
            <a:off x="371903" y="275232"/>
            <a:ext cx="7772400" cy="1219200"/>
          </a:xfrm>
        </p:spPr>
        <p:txBody>
          <a:bodyPr>
            <a:normAutofit/>
          </a:bodyPr>
          <a:lstStyle/>
          <a:p>
            <a:pPr eaLnBrk="1" hangingPunct="1"/>
            <a:r>
              <a:rPr lang="en-US" sz="4000" dirty="0">
                <a:latin typeface="Gill Sans" charset="0"/>
                <a:ea typeface="ＭＳ Ｐゴシック" pitchFamily="34" charset="-128"/>
              </a:rPr>
              <a:t>Conditional distribution (2 of 6)</a:t>
            </a:r>
          </a:p>
        </p:txBody>
      </p:sp>
      <p:sp>
        <p:nvSpPr>
          <p:cNvPr id="24579" name="Rectangle 3"/>
          <p:cNvSpPr>
            <a:spLocks noGrp="1" noChangeArrowheads="1"/>
          </p:cNvSpPr>
          <p:nvPr>
            <p:ph sz="half" idx="2"/>
          </p:nvPr>
        </p:nvSpPr>
        <p:spPr>
          <a:xfrm>
            <a:off x="826395" y="1726057"/>
            <a:ext cx="7871965" cy="4869954"/>
          </a:xfrm>
        </p:spPr>
        <p:txBody>
          <a:bodyPr>
            <a:noAutofit/>
          </a:bodyPr>
          <a:lstStyle/>
          <a:p>
            <a:pPr marL="0" indent="0">
              <a:spcAft>
                <a:spcPts val="600"/>
              </a:spcAft>
              <a:buNone/>
            </a:pPr>
            <a:r>
              <a:rPr lang="en-US" sz="2400" dirty="0">
                <a:solidFill>
                  <a:srgbClr val="000000"/>
                </a:solidFill>
                <a:latin typeface="Arial" pitchFamily="34" charset="0"/>
                <a:ea typeface="ＭＳ Ｐゴシック" pitchFamily="34" charset="-128"/>
              </a:rPr>
              <a:t>A </a:t>
            </a:r>
            <a:r>
              <a:rPr lang="en-US" sz="2400" dirty="0">
                <a:solidFill>
                  <a:srgbClr val="A40000"/>
                </a:solidFill>
                <a:latin typeface="Arial" pitchFamily="34" charset="0"/>
                <a:ea typeface="ＭＳ Ｐゴシック" pitchFamily="34" charset="-128"/>
              </a:rPr>
              <a:t>segmented bar graph</a:t>
            </a:r>
            <a:r>
              <a:rPr lang="en-US" sz="2400" dirty="0">
                <a:solidFill>
                  <a:srgbClr val="000000"/>
                </a:solidFill>
                <a:latin typeface="Arial" pitchFamily="34" charset="0"/>
                <a:ea typeface="ＭＳ Ｐゴシック" pitchFamily="34" charset="-128"/>
              </a:rPr>
              <a:t> is a bar graph for presenting data about two categorical variables in which each bar is divided into parts. Each bar represents the observations that take a particular value of one variable, and the length of each part of the bar represents the proportion of those observations that take a specific value of the second variable.</a:t>
            </a:r>
          </a:p>
          <a:p>
            <a:pPr marL="0" indent="0">
              <a:spcAft>
                <a:spcPts val="600"/>
              </a:spcAft>
              <a:buNone/>
            </a:pPr>
            <a:endParaRPr lang="en-US" sz="2400" dirty="0">
              <a:solidFill>
                <a:srgbClr val="000000"/>
              </a:solidFill>
              <a:latin typeface="Arial" pitchFamily="34" charset="0"/>
              <a:ea typeface="ＭＳ Ｐゴシック" pitchFamily="34" charset="-128"/>
            </a:endParaRPr>
          </a:p>
          <a:p>
            <a:pPr marL="0" indent="0">
              <a:spcAft>
                <a:spcPts val="600"/>
              </a:spcAft>
              <a:buNone/>
            </a:pPr>
            <a:r>
              <a:rPr lang="en-US" sz="2400" dirty="0">
                <a:solidFill>
                  <a:srgbClr val="000000"/>
                </a:solidFill>
                <a:latin typeface="Arial" pitchFamily="34" charset="0"/>
                <a:ea typeface="ＭＳ Ｐゴシック" pitchFamily="34" charset="-128"/>
              </a:rPr>
              <a:t>A </a:t>
            </a:r>
            <a:r>
              <a:rPr lang="en-US" sz="2400" dirty="0">
                <a:solidFill>
                  <a:srgbClr val="A40000"/>
                </a:solidFill>
                <a:latin typeface="Arial" pitchFamily="34" charset="0"/>
                <a:ea typeface="ＭＳ Ｐゴシック" pitchFamily="34" charset="-128"/>
              </a:rPr>
              <a:t>mosaic plot</a:t>
            </a:r>
            <a:r>
              <a:rPr lang="en-US" sz="2400" dirty="0">
                <a:solidFill>
                  <a:srgbClr val="000000"/>
                </a:solidFill>
                <a:latin typeface="Arial" pitchFamily="34" charset="0"/>
                <a:ea typeface="ＭＳ Ｐゴシック" pitchFamily="34" charset="-128"/>
              </a:rPr>
              <a:t> is a segmented bar graph in which the width of each bar represents the proportion of all observations that fall into the category that the bar represents.</a:t>
            </a:r>
            <a:endParaRPr lang="en-US" sz="3000" dirty="0">
              <a:solidFill>
                <a:srgbClr val="000000"/>
              </a:solidFill>
              <a:latin typeface="Arial" pitchFamily="34" charset="0"/>
              <a:ea typeface="ＭＳ Ｐゴシック" pitchFamily="34" charset="-128"/>
            </a:endParaRPr>
          </a:p>
        </p:txBody>
      </p:sp>
      <p:cxnSp>
        <p:nvCxnSpPr>
          <p:cNvPr id="6" name="Straight Connector 5">
            <a:extLst>
              <a:ext uri="{FF2B5EF4-FFF2-40B4-BE49-F238E27FC236}">
                <a16:creationId xmlns:a16="http://schemas.microsoft.com/office/drawing/2014/main" id="{A2711E1C-5CFF-A94B-8171-48F30EFA0F35}"/>
              </a:ext>
            </a:extLst>
          </p:cNvPr>
          <p:cNvCxnSpPr/>
          <p:nvPr/>
        </p:nvCxnSpPr>
        <p:spPr>
          <a:xfrm>
            <a:off x="457200" y="1726057"/>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6F4A75D-F5BF-8547-A324-067616FA4100}"/>
              </a:ext>
            </a:extLst>
          </p:cNvPr>
          <p:cNvCxnSpPr/>
          <p:nvPr/>
        </p:nvCxnSpPr>
        <p:spPr>
          <a:xfrm>
            <a:off x="468760" y="4363750"/>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A0F4E96-1665-3F4D-9D82-A1CF18146A5A}"/>
              </a:ext>
            </a:extLst>
          </p:cNvPr>
          <p:cNvCxnSpPr/>
          <p:nvPr/>
        </p:nvCxnSpPr>
        <p:spPr>
          <a:xfrm>
            <a:off x="457200" y="4988169"/>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591898-7067-E546-A8A3-8B827F74BDF2}"/>
              </a:ext>
            </a:extLst>
          </p:cNvPr>
          <p:cNvCxnSpPr/>
          <p:nvPr/>
        </p:nvCxnSpPr>
        <p:spPr>
          <a:xfrm>
            <a:off x="457200" y="6482862"/>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408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172635" y="203200"/>
            <a:ext cx="8077200" cy="1020878"/>
          </a:xfrm>
        </p:spPr>
        <p:txBody>
          <a:bodyPr>
            <a:normAutofit/>
          </a:bodyPr>
          <a:lstStyle/>
          <a:p>
            <a:pPr eaLnBrk="1" hangingPunct="1">
              <a:lnSpc>
                <a:spcPct val="90000"/>
              </a:lnSpc>
            </a:pPr>
            <a:r>
              <a:rPr lang="en-US" sz="4000" dirty="0">
                <a:latin typeface="Gill Sans" charset="0"/>
                <a:ea typeface="ＭＳ Ｐゴシック" pitchFamily="34" charset="-128"/>
              </a:rPr>
              <a:t>Conditional distribution (3 of 6)</a:t>
            </a:r>
            <a:endParaRPr lang="en-US" sz="4000" dirty="0">
              <a:solidFill>
                <a:srgbClr val="33CCFF"/>
              </a:solidFill>
              <a:latin typeface="Gill Sans" charset="0"/>
              <a:ea typeface="ＭＳ Ｐゴシック" pitchFamily="34" charset="-128"/>
            </a:endParaRPr>
          </a:p>
        </p:txBody>
      </p:sp>
      <p:pic>
        <p:nvPicPr>
          <p:cNvPr id="10" name="Picture 9" descr="Two side-by-side bar graphs of sex and degrees conferred. Graph a plots percentage on the vertical axis, ranging from 0 to 60 by increments of 10, versus degree on the horizontal axis, with four degrees listed, Associate’s, Bachelor’s, Master’s, and Professional, Doctorate. Each degree has two side-by-side bars representing men and women, respectively. By degree, the percentage for each is as follows. Associate’s. Men, 25. Women, 27. Bachelor’s. Men, 50. Women, 48. Master’s. Men, 20.5. Women, 20. Professional, Doctorate. Men, 5. Women, 4. ">
            <a:extLst>
              <a:ext uri="{FF2B5EF4-FFF2-40B4-BE49-F238E27FC236}">
                <a16:creationId xmlns:a16="http://schemas.microsoft.com/office/drawing/2014/main" id="{28C411DE-6B18-6847-B62E-7165DAE8D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502" y="1327778"/>
            <a:ext cx="4527548" cy="2780665"/>
          </a:xfrm>
          <a:prstGeom prst="rect">
            <a:avLst/>
          </a:prstGeom>
        </p:spPr>
      </p:pic>
      <p:sp>
        <p:nvSpPr>
          <p:cNvPr id="2" name="Right Arrow 1">
            <a:extLst>
              <a:ext uri="{FF2B5EF4-FFF2-40B4-BE49-F238E27FC236}">
                <a16:creationId xmlns:a16="http://schemas.microsoft.com/office/drawing/2014/main" id="{5896F34A-458F-7249-86F7-6BF659A0BC8F}"/>
              </a:ext>
            </a:extLst>
          </p:cNvPr>
          <p:cNvSpPr/>
          <p:nvPr/>
        </p:nvSpPr>
        <p:spPr>
          <a:xfrm>
            <a:off x="4976719" y="2414280"/>
            <a:ext cx="1262717" cy="215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366BED6-0D20-1744-8F01-023F8855B58E}"/>
              </a:ext>
            </a:extLst>
          </p:cNvPr>
          <p:cNvSpPr txBox="1"/>
          <p:nvPr/>
        </p:nvSpPr>
        <p:spPr>
          <a:xfrm>
            <a:off x="6240769" y="1327778"/>
            <a:ext cx="2791968" cy="2585323"/>
          </a:xfrm>
          <a:prstGeom prst="rect">
            <a:avLst/>
          </a:prstGeom>
          <a:noFill/>
        </p:spPr>
        <p:txBody>
          <a:bodyPr wrap="square" rtlCol="0">
            <a:spAutoFit/>
          </a:bodyPr>
          <a:lstStyle/>
          <a:p>
            <a:r>
              <a:rPr lang="en-US" dirty="0"/>
              <a:t>Conditional distribution of </a:t>
            </a:r>
            <a:r>
              <a:rPr lang="en-US" b="1" dirty="0"/>
              <a:t>degree received given sex</a:t>
            </a:r>
          </a:p>
          <a:p>
            <a:pPr marL="285750" indent="-285750">
              <a:buFont typeface="Arial" panose="020B0604020202020204" pitchFamily="34" charset="0"/>
              <a:buChar char="•"/>
            </a:pPr>
            <a:r>
              <a:rPr lang="en-US" dirty="0"/>
              <a:t>Sum of the heights of the bars for mean should be 100%</a:t>
            </a:r>
          </a:p>
          <a:p>
            <a:pPr marL="285750" indent="-285750">
              <a:buFont typeface="Arial" panose="020B0604020202020204" pitchFamily="34" charset="0"/>
              <a:buChar char="•"/>
            </a:pPr>
            <a:r>
              <a:rPr lang="en-US" dirty="0"/>
              <a:t>Sum of the heights of the bars for women should be 100%</a:t>
            </a:r>
          </a:p>
        </p:txBody>
      </p:sp>
    </p:spTree>
    <p:extLst>
      <p:ext uri="{BB962C8B-B14F-4D97-AF65-F5344CB8AC3E}">
        <p14:creationId xmlns:p14="http://schemas.microsoft.com/office/powerpoint/2010/main" val="485637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172635" y="203200"/>
            <a:ext cx="8077200" cy="1020878"/>
          </a:xfrm>
        </p:spPr>
        <p:txBody>
          <a:bodyPr>
            <a:normAutofit/>
          </a:bodyPr>
          <a:lstStyle/>
          <a:p>
            <a:pPr eaLnBrk="1" hangingPunct="1">
              <a:lnSpc>
                <a:spcPct val="90000"/>
              </a:lnSpc>
            </a:pPr>
            <a:r>
              <a:rPr lang="en-US" sz="4000" dirty="0">
                <a:latin typeface="Gill Sans" charset="0"/>
                <a:ea typeface="ＭＳ Ｐゴシック" pitchFamily="34" charset="-128"/>
              </a:rPr>
              <a:t>Conditional distribution (4 of 6)</a:t>
            </a:r>
            <a:endParaRPr lang="en-US" sz="4000" dirty="0">
              <a:solidFill>
                <a:srgbClr val="33CCFF"/>
              </a:solidFill>
              <a:latin typeface="Gill Sans" charset="0"/>
              <a:ea typeface="ＭＳ Ｐゴシック" pitchFamily="34" charset="-128"/>
            </a:endParaRPr>
          </a:p>
        </p:txBody>
      </p:sp>
      <p:pic>
        <p:nvPicPr>
          <p:cNvPr id="10" name="Picture 9" descr="Two side-by-side bar graphs of sex and degrees conferred. Graph a plots percentage on the vertical axis, ranging from 0 to 60 by increments of 10, versus degree on the horizontal axis, with four degrees listed, Associate’s, Bachelor’s, Master’s, and Professional, Doctorate. Each degree has two side-by-side bars representing men and women, respectively. By degree, the percentage for each is as follows. Associate’s. Men, 25. Women, 27. Bachelor’s. Men, 50. Women, 48. Master’s. Men, 20.5. Women, 20. Professional, Doctorate. Men, 5. Women, 4. ">
            <a:extLst>
              <a:ext uri="{FF2B5EF4-FFF2-40B4-BE49-F238E27FC236}">
                <a16:creationId xmlns:a16="http://schemas.microsoft.com/office/drawing/2014/main" id="{28C411DE-6B18-6847-B62E-7165DAE8D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502" y="1327778"/>
            <a:ext cx="4527548" cy="2780665"/>
          </a:xfrm>
          <a:prstGeom prst="rect">
            <a:avLst/>
          </a:prstGeom>
        </p:spPr>
      </p:pic>
      <p:sp>
        <p:nvSpPr>
          <p:cNvPr id="2" name="Right Arrow 1">
            <a:extLst>
              <a:ext uri="{FF2B5EF4-FFF2-40B4-BE49-F238E27FC236}">
                <a16:creationId xmlns:a16="http://schemas.microsoft.com/office/drawing/2014/main" id="{5896F34A-458F-7249-86F7-6BF659A0BC8F}"/>
              </a:ext>
            </a:extLst>
          </p:cNvPr>
          <p:cNvSpPr/>
          <p:nvPr/>
        </p:nvSpPr>
        <p:spPr>
          <a:xfrm>
            <a:off x="4976719" y="2414280"/>
            <a:ext cx="1262717" cy="215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366BED6-0D20-1744-8F01-023F8855B58E}"/>
              </a:ext>
            </a:extLst>
          </p:cNvPr>
          <p:cNvSpPr txBox="1"/>
          <p:nvPr/>
        </p:nvSpPr>
        <p:spPr>
          <a:xfrm>
            <a:off x="6240769" y="1327778"/>
            <a:ext cx="2791968" cy="2585323"/>
          </a:xfrm>
          <a:prstGeom prst="rect">
            <a:avLst/>
          </a:prstGeom>
          <a:noFill/>
        </p:spPr>
        <p:txBody>
          <a:bodyPr wrap="square" rtlCol="0">
            <a:spAutoFit/>
          </a:bodyPr>
          <a:lstStyle/>
          <a:p>
            <a:r>
              <a:rPr lang="en-US" dirty="0"/>
              <a:t>Conditional distribution of </a:t>
            </a:r>
            <a:r>
              <a:rPr lang="en-US" b="1" dirty="0"/>
              <a:t>degree received given sex</a:t>
            </a:r>
          </a:p>
          <a:p>
            <a:pPr marL="285750" indent="-285750">
              <a:buFont typeface="Arial" panose="020B0604020202020204" pitchFamily="34" charset="0"/>
              <a:buChar char="•"/>
            </a:pPr>
            <a:r>
              <a:rPr lang="en-US" dirty="0"/>
              <a:t>Sum of the heights of the bars for mean should be 100%</a:t>
            </a:r>
          </a:p>
          <a:p>
            <a:pPr marL="285750" indent="-285750">
              <a:buFont typeface="Arial" panose="020B0604020202020204" pitchFamily="34" charset="0"/>
              <a:buChar char="•"/>
            </a:pPr>
            <a:r>
              <a:rPr lang="en-US" dirty="0"/>
              <a:t>Sum of the heights of the bars for women should be 100%</a:t>
            </a:r>
          </a:p>
        </p:txBody>
      </p:sp>
      <p:sp>
        <p:nvSpPr>
          <p:cNvPr id="4" name="TextBox 3">
            <a:extLst>
              <a:ext uri="{FF2B5EF4-FFF2-40B4-BE49-F238E27FC236}">
                <a16:creationId xmlns:a16="http://schemas.microsoft.com/office/drawing/2014/main" id="{695FACFF-304A-0F40-A153-580CC849BCA8}"/>
              </a:ext>
            </a:extLst>
          </p:cNvPr>
          <p:cNvSpPr txBox="1"/>
          <p:nvPr/>
        </p:nvSpPr>
        <p:spPr>
          <a:xfrm>
            <a:off x="5780932" y="4842768"/>
            <a:ext cx="3101493" cy="1200329"/>
          </a:xfrm>
          <a:prstGeom prst="rect">
            <a:avLst/>
          </a:prstGeom>
          <a:noFill/>
        </p:spPr>
        <p:txBody>
          <a:bodyPr wrap="square" rtlCol="0">
            <a:spAutoFit/>
          </a:bodyPr>
          <a:lstStyle/>
          <a:p>
            <a:r>
              <a:rPr lang="en-US" dirty="0"/>
              <a:t>Another way we could plot the conditional distribution of </a:t>
            </a:r>
            <a:r>
              <a:rPr lang="en-US" b="1" dirty="0"/>
              <a:t>degree received given sex</a:t>
            </a:r>
          </a:p>
          <a:p>
            <a:endParaRPr lang="en-US" dirty="0"/>
          </a:p>
        </p:txBody>
      </p:sp>
      <p:pic>
        <p:nvPicPr>
          <p:cNvPr id="6" name="Picture 5" descr="Chart, bar chart&#10;&#10;Description automatically generated">
            <a:extLst>
              <a:ext uri="{FF2B5EF4-FFF2-40B4-BE49-F238E27FC236}">
                <a16:creationId xmlns:a16="http://schemas.microsoft.com/office/drawing/2014/main" id="{25BAEEF3-FD0B-0747-B3D6-BA45922FA011}"/>
              </a:ext>
            </a:extLst>
          </p:cNvPr>
          <p:cNvPicPr>
            <a:picLocks noChangeAspect="1"/>
          </p:cNvPicPr>
          <p:nvPr/>
        </p:nvPicPr>
        <p:blipFill>
          <a:blip r:embed="rId3"/>
          <a:stretch>
            <a:fillRect/>
          </a:stretch>
        </p:blipFill>
        <p:spPr>
          <a:xfrm>
            <a:off x="593069" y="4318190"/>
            <a:ext cx="5092414" cy="2424064"/>
          </a:xfrm>
          <a:prstGeom prst="rect">
            <a:avLst/>
          </a:prstGeom>
        </p:spPr>
      </p:pic>
      <p:cxnSp>
        <p:nvCxnSpPr>
          <p:cNvPr id="8" name="Straight Arrow Connector 7">
            <a:extLst>
              <a:ext uri="{FF2B5EF4-FFF2-40B4-BE49-F238E27FC236}">
                <a16:creationId xmlns:a16="http://schemas.microsoft.com/office/drawing/2014/main" id="{97D6A008-4E24-C542-9EE0-C6C0F64199E2}"/>
              </a:ext>
            </a:extLst>
          </p:cNvPr>
          <p:cNvCxnSpPr>
            <a:cxnSpLocks/>
          </p:cNvCxnSpPr>
          <p:nvPr/>
        </p:nvCxnSpPr>
        <p:spPr>
          <a:xfrm flipH="1">
            <a:off x="4434216" y="5285984"/>
            <a:ext cx="1346716" cy="338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2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172635" y="203200"/>
            <a:ext cx="8077200" cy="1020878"/>
          </a:xfrm>
        </p:spPr>
        <p:txBody>
          <a:bodyPr>
            <a:normAutofit/>
          </a:bodyPr>
          <a:lstStyle/>
          <a:p>
            <a:pPr eaLnBrk="1" hangingPunct="1">
              <a:lnSpc>
                <a:spcPct val="90000"/>
              </a:lnSpc>
            </a:pPr>
            <a:r>
              <a:rPr lang="en-US" sz="4000" dirty="0">
                <a:latin typeface="Gill Sans" charset="0"/>
                <a:ea typeface="ＭＳ Ｐゴシック" pitchFamily="34" charset="-128"/>
              </a:rPr>
              <a:t>Conditional distribution (5 of 6)</a:t>
            </a:r>
            <a:endParaRPr lang="en-US" sz="4000" dirty="0">
              <a:solidFill>
                <a:srgbClr val="33CCFF"/>
              </a:solidFill>
              <a:latin typeface="Gill Sans" charset="0"/>
              <a:ea typeface="ＭＳ Ｐゴシック" pitchFamily="34" charset="-128"/>
            </a:endParaRPr>
          </a:p>
        </p:txBody>
      </p:sp>
      <p:pic>
        <p:nvPicPr>
          <p:cNvPr id="10" name="Picture 9" descr="Two side-by-side bar graphs of sex and degrees conferred. Graph a plots percentage on the vertical axis, ranging from 0 to 60 by increments of 10, versus degree on the horizontal axis, with four degrees listed, Associate’s, Bachelor’s, Master’s, and Professional, Doctorate. Each degree has two side-by-side bars representing men and women, respectively. By degree, the percentage for each is as follows. Associate’s. Men, 25. Women, 27. Bachelor’s. Men, 50. Women, 48. Master’s. Men, 20.5. Women, 20. Professional, Doctorate. Men, 5. Women, 4. ">
            <a:extLst>
              <a:ext uri="{FF2B5EF4-FFF2-40B4-BE49-F238E27FC236}">
                <a16:creationId xmlns:a16="http://schemas.microsoft.com/office/drawing/2014/main" id="{28C411DE-6B18-6847-B62E-7165DAE8D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502" y="1327778"/>
            <a:ext cx="4527548" cy="2780665"/>
          </a:xfrm>
          <a:prstGeom prst="rect">
            <a:avLst/>
          </a:prstGeom>
        </p:spPr>
      </p:pic>
      <p:pic>
        <p:nvPicPr>
          <p:cNvPr id="14" name="Picture 13" descr="Two side-by-side bar graphs of sex and degrees conferred. Graph b plots percentage on the vertical axis, ranging from 0 to 100 in increments of 10, versus degree on the horizontal axis, with four degrees listed, Associate’s, Bachelor’s, Master’s, and Professional, Doctorate. Each degree has two side-by-side bars representing men and women, respectively. By degree, the percentage for each is as follows. Associate’s. Men, 39. Women, 61. Bachelor’s. Men, 41. Women, 59. Master’s. Men, 40. Women, 60. Professional, Doctorate. Men, 46. Women, 54. All values estimated.">
            <a:extLst>
              <a:ext uri="{FF2B5EF4-FFF2-40B4-BE49-F238E27FC236}">
                <a16:creationId xmlns:a16="http://schemas.microsoft.com/office/drawing/2014/main" id="{55ACF23D-978F-B947-8E9A-396A8D346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02" y="4207294"/>
            <a:ext cx="3841680" cy="2645855"/>
          </a:xfrm>
          <a:prstGeom prst="rect">
            <a:avLst/>
          </a:prstGeom>
        </p:spPr>
      </p:pic>
      <p:sp>
        <p:nvSpPr>
          <p:cNvPr id="2" name="Right Arrow 1">
            <a:extLst>
              <a:ext uri="{FF2B5EF4-FFF2-40B4-BE49-F238E27FC236}">
                <a16:creationId xmlns:a16="http://schemas.microsoft.com/office/drawing/2014/main" id="{5896F34A-458F-7249-86F7-6BF659A0BC8F}"/>
              </a:ext>
            </a:extLst>
          </p:cNvPr>
          <p:cNvSpPr/>
          <p:nvPr/>
        </p:nvSpPr>
        <p:spPr>
          <a:xfrm>
            <a:off x="4906435" y="2670048"/>
            <a:ext cx="1262717" cy="215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366BED6-0D20-1744-8F01-023F8855B58E}"/>
              </a:ext>
            </a:extLst>
          </p:cNvPr>
          <p:cNvSpPr txBox="1"/>
          <p:nvPr/>
        </p:nvSpPr>
        <p:spPr>
          <a:xfrm>
            <a:off x="6352032" y="2474976"/>
            <a:ext cx="2462784" cy="1200329"/>
          </a:xfrm>
          <a:prstGeom prst="rect">
            <a:avLst/>
          </a:prstGeom>
          <a:noFill/>
        </p:spPr>
        <p:txBody>
          <a:bodyPr wrap="square" rtlCol="0">
            <a:spAutoFit/>
          </a:bodyPr>
          <a:lstStyle/>
          <a:p>
            <a:r>
              <a:rPr lang="en-US" dirty="0"/>
              <a:t>Conditional distribution of degree received given sex</a:t>
            </a:r>
          </a:p>
          <a:p>
            <a:endParaRPr lang="en-US" dirty="0"/>
          </a:p>
        </p:txBody>
      </p:sp>
      <p:sp>
        <p:nvSpPr>
          <p:cNvPr id="8" name="Right Arrow 7">
            <a:extLst>
              <a:ext uri="{FF2B5EF4-FFF2-40B4-BE49-F238E27FC236}">
                <a16:creationId xmlns:a16="http://schemas.microsoft.com/office/drawing/2014/main" id="{4F8F3888-1617-0F46-AD5B-0D08DCD3778D}"/>
              </a:ext>
            </a:extLst>
          </p:cNvPr>
          <p:cNvSpPr/>
          <p:nvPr/>
        </p:nvSpPr>
        <p:spPr>
          <a:xfrm>
            <a:off x="4906435" y="5342862"/>
            <a:ext cx="1262717" cy="215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A27BAB-E71B-5144-BA0C-51A682AB96FC}"/>
              </a:ext>
            </a:extLst>
          </p:cNvPr>
          <p:cNvSpPr txBox="1"/>
          <p:nvPr/>
        </p:nvSpPr>
        <p:spPr>
          <a:xfrm>
            <a:off x="6143381" y="5121275"/>
            <a:ext cx="3106454" cy="2031325"/>
          </a:xfrm>
          <a:prstGeom prst="rect">
            <a:avLst/>
          </a:prstGeom>
          <a:noFill/>
        </p:spPr>
        <p:txBody>
          <a:bodyPr wrap="square" rtlCol="0">
            <a:spAutoFit/>
          </a:bodyPr>
          <a:lstStyle/>
          <a:p>
            <a:r>
              <a:rPr lang="en-US" dirty="0"/>
              <a:t>Conditional distribution of </a:t>
            </a:r>
            <a:r>
              <a:rPr lang="en-US" b="1" dirty="0"/>
              <a:t>sex given degree received</a:t>
            </a:r>
          </a:p>
          <a:p>
            <a:pPr marL="285750" indent="-285750">
              <a:buFont typeface="Arial" panose="020B0604020202020204" pitchFamily="34" charset="0"/>
              <a:buChar char="•"/>
            </a:pPr>
            <a:r>
              <a:rPr lang="en-US" dirty="0"/>
              <a:t>Sum of the heights of the bars for men and women for each degree type should sum to 100%</a:t>
            </a:r>
          </a:p>
          <a:p>
            <a:endParaRPr lang="en-US" dirty="0"/>
          </a:p>
        </p:txBody>
      </p:sp>
    </p:spTree>
    <p:extLst>
      <p:ext uri="{BB962C8B-B14F-4D97-AF65-F5344CB8AC3E}">
        <p14:creationId xmlns:p14="http://schemas.microsoft.com/office/powerpoint/2010/main" val="2827330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172635" y="203200"/>
            <a:ext cx="8077200" cy="1020878"/>
          </a:xfrm>
        </p:spPr>
        <p:txBody>
          <a:bodyPr>
            <a:normAutofit/>
          </a:bodyPr>
          <a:lstStyle/>
          <a:p>
            <a:pPr eaLnBrk="1" hangingPunct="1">
              <a:lnSpc>
                <a:spcPct val="90000"/>
              </a:lnSpc>
            </a:pPr>
            <a:r>
              <a:rPr lang="en-US" sz="4000" dirty="0">
                <a:latin typeface="Gill Sans" charset="0"/>
                <a:ea typeface="ＭＳ Ｐゴシック" pitchFamily="34" charset="-128"/>
              </a:rPr>
              <a:t>Conditional distribution (6 of 6)</a:t>
            </a:r>
            <a:endParaRPr lang="en-US" sz="4000" dirty="0">
              <a:solidFill>
                <a:srgbClr val="33CCFF"/>
              </a:solidFill>
              <a:latin typeface="Gill Sans" charset="0"/>
              <a:ea typeface="ＭＳ Ｐゴシック" pitchFamily="34" charset="-128"/>
            </a:endParaRPr>
          </a:p>
        </p:txBody>
      </p:sp>
      <p:pic>
        <p:nvPicPr>
          <p:cNvPr id="2" name="Picture 1" descr="A mosaic plot of sex and degrees conferred. The graph plots percentage on the vertical axis, ranging from 0 to 100 in increments of 10, versus degree on the horizontal axis, with four degrees listed, Associate’s, Bachelor’s, Master’s, and Professional, Doctorate. Segmented bars for each degree go from 0 to 100, with each divided into two parts, top and bottom. The bottom represents men and the top represents women. The bars have no space between them and each has a different width corresponding to the proportion of students in each category. By degree, the data is as follows. Associate’s. Men goes from 0 to 39. Women goes from 39 to 100. Bachelor’s. Men goes from 0 to 41. Women goes from 41 to 100. Master’s. Men goes from 0 to 40. Women goes from 40 to 100. Professional, Doctorate. Men goes from 0 to 46. Women goes from 46 to 100. The widths, from largest to smallest, are as follows. Bachelor’s, Associate’s, Master’s, Professional, Doctorate. All values estimated.">
            <a:extLst>
              <a:ext uri="{FF2B5EF4-FFF2-40B4-BE49-F238E27FC236}">
                <a16:creationId xmlns:a16="http://schemas.microsoft.com/office/drawing/2014/main" id="{439ED621-D7CA-D249-9BF7-351A8F849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21" y="2337472"/>
            <a:ext cx="4297379" cy="2911645"/>
          </a:xfrm>
          <a:prstGeom prst="rect">
            <a:avLst/>
          </a:prstGeom>
        </p:spPr>
      </p:pic>
      <p:sp>
        <p:nvSpPr>
          <p:cNvPr id="3" name="Rectangle 2">
            <a:extLst>
              <a:ext uri="{FF2B5EF4-FFF2-40B4-BE49-F238E27FC236}">
                <a16:creationId xmlns:a16="http://schemas.microsoft.com/office/drawing/2014/main" id="{9EAA5CDB-A039-544F-B8EE-1601F20D81EA}"/>
              </a:ext>
            </a:extLst>
          </p:cNvPr>
          <p:cNvSpPr/>
          <p:nvPr/>
        </p:nvSpPr>
        <p:spPr>
          <a:xfrm>
            <a:off x="553065" y="5533175"/>
            <a:ext cx="8318097" cy="646331"/>
          </a:xfrm>
          <a:prstGeom prst="rect">
            <a:avLst/>
          </a:prstGeom>
        </p:spPr>
        <p:txBody>
          <a:bodyPr wrap="square">
            <a:spAutoFit/>
          </a:bodyPr>
          <a:lstStyle/>
          <a:p>
            <a:r>
              <a:rPr lang="en-CA" dirty="0">
                <a:latin typeface="SourceSansPro"/>
              </a:rPr>
              <a:t>Mosaic plot and segmented bar graph comparing the proportions of women (green) and men (blue) among those in each degree-conferred category.</a:t>
            </a:r>
            <a:endParaRPr lang="en-US" dirty="0"/>
          </a:p>
        </p:txBody>
      </p:sp>
      <p:pic>
        <p:nvPicPr>
          <p:cNvPr id="5" name="Picture 4" descr="Chart, bar chart&#10;&#10;Description automatically generated">
            <a:extLst>
              <a:ext uri="{FF2B5EF4-FFF2-40B4-BE49-F238E27FC236}">
                <a16:creationId xmlns:a16="http://schemas.microsoft.com/office/drawing/2014/main" id="{CBECB9CB-1BC6-3846-AF9F-90DD0D24CDE8}"/>
              </a:ext>
            </a:extLst>
          </p:cNvPr>
          <p:cNvPicPr>
            <a:picLocks noChangeAspect="1"/>
          </p:cNvPicPr>
          <p:nvPr/>
        </p:nvPicPr>
        <p:blipFill>
          <a:blip r:embed="rId3"/>
          <a:stretch>
            <a:fillRect/>
          </a:stretch>
        </p:blipFill>
        <p:spPr>
          <a:xfrm>
            <a:off x="4509370" y="2337472"/>
            <a:ext cx="4519119" cy="2770257"/>
          </a:xfrm>
          <a:prstGeom prst="rect">
            <a:avLst/>
          </a:prstGeom>
        </p:spPr>
      </p:pic>
      <p:sp>
        <p:nvSpPr>
          <p:cNvPr id="4" name="TextBox 3">
            <a:extLst>
              <a:ext uri="{FF2B5EF4-FFF2-40B4-BE49-F238E27FC236}">
                <a16:creationId xmlns:a16="http://schemas.microsoft.com/office/drawing/2014/main" id="{9D20FDF7-5974-A647-A723-B9963E9159A2}"/>
              </a:ext>
            </a:extLst>
          </p:cNvPr>
          <p:cNvSpPr txBox="1"/>
          <p:nvPr/>
        </p:nvSpPr>
        <p:spPr>
          <a:xfrm>
            <a:off x="202336" y="1542694"/>
            <a:ext cx="4634602" cy="369332"/>
          </a:xfrm>
          <a:prstGeom prst="rect">
            <a:avLst/>
          </a:prstGeom>
          <a:noFill/>
        </p:spPr>
        <p:txBody>
          <a:bodyPr wrap="none" rtlCol="0">
            <a:spAutoFit/>
          </a:bodyPr>
          <a:lstStyle/>
          <a:p>
            <a:r>
              <a:rPr lang="en-US" dirty="0"/>
              <a:t>Other plots to show conditional distributions</a:t>
            </a:r>
          </a:p>
        </p:txBody>
      </p:sp>
    </p:spTree>
    <p:extLst>
      <p:ext uri="{BB962C8B-B14F-4D97-AF65-F5344CB8AC3E}">
        <p14:creationId xmlns:p14="http://schemas.microsoft.com/office/powerpoint/2010/main" val="4294412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DDF1-7FB8-D447-A5F4-D5DB012A58F2}"/>
              </a:ext>
            </a:extLst>
          </p:cNvPr>
          <p:cNvSpPr>
            <a:spLocks noGrp="1"/>
          </p:cNvSpPr>
          <p:nvPr>
            <p:ph type="title"/>
          </p:nvPr>
        </p:nvSpPr>
        <p:spPr>
          <a:xfrm>
            <a:off x="96468" y="-112776"/>
            <a:ext cx="8305800" cy="1143000"/>
          </a:xfrm>
        </p:spPr>
        <p:txBody>
          <a:bodyPr>
            <a:normAutofit/>
          </a:bodyPr>
          <a:lstStyle/>
          <a:p>
            <a:r>
              <a:rPr lang="en-US" sz="3000" b="1" dirty="0"/>
              <a:t>Example 6.3 in Python (1 of 7)</a:t>
            </a:r>
            <a:br>
              <a:rPr lang="en-US" sz="3000" b="1" dirty="0"/>
            </a:br>
            <a:r>
              <a:rPr lang="en-US" sz="3000" b="1" dirty="0"/>
              <a:t>Libraries and importing the data</a:t>
            </a:r>
          </a:p>
        </p:txBody>
      </p:sp>
      <p:pic>
        <p:nvPicPr>
          <p:cNvPr id="4" name="Picture 3" descr="Table&#10;&#10;Description automatically generated with low confidence">
            <a:extLst>
              <a:ext uri="{FF2B5EF4-FFF2-40B4-BE49-F238E27FC236}">
                <a16:creationId xmlns:a16="http://schemas.microsoft.com/office/drawing/2014/main" id="{0E6335D2-0274-8E4D-BF19-65589ED531EA}"/>
              </a:ext>
            </a:extLst>
          </p:cNvPr>
          <p:cNvPicPr>
            <a:picLocks noChangeAspect="1"/>
          </p:cNvPicPr>
          <p:nvPr/>
        </p:nvPicPr>
        <p:blipFill>
          <a:blip r:embed="rId2"/>
          <a:stretch>
            <a:fillRect/>
          </a:stretch>
        </p:blipFill>
        <p:spPr>
          <a:xfrm>
            <a:off x="96468" y="1030224"/>
            <a:ext cx="6511596" cy="5782594"/>
          </a:xfrm>
          <a:prstGeom prst="rect">
            <a:avLst/>
          </a:prstGeom>
        </p:spPr>
      </p:pic>
    </p:spTree>
    <p:extLst>
      <p:ext uri="{BB962C8B-B14F-4D97-AF65-F5344CB8AC3E}">
        <p14:creationId xmlns:p14="http://schemas.microsoft.com/office/powerpoint/2010/main" val="754874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DDF1-7FB8-D447-A5F4-D5DB012A58F2}"/>
              </a:ext>
            </a:extLst>
          </p:cNvPr>
          <p:cNvSpPr>
            <a:spLocks noGrp="1"/>
          </p:cNvSpPr>
          <p:nvPr>
            <p:ph type="title"/>
          </p:nvPr>
        </p:nvSpPr>
        <p:spPr>
          <a:xfrm>
            <a:off x="96468" y="-112776"/>
            <a:ext cx="8305800" cy="1143000"/>
          </a:xfrm>
        </p:spPr>
        <p:txBody>
          <a:bodyPr>
            <a:normAutofit/>
          </a:bodyPr>
          <a:lstStyle/>
          <a:p>
            <a:r>
              <a:rPr lang="en-US" sz="3000" b="1" dirty="0"/>
              <a:t>Example 6.3 in Python (2 of 7)</a:t>
            </a:r>
            <a:br>
              <a:rPr lang="en-US" sz="3000" b="1" dirty="0"/>
            </a:br>
            <a:r>
              <a:rPr lang="en-US" sz="3000" b="1" dirty="0"/>
              <a:t>Tabulating the data (creating the contingency table)</a:t>
            </a:r>
          </a:p>
        </p:txBody>
      </p:sp>
      <p:pic>
        <p:nvPicPr>
          <p:cNvPr id="5" name="Picture 4" descr="Graphical user interface, table&#10;&#10;Description automatically generated">
            <a:extLst>
              <a:ext uri="{FF2B5EF4-FFF2-40B4-BE49-F238E27FC236}">
                <a16:creationId xmlns:a16="http://schemas.microsoft.com/office/drawing/2014/main" id="{DE58F0DF-A171-414E-92A1-5FD77F45A3DF}"/>
              </a:ext>
            </a:extLst>
          </p:cNvPr>
          <p:cNvPicPr>
            <a:picLocks noChangeAspect="1"/>
          </p:cNvPicPr>
          <p:nvPr/>
        </p:nvPicPr>
        <p:blipFill>
          <a:blip r:embed="rId2"/>
          <a:stretch>
            <a:fillRect/>
          </a:stretch>
        </p:blipFill>
        <p:spPr>
          <a:xfrm>
            <a:off x="218388" y="1030224"/>
            <a:ext cx="6666428" cy="5827776"/>
          </a:xfrm>
          <a:prstGeom prst="rect">
            <a:avLst/>
          </a:prstGeom>
        </p:spPr>
      </p:pic>
    </p:spTree>
    <p:extLst>
      <p:ext uri="{BB962C8B-B14F-4D97-AF65-F5344CB8AC3E}">
        <p14:creationId xmlns:p14="http://schemas.microsoft.com/office/powerpoint/2010/main" val="2197698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DDF1-7FB8-D447-A5F4-D5DB012A58F2}"/>
              </a:ext>
            </a:extLst>
          </p:cNvPr>
          <p:cNvSpPr>
            <a:spLocks noGrp="1"/>
          </p:cNvSpPr>
          <p:nvPr>
            <p:ph type="title"/>
          </p:nvPr>
        </p:nvSpPr>
        <p:spPr>
          <a:xfrm>
            <a:off x="96468" y="-112776"/>
            <a:ext cx="8305800" cy="1143000"/>
          </a:xfrm>
        </p:spPr>
        <p:txBody>
          <a:bodyPr>
            <a:normAutofit/>
          </a:bodyPr>
          <a:lstStyle/>
          <a:p>
            <a:r>
              <a:rPr lang="en-US" sz="3000" b="1" dirty="0"/>
              <a:t>Example 6.3 in Python (3 of 7)</a:t>
            </a:r>
            <a:br>
              <a:rPr lang="en-US" sz="3000" b="1" dirty="0"/>
            </a:br>
            <a:r>
              <a:rPr lang="en-US" sz="3000" b="1" dirty="0"/>
              <a:t>Bar plot of table counts</a:t>
            </a:r>
          </a:p>
        </p:txBody>
      </p:sp>
      <p:pic>
        <p:nvPicPr>
          <p:cNvPr id="4" name="Picture 3" descr="Chart, bar chart&#10;&#10;Description automatically generated">
            <a:extLst>
              <a:ext uri="{FF2B5EF4-FFF2-40B4-BE49-F238E27FC236}">
                <a16:creationId xmlns:a16="http://schemas.microsoft.com/office/drawing/2014/main" id="{046C0E90-B99A-D543-A59B-EE1A5F891F4F}"/>
              </a:ext>
            </a:extLst>
          </p:cNvPr>
          <p:cNvPicPr>
            <a:picLocks noChangeAspect="1"/>
          </p:cNvPicPr>
          <p:nvPr/>
        </p:nvPicPr>
        <p:blipFill>
          <a:blip r:embed="rId2"/>
          <a:stretch>
            <a:fillRect/>
          </a:stretch>
        </p:blipFill>
        <p:spPr>
          <a:xfrm>
            <a:off x="736600" y="1301750"/>
            <a:ext cx="7670800" cy="4254500"/>
          </a:xfrm>
          <a:prstGeom prst="rect">
            <a:avLst/>
          </a:prstGeom>
        </p:spPr>
      </p:pic>
    </p:spTree>
    <p:extLst>
      <p:ext uri="{BB962C8B-B14F-4D97-AF65-F5344CB8AC3E}">
        <p14:creationId xmlns:p14="http://schemas.microsoft.com/office/powerpoint/2010/main" val="2838622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raphical user interface, text, email&#10;&#10;Description automatically generated">
            <a:extLst>
              <a:ext uri="{FF2B5EF4-FFF2-40B4-BE49-F238E27FC236}">
                <a16:creationId xmlns:a16="http://schemas.microsoft.com/office/drawing/2014/main" id="{70296A10-48B6-D04E-AF09-2D07CA04B132}"/>
              </a:ext>
            </a:extLst>
          </p:cNvPr>
          <p:cNvPicPr>
            <a:picLocks noChangeAspect="1"/>
          </p:cNvPicPr>
          <p:nvPr/>
        </p:nvPicPr>
        <p:blipFill>
          <a:blip r:embed="rId2"/>
          <a:stretch>
            <a:fillRect/>
          </a:stretch>
        </p:blipFill>
        <p:spPr>
          <a:xfrm>
            <a:off x="0" y="1146047"/>
            <a:ext cx="8426334" cy="4990983"/>
          </a:xfrm>
          <a:prstGeom prst="rect">
            <a:avLst/>
          </a:prstGeom>
        </p:spPr>
      </p:pic>
      <p:sp>
        <p:nvSpPr>
          <p:cNvPr id="2" name="Title 1">
            <a:extLst>
              <a:ext uri="{FF2B5EF4-FFF2-40B4-BE49-F238E27FC236}">
                <a16:creationId xmlns:a16="http://schemas.microsoft.com/office/drawing/2014/main" id="{B341DDF1-7FB8-D447-A5F4-D5DB012A58F2}"/>
              </a:ext>
            </a:extLst>
          </p:cNvPr>
          <p:cNvSpPr>
            <a:spLocks noGrp="1"/>
          </p:cNvSpPr>
          <p:nvPr>
            <p:ph type="title"/>
          </p:nvPr>
        </p:nvSpPr>
        <p:spPr>
          <a:xfrm>
            <a:off x="96468" y="-112776"/>
            <a:ext cx="8305800" cy="1143000"/>
          </a:xfrm>
        </p:spPr>
        <p:txBody>
          <a:bodyPr>
            <a:normAutofit/>
          </a:bodyPr>
          <a:lstStyle/>
          <a:p>
            <a:r>
              <a:rPr lang="en-US" sz="3000" b="1" dirty="0"/>
              <a:t>Example 6.3 in Python (4 of 7)</a:t>
            </a:r>
            <a:br>
              <a:rPr lang="en-US" sz="3000" b="1" dirty="0"/>
            </a:br>
            <a:r>
              <a:rPr lang="en-US" sz="3000" b="1" dirty="0"/>
              <a:t>Computing the conditional proportions</a:t>
            </a:r>
          </a:p>
        </p:txBody>
      </p:sp>
      <p:sp>
        <p:nvSpPr>
          <p:cNvPr id="6" name="TextBox 5">
            <a:extLst>
              <a:ext uri="{FF2B5EF4-FFF2-40B4-BE49-F238E27FC236}">
                <a16:creationId xmlns:a16="http://schemas.microsoft.com/office/drawing/2014/main" id="{82F7DF7C-AA61-614B-AFBD-A9EEF388C4CB}"/>
              </a:ext>
            </a:extLst>
          </p:cNvPr>
          <p:cNvSpPr txBox="1"/>
          <p:nvPr/>
        </p:nvSpPr>
        <p:spPr>
          <a:xfrm>
            <a:off x="6193536" y="2926080"/>
            <a:ext cx="3108960" cy="646331"/>
          </a:xfrm>
          <a:prstGeom prst="rect">
            <a:avLst/>
          </a:prstGeom>
          <a:noFill/>
        </p:spPr>
        <p:txBody>
          <a:bodyPr wrap="square" rtlCol="0">
            <a:spAutoFit/>
          </a:bodyPr>
          <a:lstStyle/>
          <a:p>
            <a:r>
              <a:rPr lang="en-US" dirty="0"/>
              <a:t>Conditional distribution of degree received given sex</a:t>
            </a:r>
          </a:p>
        </p:txBody>
      </p:sp>
      <p:sp>
        <p:nvSpPr>
          <p:cNvPr id="7" name="Right Arrow 6">
            <a:extLst>
              <a:ext uri="{FF2B5EF4-FFF2-40B4-BE49-F238E27FC236}">
                <a16:creationId xmlns:a16="http://schemas.microsoft.com/office/drawing/2014/main" id="{ED8A38EF-5BBB-A643-87B6-B0715E8BB52E}"/>
              </a:ext>
            </a:extLst>
          </p:cNvPr>
          <p:cNvSpPr/>
          <p:nvPr/>
        </p:nvSpPr>
        <p:spPr>
          <a:xfrm>
            <a:off x="5317374" y="3165425"/>
            <a:ext cx="876161" cy="167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243F408-E69E-1940-BAD5-E7ADBA6E01BF}"/>
              </a:ext>
            </a:extLst>
          </p:cNvPr>
          <p:cNvSpPr txBox="1"/>
          <p:nvPr/>
        </p:nvSpPr>
        <p:spPr>
          <a:xfrm>
            <a:off x="6193536" y="5352442"/>
            <a:ext cx="3108960" cy="646331"/>
          </a:xfrm>
          <a:prstGeom prst="rect">
            <a:avLst/>
          </a:prstGeom>
          <a:noFill/>
        </p:spPr>
        <p:txBody>
          <a:bodyPr wrap="square" rtlCol="0">
            <a:spAutoFit/>
          </a:bodyPr>
          <a:lstStyle/>
          <a:p>
            <a:r>
              <a:rPr lang="en-US" dirty="0"/>
              <a:t>Conditional distribution of sex given degree received</a:t>
            </a:r>
          </a:p>
        </p:txBody>
      </p:sp>
      <p:sp>
        <p:nvSpPr>
          <p:cNvPr id="12" name="Right Arrow 11">
            <a:extLst>
              <a:ext uri="{FF2B5EF4-FFF2-40B4-BE49-F238E27FC236}">
                <a16:creationId xmlns:a16="http://schemas.microsoft.com/office/drawing/2014/main" id="{C8687D93-1A7B-1445-8BA3-3F3128DC2E6F}"/>
              </a:ext>
            </a:extLst>
          </p:cNvPr>
          <p:cNvSpPr/>
          <p:nvPr/>
        </p:nvSpPr>
        <p:spPr>
          <a:xfrm>
            <a:off x="5317374" y="5625469"/>
            <a:ext cx="876161" cy="167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3477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9CE6B48-77A2-1D43-BA90-7968D7B7FF37}"/>
              </a:ext>
            </a:extLst>
          </p:cNvPr>
          <p:cNvPicPr>
            <a:picLocks noChangeAspect="1"/>
          </p:cNvPicPr>
          <p:nvPr/>
        </p:nvPicPr>
        <p:blipFill>
          <a:blip r:embed="rId2"/>
          <a:stretch>
            <a:fillRect/>
          </a:stretch>
        </p:blipFill>
        <p:spPr>
          <a:xfrm>
            <a:off x="0" y="962465"/>
            <a:ext cx="6701942" cy="5827776"/>
          </a:xfrm>
          <a:prstGeom prst="rect">
            <a:avLst/>
          </a:prstGeom>
        </p:spPr>
      </p:pic>
      <p:sp>
        <p:nvSpPr>
          <p:cNvPr id="2" name="Title 1">
            <a:extLst>
              <a:ext uri="{FF2B5EF4-FFF2-40B4-BE49-F238E27FC236}">
                <a16:creationId xmlns:a16="http://schemas.microsoft.com/office/drawing/2014/main" id="{B341DDF1-7FB8-D447-A5F4-D5DB012A58F2}"/>
              </a:ext>
            </a:extLst>
          </p:cNvPr>
          <p:cNvSpPr>
            <a:spLocks noGrp="1"/>
          </p:cNvSpPr>
          <p:nvPr>
            <p:ph type="title"/>
          </p:nvPr>
        </p:nvSpPr>
        <p:spPr>
          <a:xfrm>
            <a:off x="96468" y="-112776"/>
            <a:ext cx="9047532" cy="1143000"/>
          </a:xfrm>
        </p:spPr>
        <p:txBody>
          <a:bodyPr>
            <a:normAutofit/>
          </a:bodyPr>
          <a:lstStyle/>
          <a:p>
            <a:r>
              <a:rPr lang="en-US" sz="2500" b="1" dirty="0"/>
              <a:t>Example 6.3 in Python (5 of 7)</a:t>
            </a:r>
            <a:br>
              <a:rPr lang="en-US" sz="2500" b="1" dirty="0"/>
            </a:br>
            <a:r>
              <a:rPr lang="en-US" sz="2500" b="1" dirty="0"/>
              <a:t>Bar plot of conditional distribution of degree received given sex</a:t>
            </a:r>
          </a:p>
        </p:txBody>
      </p:sp>
      <p:sp>
        <p:nvSpPr>
          <p:cNvPr id="6" name="TextBox 5">
            <a:extLst>
              <a:ext uri="{FF2B5EF4-FFF2-40B4-BE49-F238E27FC236}">
                <a16:creationId xmlns:a16="http://schemas.microsoft.com/office/drawing/2014/main" id="{82F7DF7C-AA61-614B-AFBD-A9EEF388C4CB}"/>
              </a:ext>
            </a:extLst>
          </p:cNvPr>
          <p:cNvSpPr txBox="1"/>
          <p:nvPr/>
        </p:nvSpPr>
        <p:spPr>
          <a:xfrm>
            <a:off x="5914782" y="5280734"/>
            <a:ext cx="3108960" cy="646331"/>
          </a:xfrm>
          <a:prstGeom prst="rect">
            <a:avLst/>
          </a:prstGeom>
          <a:noFill/>
        </p:spPr>
        <p:txBody>
          <a:bodyPr wrap="square" rtlCol="0">
            <a:spAutoFit/>
          </a:bodyPr>
          <a:lstStyle/>
          <a:p>
            <a:r>
              <a:rPr lang="en-US" dirty="0"/>
              <a:t>Conditional distribution of degree received given sex</a:t>
            </a:r>
          </a:p>
        </p:txBody>
      </p:sp>
      <p:sp>
        <p:nvSpPr>
          <p:cNvPr id="11" name="Right Arrow 10">
            <a:extLst>
              <a:ext uri="{FF2B5EF4-FFF2-40B4-BE49-F238E27FC236}">
                <a16:creationId xmlns:a16="http://schemas.microsoft.com/office/drawing/2014/main" id="{D97750D0-06DD-C648-A2D2-431D5A7DC704}"/>
              </a:ext>
            </a:extLst>
          </p:cNvPr>
          <p:cNvSpPr/>
          <p:nvPr/>
        </p:nvSpPr>
        <p:spPr>
          <a:xfrm>
            <a:off x="5317374" y="5520081"/>
            <a:ext cx="597408" cy="167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5040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a:xfrm>
            <a:off x="685800" y="933258"/>
            <a:ext cx="7772400" cy="914400"/>
          </a:xfrm>
        </p:spPr>
        <p:txBody>
          <a:bodyPr/>
          <a:lstStyle/>
          <a:p>
            <a:pPr eaLnBrk="1" hangingPunct="1"/>
            <a:r>
              <a:rPr lang="en-US" dirty="0">
                <a:latin typeface="Gill Sans" charset="0"/>
                <a:ea typeface="ＭＳ Ｐゴシック" pitchFamily="34" charset="-128"/>
              </a:rPr>
              <a:t>In Chapter 6, we cover …</a:t>
            </a:r>
          </a:p>
        </p:txBody>
      </p:sp>
      <p:sp>
        <p:nvSpPr>
          <p:cNvPr id="12292" name="Rectangle 3"/>
          <p:cNvSpPr>
            <a:spLocks noGrp="1" noChangeArrowheads="1"/>
          </p:cNvSpPr>
          <p:nvPr>
            <p:ph idx="1"/>
          </p:nvPr>
        </p:nvSpPr>
        <p:spPr>
          <a:xfrm>
            <a:off x="451945" y="2091559"/>
            <a:ext cx="8145517" cy="3833183"/>
          </a:xfrm>
        </p:spPr>
        <p:txBody>
          <a:bodyPr>
            <a:normAutofit/>
          </a:bodyPr>
          <a:lstStyle/>
          <a:p>
            <a:pPr>
              <a:spcAft>
                <a:spcPts val="1200"/>
              </a:spcAft>
            </a:pPr>
            <a:r>
              <a:rPr lang="en-US" sz="3600" dirty="0">
                <a:latin typeface="Arial" pitchFamily="34" charset="0"/>
                <a:ea typeface="ＭＳ Ｐゴシック" pitchFamily="34" charset="-128"/>
                <a:cs typeface="Arial" pitchFamily="34" charset="0"/>
              </a:rPr>
              <a:t>Marginal distributions</a:t>
            </a:r>
          </a:p>
          <a:p>
            <a:pPr>
              <a:spcAft>
                <a:spcPts val="1200"/>
              </a:spcAft>
            </a:pPr>
            <a:r>
              <a:rPr lang="en-US" sz="3600" dirty="0">
                <a:latin typeface="Arial" pitchFamily="34" charset="0"/>
                <a:ea typeface="ＭＳ Ｐゴシック" pitchFamily="34" charset="-128"/>
                <a:cs typeface="Arial" pitchFamily="34" charset="0"/>
              </a:rPr>
              <a:t>Conditional distributions</a:t>
            </a:r>
          </a:p>
          <a:p>
            <a:pPr>
              <a:spcAft>
                <a:spcPts val="1200"/>
              </a:spcAft>
            </a:pPr>
            <a:r>
              <a:rPr lang="en-US" sz="3600" dirty="0">
                <a:latin typeface="Arial" pitchFamily="34" charset="0"/>
                <a:ea typeface="ＭＳ Ｐゴシック" pitchFamily="34" charset="-128"/>
                <a:cs typeface="Arial" pitchFamily="34" charset="0"/>
              </a:rPr>
              <a:t>Relative risk and odds ratio for 2x2 contingency tables</a:t>
            </a:r>
          </a:p>
          <a:p>
            <a:pPr>
              <a:spcAft>
                <a:spcPts val="1200"/>
              </a:spcAft>
            </a:pPr>
            <a:r>
              <a:rPr lang="en-US" sz="3600" dirty="0">
                <a:latin typeface="Arial" pitchFamily="34" charset="0"/>
                <a:ea typeface="ＭＳ Ｐゴシック" pitchFamily="34" charset="-128"/>
                <a:cs typeface="Arial" pitchFamily="34" charset="0"/>
              </a:rPr>
              <a:t>Simpson’s paradox</a:t>
            </a:r>
          </a:p>
        </p:txBody>
      </p:sp>
    </p:spTree>
    <p:extLst>
      <p:ext uri="{BB962C8B-B14F-4D97-AF65-F5344CB8AC3E}">
        <p14:creationId xmlns:p14="http://schemas.microsoft.com/office/powerpoint/2010/main" val="3527034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with medium confidence">
            <a:extLst>
              <a:ext uri="{FF2B5EF4-FFF2-40B4-BE49-F238E27FC236}">
                <a16:creationId xmlns:a16="http://schemas.microsoft.com/office/drawing/2014/main" id="{B767FDC5-BF8D-4E41-8BD9-85D066B5AC25}"/>
              </a:ext>
            </a:extLst>
          </p:cNvPr>
          <p:cNvPicPr>
            <a:picLocks noChangeAspect="1"/>
          </p:cNvPicPr>
          <p:nvPr/>
        </p:nvPicPr>
        <p:blipFill>
          <a:blip r:embed="rId2"/>
          <a:stretch>
            <a:fillRect/>
          </a:stretch>
        </p:blipFill>
        <p:spPr>
          <a:xfrm>
            <a:off x="216106" y="1030224"/>
            <a:ext cx="7403083" cy="5827776"/>
          </a:xfrm>
          <a:prstGeom prst="rect">
            <a:avLst/>
          </a:prstGeom>
        </p:spPr>
      </p:pic>
      <p:sp>
        <p:nvSpPr>
          <p:cNvPr id="2" name="Title 1">
            <a:extLst>
              <a:ext uri="{FF2B5EF4-FFF2-40B4-BE49-F238E27FC236}">
                <a16:creationId xmlns:a16="http://schemas.microsoft.com/office/drawing/2014/main" id="{B341DDF1-7FB8-D447-A5F4-D5DB012A58F2}"/>
              </a:ext>
            </a:extLst>
          </p:cNvPr>
          <p:cNvSpPr>
            <a:spLocks noGrp="1"/>
          </p:cNvSpPr>
          <p:nvPr>
            <p:ph type="title"/>
          </p:nvPr>
        </p:nvSpPr>
        <p:spPr>
          <a:xfrm>
            <a:off x="96468" y="-112776"/>
            <a:ext cx="9047532" cy="1143000"/>
          </a:xfrm>
        </p:spPr>
        <p:txBody>
          <a:bodyPr>
            <a:normAutofit/>
          </a:bodyPr>
          <a:lstStyle/>
          <a:p>
            <a:r>
              <a:rPr lang="en-US" sz="2500" b="1" dirty="0"/>
              <a:t>Example 6.3 in Python (6 of 7)</a:t>
            </a:r>
            <a:br>
              <a:rPr lang="en-US" sz="2500" b="1" dirty="0"/>
            </a:br>
            <a:r>
              <a:rPr lang="en-US" sz="2500" b="1" dirty="0"/>
              <a:t>Bar plot of conditional distribution of sex given degree received</a:t>
            </a:r>
          </a:p>
        </p:txBody>
      </p:sp>
      <p:sp>
        <p:nvSpPr>
          <p:cNvPr id="6" name="TextBox 5">
            <a:extLst>
              <a:ext uri="{FF2B5EF4-FFF2-40B4-BE49-F238E27FC236}">
                <a16:creationId xmlns:a16="http://schemas.microsoft.com/office/drawing/2014/main" id="{82F7DF7C-AA61-614B-AFBD-A9EEF388C4CB}"/>
              </a:ext>
            </a:extLst>
          </p:cNvPr>
          <p:cNvSpPr txBox="1"/>
          <p:nvPr/>
        </p:nvSpPr>
        <p:spPr>
          <a:xfrm>
            <a:off x="5910172" y="5280734"/>
            <a:ext cx="3233827" cy="646331"/>
          </a:xfrm>
          <a:prstGeom prst="rect">
            <a:avLst/>
          </a:prstGeom>
          <a:noFill/>
        </p:spPr>
        <p:txBody>
          <a:bodyPr wrap="square" rtlCol="0">
            <a:spAutoFit/>
          </a:bodyPr>
          <a:lstStyle/>
          <a:p>
            <a:r>
              <a:rPr lang="en-US" dirty="0"/>
              <a:t>Conditional distribution of sex given degree received</a:t>
            </a:r>
          </a:p>
        </p:txBody>
      </p:sp>
      <p:sp>
        <p:nvSpPr>
          <p:cNvPr id="11" name="Right Arrow 10">
            <a:extLst>
              <a:ext uri="{FF2B5EF4-FFF2-40B4-BE49-F238E27FC236}">
                <a16:creationId xmlns:a16="http://schemas.microsoft.com/office/drawing/2014/main" id="{D97750D0-06DD-C648-A2D2-431D5A7DC704}"/>
              </a:ext>
            </a:extLst>
          </p:cNvPr>
          <p:cNvSpPr/>
          <p:nvPr/>
        </p:nvSpPr>
        <p:spPr>
          <a:xfrm>
            <a:off x="5317374" y="5520081"/>
            <a:ext cx="597408" cy="167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725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DDF1-7FB8-D447-A5F4-D5DB012A58F2}"/>
              </a:ext>
            </a:extLst>
          </p:cNvPr>
          <p:cNvSpPr>
            <a:spLocks noGrp="1"/>
          </p:cNvSpPr>
          <p:nvPr>
            <p:ph type="title"/>
          </p:nvPr>
        </p:nvSpPr>
        <p:spPr>
          <a:xfrm>
            <a:off x="96468" y="-112776"/>
            <a:ext cx="9047532" cy="1143000"/>
          </a:xfrm>
        </p:spPr>
        <p:txBody>
          <a:bodyPr>
            <a:normAutofit/>
          </a:bodyPr>
          <a:lstStyle/>
          <a:p>
            <a:r>
              <a:rPr lang="en-US" sz="2500" b="1" dirty="0"/>
              <a:t>Example 6.3 in Python (7 of 7)</a:t>
            </a:r>
            <a:br>
              <a:rPr lang="en-US" sz="2500" b="1" dirty="0"/>
            </a:br>
            <a:r>
              <a:rPr lang="en-US" sz="2500" b="1" dirty="0"/>
              <a:t>Mosaic plot</a:t>
            </a:r>
          </a:p>
        </p:txBody>
      </p:sp>
      <p:pic>
        <p:nvPicPr>
          <p:cNvPr id="4" name="Picture 3" descr="Chart, treemap chart&#10;&#10;Description automatically generated">
            <a:extLst>
              <a:ext uri="{FF2B5EF4-FFF2-40B4-BE49-F238E27FC236}">
                <a16:creationId xmlns:a16="http://schemas.microsoft.com/office/drawing/2014/main" id="{2DA7AEC6-77CA-B34F-85E4-08AABC6EE741}"/>
              </a:ext>
            </a:extLst>
          </p:cNvPr>
          <p:cNvPicPr>
            <a:picLocks noChangeAspect="1"/>
          </p:cNvPicPr>
          <p:nvPr/>
        </p:nvPicPr>
        <p:blipFill>
          <a:blip r:embed="rId2"/>
          <a:stretch>
            <a:fillRect/>
          </a:stretch>
        </p:blipFill>
        <p:spPr>
          <a:xfrm>
            <a:off x="1056868" y="1443420"/>
            <a:ext cx="7030264" cy="4284717"/>
          </a:xfrm>
          <a:prstGeom prst="rect">
            <a:avLst/>
          </a:prstGeom>
        </p:spPr>
      </p:pic>
    </p:spTree>
    <p:extLst>
      <p:ext uri="{BB962C8B-B14F-4D97-AF65-F5344CB8AC3E}">
        <p14:creationId xmlns:p14="http://schemas.microsoft.com/office/powerpoint/2010/main" val="526607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EC89-59A0-AC4D-BE52-29AC3C0D7CD4}"/>
              </a:ext>
            </a:extLst>
          </p:cNvPr>
          <p:cNvSpPr>
            <a:spLocks noGrp="1"/>
          </p:cNvSpPr>
          <p:nvPr>
            <p:ph type="title"/>
          </p:nvPr>
        </p:nvSpPr>
        <p:spPr>
          <a:xfrm>
            <a:off x="293428" y="604042"/>
            <a:ext cx="8305800" cy="1143000"/>
          </a:xfrm>
        </p:spPr>
        <p:txBody>
          <a:bodyPr>
            <a:noAutofit/>
          </a:bodyPr>
          <a:lstStyle/>
          <a:p>
            <a:r>
              <a:rPr lang="en-US" sz="3800" b="1" i="1" dirty="0"/>
              <a:t>Relative risk </a:t>
            </a:r>
            <a:r>
              <a:rPr lang="en-US" sz="3800" b="1" dirty="0"/>
              <a:t>and </a:t>
            </a:r>
            <a:r>
              <a:rPr lang="en-US" sz="3800" b="1" i="1" dirty="0"/>
              <a:t>odds ratio </a:t>
            </a:r>
            <a:r>
              <a:rPr lang="en-US" sz="3800" b="1" dirty="0"/>
              <a:t>for 2x2 contingency tables</a:t>
            </a:r>
          </a:p>
        </p:txBody>
      </p:sp>
      <p:pic>
        <p:nvPicPr>
          <p:cNvPr id="3" name="Picture 27">
            <a:extLst>
              <a:ext uri="{FF2B5EF4-FFF2-40B4-BE49-F238E27FC236}">
                <a16:creationId xmlns:a16="http://schemas.microsoft.com/office/drawing/2014/main" id="{92EDA606-3603-5A42-A93A-AD52398EE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49" b="25757"/>
          <a:stretch>
            <a:fillRect/>
          </a:stretch>
        </p:blipFill>
        <p:spPr bwMode="auto">
          <a:xfrm>
            <a:off x="1328935" y="3553213"/>
            <a:ext cx="5991225" cy="1679575"/>
          </a:xfrm>
          <a:prstGeom prst="rect">
            <a:avLst/>
          </a:prstGeom>
          <a:noFill/>
          <a:ln w="57150">
            <a:solidFill>
              <a:srgbClr val="009999"/>
            </a:solidFill>
            <a:miter lim="800000"/>
            <a:headEnd/>
            <a:tailEnd/>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F8627BD-DA37-BF4C-96F6-33410A98C219}"/>
              </a:ext>
            </a:extLst>
          </p:cNvPr>
          <p:cNvSpPr txBox="1"/>
          <p:nvPr/>
        </p:nvSpPr>
        <p:spPr>
          <a:xfrm>
            <a:off x="1328935" y="3059668"/>
            <a:ext cx="3634328" cy="369332"/>
          </a:xfrm>
          <a:prstGeom prst="rect">
            <a:avLst/>
          </a:prstGeom>
          <a:noFill/>
        </p:spPr>
        <p:txBody>
          <a:bodyPr wrap="none" rtlCol="0">
            <a:spAutoFit/>
          </a:bodyPr>
          <a:lstStyle/>
          <a:p>
            <a:r>
              <a:rPr lang="en-US" dirty="0"/>
              <a:t>Example of 2x2 contingency table</a:t>
            </a:r>
          </a:p>
        </p:txBody>
      </p:sp>
      <p:sp>
        <p:nvSpPr>
          <p:cNvPr id="5" name="Text Box 28">
            <a:extLst>
              <a:ext uri="{FF2B5EF4-FFF2-40B4-BE49-F238E27FC236}">
                <a16:creationId xmlns:a16="http://schemas.microsoft.com/office/drawing/2014/main" id="{61926F61-3F93-A548-BE8A-4516C03AA75C}"/>
              </a:ext>
            </a:extLst>
          </p:cNvPr>
          <p:cNvSpPr txBox="1">
            <a:spLocks noChangeArrowheads="1"/>
          </p:cNvSpPr>
          <p:nvPr/>
        </p:nvSpPr>
        <p:spPr bwMode="auto">
          <a:xfrm>
            <a:off x="104775" y="5781346"/>
            <a:ext cx="44672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1600" i="1" dirty="0"/>
              <a:t>Source: </a:t>
            </a:r>
            <a:r>
              <a:rPr lang="en-US" altLang="en-US" sz="1600" dirty="0"/>
              <a:t>Pagano and Gauvreau (1988, p. 133).</a:t>
            </a:r>
          </a:p>
        </p:txBody>
      </p:sp>
      <p:sp>
        <p:nvSpPr>
          <p:cNvPr id="6" name="Footer Placeholder 3">
            <a:extLst>
              <a:ext uri="{FF2B5EF4-FFF2-40B4-BE49-F238E27FC236}">
                <a16:creationId xmlns:a16="http://schemas.microsoft.com/office/drawing/2014/main" id="{650E6E24-DBE1-0444-B331-3AA02B7E94B8}"/>
              </a:ext>
            </a:extLst>
          </p:cNvPr>
          <p:cNvSpPr txBox="1">
            <a:spLocks noChangeArrowheads="1"/>
          </p:cNvSpPr>
          <p:nvPr/>
        </p:nvSpPr>
        <p:spPr>
          <a:xfrm>
            <a:off x="457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anchor="b"/>
          <a:lstStyle>
            <a:defPPr>
              <a:defRPr lang="en-US"/>
            </a:defPPr>
            <a:lvl1pPr algn="l" defTabSz="457200" rtl="0" eaLnBrk="1" fontAlgn="base" latinLnBrk="0" hangingPunct="1">
              <a:spcBef>
                <a:spcPct val="20000"/>
              </a:spcBef>
              <a:spcAft>
                <a:spcPct val="0"/>
              </a:spcAft>
              <a:buChar char="•"/>
              <a:defRPr kumimoji="0" sz="3200" kern="1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lgn="l" defTabSz="457200" rtl="0" fontAlgn="base">
              <a:spcBef>
                <a:spcPct val="20000"/>
              </a:spcBef>
              <a:spcAft>
                <a:spcPct val="0"/>
              </a:spcAft>
              <a:buChar char="–"/>
              <a:defRPr sz="28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lgn="l" defTabSz="457200" rtl="0" fontAlgn="base">
              <a:spcBef>
                <a:spcPct val="20000"/>
              </a:spcBef>
              <a:spcAft>
                <a:spcPct val="0"/>
              </a:spcAft>
              <a:buChar char="•"/>
              <a:defRPr sz="24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lgn="l" defTabSz="457200" rtl="0" fontAlgn="base">
              <a:spcBef>
                <a:spcPct val="20000"/>
              </a:spcBef>
              <a:spcAft>
                <a:spcPct val="0"/>
              </a:spcAft>
              <a:buChar char="–"/>
              <a:defRPr sz="20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lgn="l" defTabSz="457200" rtl="0" fontAlgn="base">
              <a:spcBef>
                <a:spcPct val="20000"/>
              </a:spcBef>
              <a:spcAft>
                <a:spcPct val="0"/>
              </a:spcAft>
              <a:buChar char="»"/>
              <a:defRPr sz="20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1200"/>
              <a:t>Copyright ©2005 Brooks/Cole, a division of Thomson Learning, Inc.</a:t>
            </a:r>
            <a:endParaRPr lang="en-US" altLang="en-US" sz="1200" dirty="0"/>
          </a:p>
        </p:txBody>
      </p:sp>
      <p:sp>
        <p:nvSpPr>
          <p:cNvPr id="7" name="TextBox 6">
            <a:extLst>
              <a:ext uri="{FF2B5EF4-FFF2-40B4-BE49-F238E27FC236}">
                <a16:creationId xmlns:a16="http://schemas.microsoft.com/office/drawing/2014/main" id="{F61028EF-6DDE-6F4F-9B31-23EF97DFFC50}"/>
              </a:ext>
            </a:extLst>
          </p:cNvPr>
          <p:cNvSpPr txBox="1"/>
          <p:nvPr/>
        </p:nvSpPr>
        <p:spPr>
          <a:xfrm>
            <a:off x="293428" y="1871255"/>
            <a:ext cx="7540388" cy="646331"/>
          </a:xfrm>
          <a:prstGeom prst="rect">
            <a:avLst/>
          </a:prstGeom>
          <a:noFill/>
        </p:spPr>
        <p:txBody>
          <a:bodyPr wrap="square" rtlCol="0">
            <a:spAutoFit/>
          </a:bodyPr>
          <a:lstStyle/>
          <a:p>
            <a:r>
              <a:rPr lang="en-US" b="1" dirty="0"/>
              <a:t>Note: </a:t>
            </a:r>
            <a:r>
              <a:rPr lang="en-US" i="1" dirty="0"/>
              <a:t>a 2x2 table is a two-way table where each categorical variable take only 2 categories </a:t>
            </a:r>
          </a:p>
        </p:txBody>
      </p:sp>
    </p:spTree>
    <p:extLst>
      <p:ext uri="{BB962C8B-B14F-4D97-AF65-F5344CB8AC3E}">
        <p14:creationId xmlns:p14="http://schemas.microsoft.com/office/powerpoint/2010/main" val="3723017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3">
            <a:extLst>
              <a:ext uri="{FF2B5EF4-FFF2-40B4-BE49-F238E27FC236}">
                <a16:creationId xmlns:a16="http://schemas.microsoft.com/office/drawing/2014/main" id="{EBA17042-41DC-044A-AA89-4006DDE3CD55}"/>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1200"/>
              <a:t>Copyright ©2005 Brooks/Cole, a division of Thomson Learning, Inc.</a:t>
            </a:r>
          </a:p>
        </p:txBody>
      </p:sp>
      <p:sp>
        <p:nvSpPr>
          <p:cNvPr id="21508" name="Rectangle 3">
            <a:extLst>
              <a:ext uri="{FF2B5EF4-FFF2-40B4-BE49-F238E27FC236}">
                <a16:creationId xmlns:a16="http://schemas.microsoft.com/office/drawing/2014/main" id="{0E51209A-C853-7F40-93F0-07DD954D354A}"/>
              </a:ext>
            </a:extLst>
          </p:cNvPr>
          <p:cNvSpPr>
            <a:spLocks noGrp="1" noChangeArrowheads="1"/>
          </p:cNvSpPr>
          <p:nvPr>
            <p:ph type="body" idx="1"/>
          </p:nvPr>
        </p:nvSpPr>
        <p:spPr>
          <a:xfrm>
            <a:off x="571500" y="3022600"/>
            <a:ext cx="7997825" cy="3079750"/>
          </a:xfrm>
        </p:spPr>
        <p:txBody>
          <a:bodyPr>
            <a:normAutofit fontScale="92500"/>
          </a:bodyPr>
          <a:lstStyle/>
          <a:p>
            <a:pPr marL="190500" indent="-190500" eaLnBrk="1" hangingPunct="1">
              <a:buClr>
                <a:srgbClr val="009999"/>
              </a:buClr>
            </a:pPr>
            <a:r>
              <a:rPr lang="en-US" altLang="en-US" sz="2800" dirty="0"/>
              <a:t>Forty </a:t>
            </a:r>
            <a:r>
              <a:rPr lang="en-US" altLang="en-US" sz="2800" b="1" i="1" dirty="0"/>
              <a:t>percent</a:t>
            </a:r>
            <a:r>
              <a:rPr lang="en-US" altLang="en-US" sz="2800" i="1" dirty="0"/>
              <a:t> </a:t>
            </a:r>
            <a:r>
              <a:rPr lang="en-US" altLang="en-US" sz="2800" dirty="0"/>
              <a:t>(40%) of all individuals carry the gene.</a:t>
            </a:r>
          </a:p>
          <a:p>
            <a:pPr marL="190500" indent="-190500" eaLnBrk="1" hangingPunct="1">
              <a:buClr>
                <a:srgbClr val="009999"/>
              </a:buClr>
            </a:pPr>
            <a:r>
              <a:rPr lang="en-US" altLang="en-US" sz="2800" dirty="0"/>
              <a:t>The </a:t>
            </a:r>
            <a:r>
              <a:rPr lang="en-US" altLang="en-US" sz="2800" b="1" i="1" dirty="0"/>
              <a:t>proportion</a:t>
            </a:r>
            <a:r>
              <a:rPr lang="en-US" altLang="en-US" sz="2800" i="1" dirty="0"/>
              <a:t> </a:t>
            </a:r>
            <a:r>
              <a:rPr lang="en-US" altLang="en-US" sz="2800" dirty="0"/>
              <a:t>who carry the gene is 0.40.</a:t>
            </a:r>
          </a:p>
          <a:p>
            <a:pPr marL="190500" indent="-190500" eaLnBrk="1" hangingPunct="1">
              <a:buClr>
                <a:srgbClr val="009999"/>
              </a:buClr>
            </a:pPr>
            <a:r>
              <a:rPr lang="en-US" altLang="en-US" sz="2800" dirty="0"/>
              <a:t>The </a:t>
            </a:r>
            <a:r>
              <a:rPr lang="en-US" altLang="en-US" sz="2800" b="1" i="1" dirty="0"/>
              <a:t>probability</a:t>
            </a:r>
            <a:r>
              <a:rPr lang="en-US" altLang="en-US" sz="2800" i="1" dirty="0"/>
              <a:t> </a:t>
            </a:r>
            <a:r>
              <a:rPr lang="en-US" altLang="en-US" sz="2800" dirty="0"/>
              <a:t>that someone carries the gene is .40.</a:t>
            </a:r>
          </a:p>
          <a:p>
            <a:pPr marL="190500" indent="-190500" eaLnBrk="1" hangingPunct="1">
              <a:buClr>
                <a:srgbClr val="009999"/>
              </a:buClr>
            </a:pPr>
            <a:r>
              <a:rPr lang="en-US" altLang="en-US" sz="2800" dirty="0"/>
              <a:t>The </a:t>
            </a:r>
            <a:r>
              <a:rPr lang="en-US" altLang="en-US" sz="2800" b="1" i="1" dirty="0"/>
              <a:t>risk</a:t>
            </a:r>
            <a:r>
              <a:rPr lang="en-US" altLang="en-US" sz="2800" i="1" dirty="0"/>
              <a:t> </a:t>
            </a:r>
            <a:r>
              <a:rPr lang="en-US" altLang="en-US" sz="2800" dirty="0"/>
              <a:t>of carrying the gene is 0.40.</a:t>
            </a:r>
          </a:p>
          <a:p>
            <a:pPr marL="190500" indent="-190500" eaLnBrk="1" hangingPunct="1">
              <a:buClr>
                <a:srgbClr val="009999"/>
              </a:buClr>
            </a:pPr>
            <a:r>
              <a:rPr lang="en-US" altLang="en-US" sz="2800" dirty="0"/>
              <a:t>The </a:t>
            </a:r>
            <a:r>
              <a:rPr lang="en-US" altLang="en-US" sz="2800" b="1" i="1" dirty="0"/>
              <a:t>odds</a:t>
            </a:r>
            <a:r>
              <a:rPr lang="en-US" altLang="en-US" sz="2800" i="1" dirty="0"/>
              <a:t> </a:t>
            </a:r>
            <a:r>
              <a:rPr lang="en-US" altLang="en-US" sz="2800" dirty="0"/>
              <a:t>of carrying the gene are 4 to 6 </a:t>
            </a:r>
            <a:br>
              <a:rPr lang="en-US" altLang="en-US" sz="2800" dirty="0"/>
            </a:br>
            <a:r>
              <a:rPr lang="en-US" altLang="en-US" sz="2800" dirty="0"/>
              <a:t>(or 2 to 3, or 2/3 to 1).</a:t>
            </a:r>
          </a:p>
        </p:txBody>
      </p:sp>
      <p:sp>
        <p:nvSpPr>
          <p:cNvPr id="21511" name="Rectangle 11">
            <a:extLst>
              <a:ext uri="{FF2B5EF4-FFF2-40B4-BE49-F238E27FC236}">
                <a16:creationId xmlns:a16="http://schemas.microsoft.com/office/drawing/2014/main" id="{18C76C75-BBAA-9F42-A592-43A7311E262F}"/>
              </a:ext>
            </a:extLst>
          </p:cNvPr>
          <p:cNvSpPr>
            <a:spLocks noChangeArrowheads="1"/>
          </p:cNvSpPr>
          <p:nvPr/>
        </p:nvSpPr>
        <p:spPr bwMode="auto">
          <a:xfrm>
            <a:off x="621787" y="1423107"/>
            <a:ext cx="77597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buClr>
                <a:srgbClr val="009999"/>
              </a:buClr>
              <a:buFontTx/>
              <a:buNone/>
            </a:pPr>
            <a:r>
              <a:rPr lang="en-US" altLang="en-US" sz="2800"/>
              <a:t>A population contains 1000 individuals, </a:t>
            </a:r>
            <a:br>
              <a:rPr lang="en-US" altLang="en-US" sz="2800"/>
            </a:br>
            <a:r>
              <a:rPr lang="en-US" altLang="en-US" sz="2800"/>
              <a:t>	of which 400 carry the gene for a disease. </a:t>
            </a:r>
            <a:br>
              <a:rPr lang="en-US" altLang="en-US" sz="2800"/>
            </a:br>
            <a:r>
              <a:rPr lang="en-US" altLang="en-US" sz="2800"/>
              <a:t>Equivalent ways to express this proportion:</a:t>
            </a:r>
          </a:p>
        </p:txBody>
      </p:sp>
      <p:sp>
        <p:nvSpPr>
          <p:cNvPr id="15" name="Rectangle 8">
            <a:extLst>
              <a:ext uri="{FF2B5EF4-FFF2-40B4-BE49-F238E27FC236}">
                <a16:creationId xmlns:a16="http://schemas.microsoft.com/office/drawing/2014/main" id="{AA6F958E-0B8A-2A4A-AD7A-42DE7BB1978E}"/>
              </a:ext>
            </a:extLst>
          </p:cNvPr>
          <p:cNvSpPr txBox="1">
            <a:spLocks noChangeArrowheads="1"/>
          </p:cNvSpPr>
          <p:nvPr/>
        </p:nvSpPr>
        <p:spPr>
          <a:xfrm>
            <a:off x="457200" y="518938"/>
            <a:ext cx="7818438" cy="677863"/>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fontAlgn="auto">
              <a:spcAft>
                <a:spcPts val="0"/>
              </a:spcAft>
            </a:pPr>
            <a:r>
              <a:rPr lang="en-US" altLang="en-US" sz="4000" b="1" dirty="0"/>
              <a:t>Risk, Probability, and Odds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Footer Placeholder 3">
            <a:extLst>
              <a:ext uri="{FF2B5EF4-FFF2-40B4-BE49-F238E27FC236}">
                <a16:creationId xmlns:a16="http://schemas.microsoft.com/office/drawing/2014/main" id="{03BE809A-D714-EC4A-A1D0-B26C43B1C3AA}"/>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1200" dirty="0"/>
              <a:t>Copyright ©2005 Brooks/Cole, a division of Thomson Learning, Inc.</a:t>
            </a:r>
          </a:p>
        </p:txBody>
      </p:sp>
      <p:sp>
        <p:nvSpPr>
          <p:cNvPr id="22533" name="Rectangle 8">
            <a:extLst>
              <a:ext uri="{FF2B5EF4-FFF2-40B4-BE49-F238E27FC236}">
                <a16:creationId xmlns:a16="http://schemas.microsoft.com/office/drawing/2014/main" id="{63785F80-603F-044C-9465-974EA6613F1F}"/>
              </a:ext>
            </a:extLst>
          </p:cNvPr>
          <p:cNvSpPr>
            <a:spLocks noGrp="1" noChangeArrowheads="1"/>
          </p:cNvSpPr>
          <p:nvPr>
            <p:ph type="title"/>
          </p:nvPr>
        </p:nvSpPr>
        <p:spPr>
          <a:xfrm>
            <a:off x="662781" y="515318"/>
            <a:ext cx="7818438" cy="677863"/>
          </a:xfrm>
        </p:spPr>
        <p:txBody>
          <a:bodyPr/>
          <a:lstStyle/>
          <a:p>
            <a:pPr algn="l" eaLnBrk="1" hangingPunct="1"/>
            <a:r>
              <a:rPr lang="en-US" altLang="en-US" sz="4000" b="1" dirty="0"/>
              <a:t>Risk, Probability, and Odds</a:t>
            </a:r>
          </a:p>
        </p:txBody>
      </p:sp>
      <p:sp>
        <p:nvSpPr>
          <p:cNvPr id="22534" name="Rectangle 9">
            <a:extLst>
              <a:ext uri="{FF2B5EF4-FFF2-40B4-BE49-F238E27FC236}">
                <a16:creationId xmlns:a16="http://schemas.microsoft.com/office/drawing/2014/main" id="{D2B26D78-1B4E-3349-8889-F66A5F5EEF96}"/>
              </a:ext>
            </a:extLst>
          </p:cNvPr>
          <p:cNvSpPr>
            <a:spLocks noGrp="1" noChangeArrowheads="1"/>
          </p:cNvSpPr>
          <p:nvPr>
            <p:ph type="body" idx="1"/>
          </p:nvPr>
        </p:nvSpPr>
        <p:spPr>
          <a:xfrm>
            <a:off x="552450" y="1546225"/>
            <a:ext cx="7769225" cy="4022725"/>
          </a:xfrm>
          <a:solidFill>
            <a:srgbClr val="33CCCC">
              <a:alpha val="50195"/>
            </a:srgbClr>
          </a:solidFill>
          <a:ln w="57150">
            <a:solidFill>
              <a:srgbClr val="009999"/>
            </a:solidFill>
            <a:miter lim="800000"/>
            <a:headEnd/>
            <a:tailEnd/>
          </a:ln>
        </p:spPr>
        <p:txBody>
          <a:bodyPr>
            <a:normAutofit fontScale="92500"/>
          </a:bodyPr>
          <a:lstStyle/>
          <a:p>
            <a:pPr marL="0" indent="0" eaLnBrk="1" hangingPunct="1">
              <a:spcBef>
                <a:spcPct val="40000"/>
              </a:spcBef>
              <a:buFontTx/>
              <a:buNone/>
            </a:pPr>
            <a:r>
              <a:rPr lang="en-US" altLang="en-US" sz="2800" b="1"/>
              <a:t>Percentage </a:t>
            </a:r>
            <a:r>
              <a:rPr lang="en-US" altLang="en-US" sz="2800"/>
              <a:t>with trait = </a:t>
            </a:r>
            <a:br>
              <a:rPr lang="en-US" altLang="en-US" sz="2800"/>
            </a:br>
            <a:r>
              <a:rPr lang="en-US" altLang="en-US" sz="2800"/>
              <a:t>		(number with trait/total)×100%</a:t>
            </a:r>
          </a:p>
          <a:p>
            <a:pPr marL="0" indent="0" eaLnBrk="1" hangingPunct="1">
              <a:spcBef>
                <a:spcPct val="40000"/>
              </a:spcBef>
              <a:buFontTx/>
              <a:buNone/>
            </a:pPr>
            <a:r>
              <a:rPr lang="en-US" altLang="en-US" sz="2800" b="1"/>
              <a:t>Proportion </a:t>
            </a:r>
            <a:r>
              <a:rPr lang="en-US" altLang="en-US" sz="2800"/>
              <a:t>with trait = number with trait/total</a:t>
            </a:r>
          </a:p>
          <a:p>
            <a:pPr marL="0" indent="0" eaLnBrk="1" hangingPunct="1">
              <a:spcBef>
                <a:spcPct val="40000"/>
              </a:spcBef>
              <a:buFontTx/>
              <a:buNone/>
            </a:pPr>
            <a:r>
              <a:rPr lang="en-US" altLang="en-US" sz="2800" b="1"/>
              <a:t>Probability </a:t>
            </a:r>
            <a:r>
              <a:rPr lang="en-US" altLang="en-US" sz="2800"/>
              <a:t>of having trait = number with trait/total</a:t>
            </a:r>
          </a:p>
          <a:p>
            <a:pPr marL="0" indent="0" eaLnBrk="1" hangingPunct="1">
              <a:spcBef>
                <a:spcPct val="40000"/>
              </a:spcBef>
              <a:buFontTx/>
              <a:buNone/>
            </a:pPr>
            <a:r>
              <a:rPr lang="en-US" altLang="en-US" sz="2800" b="1"/>
              <a:t>Risk </a:t>
            </a:r>
            <a:r>
              <a:rPr lang="en-US" altLang="en-US" sz="2800"/>
              <a:t>of having trait = number with trait/total</a:t>
            </a:r>
          </a:p>
          <a:p>
            <a:pPr marL="0" indent="0" eaLnBrk="1" hangingPunct="1">
              <a:spcBef>
                <a:spcPct val="40000"/>
              </a:spcBef>
              <a:buFontTx/>
              <a:buNone/>
            </a:pPr>
            <a:r>
              <a:rPr lang="en-US" altLang="en-US" sz="2800" b="1"/>
              <a:t>Odds </a:t>
            </a:r>
            <a:r>
              <a:rPr lang="en-US" altLang="en-US" sz="2800"/>
              <a:t>of having trait = </a:t>
            </a:r>
            <a:br>
              <a:rPr lang="en-US" altLang="en-US" sz="2800"/>
            </a:br>
            <a:r>
              <a:rPr lang="en-US" altLang="en-US" sz="2800"/>
              <a:t>	(number with trait/number without trait) to 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3">
            <a:extLst>
              <a:ext uri="{FF2B5EF4-FFF2-40B4-BE49-F238E27FC236}">
                <a16:creationId xmlns:a16="http://schemas.microsoft.com/office/drawing/2014/main" id="{83E3ABB1-8157-794E-8504-A2F2888AA640}"/>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1200"/>
              <a:t>Copyright ©2005 Brooks/Cole, a division of Thomson Learning, Inc.</a:t>
            </a:r>
          </a:p>
        </p:txBody>
      </p:sp>
      <p:sp>
        <p:nvSpPr>
          <p:cNvPr id="23557" name="Rectangle 8">
            <a:extLst>
              <a:ext uri="{FF2B5EF4-FFF2-40B4-BE49-F238E27FC236}">
                <a16:creationId xmlns:a16="http://schemas.microsoft.com/office/drawing/2014/main" id="{FC4AD6BE-7956-BC47-975B-7D6D00C67D37}"/>
              </a:ext>
            </a:extLst>
          </p:cNvPr>
          <p:cNvSpPr>
            <a:spLocks noGrp="1" noChangeArrowheads="1"/>
          </p:cNvSpPr>
          <p:nvPr>
            <p:ph type="title"/>
          </p:nvPr>
        </p:nvSpPr>
        <p:spPr>
          <a:xfrm>
            <a:off x="552450" y="247650"/>
            <a:ext cx="7818438" cy="677863"/>
          </a:xfrm>
        </p:spPr>
        <p:txBody>
          <a:bodyPr/>
          <a:lstStyle/>
          <a:p>
            <a:pPr algn="l" eaLnBrk="1" hangingPunct="1"/>
            <a:r>
              <a:rPr lang="en-US" altLang="en-US" sz="4000" b="1"/>
              <a:t>Baseline Risk and Relative Risk</a:t>
            </a:r>
          </a:p>
        </p:txBody>
      </p:sp>
      <p:sp>
        <p:nvSpPr>
          <p:cNvPr id="23558" name="Rectangle 9">
            <a:extLst>
              <a:ext uri="{FF2B5EF4-FFF2-40B4-BE49-F238E27FC236}">
                <a16:creationId xmlns:a16="http://schemas.microsoft.com/office/drawing/2014/main" id="{360934C6-F9BB-BD48-B005-82E4C5FB037A}"/>
              </a:ext>
            </a:extLst>
          </p:cNvPr>
          <p:cNvSpPr>
            <a:spLocks noGrp="1" noChangeArrowheads="1"/>
          </p:cNvSpPr>
          <p:nvPr>
            <p:ph type="body" idx="1"/>
          </p:nvPr>
        </p:nvSpPr>
        <p:spPr>
          <a:xfrm>
            <a:off x="552450" y="1098550"/>
            <a:ext cx="7912100" cy="679450"/>
          </a:xfrm>
        </p:spPr>
        <p:txBody>
          <a:bodyPr/>
          <a:lstStyle/>
          <a:p>
            <a:pPr marL="0" indent="0" eaLnBrk="1" hangingPunct="1">
              <a:spcBef>
                <a:spcPct val="40000"/>
              </a:spcBef>
              <a:buFontTx/>
              <a:buNone/>
            </a:pPr>
            <a:r>
              <a:rPr lang="en-US" altLang="en-US" sz="2800" b="1"/>
              <a:t>Baseline Risk: </a:t>
            </a:r>
            <a:r>
              <a:rPr lang="en-US" altLang="en-US" sz="2800"/>
              <a:t>risk without treatment or behavior</a:t>
            </a:r>
          </a:p>
        </p:txBody>
      </p:sp>
      <p:sp>
        <p:nvSpPr>
          <p:cNvPr id="23559" name="Text Box 10">
            <a:extLst>
              <a:ext uri="{FF2B5EF4-FFF2-40B4-BE49-F238E27FC236}">
                <a16:creationId xmlns:a16="http://schemas.microsoft.com/office/drawing/2014/main" id="{821B02D1-F1FA-3C4F-A7D6-CB70BD50BF00}"/>
              </a:ext>
            </a:extLst>
          </p:cNvPr>
          <p:cNvSpPr txBox="1">
            <a:spLocks noChangeArrowheads="1"/>
          </p:cNvSpPr>
          <p:nvPr/>
        </p:nvSpPr>
        <p:spPr bwMode="auto">
          <a:xfrm>
            <a:off x="561975" y="1609725"/>
            <a:ext cx="7553325"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10000"/>
              </a:spcBef>
              <a:buClr>
                <a:srgbClr val="009999"/>
              </a:buClr>
            </a:pPr>
            <a:r>
              <a:rPr lang="en-US" altLang="en-US" sz="2800"/>
              <a:t>Can be difficult to find.</a:t>
            </a:r>
          </a:p>
          <a:p>
            <a:pPr eaLnBrk="1" hangingPunct="1">
              <a:spcBef>
                <a:spcPct val="10000"/>
              </a:spcBef>
              <a:buClr>
                <a:srgbClr val="009999"/>
              </a:buClr>
            </a:pPr>
            <a:r>
              <a:rPr lang="en-US" altLang="en-US" sz="2800"/>
              <a:t>If placebo included, </a:t>
            </a:r>
            <a:br>
              <a:rPr lang="en-US" altLang="en-US" sz="2800"/>
            </a:br>
            <a:r>
              <a:rPr lang="en-US" altLang="en-US" sz="2800"/>
              <a:t>	baseline risk = risk for placebo group.</a:t>
            </a:r>
          </a:p>
        </p:txBody>
      </p:sp>
      <p:sp>
        <p:nvSpPr>
          <p:cNvPr id="23560" name="Rectangle 12">
            <a:extLst>
              <a:ext uri="{FF2B5EF4-FFF2-40B4-BE49-F238E27FC236}">
                <a16:creationId xmlns:a16="http://schemas.microsoft.com/office/drawing/2014/main" id="{118E6E0C-6C07-DB44-8954-428ACAD8256C}"/>
              </a:ext>
            </a:extLst>
          </p:cNvPr>
          <p:cNvSpPr>
            <a:spLocks noChangeArrowheads="1"/>
          </p:cNvSpPr>
          <p:nvPr/>
        </p:nvSpPr>
        <p:spPr bwMode="auto">
          <a:xfrm>
            <a:off x="542925" y="3251200"/>
            <a:ext cx="79978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40000"/>
              </a:spcBef>
              <a:buFontTx/>
              <a:buNone/>
            </a:pPr>
            <a:r>
              <a:rPr lang="en-US" altLang="en-US" sz="2800" b="1"/>
              <a:t>Relative Risk: </a:t>
            </a:r>
            <a:r>
              <a:rPr lang="en-US" altLang="en-US" sz="2800"/>
              <a:t>of outcome for two categories of explanatory variable is ratio of risks for each category.</a:t>
            </a:r>
          </a:p>
        </p:txBody>
      </p:sp>
      <p:sp>
        <p:nvSpPr>
          <p:cNvPr id="23561" name="Text Box 13">
            <a:extLst>
              <a:ext uri="{FF2B5EF4-FFF2-40B4-BE49-F238E27FC236}">
                <a16:creationId xmlns:a16="http://schemas.microsoft.com/office/drawing/2014/main" id="{B18C7CB6-3BCD-C04A-A73C-92BD8BA5F63F}"/>
              </a:ext>
            </a:extLst>
          </p:cNvPr>
          <p:cNvSpPr txBox="1">
            <a:spLocks noChangeArrowheads="1"/>
          </p:cNvSpPr>
          <p:nvPr/>
        </p:nvSpPr>
        <p:spPr bwMode="auto">
          <a:xfrm>
            <a:off x="561975" y="4171950"/>
            <a:ext cx="7772400"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10000"/>
              </a:spcBef>
              <a:buClr>
                <a:srgbClr val="009999"/>
              </a:buClr>
            </a:pPr>
            <a:r>
              <a:rPr lang="en-US" altLang="en-US" sz="2800" i="1"/>
              <a:t>Relative risk of 3</a:t>
            </a:r>
            <a:r>
              <a:rPr lang="en-US" altLang="en-US" sz="2800"/>
              <a:t>: risk of developing disease for one group is 3 times what it is for another group.</a:t>
            </a:r>
          </a:p>
          <a:p>
            <a:pPr eaLnBrk="1" hangingPunct="1">
              <a:spcBef>
                <a:spcPct val="10000"/>
              </a:spcBef>
              <a:buClr>
                <a:srgbClr val="009999"/>
              </a:buClr>
            </a:pPr>
            <a:r>
              <a:rPr lang="en-US" altLang="en-US" sz="2800" i="1"/>
              <a:t>Relative risk of 1</a:t>
            </a:r>
            <a:r>
              <a:rPr lang="en-US" altLang="en-US" sz="2800"/>
              <a:t>: risk is same for both categories of the explanatory variable (or both groups).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745C9C-21B5-B847-BCF5-DE5E57EDD451}"/>
              </a:ext>
            </a:extLst>
          </p:cNvPr>
          <p:cNvSpPr/>
          <p:nvPr/>
        </p:nvSpPr>
        <p:spPr>
          <a:xfrm>
            <a:off x="777109" y="4483679"/>
            <a:ext cx="4583113" cy="455612"/>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24583" name="Rectangle 24">
            <a:extLst>
              <a:ext uri="{FF2B5EF4-FFF2-40B4-BE49-F238E27FC236}">
                <a16:creationId xmlns:a16="http://schemas.microsoft.com/office/drawing/2014/main" id="{EB9FFD51-5D8B-ED45-853B-6F3BFACEB2BA}"/>
              </a:ext>
            </a:extLst>
          </p:cNvPr>
          <p:cNvSpPr>
            <a:spLocks noChangeArrowheads="1"/>
          </p:cNvSpPr>
          <p:nvPr/>
        </p:nvSpPr>
        <p:spPr bwMode="auto">
          <a:xfrm>
            <a:off x="561975" y="3132138"/>
            <a:ext cx="802005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
                <a:srgbClr val="009999"/>
              </a:buClr>
            </a:pPr>
            <a:r>
              <a:rPr lang="en-US" altLang="en-US" sz="2200" dirty="0"/>
              <a:t>Risk for women having first child at 25 or older </a:t>
            </a:r>
            <a:br>
              <a:rPr lang="en-US" altLang="en-US" sz="2200" dirty="0"/>
            </a:br>
            <a:r>
              <a:rPr lang="en-US" altLang="en-US" sz="2200" dirty="0"/>
              <a:t>					= 31/1628 = 0.0190</a:t>
            </a:r>
          </a:p>
          <a:p>
            <a:pPr eaLnBrk="1" hangingPunct="1">
              <a:spcBef>
                <a:spcPct val="0"/>
              </a:spcBef>
              <a:buClr>
                <a:srgbClr val="009999"/>
              </a:buClr>
            </a:pPr>
            <a:r>
              <a:rPr lang="en-US" altLang="en-US" sz="2200" dirty="0"/>
              <a:t>Risk for women having first child before 25 	</a:t>
            </a:r>
          </a:p>
          <a:p>
            <a:pPr eaLnBrk="1" hangingPunct="1">
              <a:spcBef>
                <a:spcPct val="0"/>
              </a:spcBef>
              <a:buClr>
                <a:srgbClr val="009999"/>
              </a:buClr>
              <a:buFontTx/>
              <a:buNone/>
            </a:pPr>
            <a:r>
              <a:rPr lang="en-US" altLang="en-US" sz="2200" dirty="0"/>
              <a:t>						= 65/4540 = 0.0143</a:t>
            </a:r>
          </a:p>
          <a:p>
            <a:pPr eaLnBrk="1" hangingPunct="1">
              <a:spcBef>
                <a:spcPct val="0"/>
              </a:spcBef>
              <a:buClr>
                <a:srgbClr val="009999"/>
              </a:buClr>
            </a:pPr>
            <a:r>
              <a:rPr lang="en-US" altLang="en-US" sz="2200" dirty="0"/>
              <a:t>Relative risk = 0.0190/0.0143 = </a:t>
            </a:r>
            <a:r>
              <a:rPr lang="en-US" altLang="en-US" sz="2200" b="1" u="sng" dirty="0"/>
              <a:t>1.33</a:t>
            </a:r>
          </a:p>
        </p:txBody>
      </p:sp>
      <p:sp>
        <p:nvSpPr>
          <p:cNvPr id="24578" name="Footer Placeholder 3">
            <a:extLst>
              <a:ext uri="{FF2B5EF4-FFF2-40B4-BE49-F238E27FC236}">
                <a16:creationId xmlns:a16="http://schemas.microsoft.com/office/drawing/2014/main" id="{1C643ED6-EDA7-CB4B-8EB3-A701B1148421}"/>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1200" dirty="0"/>
              <a:t>Copyright ©2005 Brooks/Cole, a division of Thomson Learning, Inc.</a:t>
            </a:r>
          </a:p>
        </p:txBody>
      </p:sp>
      <p:sp>
        <p:nvSpPr>
          <p:cNvPr id="24582" name="Text Box 8">
            <a:extLst>
              <a:ext uri="{FF2B5EF4-FFF2-40B4-BE49-F238E27FC236}">
                <a16:creationId xmlns:a16="http://schemas.microsoft.com/office/drawing/2014/main" id="{2D7446B5-3004-284D-A578-A1EBC1D2E219}"/>
              </a:ext>
            </a:extLst>
          </p:cNvPr>
          <p:cNvSpPr txBox="1">
            <a:spLocks noChangeArrowheads="1"/>
          </p:cNvSpPr>
          <p:nvPr/>
        </p:nvSpPr>
        <p:spPr bwMode="auto">
          <a:xfrm>
            <a:off x="533400" y="276225"/>
            <a:ext cx="73723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3000" b="1" dirty="0"/>
              <a:t>Example: Relative Risk of </a:t>
            </a:r>
          </a:p>
          <a:p>
            <a:pPr eaLnBrk="1" hangingPunct="1">
              <a:spcBef>
                <a:spcPct val="0"/>
              </a:spcBef>
              <a:buFontTx/>
              <a:buNone/>
            </a:pPr>
            <a:r>
              <a:rPr lang="en-US" altLang="en-US" sz="3000" b="1" dirty="0"/>
              <a:t>		   	Developing Breast Cancer</a:t>
            </a:r>
            <a:endParaRPr lang="en-US" altLang="en-US" sz="2600" dirty="0"/>
          </a:p>
        </p:txBody>
      </p:sp>
      <p:sp>
        <p:nvSpPr>
          <p:cNvPr id="24584" name="Text Box 26">
            <a:extLst>
              <a:ext uri="{FF2B5EF4-FFF2-40B4-BE49-F238E27FC236}">
                <a16:creationId xmlns:a16="http://schemas.microsoft.com/office/drawing/2014/main" id="{F9258C14-BC50-0646-A566-DE4F988A0156}"/>
              </a:ext>
            </a:extLst>
          </p:cNvPr>
          <p:cNvSpPr txBox="1">
            <a:spLocks noChangeArrowheads="1"/>
          </p:cNvSpPr>
          <p:nvPr/>
        </p:nvSpPr>
        <p:spPr bwMode="auto">
          <a:xfrm>
            <a:off x="1231353" y="5029930"/>
            <a:ext cx="698182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2200" i="1" dirty="0"/>
              <a:t>Risk of developing breast cancer is 1.33 times greater for women who had their first child at 25 or older.</a:t>
            </a:r>
          </a:p>
        </p:txBody>
      </p:sp>
      <p:pic>
        <p:nvPicPr>
          <p:cNvPr id="24585" name="Picture 27">
            <a:extLst>
              <a:ext uri="{FF2B5EF4-FFF2-40B4-BE49-F238E27FC236}">
                <a16:creationId xmlns:a16="http://schemas.microsoft.com/office/drawing/2014/main" id="{05A90695-2588-5640-A73F-16F4AE3F9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49" b="25757"/>
          <a:stretch>
            <a:fillRect/>
          </a:stretch>
        </p:blipFill>
        <p:spPr bwMode="auto">
          <a:xfrm>
            <a:off x="1133475" y="1376363"/>
            <a:ext cx="5991225" cy="1679575"/>
          </a:xfrm>
          <a:prstGeom prst="rect">
            <a:avLst/>
          </a:prstGeom>
          <a:noFill/>
          <a:ln w="57150">
            <a:solidFill>
              <a:srgbClr val="009999"/>
            </a:solidFill>
            <a:miter lim="800000"/>
            <a:headEnd/>
            <a:tailEnd/>
          </a:ln>
          <a:extLst>
            <a:ext uri="{909E8E84-426E-40DD-AFC4-6F175D3DCCD1}">
              <a14:hiddenFill xmlns:a14="http://schemas.microsoft.com/office/drawing/2010/main">
                <a:solidFill>
                  <a:srgbClr val="FFFFFF"/>
                </a:solidFill>
              </a14:hiddenFill>
            </a:ext>
          </a:extLst>
        </p:spPr>
      </p:pic>
      <p:sp>
        <p:nvSpPr>
          <p:cNvPr id="24586" name="Text Box 28">
            <a:extLst>
              <a:ext uri="{FF2B5EF4-FFF2-40B4-BE49-F238E27FC236}">
                <a16:creationId xmlns:a16="http://schemas.microsoft.com/office/drawing/2014/main" id="{E589FD24-DC29-754C-8EE7-D76617C915A3}"/>
              </a:ext>
            </a:extLst>
          </p:cNvPr>
          <p:cNvSpPr txBox="1">
            <a:spLocks noChangeArrowheads="1"/>
          </p:cNvSpPr>
          <p:nvPr/>
        </p:nvSpPr>
        <p:spPr bwMode="auto">
          <a:xfrm>
            <a:off x="104775" y="5781346"/>
            <a:ext cx="44672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1600" i="1" dirty="0"/>
              <a:t>Source: </a:t>
            </a:r>
            <a:r>
              <a:rPr lang="en-US" altLang="en-US" sz="1600" dirty="0"/>
              <a:t>Pagano and Gauvreau (1988, p. 133).</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427842-2AB0-1145-9B7C-75475604CCD6}"/>
              </a:ext>
            </a:extLst>
          </p:cNvPr>
          <p:cNvSpPr/>
          <p:nvPr/>
        </p:nvSpPr>
        <p:spPr>
          <a:xfrm>
            <a:off x="5445125" y="914400"/>
            <a:ext cx="2060575" cy="3048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26626" name="Footer Placeholder 3">
            <a:extLst>
              <a:ext uri="{FF2B5EF4-FFF2-40B4-BE49-F238E27FC236}">
                <a16:creationId xmlns:a16="http://schemas.microsoft.com/office/drawing/2014/main" id="{AA145C8D-4C40-2743-AB8B-391A6AF6BA80}"/>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1200" dirty="0"/>
              <a:t>Copyright ©2005 Brooks/Cole, a division of Thomson Learning, Inc.</a:t>
            </a:r>
          </a:p>
        </p:txBody>
      </p:sp>
      <p:sp>
        <p:nvSpPr>
          <p:cNvPr id="26629" name="Rectangle 8">
            <a:extLst>
              <a:ext uri="{FF2B5EF4-FFF2-40B4-BE49-F238E27FC236}">
                <a16:creationId xmlns:a16="http://schemas.microsoft.com/office/drawing/2014/main" id="{60AE75E2-1323-C34C-A8E7-19A1E6A7ACE6}"/>
              </a:ext>
            </a:extLst>
          </p:cNvPr>
          <p:cNvSpPr>
            <a:spLocks noGrp="1" noChangeArrowheads="1"/>
          </p:cNvSpPr>
          <p:nvPr>
            <p:ph type="title"/>
          </p:nvPr>
        </p:nvSpPr>
        <p:spPr>
          <a:xfrm>
            <a:off x="374650" y="352425"/>
            <a:ext cx="7818438" cy="677863"/>
          </a:xfrm>
        </p:spPr>
        <p:txBody>
          <a:bodyPr/>
          <a:lstStyle/>
          <a:p>
            <a:pPr algn="l" eaLnBrk="1" hangingPunct="1"/>
            <a:r>
              <a:rPr lang="en-US" altLang="en-US" sz="4000" b="1"/>
              <a:t>Odds Ratio</a:t>
            </a:r>
          </a:p>
        </p:txBody>
      </p:sp>
      <p:sp>
        <p:nvSpPr>
          <p:cNvPr id="26630" name="Rectangle 9">
            <a:extLst>
              <a:ext uri="{FF2B5EF4-FFF2-40B4-BE49-F238E27FC236}">
                <a16:creationId xmlns:a16="http://schemas.microsoft.com/office/drawing/2014/main" id="{7AAD0543-AE3C-D940-A2A5-DDC4451C37C0}"/>
              </a:ext>
            </a:extLst>
          </p:cNvPr>
          <p:cNvSpPr>
            <a:spLocks noGrp="1" noChangeArrowheads="1"/>
          </p:cNvSpPr>
          <p:nvPr>
            <p:ph type="body" idx="1"/>
          </p:nvPr>
        </p:nvSpPr>
        <p:spPr>
          <a:xfrm>
            <a:off x="427038" y="2098675"/>
            <a:ext cx="7810500" cy="1012825"/>
          </a:xfrm>
        </p:spPr>
        <p:txBody>
          <a:bodyPr/>
          <a:lstStyle/>
          <a:p>
            <a:pPr marL="0" indent="0" eaLnBrk="1" hangingPunct="1">
              <a:spcBef>
                <a:spcPct val="40000"/>
              </a:spcBef>
              <a:buFontTx/>
              <a:buNone/>
            </a:pPr>
            <a:r>
              <a:rPr lang="en-US" altLang="en-US" sz="2800" b="1" u="sng"/>
              <a:t>Odds Ratio:</a:t>
            </a:r>
            <a:r>
              <a:rPr lang="en-US" altLang="en-US" sz="2800" b="1"/>
              <a:t> </a:t>
            </a:r>
            <a:r>
              <a:rPr lang="en-US" altLang="en-US" sz="2800"/>
              <a:t>ratio of the odds of getting the disease to the odds of not getting the disease.</a:t>
            </a:r>
          </a:p>
        </p:txBody>
      </p:sp>
      <p:sp>
        <p:nvSpPr>
          <p:cNvPr id="26631" name="Text Box 13">
            <a:extLst>
              <a:ext uri="{FF2B5EF4-FFF2-40B4-BE49-F238E27FC236}">
                <a16:creationId xmlns:a16="http://schemas.microsoft.com/office/drawing/2014/main" id="{5985C9B5-0E48-0541-8EB4-E94CA595A3A7}"/>
              </a:ext>
            </a:extLst>
          </p:cNvPr>
          <p:cNvSpPr txBox="1">
            <a:spLocks noChangeArrowheads="1"/>
          </p:cNvSpPr>
          <p:nvPr/>
        </p:nvSpPr>
        <p:spPr bwMode="auto">
          <a:xfrm>
            <a:off x="958850" y="3506788"/>
            <a:ext cx="7705725"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10000"/>
              </a:spcBef>
              <a:buClr>
                <a:srgbClr val="009999"/>
              </a:buClr>
            </a:pPr>
            <a:r>
              <a:rPr lang="en-US" altLang="en-US" sz="2400" dirty="0"/>
              <a:t>Odds for women having first child at age 25 or older </a:t>
            </a:r>
            <a:br>
              <a:rPr lang="en-US" altLang="en-US" sz="2400" dirty="0"/>
            </a:br>
            <a:r>
              <a:rPr lang="en-US" altLang="en-US" sz="2400" dirty="0"/>
              <a:t>					=  31/1597 = 0.0194</a:t>
            </a:r>
          </a:p>
          <a:p>
            <a:pPr eaLnBrk="1" hangingPunct="1">
              <a:spcBef>
                <a:spcPct val="10000"/>
              </a:spcBef>
              <a:buClr>
                <a:srgbClr val="009999"/>
              </a:buClr>
            </a:pPr>
            <a:r>
              <a:rPr lang="en-US" altLang="en-US" sz="2400" dirty="0"/>
              <a:t>Odds for women having first child before age 25 </a:t>
            </a:r>
            <a:br>
              <a:rPr lang="en-US" altLang="en-US" sz="2400" dirty="0"/>
            </a:br>
            <a:r>
              <a:rPr lang="en-US" altLang="en-US" sz="2400" dirty="0"/>
              <a:t>					= 65/4475 = 0.0145</a:t>
            </a:r>
          </a:p>
          <a:p>
            <a:pPr eaLnBrk="1" hangingPunct="1">
              <a:spcBef>
                <a:spcPct val="10000"/>
              </a:spcBef>
              <a:buClr>
                <a:srgbClr val="009999"/>
              </a:buClr>
            </a:pPr>
            <a:r>
              <a:rPr lang="en-US" altLang="en-US" sz="2400" dirty="0"/>
              <a:t>Odds ratio = 0.0194/0.0145 = 1.34</a:t>
            </a:r>
          </a:p>
        </p:txBody>
      </p:sp>
      <p:sp>
        <p:nvSpPr>
          <p:cNvPr id="26632" name="Text Box 14">
            <a:extLst>
              <a:ext uri="{FF2B5EF4-FFF2-40B4-BE49-F238E27FC236}">
                <a16:creationId xmlns:a16="http://schemas.microsoft.com/office/drawing/2014/main" id="{03E09633-18B2-5640-9241-D0D60E069C9C}"/>
              </a:ext>
            </a:extLst>
          </p:cNvPr>
          <p:cNvSpPr txBox="1">
            <a:spLocks noChangeArrowheads="1"/>
          </p:cNvSpPr>
          <p:nvPr/>
        </p:nvSpPr>
        <p:spPr bwMode="auto">
          <a:xfrm>
            <a:off x="374650" y="2992438"/>
            <a:ext cx="7810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3000" b="1"/>
              <a:t>Example: Odds Ratio for Breast Cancer</a:t>
            </a:r>
            <a:endParaRPr lang="en-US" altLang="en-US" sz="2600"/>
          </a:p>
        </p:txBody>
      </p:sp>
      <p:pic>
        <p:nvPicPr>
          <p:cNvPr id="26633" name="Picture 15">
            <a:extLst>
              <a:ext uri="{FF2B5EF4-FFF2-40B4-BE49-F238E27FC236}">
                <a16:creationId xmlns:a16="http://schemas.microsoft.com/office/drawing/2014/main" id="{FE02BE4C-2725-CB41-A9FB-17A0C7AED8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150" y="5387975"/>
            <a:ext cx="388461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4" name="Rectangle 16">
            <a:extLst>
              <a:ext uri="{FF2B5EF4-FFF2-40B4-BE49-F238E27FC236}">
                <a16:creationId xmlns:a16="http://schemas.microsoft.com/office/drawing/2014/main" id="{42747015-D2CB-124B-B125-65F422117B95}"/>
              </a:ext>
            </a:extLst>
          </p:cNvPr>
          <p:cNvSpPr>
            <a:spLocks noChangeArrowheads="1"/>
          </p:cNvSpPr>
          <p:nvPr/>
        </p:nvSpPr>
        <p:spPr bwMode="auto">
          <a:xfrm>
            <a:off x="576263" y="5649913"/>
            <a:ext cx="2676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a:t>Alternative formula:</a:t>
            </a:r>
          </a:p>
        </p:txBody>
      </p:sp>
      <p:pic>
        <p:nvPicPr>
          <p:cNvPr id="26635" name="Picture 27">
            <a:extLst>
              <a:ext uri="{FF2B5EF4-FFF2-40B4-BE49-F238E27FC236}">
                <a16:creationId xmlns:a16="http://schemas.microsoft.com/office/drawing/2014/main" id="{A25EA9B9-FA91-E841-AB2D-ADB95D184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9" b="25757"/>
          <a:stretch>
            <a:fillRect/>
          </a:stretch>
        </p:blipFill>
        <p:spPr bwMode="auto">
          <a:xfrm>
            <a:off x="3000375" y="236538"/>
            <a:ext cx="5991225" cy="1679575"/>
          </a:xfrm>
          <a:prstGeom prst="rect">
            <a:avLst/>
          </a:prstGeom>
          <a:noFill/>
          <a:ln w="57150">
            <a:solidFill>
              <a:srgbClr val="009999"/>
            </a:solidFill>
            <a:miter lim="800000"/>
            <a:headEnd/>
            <a:tailEnd/>
          </a:ln>
          <a:extLst>
            <a:ext uri="{909E8E84-426E-40DD-AFC4-6F175D3DCCD1}">
              <a14:hiddenFill xmlns:a14="http://schemas.microsoft.com/office/drawing/2010/main">
                <a:solidFill>
                  <a:srgbClr val="FFFFFF"/>
                </a:solidFill>
              </a14:hiddenFill>
            </a:ext>
          </a:extLst>
        </p:spPr>
      </p:pic>
      <p:sp>
        <p:nvSpPr>
          <p:cNvPr id="7" name="Frame 6">
            <a:extLst>
              <a:ext uri="{FF2B5EF4-FFF2-40B4-BE49-F238E27FC236}">
                <a16:creationId xmlns:a16="http://schemas.microsoft.com/office/drawing/2014/main" id="{A06B5672-0BBD-F84C-B664-513F7B97AFE3}"/>
              </a:ext>
            </a:extLst>
          </p:cNvPr>
          <p:cNvSpPr/>
          <p:nvPr/>
        </p:nvSpPr>
        <p:spPr>
          <a:xfrm>
            <a:off x="5413375" y="881063"/>
            <a:ext cx="2060575" cy="361950"/>
          </a:xfrm>
          <a:prstGeom prst="frame">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chemeClr val="tx1"/>
              </a:solidFill>
            </a:endParaRPr>
          </a:p>
        </p:txBody>
      </p:sp>
      <p:cxnSp>
        <p:nvCxnSpPr>
          <p:cNvPr id="9" name="Straight Arrow Connector 8">
            <a:extLst>
              <a:ext uri="{FF2B5EF4-FFF2-40B4-BE49-F238E27FC236}">
                <a16:creationId xmlns:a16="http://schemas.microsoft.com/office/drawing/2014/main" id="{40EC1E8F-2C61-784C-B9E8-68D152E4AA6B}"/>
              </a:ext>
            </a:extLst>
          </p:cNvPr>
          <p:cNvCxnSpPr>
            <a:cxnSpLocks/>
          </p:cNvCxnSpPr>
          <p:nvPr/>
        </p:nvCxnSpPr>
        <p:spPr>
          <a:xfrm flipH="1">
            <a:off x="5445125" y="1279525"/>
            <a:ext cx="745470" cy="25733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Frame 9">
            <a:extLst>
              <a:ext uri="{FF2B5EF4-FFF2-40B4-BE49-F238E27FC236}">
                <a16:creationId xmlns:a16="http://schemas.microsoft.com/office/drawing/2014/main" id="{2CA07650-AF52-444C-BB34-C32D978D0D1A}"/>
              </a:ext>
            </a:extLst>
          </p:cNvPr>
          <p:cNvSpPr/>
          <p:nvPr/>
        </p:nvSpPr>
        <p:spPr>
          <a:xfrm>
            <a:off x="3562293" y="3852862"/>
            <a:ext cx="2393950" cy="473075"/>
          </a:xfrm>
          <a:prstGeom prst="frame">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3">
            <a:extLst>
              <a:ext uri="{FF2B5EF4-FFF2-40B4-BE49-F238E27FC236}">
                <a16:creationId xmlns:a16="http://schemas.microsoft.com/office/drawing/2014/main" id="{F5FF5FF7-DEAF-8D4C-B771-3D67DD5B77DF}"/>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1200"/>
              <a:t>Copyright ©2005 Brooks/Cole, a division of Thomson Learning, Inc.</a:t>
            </a:r>
          </a:p>
        </p:txBody>
      </p:sp>
      <p:sp>
        <p:nvSpPr>
          <p:cNvPr id="35843" name="Rectangle 2">
            <a:extLst>
              <a:ext uri="{FF2B5EF4-FFF2-40B4-BE49-F238E27FC236}">
                <a16:creationId xmlns:a16="http://schemas.microsoft.com/office/drawing/2014/main" id="{939E7498-6216-BE45-B305-7B56F18B08E0}"/>
              </a:ext>
            </a:extLst>
          </p:cNvPr>
          <p:cNvSpPr>
            <a:spLocks noGrp="1" noChangeArrowheads="1"/>
          </p:cNvSpPr>
          <p:nvPr>
            <p:ph type="title"/>
          </p:nvPr>
        </p:nvSpPr>
        <p:spPr>
          <a:xfrm>
            <a:off x="542925" y="266700"/>
            <a:ext cx="7904163" cy="563563"/>
          </a:xfrm>
        </p:spPr>
        <p:txBody>
          <a:bodyPr>
            <a:normAutofit fontScale="90000"/>
          </a:bodyPr>
          <a:lstStyle/>
          <a:p>
            <a:pPr algn="l" eaLnBrk="1" hangingPunct="1"/>
            <a:r>
              <a:rPr lang="en-US" altLang="en-US" sz="3600" b="1"/>
              <a:t>For Those Who Like Formulas</a:t>
            </a:r>
            <a:endParaRPr lang="en-US" altLang="en-US" sz="3200" b="1" i="1"/>
          </a:p>
        </p:txBody>
      </p:sp>
      <p:pic>
        <p:nvPicPr>
          <p:cNvPr id="35846" name="Picture 14">
            <a:extLst>
              <a:ext uri="{FF2B5EF4-FFF2-40B4-BE49-F238E27FC236}">
                <a16:creationId xmlns:a16="http://schemas.microsoft.com/office/drawing/2014/main" id="{3C12478D-4898-6A4F-8AC4-37B40294B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1"/>
          <a:stretch>
            <a:fillRect/>
          </a:stretch>
        </p:blipFill>
        <p:spPr bwMode="auto">
          <a:xfrm>
            <a:off x="514350" y="3511550"/>
            <a:ext cx="8058150"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15">
            <a:extLst>
              <a:ext uri="{FF2B5EF4-FFF2-40B4-BE49-F238E27FC236}">
                <a16:creationId xmlns:a16="http://schemas.microsoft.com/office/drawing/2014/main" id="{692ED43A-0BEA-3642-9DA3-A3E049666D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008063"/>
            <a:ext cx="7747000" cy="232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533400" y="104063"/>
            <a:ext cx="8077200" cy="1219200"/>
          </a:xfrm>
        </p:spPr>
        <p:txBody>
          <a:bodyPr/>
          <a:lstStyle/>
          <a:p>
            <a:pPr eaLnBrk="1" hangingPunct="1"/>
            <a:r>
              <a:rPr lang="en-US" sz="4000" dirty="0">
                <a:latin typeface="Gill Sans" charset="0"/>
                <a:ea typeface="ＭＳ Ｐゴシック" pitchFamily="34" charset="-128"/>
              </a:rPr>
              <a:t>Simpson</a:t>
            </a:r>
            <a:r>
              <a:rPr lang="en-US" altLang="en-US" sz="4000" dirty="0">
                <a:latin typeface="Gill Sans" charset="0"/>
                <a:ea typeface="ＭＳ Ｐゴシック" pitchFamily="34" charset="-128"/>
              </a:rPr>
              <a:t>’</a:t>
            </a:r>
            <a:r>
              <a:rPr lang="en-US" sz="4000" dirty="0">
                <a:latin typeface="Gill Sans" charset="0"/>
                <a:ea typeface="ＭＳ Ｐゴシック" pitchFamily="34" charset="-128"/>
              </a:rPr>
              <a:t>s paradox (1 of 4)</a:t>
            </a:r>
          </a:p>
        </p:txBody>
      </p:sp>
      <p:sp>
        <p:nvSpPr>
          <p:cNvPr id="7" name="Rectangle 3"/>
          <p:cNvSpPr>
            <a:spLocks noGrp="1" noChangeArrowheads="1"/>
          </p:cNvSpPr>
          <p:nvPr>
            <p:ph idx="1"/>
          </p:nvPr>
        </p:nvSpPr>
        <p:spPr>
          <a:xfrm>
            <a:off x="336160" y="1400127"/>
            <a:ext cx="8471679" cy="5283200"/>
          </a:xfrm>
        </p:spPr>
        <p:txBody>
          <a:bodyPr>
            <a:normAutofit fontScale="70000" lnSpcReduction="20000"/>
          </a:bodyPr>
          <a:lstStyle/>
          <a:p>
            <a:pPr>
              <a:lnSpc>
                <a:spcPct val="120000"/>
              </a:lnSpc>
              <a:spcAft>
                <a:spcPts val="1200"/>
              </a:spcAft>
            </a:pPr>
            <a:r>
              <a:rPr lang="en-US" sz="3600" dirty="0">
                <a:latin typeface="Arial" pitchFamily="34" charset="0"/>
                <a:ea typeface="ＭＳ Ｐゴシック" pitchFamily="34" charset="-128"/>
                <a:cs typeface="Arial" pitchFamily="34" charset="0"/>
              </a:rPr>
              <a:t>Affecting the relationship between two variables, there may exist a </a:t>
            </a:r>
            <a:r>
              <a:rPr lang="en-US" sz="3600" b="1" dirty="0">
                <a:solidFill>
                  <a:srgbClr val="A40000"/>
                </a:solidFill>
                <a:latin typeface="Arial" pitchFamily="34" charset="0"/>
                <a:ea typeface="ＭＳ Ｐゴシック" pitchFamily="34" charset="-128"/>
                <a:cs typeface="Arial" pitchFamily="34" charset="0"/>
              </a:rPr>
              <a:t>lurking variable. </a:t>
            </a:r>
            <a:r>
              <a:rPr lang="en-US" sz="3600" dirty="0">
                <a:latin typeface="Arial" pitchFamily="34" charset="0"/>
                <a:ea typeface="ＭＳ Ｐゴシック" pitchFamily="34" charset="-128"/>
                <a:cs typeface="Arial" pitchFamily="34" charset="0"/>
              </a:rPr>
              <a:t>Ignoring a lurking variable creates a reversal in the direction of the relationship that exists when the lurking variable is considered.</a:t>
            </a:r>
          </a:p>
          <a:p>
            <a:pPr>
              <a:lnSpc>
                <a:spcPct val="120000"/>
              </a:lnSpc>
              <a:spcAft>
                <a:spcPts val="1200"/>
              </a:spcAft>
            </a:pPr>
            <a:r>
              <a:rPr lang="en-US" sz="3600" dirty="0">
                <a:latin typeface="Arial" pitchFamily="34" charset="0"/>
                <a:ea typeface="ＭＳ Ｐゴシック" pitchFamily="34" charset="-128"/>
                <a:cs typeface="Arial" pitchFamily="34" charset="0"/>
              </a:rPr>
              <a:t>The lurking variable creates subgroups, and failure to take these subgroups into consideration can lead to misleading conclusions regarding the association between the two variables.</a:t>
            </a:r>
          </a:p>
          <a:p>
            <a:pPr marL="68580" indent="0">
              <a:lnSpc>
                <a:spcPct val="120000"/>
              </a:lnSpc>
              <a:spcAft>
                <a:spcPts val="1200"/>
              </a:spcAft>
              <a:buNone/>
            </a:pPr>
            <a:r>
              <a:rPr lang="en-US" sz="3600" dirty="0">
                <a:latin typeface="Arial" pitchFamily="34" charset="0"/>
                <a:ea typeface="ＭＳ Ｐゴシック" pitchFamily="34" charset="-128"/>
                <a:cs typeface="Arial" pitchFamily="34" charset="0"/>
              </a:rPr>
              <a:t>An association that holds for all of several groups can reverse direction when the data are combined to form a single group. This reversal is called </a:t>
            </a:r>
            <a:r>
              <a:rPr lang="en-US" sz="3600" b="1" dirty="0">
                <a:solidFill>
                  <a:srgbClr val="A40000"/>
                </a:solidFill>
                <a:latin typeface="Arial" pitchFamily="34" charset="0"/>
                <a:ea typeface="ＭＳ Ｐゴシック" pitchFamily="34" charset="-128"/>
                <a:cs typeface="Arial" pitchFamily="34" charset="0"/>
              </a:rPr>
              <a:t>Simpson’s paradox</a:t>
            </a:r>
            <a:r>
              <a:rPr lang="en-US" sz="3600" dirty="0">
                <a:latin typeface="Arial" pitchFamily="34" charset="0"/>
                <a:ea typeface="ＭＳ Ｐゴシック" pitchFamily="34" charset="-128"/>
                <a:cs typeface="Arial" pitchFamily="34" charset="0"/>
              </a:rPr>
              <a:t>.</a:t>
            </a:r>
          </a:p>
        </p:txBody>
      </p:sp>
      <p:cxnSp>
        <p:nvCxnSpPr>
          <p:cNvPr id="5" name="Straight Connector 4">
            <a:extLst>
              <a:ext uri="{FF2B5EF4-FFF2-40B4-BE49-F238E27FC236}">
                <a16:creationId xmlns:a16="http://schemas.microsoft.com/office/drawing/2014/main" id="{9552F228-FD11-1045-8CD4-05B0C273F609}"/>
              </a:ext>
            </a:extLst>
          </p:cNvPr>
          <p:cNvCxnSpPr/>
          <p:nvPr/>
        </p:nvCxnSpPr>
        <p:spPr>
          <a:xfrm>
            <a:off x="265497" y="4872388"/>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249DFEF-4D81-ED4C-A901-E4A4BF09917D}"/>
              </a:ext>
            </a:extLst>
          </p:cNvPr>
          <p:cNvCxnSpPr/>
          <p:nvPr/>
        </p:nvCxnSpPr>
        <p:spPr>
          <a:xfrm>
            <a:off x="319413" y="6605954"/>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8215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09600" y="267867"/>
            <a:ext cx="7772400" cy="1140460"/>
          </a:xfrm>
        </p:spPr>
        <p:txBody>
          <a:bodyPr/>
          <a:lstStyle/>
          <a:p>
            <a:pPr eaLnBrk="1" hangingPunct="1"/>
            <a:r>
              <a:rPr lang="en-US" sz="4000" dirty="0">
                <a:latin typeface="Gill Sans" charset="0"/>
                <a:ea typeface="ＭＳ Ｐゴシック" pitchFamily="34" charset="-128"/>
              </a:rPr>
              <a:t>Categorical variables</a:t>
            </a:r>
          </a:p>
        </p:txBody>
      </p:sp>
      <p:sp>
        <p:nvSpPr>
          <p:cNvPr id="7" name="Rectangle 3"/>
          <p:cNvSpPr>
            <a:spLocks noGrp="1" noChangeArrowheads="1"/>
          </p:cNvSpPr>
          <p:nvPr>
            <p:ph sz="quarter" idx="2"/>
          </p:nvPr>
        </p:nvSpPr>
        <p:spPr>
          <a:xfrm>
            <a:off x="609600" y="1608394"/>
            <a:ext cx="7988300" cy="5283200"/>
          </a:xfrm>
        </p:spPr>
        <p:txBody>
          <a:bodyPr>
            <a:normAutofit fontScale="70000" lnSpcReduction="20000"/>
          </a:bodyPr>
          <a:lstStyle/>
          <a:p>
            <a:pPr>
              <a:spcAft>
                <a:spcPts val="600"/>
              </a:spcAft>
            </a:pPr>
            <a:r>
              <a:rPr lang="en-US" sz="3600" b="1" dirty="0">
                <a:latin typeface="Arial" pitchFamily="34" charset="0"/>
                <a:ea typeface="ＭＳ Ｐゴシック" pitchFamily="34" charset="-128"/>
                <a:cs typeface="Arial" pitchFamily="34" charset="0"/>
              </a:rPr>
              <a:t>Review:</a:t>
            </a:r>
            <a:r>
              <a:rPr lang="en-US" sz="3600" dirty="0">
                <a:latin typeface="Arial" pitchFamily="34" charset="0"/>
                <a:ea typeface="ＭＳ Ｐゴシック" pitchFamily="34" charset="-128"/>
                <a:cs typeface="Arial" pitchFamily="34" charset="0"/>
              </a:rPr>
              <a:t> Categorical variables place individuals into one of several groups or categories.</a:t>
            </a:r>
          </a:p>
          <a:p>
            <a:pPr>
              <a:spcAft>
                <a:spcPts val="600"/>
              </a:spcAft>
            </a:pPr>
            <a:r>
              <a:rPr lang="en-US" sz="3600" dirty="0">
                <a:latin typeface="Arial" pitchFamily="34" charset="0"/>
                <a:ea typeface="ＭＳ Ｐゴシック" pitchFamily="34" charset="-128"/>
                <a:cs typeface="Arial" pitchFamily="34" charset="0"/>
              </a:rPr>
              <a:t>The values of a categorical variable are labels for the different categories.</a:t>
            </a:r>
          </a:p>
          <a:p>
            <a:pPr>
              <a:spcAft>
                <a:spcPts val="600"/>
              </a:spcAft>
            </a:pPr>
            <a:r>
              <a:rPr lang="en-US" sz="3600" dirty="0">
                <a:latin typeface="Arial" pitchFamily="34" charset="0"/>
                <a:ea typeface="ＭＳ Ｐゴシック" pitchFamily="34" charset="-128"/>
                <a:cs typeface="Arial" pitchFamily="34" charset="0"/>
              </a:rPr>
              <a:t>The distribution of a categorical variable lists the count or percent of individuals who fall into each category.</a:t>
            </a:r>
          </a:p>
          <a:p>
            <a:pPr>
              <a:spcAft>
                <a:spcPts val="600"/>
              </a:spcAft>
            </a:pPr>
            <a:r>
              <a:rPr lang="en-US" sz="3600" dirty="0">
                <a:latin typeface="Arial" pitchFamily="34" charset="0"/>
                <a:ea typeface="ＭＳ Ｐゴシック" pitchFamily="34" charset="-128"/>
                <a:cs typeface="Arial" pitchFamily="34" charset="0"/>
              </a:rPr>
              <a:t>When a data set involves two categorical variables, we begin by examining the counts or percents in various categories for one of the variables. </a:t>
            </a:r>
          </a:p>
          <a:p>
            <a:pPr marL="0" indent="0">
              <a:spcAft>
                <a:spcPts val="600"/>
              </a:spcAft>
              <a:buNone/>
            </a:pPr>
            <a:endParaRPr lang="en-US" sz="3600" dirty="0">
              <a:latin typeface="Arial" pitchFamily="34" charset="0"/>
              <a:ea typeface="ＭＳ Ｐゴシック" pitchFamily="34" charset="-128"/>
              <a:cs typeface="Arial" pitchFamily="34" charset="0"/>
            </a:endParaRPr>
          </a:p>
          <a:p>
            <a:pPr marL="365760" lvl="1" indent="0">
              <a:spcAft>
                <a:spcPts val="1200"/>
              </a:spcAft>
              <a:buNone/>
            </a:pPr>
            <a:r>
              <a:rPr lang="en-US" sz="3400" dirty="0">
                <a:latin typeface="Arial" pitchFamily="34" charset="0"/>
                <a:ea typeface="ＭＳ Ｐゴシック" pitchFamily="34" charset="-128"/>
                <a:cs typeface="Arial" pitchFamily="34" charset="0"/>
              </a:rPr>
              <a:t>A </a:t>
            </a:r>
            <a:r>
              <a:rPr lang="en-US" sz="3400" dirty="0">
                <a:solidFill>
                  <a:srgbClr val="A40000"/>
                </a:solidFill>
                <a:latin typeface="Arial" pitchFamily="34" charset="0"/>
                <a:ea typeface="ＭＳ Ｐゴシック" pitchFamily="34" charset="-128"/>
                <a:cs typeface="Arial" pitchFamily="34" charset="0"/>
              </a:rPr>
              <a:t>two-way table </a:t>
            </a:r>
            <a:r>
              <a:rPr lang="en-US" sz="3400" dirty="0">
                <a:latin typeface="Arial" pitchFamily="34" charset="0"/>
                <a:ea typeface="ＭＳ Ｐゴシック" pitchFamily="34" charset="-128"/>
                <a:cs typeface="Arial" pitchFamily="34" charset="0"/>
              </a:rPr>
              <a:t>describes two categorical variables, organizing counts according to a </a:t>
            </a:r>
            <a:r>
              <a:rPr lang="en-US" sz="3400" dirty="0">
                <a:solidFill>
                  <a:srgbClr val="A40000"/>
                </a:solidFill>
                <a:latin typeface="Arial" pitchFamily="34" charset="0"/>
                <a:ea typeface="ＭＳ Ｐゴシック" pitchFamily="34" charset="-128"/>
                <a:cs typeface="Arial" pitchFamily="34" charset="0"/>
              </a:rPr>
              <a:t>row variable </a:t>
            </a:r>
            <a:r>
              <a:rPr lang="en-US" sz="3400" dirty="0">
                <a:latin typeface="Arial" pitchFamily="34" charset="0"/>
                <a:ea typeface="ＭＳ Ｐゴシック" pitchFamily="34" charset="-128"/>
                <a:cs typeface="Arial" pitchFamily="34" charset="0"/>
              </a:rPr>
              <a:t>and a </a:t>
            </a:r>
            <a:r>
              <a:rPr lang="en-US" sz="3400" dirty="0">
                <a:solidFill>
                  <a:srgbClr val="A40000"/>
                </a:solidFill>
                <a:latin typeface="Arial" pitchFamily="34" charset="0"/>
                <a:ea typeface="ＭＳ Ｐゴシック" pitchFamily="34" charset="-128"/>
                <a:cs typeface="Arial" pitchFamily="34" charset="0"/>
              </a:rPr>
              <a:t>column variable</a:t>
            </a:r>
            <a:r>
              <a:rPr lang="en-US" sz="3400" dirty="0">
                <a:latin typeface="Arial" pitchFamily="34" charset="0"/>
                <a:ea typeface="ＭＳ Ｐゴシック" pitchFamily="34" charset="-128"/>
                <a:cs typeface="Arial" pitchFamily="34" charset="0"/>
              </a:rPr>
              <a:t>.</a:t>
            </a:r>
          </a:p>
          <a:p>
            <a:pPr>
              <a:spcAft>
                <a:spcPts val="1200"/>
              </a:spcAft>
            </a:pPr>
            <a:endParaRPr lang="en-US" sz="3600" dirty="0">
              <a:latin typeface="Arial" pitchFamily="34" charset="0"/>
              <a:ea typeface="ＭＳ Ｐゴシック" pitchFamily="34" charset="-128"/>
              <a:cs typeface="Arial" pitchFamily="34" charset="0"/>
            </a:endParaRPr>
          </a:p>
        </p:txBody>
      </p:sp>
      <p:cxnSp>
        <p:nvCxnSpPr>
          <p:cNvPr id="4" name="Straight Connector 3">
            <a:extLst>
              <a:ext uri="{FF2B5EF4-FFF2-40B4-BE49-F238E27FC236}">
                <a16:creationId xmlns:a16="http://schemas.microsoft.com/office/drawing/2014/main" id="{A3D1FC22-425C-444B-A808-AD56355BF4F1}"/>
              </a:ext>
            </a:extLst>
          </p:cNvPr>
          <p:cNvCxnSpPr/>
          <p:nvPr/>
        </p:nvCxnSpPr>
        <p:spPr>
          <a:xfrm>
            <a:off x="457200" y="5605721"/>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B9935B4-3B91-DB42-AD54-5F7D3E21473B}"/>
              </a:ext>
            </a:extLst>
          </p:cNvPr>
          <p:cNvCxnSpPr/>
          <p:nvPr/>
        </p:nvCxnSpPr>
        <p:spPr>
          <a:xfrm>
            <a:off x="457200" y="6693648"/>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719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557852" y="301362"/>
            <a:ext cx="8077200" cy="1152698"/>
          </a:xfrm>
        </p:spPr>
        <p:txBody>
          <a:bodyPr/>
          <a:lstStyle/>
          <a:p>
            <a:pPr eaLnBrk="1" hangingPunct="1"/>
            <a:r>
              <a:rPr lang="en-US" sz="4000" dirty="0">
                <a:latin typeface="Gill Sans" charset="0"/>
                <a:ea typeface="ＭＳ Ｐゴシック" pitchFamily="34" charset="-128"/>
              </a:rPr>
              <a:t>Simpson</a:t>
            </a:r>
            <a:r>
              <a:rPr lang="en-US" altLang="en-US" sz="4000" dirty="0">
                <a:latin typeface="Gill Sans" charset="0"/>
                <a:ea typeface="ＭＳ Ｐゴシック" pitchFamily="34" charset="-128"/>
              </a:rPr>
              <a:t>’</a:t>
            </a:r>
            <a:r>
              <a:rPr lang="en-US" sz="4000" dirty="0">
                <a:latin typeface="Gill Sans" charset="0"/>
                <a:ea typeface="ＭＳ Ｐゴシック" pitchFamily="34" charset="-128"/>
              </a:rPr>
              <a:t>s paradox (2 of 4)</a:t>
            </a:r>
          </a:p>
        </p:txBody>
      </p:sp>
      <p:sp>
        <p:nvSpPr>
          <p:cNvPr id="10" name="Rectangle 3"/>
          <p:cNvSpPr>
            <a:spLocks noGrp="1" noChangeArrowheads="1"/>
          </p:cNvSpPr>
          <p:nvPr>
            <p:ph idx="1"/>
          </p:nvPr>
        </p:nvSpPr>
        <p:spPr>
          <a:xfrm>
            <a:off x="459472" y="1495004"/>
            <a:ext cx="8427674" cy="5285940"/>
          </a:xfrm>
        </p:spPr>
        <p:txBody>
          <a:bodyPr>
            <a:normAutofit/>
          </a:bodyPr>
          <a:lstStyle/>
          <a:p>
            <a:pPr>
              <a:spcAft>
                <a:spcPts val="1200"/>
              </a:spcAft>
            </a:pPr>
            <a:r>
              <a:rPr lang="en-US" sz="2400" dirty="0">
                <a:latin typeface="Arial" pitchFamily="34" charset="0"/>
                <a:ea typeface="ＭＳ Ｐゴシック" pitchFamily="34" charset="-128"/>
                <a:cs typeface="Arial" pitchFamily="34" charset="0"/>
              </a:rPr>
              <a:t>Consider the survival rates for the following groups of victims, who were taken to the hospital either by helicopter or by road.</a:t>
            </a:r>
            <a:endParaRPr lang="en-US" sz="800" dirty="0">
              <a:latin typeface="Arial" pitchFamily="34" charset="0"/>
              <a:ea typeface="ＭＳ Ｐゴシック" pitchFamily="34" charset="-128"/>
              <a:cs typeface="Arial" pitchFamily="34" charset="0"/>
            </a:endParaRPr>
          </a:p>
          <a:p>
            <a:pPr>
              <a:spcAft>
                <a:spcPts val="1200"/>
              </a:spcAft>
            </a:pPr>
            <a:endParaRPr lang="en-US" sz="2400" dirty="0">
              <a:latin typeface="Arial" pitchFamily="34" charset="0"/>
              <a:ea typeface="ＭＳ Ｐゴシック" pitchFamily="34" charset="-128"/>
              <a:cs typeface="Arial" pitchFamily="34" charset="0"/>
            </a:endParaRPr>
          </a:p>
          <a:p>
            <a:pPr>
              <a:spcAft>
                <a:spcPts val="1200"/>
              </a:spcAft>
            </a:pPr>
            <a:endParaRPr lang="en-US" sz="2400" dirty="0">
              <a:latin typeface="Arial" pitchFamily="34" charset="0"/>
              <a:ea typeface="ＭＳ Ｐゴシック" pitchFamily="34" charset="-128"/>
              <a:cs typeface="Arial" pitchFamily="34" charset="0"/>
            </a:endParaRPr>
          </a:p>
          <a:p>
            <a:pPr>
              <a:spcAft>
                <a:spcPts val="1200"/>
              </a:spcAft>
            </a:pPr>
            <a:endParaRPr lang="en-US" sz="2400" dirty="0">
              <a:latin typeface="Arial" pitchFamily="34" charset="0"/>
              <a:ea typeface="ＭＳ Ｐゴシック" pitchFamily="34" charset="-128"/>
              <a:cs typeface="Arial" pitchFamily="34" charset="0"/>
            </a:endParaRPr>
          </a:p>
          <a:p>
            <a:pPr>
              <a:spcAft>
                <a:spcPts val="1200"/>
              </a:spcAft>
            </a:pPr>
            <a:endParaRPr lang="en-US" sz="2400" dirty="0">
              <a:latin typeface="Arial" pitchFamily="34" charset="0"/>
              <a:ea typeface="ＭＳ Ｐゴシック" pitchFamily="34" charset="-128"/>
              <a:cs typeface="Arial" pitchFamily="34" charset="0"/>
            </a:endParaRPr>
          </a:p>
          <a:p>
            <a:pPr>
              <a:spcBef>
                <a:spcPts val="3000"/>
              </a:spcBef>
              <a:spcAft>
                <a:spcPts val="1200"/>
              </a:spcAft>
            </a:pPr>
            <a:r>
              <a:rPr lang="en-US" sz="2400" dirty="0">
                <a:latin typeface="Arial" pitchFamily="34" charset="0"/>
                <a:ea typeface="ＭＳ Ｐゴシック" pitchFamily="34" charset="-128"/>
                <a:cs typeface="Arial" pitchFamily="34" charset="0"/>
              </a:rPr>
              <a:t>A higher percent of those transported by helicopter died. Does this mean that this (more costly) mode of transportation isn’t helping?</a:t>
            </a:r>
          </a:p>
        </p:txBody>
      </p:sp>
      <p:graphicFrame>
        <p:nvGraphicFramePr>
          <p:cNvPr id="6" name="Group 113"/>
          <p:cNvGraphicFramePr>
            <a:graphicFrameLocks noGrp="1"/>
          </p:cNvGraphicFramePr>
          <p:nvPr>
            <p:extLst>
              <p:ext uri="{D42A27DB-BD31-4B8C-83A1-F6EECF244321}">
                <p14:modId xmlns:p14="http://schemas.microsoft.com/office/powerpoint/2010/main" val="2994569968"/>
              </p:ext>
            </p:extLst>
          </p:nvPr>
        </p:nvGraphicFramePr>
        <p:xfrm>
          <a:off x="685800" y="2803597"/>
          <a:ext cx="3456000" cy="2514600"/>
        </p:xfrm>
        <a:graphic>
          <a:graphicData uri="http://schemas.openxmlformats.org/drawingml/2006/table">
            <a:tbl>
              <a:tblPr firstRow="1">
                <a:tableStyleId>{284E427A-3D55-4303-BF80-6455036E1DE7}</a:tableStyleId>
              </a:tblPr>
              <a:tblGrid>
                <a:gridCol w="1152000">
                  <a:extLst>
                    <a:ext uri="{9D8B030D-6E8A-4147-A177-3AD203B41FA5}">
                      <a16:colId xmlns:a16="http://schemas.microsoft.com/office/drawing/2014/main" val="20000"/>
                    </a:ext>
                  </a:extLst>
                </a:gridCol>
                <a:gridCol w="1152000">
                  <a:extLst>
                    <a:ext uri="{9D8B030D-6E8A-4147-A177-3AD203B41FA5}">
                      <a16:colId xmlns:a16="http://schemas.microsoft.com/office/drawing/2014/main" val="20001"/>
                    </a:ext>
                  </a:extLst>
                </a:gridCol>
                <a:gridCol w="1152000">
                  <a:extLst>
                    <a:ext uri="{9D8B030D-6E8A-4147-A177-3AD203B41FA5}">
                      <a16:colId xmlns:a16="http://schemas.microsoft.com/office/drawing/2014/main" val="20002"/>
                    </a:ext>
                  </a:extLst>
                </a:gridCol>
              </a:tblGrid>
              <a:tr h="62865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Counts</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Helicopter</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Road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62865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Victim died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64</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260</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865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Victim survived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136</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840</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2865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a:ln>
                            <a:noFill/>
                          </a:ln>
                          <a:effectLst/>
                        </a:rPr>
                        <a:t>Total</a:t>
                      </a:r>
                      <a:endParaRPr kumimoji="0" lang="en-US" sz="1800" b="0" i="1" u="none" strike="noStrike" cap="none" normalizeH="0" baseline="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200</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1100</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8" name="Group 154"/>
          <p:cNvGraphicFramePr>
            <a:graphicFrameLocks noGrp="1"/>
          </p:cNvGraphicFramePr>
          <p:nvPr>
            <p:extLst>
              <p:ext uri="{D42A27DB-BD31-4B8C-83A1-F6EECF244321}">
                <p14:modId xmlns:p14="http://schemas.microsoft.com/office/powerpoint/2010/main" val="3280346850"/>
              </p:ext>
            </p:extLst>
          </p:nvPr>
        </p:nvGraphicFramePr>
        <p:xfrm>
          <a:off x="4495801" y="3304897"/>
          <a:ext cx="4212000" cy="1512000"/>
        </p:xfrm>
        <a:graphic>
          <a:graphicData uri="http://schemas.openxmlformats.org/drawingml/2006/table">
            <a:tbl>
              <a:tblPr firstRow="1">
                <a:tableStyleId>{69C7853C-536D-4A76-A0AE-DD22124D55A5}</a:tableStyleId>
              </a:tblPr>
              <a:tblGrid>
                <a:gridCol w="1404000">
                  <a:extLst>
                    <a:ext uri="{9D8B030D-6E8A-4147-A177-3AD203B41FA5}">
                      <a16:colId xmlns:a16="http://schemas.microsoft.com/office/drawing/2014/main" val="20000"/>
                    </a:ext>
                  </a:extLst>
                </a:gridCol>
                <a:gridCol w="1404000">
                  <a:extLst>
                    <a:ext uri="{9D8B030D-6E8A-4147-A177-3AD203B41FA5}">
                      <a16:colId xmlns:a16="http://schemas.microsoft.com/office/drawing/2014/main" val="20001"/>
                    </a:ext>
                  </a:extLst>
                </a:gridCol>
                <a:gridCol w="1404000">
                  <a:extLst>
                    <a:ext uri="{9D8B030D-6E8A-4147-A177-3AD203B41FA5}">
                      <a16:colId xmlns:a16="http://schemas.microsoft.com/office/drawing/2014/main" val="20002"/>
                    </a:ext>
                  </a:extLst>
                </a:gridCol>
              </a:tblGrid>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Percents</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Died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Survived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1" u="none" strike="noStrike" cap="none" normalizeH="0" baseline="0" dirty="0">
                          <a:ln>
                            <a:noFill/>
                          </a:ln>
                          <a:effectLst/>
                        </a:rPr>
                        <a:t>Helicopter</a:t>
                      </a:r>
                      <a:endParaRPr kumimoji="0" lang="en-US" sz="1800" b="1"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1" u="none" strike="noStrike" cap="none" normalizeH="0" baseline="0" dirty="0">
                          <a:ln>
                            <a:noFill/>
                          </a:ln>
                          <a:effectLst/>
                        </a:rPr>
                        <a:t>64/200=32%</a:t>
                      </a:r>
                      <a:endParaRPr kumimoji="0" lang="en-US" sz="1800" b="1" i="0" u="none" strike="noStrike" cap="none" normalizeH="0" baseline="0" dirty="0">
                        <a:ln>
                          <a:noFill/>
                        </a:ln>
                        <a:solidFill>
                          <a:schemeClr val="tx2"/>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68%</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Road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260/1100=24%</a:t>
                      </a:r>
                      <a:endParaRPr kumimoji="0" lang="en-US" sz="1800" b="0" i="0" u="none" strike="noStrike" cap="none" normalizeH="0" baseline="0" dirty="0">
                        <a:ln>
                          <a:noFill/>
                        </a:ln>
                        <a:solidFill>
                          <a:schemeClr val="tx2"/>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76%</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05754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674240" y="156345"/>
            <a:ext cx="8077200" cy="1219200"/>
          </a:xfrm>
        </p:spPr>
        <p:txBody>
          <a:bodyPr/>
          <a:lstStyle/>
          <a:p>
            <a:pPr eaLnBrk="1" hangingPunct="1"/>
            <a:r>
              <a:rPr lang="en-US" sz="4000" dirty="0">
                <a:latin typeface="Gill Sans" charset="0"/>
                <a:ea typeface="ＭＳ Ｐゴシック" pitchFamily="34" charset="-128"/>
              </a:rPr>
              <a:t>Simpson</a:t>
            </a:r>
            <a:r>
              <a:rPr lang="en-US" altLang="en-US" sz="4000" dirty="0">
                <a:latin typeface="Gill Sans" charset="0"/>
                <a:ea typeface="ＭＳ Ｐゴシック" pitchFamily="34" charset="-128"/>
              </a:rPr>
              <a:t>’</a:t>
            </a:r>
            <a:r>
              <a:rPr lang="en-US" sz="4000" dirty="0">
                <a:latin typeface="Gill Sans" charset="0"/>
                <a:ea typeface="ＭＳ Ｐゴシック" pitchFamily="34" charset="-128"/>
              </a:rPr>
              <a:t>s paradox (3 of 4)</a:t>
            </a:r>
          </a:p>
        </p:txBody>
      </p:sp>
      <p:sp>
        <p:nvSpPr>
          <p:cNvPr id="28675" name="Rectangle 8"/>
          <p:cNvSpPr>
            <a:spLocks noChangeArrowheads="1"/>
          </p:cNvSpPr>
          <p:nvPr/>
        </p:nvSpPr>
        <p:spPr bwMode="auto">
          <a:xfrm>
            <a:off x="207950" y="1621569"/>
            <a:ext cx="8823034"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charset="2"/>
              <a:buNone/>
            </a:pPr>
            <a:r>
              <a:rPr lang="en-US" sz="2300" dirty="0"/>
              <a:t>Consider the survival rates when broken down by type of accident.</a:t>
            </a:r>
          </a:p>
        </p:txBody>
      </p:sp>
      <p:sp>
        <p:nvSpPr>
          <p:cNvPr id="16" name="Text Box 86"/>
          <p:cNvSpPr txBox="1">
            <a:spLocks noChangeArrowheads="1"/>
          </p:cNvSpPr>
          <p:nvPr/>
        </p:nvSpPr>
        <p:spPr bwMode="auto">
          <a:xfrm>
            <a:off x="850245" y="2196893"/>
            <a:ext cx="2927410" cy="46166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square">
            <a:spAutoFit/>
          </a:bodyPr>
          <a:lstStyle/>
          <a:p>
            <a:pPr>
              <a:spcBef>
                <a:spcPct val="50000"/>
              </a:spcBef>
              <a:defRPr/>
            </a:pPr>
            <a:r>
              <a:rPr lang="en-US" sz="2400" b="1" dirty="0">
                <a:solidFill>
                  <a:srgbClr val="28511B"/>
                </a:solidFill>
                <a:latin typeface="Arial" charset="0"/>
                <a:ea typeface="ＭＳ Ｐゴシック" charset="0"/>
                <a:cs typeface="ＭＳ Ｐゴシック" charset="0"/>
              </a:rPr>
              <a:t>Serious accidents</a:t>
            </a:r>
          </a:p>
        </p:txBody>
      </p:sp>
      <p:graphicFrame>
        <p:nvGraphicFramePr>
          <p:cNvPr id="10" name="Group 4"/>
          <p:cNvGraphicFramePr>
            <a:graphicFrameLocks noGrp="1"/>
          </p:cNvGraphicFramePr>
          <p:nvPr>
            <p:extLst>
              <p:ext uri="{D42A27DB-BD31-4B8C-83A1-F6EECF244321}">
                <p14:modId xmlns:p14="http://schemas.microsoft.com/office/powerpoint/2010/main" val="3127751638"/>
              </p:ext>
            </p:extLst>
          </p:nvPr>
        </p:nvGraphicFramePr>
        <p:xfrm>
          <a:off x="207950" y="2908388"/>
          <a:ext cx="4212000" cy="2016000"/>
        </p:xfrm>
        <a:graphic>
          <a:graphicData uri="http://schemas.openxmlformats.org/drawingml/2006/table">
            <a:tbl>
              <a:tblPr firstRow="1">
                <a:tableStyleId>{35758FB7-9AC5-4552-8A53-C91805E547FA}</a:tableStyleId>
              </a:tblPr>
              <a:tblGrid>
                <a:gridCol w="1404000">
                  <a:extLst>
                    <a:ext uri="{9D8B030D-6E8A-4147-A177-3AD203B41FA5}">
                      <a16:colId xmlns:a16="http://schemas.microsoft.com/office/drawing/2014/main" val="20000"/>
                    </a:ext>
                  </a:extLst>
                </a:gridCol>
                <a:gridCol w="1404000">
                  <a:extLst>
                    <a:ext uri="{9D8B030D-6E8A-4147-A177-3AD203B41FA5}">
                      <a16:colId xmlns:a16="http://schemas.microsoft.com/office/drawing/2014/main" val="20001"/>
                    </a:ext>
                  </a:extLst>
                </a:gridCol>
                <a:gridCol w="1404000">
                  <a:extLst>
                    <a:ext uri="{9D8B030D-6E8A-4147-A177-3AD203B41FA5}">
                      <a16:colId xmlns:a16="http://schemas.microsoft.com/office/drawing/2014/main" val="20002"/>
                    </a:ext>
                  </a:extLst>
                </a:gridCol>
              </a:tblGrid>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Counts</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8511B"/>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Helicopter</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8511B"/>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Road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8511B"/>
                    </a:solidFill>
                  </a:tcPr>
                </a:tc>
                <a:extLst>
                  <a:ext uri="{0D108BD9-81ED-4DB2-BD59-A6C34878D82A}">
                    <a16:rowId xmlns:a16="http://schemas.microsoft.com/office/drawing/2014/main" val="10000"/>
                  </a:ext>
                </a:extLst>
              </a:tr>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i="0" u="none" strike="noStrike" cap="none" normalizeH="0" baseline="0" dirty="0">
                          <a:ln>
                            <a:noFill/>
                          </a:ln>
                          <a:solidFill>
                            <a:schemeClr val="dk1"/>
                          </a:solidFill>
                          <a:effectLst/>
                          <a:latin typeface="+mn-lt"/>
                          <a:ea typeface="+mn-ea"/>
                        </a:rPr>
                        <a:t>Died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48</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60</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i="0" u="none" strike="noStrike" cap="none" normalizeH="0" baseline="0" dirty="0">
                          <a:ln>
                            <a:noFill/>
                          </a:ln>
                          <a:solidFill>
                            <a:schemeClr val="dk1"/>
                          </a:solidFill>
                          <a:effectLst/>
                          <a:latin typeface="+mn-lt"/>
                          <a:ea typeface="+mn-ea"/>
                        </a:rPr>
                        <a:t>Survived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i="0" u="none" strike="noStrike" cap="none" normalizeH="0" baseline="0" dirty="0">
                          <a:ln>
                            <a:noFill/>
                          </a:ln>
                          <a:solidFill>
                            <a:schemeClr val="dk1"/>
                          </a:solidFill>
                          <a:effectLst/>
                          <a:latin typeface="+mn-lt"/>
                          <a:ea typeface="+mn-ea"/>
                        </a:rPr>
                        <a:t>52</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40</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Total</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100</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100</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1" name="Group 43"/>
          <p:cNvGraphicFramePr>
            <a:graphicFrameLocks noGrp="1"/>
          </p:cNvGraphicFramePr>
          <p:nvPr>
            <p:extLst>
              <p:ext uri="{D42A27DB-BD31-4B8C-83A1-F6EECF244321}">
                <p14:modId xmlns:p14="http://schemas.microsoft.com/office/powerpoint/2010/main" val="1763575166"/>
              </p:ext>
            </p:extLst>
          </p:nvPr>
        </p:nvGraphicFramePr>
        <p:xfrm>
          <a:off x="207950" y="5173042"/>
          <a:ext cx="4212000" cy="1512000"/>
        </p:xfrm>
        <a:graphic>
          <a:graphicData uri="http://schemas.openxmlformats.org/drawingml/2006/table">
            <a:tbl>
              <a:tblPr firstRow="1">
                <a:tableStyleId>{35758FB7-9AC5-4552-8A53-C91805E547FA}</a:tableStyleId>
              </a:tblPr>
              <a:tblGrid>
                <a:gridCol w="1404000">
                  <a:extLst>
                    <a:ext uri="{9D8B030D-6E8A-4147-A177-3AD203B41FA5}">
                      <a16:colId xmlns:a16="http://schemas.microsoft.com/office/drawing/2014/main" val="20000"/>
                    </a:ext>
                  </a:extLst>
                </a:gridCol>
                <a:gridCol w="1404000">
                  <a:extLst>
                    <a:ext uri="{9D8B030D-6E8A-4147-A177-3AD203B41FA5}">
                      <a16:colId xmlns:a16="http://schemas.microsoft.com/office/drawing/2014/main" val="20001"/>
                    </a:ext>
                  </a:extLst>
                </a:gridCol>
                <a:gridCol w="1404000">
                  <a:extLst>
                    <a:ext uri="{9D8B030D-6E8A-4147-A177-3AD203B41FA5}">
                      <a16:colId xmlns:a16="http://schemas.microsoft.com/office/drawing/2014/main" val="20002"/>
                    </a:ext>
                  </a:extLst>
                </a:gridCol>
              </a:tblGrid>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Percents</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8511B"/>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Died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8511B"/>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Survived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8511B"/>
                    </a:solidFill>
                  </a:tcPr>
                </a:tc>
                <a:extLst>
                  <a:ext uri="{0D108BD9-81ED-4DB2-BD59-A6C34878D82A}">
                    <a16:rowId xmlns:a16="http://schemas.microsoft.com/office/drawing/2014/main" val="10000"/>
                  </a:ext>
                </a:extLst>
              </a:tr>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Helicopter</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48%</a:t>
                      </a:r>
                      <a:endParaRPr kumimoji="0" lang="en-US" sz="1800" b="0" i="0" u="none" strike="noStrike" cap="none" normalizeH="0" baseline="0" dirty="0">
                        <a:ln>
                          <a:noFill/>
                        </a:ln>
                        <a:solidFill>
                          <a:schemeClr val="tx2"/>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52%</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1" u="none" strike="noStrike" cap="none" normalizeH="0" baseline="0" dirty="0">
                          <a:ln>
                            <a:noFill/>
                          </a:ln>
                          <a:effectLst/>
                        </a:rPr>
                        <a:t>Road</a:t>
                      </a:r>
                      <a:endParaRPr kumimoji="0" lang="en-US" sz="1800" b="1"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1" u="none" strike="noStrike" cap="none" normalizeH="0" baseline="0" dirty="0">
                          <a:ln>
                            <a:noFill/>
                          </a:ln>
                          <a:effectLst/>
                        </a:rPr>
                        <a:t>60%</a:t>
                      </a:r>
                      <a:endParaRPr kumimoji="0" lang="en-US" sz="1800" b="1" i="0" u="none" strike="noStrike" cap="none" normalizeH="0" baseline="0" dirty="0">
                        <a:ln>
                          <a:noFill/>
                        </a:ln>
                        <a:solidFill>
                          <a:schemeClr val="tx2"/>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40%</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9" name="Text Box 83"/>
          <p:cNvSpPr txBox="1">
            <a:spLocks noChangeArrowheads="1"/>
          </p:cNvSpPr>
          <p:nvPr/>
        </p:nvSpPr>
        <p:spPr bwMode="auto">
          <a:xfrm>
            <a:off x="5000451" y="2196893"/>
            <a:ext cx="3576150" cy="46166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square">
            <a:spAutoFit/>
          </a:bodyPr>
          <a:lstStyle/>
          <a:p>
            <a:pPr>
              <a:spcBef>
                <a:spcPct val="50000"/>
              </a:spcBef>
              <a:defRPr/>
            </a:pPr>
            <a:r>
              <a:rPr lang="en-US" sz="2400" b="1" dirty="0">
                <a:solidFill>
                  <a:srgbClr val="0A4C88"/>
                </a:solidFill>
                <a:latin typeface="Arial" charset="0"/>
                <a:ea typeface="ＭＳ Ｐゴシック" charset="0"/>
                <a:cs typeface="ＭＳ Ｐゴシック" charset="0"/>
              </a:rPr>
              <a:t>Less serious accidents</a:t>
            </a:r>
          </a:p>
        </p:txBody>
      </p:sp>
      <p:graphicFrame>
        <p:nvGraphicFramePr>
          <p:cNvPr id="17" name="Group 3"/>
          <p:cNvGraphicFramePr>
            <a:graphicFrameLocks noGrp="1"/>
          </p:cNvGraphicFramePr>
          <p:nvPr>
            <p:extLst>
              <p:ext uri="{D42A27DB-BD31-4B8C-83A1-F6EECF244321}">
                <p14:modId xmlns:p14="http://schemas.microsoft.com/office/powerpoint/2010/main" val="1774173942"/>
              </p:ext>
            </p:extLst>
          </p:nvPr>
        </p:nvGraphicFramePr>
        <p:xfrm>
          <a:off x="4682526" y="2907800"/>
          <a:ext cx="4212000" cy="2016000"/>
        </p:xfrm>
        <a:graphic>
          <a:graphicData uri="http://schemas.openxmlformats.org/drawingml/2006/table">
            <a:tbl>
              <a:tblPr firstRow="1">
                <a:tableStyleId>{3C2FFA5D-87B4-456A-9821-1D502468CF0F}</a:tableStyleId>
              </a:tblPr>
              <a:tblGrid>
                <a:gridCol w="1404000">
                  <a:extLst>
                    <a:ext uri="{9D8B030D-6E8A-4147-A177-3AD203B41FA5}">
                      <a16:colId xmlns:a16="http://schemas.microsoft.com/office/drawing/2014/main" val="20000"/>
                    </a:ext>
                  </a:extLst>
                </a:gridCol>
                <a:gridCol w="1404000">
                  <a:extLst>
                    <a:ext uri="{9D8B030D-6E8A-4147-A177-3AD203B41FA5}">
                      <a16:colId xmlns:a16="http://schemas.microsoft.com/office/drawing/2014/main" val="20001"/>
                    </a:ext>
                  </a:extLst>
                </a:gridCol>
                <a:gridCol w="1404000">
                  <a:extLst>
                    <a:ext uri="{9D8B030D-6E8A-4147-A177-3AD203B41FA5}">
                      <a16:colId xmlns:a16="http://schemas.microsoft.com/office/drawing/2014/main" val="20002"/>
                    </a:ext>
                  </a:extLst>
                </a:gridCol>
              </a:tblGrid>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Counts</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A4A84"/>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1" u="none" strike="noStrike" kern="1200" cap="none" normalizeH="0" baseline="0" dirty="0">
                          <a:ln>
                            <a:noFill/>
                          </a:ln>
                          <a:solidFill>
                            <a:schemeClr val="lt1"/>
                          </a:solidFill>
                          <a:effectLst/>
                          <a:latin typeface="+mn-lt"/>
                          <a:ea typeface="+mn-ea"/>
                          <a:cs typeface="+mn-cs"/>
                        </a:rPr>
                        <a:t>Helicopter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A4A84"/>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Road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A4A84"/>
                    </a:solidFill>
                  </a:tcPr>
                </a:tc>
                <a:extLst>
                  <a:ext uri="{0D108BD9-81ED-4DB2-BD59-A6C34878D82A}">
                    <a16:rowId xmlns:a16="http://schemas.microsoft.com/office/drawing/2014/main" val="10000"/>
                  </a:ext>
                </a:extLst>
              </a:tr>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Died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16</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200</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a:ln>
                            <a:noFill/>
                          </a:ln>
                          <a:effectLst/>
                        </a:rPr>
                        <a:t>Survived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84</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800</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Total</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100</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1000</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8" name="Group 42"/>
          <p:cNvGraphicFramePr>
            <a:graphicFrameLocks noGrp="1"/>
          </p:cNvGraphicFramePr>
          <p:nvPr>
            <p:extLst>
              <p:ext uri="{D42A27DB-BD31-4B8C-83A1-F6EECF244321}">
                <p14:modId xmlns:p14="http://schemas.microsoft.com/office/powerpoint/2010/main" val="2826485968"/>
              </p:ext>
            </p:extLst>
          </p:nvPr>
        </p:nvGraphicFramePr>
        <p:xfrm>
          <a:off x="4682526" y="5173042"/>
          <a:ext cx="4212000" cy="1512000"/>
        </p:xfrm>
        <a:graphic>
          <a:graphicData uri="http://schemas.openxmlformats.org/drawingml/2006/table">
            <a:tbl>
              <a:tblPr firstRow="1">
                <a:tableStyleId>{3C2FFA5D-87B4-456A-9821-1D502468CF0F}</a:tableStyleId>
              </a:tblPr>
              <a:tblGrid>
                <a:gridCol w="1404000">
                  <a:extLst>
                    <a:ext uri="{9D8B030D-6E8A-4147-A177-3AD203B41FA5}">
                      <a16:colId xmlns:a16="http://schemas.microsoft.com/office/drawing/2014/main" val="20000"/>
                    </a:ext>
                  </a:extLst>
                </a:gridCol>
                <a:gridCol w="1404000">
                  <a:extLst>
                    <a:ext uri="{9D8B030D-6E8A-4147-A177-3AD203B41FA5}">
                      <a16:colId xmlns:a16="http://schemas.microsoft.com/office/drawing/2014/main" val="20001"/>
                    </a:ext>
                  </a:extLst>
                </a:gridCol>
                <a:gridCol w="1404000">
                  <a:extLst>
                    <a:ext uri="{9D8B030D-6E8A-4147-A177-3AD203B41FA5}">
                      <a16:colId xmlns:a16="http://schemas.microsoft.com/office/drawing/2014/main" val="20002"/>
                    </a:ext>
                  </a:extLst>
                </a:gridCol>
              </a:tblGrid>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Percents</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A4A84"/>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Died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A4A84"/>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Survived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A4A84"/>
                    </a:solidFill>
                  </a:tcPr>
                </a:tc>
                <a:extLst>
                  <a:ext uri="{0D108BD9-81ED-4DB2-BD59-A6C34878D82A}">
                    <a16:rowId xmlns:a16="http://schemas.microsoft.com/office/drawing/2014/main" val="10000"/>
                  </a:ext>
                </a:extLst>
              </a:tr>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Helicopter</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16%</a:t>
                      </a:r>
                      <a:endParaRPr kumimoji="0" lang="en-US" sz="1800" b="0" i="0" u="none" strike="noStrike" cap="none" normalizeH="0" baseline="0" dirty="0">
                        <a:ln>
                          <a:noFill/>
                        </a:ln>
                        <a:solidFill>
                          <a:schemeClr val="tx2"/>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84%</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1" u="none" strike="noStrike" cap="none" normalizeH="0" baseline="0" dirty="0">
                          <a:ln>
                            <a:noFill/>
                          </a:ln>
                          <a:effectLst/>
                        </a:rPr>
                        <a:t>Road</a:t>
                      </a:r>
                      <a:endParaRPr kumimoji="0" lang="en-US" sz="1800" b="1"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1" u="none" strike="noStrike" cap="none" normalizeH="0" baseline="0" dirty="0">
                          <a:ln>
                            <a:noFill/>
                          </a:ln>
                          <a:effectLst/>
                        </a:rPr>
                        <a:t>20%</a:t>
                      </a:r>
                      <a:endParaRPr kumimoji="0" lang="en-US" sz="1800" b="1" i="0" u="none" strike="noStrike" cap="none" normalizeH="0" baseline="0" dirty="0">
                        <a:ln>
                          <a:noFill/>
                        </a:ln>
                        <a:solidFill>
                          <a:schemeClr val="tx2"/>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80%</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9091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520130" y="0"/>
            <a:ext cx="8077200" cy="1219200"/>
          </a:xfrm>
        </p:spPr>
        <p:txBody>
          <a:bodyPr/>
          <a:lstStyle/>
          <a:p>
            <a:pPr eaLnBrk="1" hangingPunct="1"/>
            <a:r>
              <a:rPr lang="en-US" sz="4000" dirty="0">
                <a:latin typeface="Gill Sans" charset="0"/>
                <a:ea typeface="ＭＳ Ｐゴシック" pitchFamily="34" charset="-128"/>
              </a:rPr>
              <a:t>Simpson</a:t>
            </a:r>
            <a:r>
              <a:rPr lang="en-US" altLang="en-US" sz="4000" dirty="0">
                <a:latin typeface="Gill Sans" charset="0"/>
                <a:ea typeface="ＭＳ Ｐゴシック" pitchFamily="34" charset="-128"/>
              </a:rPr>
              <a:t>’</a:t>
            </a:r>
            <a:r>
              <a:rPr lang="en-US" sz="4000" dirty="0">
                <a:latin typeface="Gill Sans" charset="0"/>
                <a:ea typeface="ＭＳ Ｐゴシック" pitchFamily="34" charset="-128"/>
              </a:rPr>
              <a:t>s paradox (4 of 4)</a:t>
            </a:r>
          </a:p>
        </p:txBody>
      </p:sp>
      <p:sp>
        <p:nvSpPr>
          <p:cNvPr id="6" name="Rectangle 3"/>
          <p:cNvSpPr>
            <a:spLocks noGrp="1" noChangeArrowheads="1"/>
          </p:cNvSpPr>
          <p:nvPr>
            <p:ph idx="1"/>
          </p:nvPr>
        </p:nvSpPr>
        <p:spPr>
          <a:xfrm>
            <a:off x="316930" y="1433706"/>
            <a:ext cx="8280400" cy="5092700"/>
          </a:xfrm>
        </p:spPr>
        <p:txBody>
          <a:bodyPr>
            <a:normAutofit lnSpcReduction="10000"/>
          </a:bodyPr>
          <a:lstStyle/>
          <a:p>
            <a:pPr>
              <a:spcAft>
                <a:spcPts val="1200"/>
              </a:spcAft>
              <a:tabLst>
                <a:tab pos="2519363" algn="l"/>
              </a:tabLst>
            </a:pPr>
            <a:r>
              <a:rPr lang="en-US" sz="2000" dirty="0">
                <a:latin typeface="Arial" pitchFamily="34" charset="0"/>
                <a:ea typeface="ＭＳ Ｐゴシック" pitchFamily="34" charset="-128"/>
                <a:cs typeface="Arial" pitchFamily="34" charset="0"/>
              </a:rPr>
              <a:t>Lurking variable: Accidents were of two sorts—serious (100) and less serious (1000).</a:t>
            </a:r>
          </a:p>
          <a:p>
            <a:pPr>
              <a:spcAft>
                <a:spcPts val="1200"/>
              </a:spcAft>
            </a:pPr>
            <a:r>
              <a:rPr lang="en-US" sz="2000" dirty="0">
                <a:latin typeface="Arial" pitchFamily="34" charset="0"/>
                <a:ea typeface="ＭＳ Ｐゴシック" pitchFamily="34" charset="-128"/>
                <a:cs typeface="Arial" pitchFamily="34" charset="0"/>
              </a:rPr>
              <a:t>Helicopter evacuations had a higher survival rate within both types of accidents than did road evacuations.</a:t>
            </a:r>
          </a:p>
          <a:p>
            <a:pPr>
              <a:spcAft>
                <a:spcPts val="1200"/>
              </a:spcAft>
            </a:pPr>
            <a:r>
              <a:rPr lang="en-US" sz="2000" dirty="0">
                <a:latin typeface="Arial" pitchFamily="34" charset="0"/>
                <a:ea typeface="ＭＳ Ｐゴシック" pitchFamily="34" charset="-128"/>
                <a:cs typeface="Arial" pitchFamily="34" charset="0"/>
              </a:rPr>
              <a:t>This is not evidence of the inefficacy of helicopter evacuation! </a:t>
            </a:r>
          </a:p>
          <a:p>
            <a:pPr>
              <a:spcAft>
                <a:spcPts val="1200"/>
              </a:spcAft>
            </a:pPr>
            <a:r>
              <a:rPr lang="en-US" sz="2000" dirty="0">
                <a:latin typeface="Arial" pitchFamily="34" charset="0"/>
                <a:ea typeface="ＭＳ Ｐゴシック" pitchFamily="34" charset="-128"/>
                <a:cs typeface="Arial" pitchFamily="34" charset="0"/>
              </a:rPr>
              <a:t>This is an example of </a:t>
            </a:r>
            <a:r>
              <a:rPr lang="en-US" sz="2000" b="1" dirty="0">
                <a:solidFill>
                  <a:srgbClr val="A40000"/>
                </a:solidFill>
                <a:latin typeface="Arial" pitchFamily="34" charset="0"/>
                <a:ea typeface="ＭＳ Ｐゴシック" pitchFamily="34" charset="-128"/>
                <a:cs typeface="Arial" pitchFamily="34" charset="0"/>
              </a:rPr>
              <a:t>Simpson’s paradox</a:t>
            </a:r>
            <a:r>
              <a:rPr lang="en-US" sz="2000" dirty="0">
                <a:latin typeface="Arial" pitchFamily="34" charset="0"/>
                <a:ea typeface="ＭＳ Ｐゴシック" pitchFamily="34" charset="-128"/>
                <a:cs typeface="Arial" pitchFamily="34" charset="0"/>
              </a:rPr>
              <a:t>.</a:t>
            </a:r>
          </a:p>
          <a:p>
            <a:pPr>
              <a:spcAft>
                <a:spcPts val="1200"/>
              </a:spcAft>
            </a:pPr>
            <a:r>
              <a:rPr lang="en-US" sz="2000" dirty="0">
                <a:latin typeface="Arial" pitchFamily="34" charset="0"/>
                <a:ea typeface="ＭＳ Ｐゴシック" pitchFamily="34" charset="-128"/>
                <a:cs typeface="Arial" pitchFamily="34" charset="0"/>
              </a:rPr>
              <a:t>When the lurking variable (type of accident: serious or less serious) is ignored, the data seem to suggest that road evacuations are safer than helicopter evacuations.</a:t>
            </a:r>
          </a:p>
          <a:p>
            <a:pPr>
              <a:spcAft>
                <a:spcPts val="1200"/>
              </a:spcAft>
            </a:pPr>
            <a:r>
              <a:rPr lang="en-US" sz="2000" dirty="0">
                <a:latin typeface="Arial" pitchFamily="34" charset="0"/>
                <a:ea typeface="ＭＳ Ｐゴシック" pitchFamily="34" charset="-128"/>
                <a:cs typeface="Arial" pitchFamily="34" charset="0"/>
              </a:rPr>
              <a:t>However, when the type of accident is considered, the association is reversed and suggests that helicopter evacuations are, in fact, safer.</a:t>
            </a:r>
          </a:p>
          <a:p>
            <a:pPr>
              <a:spcAft>
                <a:spcPts val="1200"/>
              </a:spcAft>
            </a:pPr>
            <a:r>
              <a:rPr lang="en-US" altLang="en-US" sz="2000" b="1" dirty="0"/>
              <a:t>Can be dangerous to summarize information over groups!</a:t>
            </a:r>
          </a:p>
          <a:p>
            <a:pPr>
              <a:spcAft>
                <a:spcPts val="1200"/>
              </a:spcAft>
            </a:pPr>
            <a:endParaRPr lang="en-US" sz="2000"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505225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FA92-C3E7-5542-9DC4-65A19CEBE664}"/>
              </a:ext>
            </a:extLst>
          </p:cNvPr>
          <p:cNvSpPr>
            <a:spLocks noGrp="1"/>
          </p:cNvSpPr>
          <p:nvPr>
            <p:ph type="title"/>
          </p:nvPr>
        </p:nvSpPr>
        <p:spPr>
          <a:xfrm>
            <a:off x="457200" y="2286000"/>
            <a:ext cx="8229600" cy="1143000"/>
          </a:xfrm>
        </p:spPr>
        <p:txBody>
          <a:bodyPr>
            <a:normAutofit fontScale="90000"/>
          </a:bodyPr>
          <a:lstStyle/>
          <a:p>
            <a:r>
              <a:rPr lang="en-US" b="1" dirty="0"/>
              <a:t>Extra example Simpson’s paradox</a:t>
            </a:r>
          </a:p>
        </p:txBody>
      </p:sp>
    </p:spTree>
    <p:extLst>
      <p:ext uri="{BB962C8B-B14F-4D97-AF65-F5344CB8AC3E}">
        <p14:creationId xmlns:p14="http://schemas.microsoft.com/office/powerpoint/2010/main" val="503217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Footer Placeholder 3">
            <a:extLst>
              <a:ext uri="{FF2B5EF4-FFF2-40B4-BE49-F238E27FC236}">
                <a16:creationId xmlns:a16="http://schemas.microsoft.com/office/drawing/2014/main" id="{F8529D44-9B41-B347-B908-0C7089AC9700}"/>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1200"/>
              <a:t>Copyright ©2005 Brooks/Cole, a division of Thomson Learning, Inc.</a:t>
            </a:r>
          </a:p>
        </p:txBody>
      </p:sp>
      <p:sp>
        <p:nvSpPr>
          <p:cNvPr id="32771" name="Rectangle 2">
            <a:extLst>
              <a:ext uri="{FF2B5EF4-FFF2-40B4-BE49-F238E27FC236}">
                <a16:creationId xmlns:a16="http://schemas.microsoft.com/office/drawing/2014/main" id="{F8EAB896-A676-FD4F-BF5E-2F0F1DCE224C}"/>
              </a:ext>
            </a:extLst>
          </p:cNvPr>
          <p:cNvSpPr>
            <a:spLocks noGrp="1" noChangeArrowheads="1"/>
          </p:cNvSpPr>
          <p:nvPr>
            <p:ph type="title"/>
          </p:nvPr>
        </p:nvSpPr>
        <p:spPr>
          <a:xfrm>
            <a:off x="552450" y="247650"/>
            <a:ext cx="7427913" cy="1325563"/>
          </a:xfrm>
        </p:spPr>
        <p:txBody>
          <a:bodyPr>
            <a:normAutofit fontScale="90000"/>
          </a:bodyPr>
          <a:lstStyle/>
          <a:p>
            <a:pPr algn="l" defTabSz="1143000" eaLnBrk="1" hangingPunct="1"/>
            <a:r>
              <a:rPr lang="en-US" altLang="en-US" b="1" dirty="0"/>
              <a:t>Simpson</a:t>
            </a:r>
            <a:r>
              <a:rPr lang="ja-JP" altLang="en-US" b="1"/>
              <a:t>’</a:t>
            </a:r>
            <a:r>
              <a:rPr lang="en-US" altLang="ja-JP" b="1" dirty="0"/>
              <a:t>s Paradox: </a:t>
            </a:r>
            <a:br>
              <a:rPr lang="en-US" altLang="ja-JP" b="1" dirty="0"/>
            </a:br>
            <a:r>
              <a:rPr lang="en-US" altLang="ja-JP" b="1" dirty="0"/>
              <a:t>The Missing Third Variable</a:t>
            </a:r>
            <a:endParaRPr lang="en-US" altLang="en-US" b="1" dirty="0"/>
          </a:p>
        </p:txBody>
      </p:sp>
      <p:sp>
        <p:nvSpPr>
          <p:cNvPr id="32774" name="Rectangle 10">
            <a:extLst>
              <a:ext uri="{FF2B5EF4-FFF2-40B4-BE49-F238E27FC236}">
                <a16:creationId xmlns:a16="http://schemas.microsoft.com/office/drawing/2014/main" id="{A791D0D1-4B3E-564B-BC57-528D399F5E16}"/>
              </a:ext>
            </a:extLst>
          </p:cNvPr>
          <p:cNvSpPr>
            <a:spLocks noChangeArrowheads="1"/>
          </p:cNvSpPr>
          <p:nvPr/>
        </p:nvSpPr>
        <p:spPr bwMode="auto">
          <a:xfrm>
            <a:off x="723900" y="2187575"/>
            <a:ext cx="7670800"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buClr>
                <a:srgbClr val="009999"/>
              </a:buClr>
            </a:pPr>
            <a:r>
              <a:rPr lang="en-US" altLang="en-US" sz="3000" b="1" dirty="0"/>
              <a:t>Relationship appears to be in one direction </a:t>
            </a:r>
            <a:br>
              <a:rPr lang="en-US" altLang="en-US" sz="3000" b="1" dirty="0"/>
            </a:br>
            <a:r>
              <a:rPr lang="en-US" altLang="en-US" sz="3000" b="1" dirty="0"/>
              <a:t>if third variable is </a:t>
            </a:r>
            <a:r>
              <a:rPr lang="en-US" altLang="en-US" sz="3000" b="1" i="1" dirty="0"/>
              <a:t>not</a:t>
            </a:r>
            <a:r>
              <a:rPr lang="en-US" altLang="en-US" sz="3000" b="1" dirty="0"/>
              <a:t> considered and in other direction if it is.</a:t>
            </a:r>
          </a:p>
          <a:p>
            <a:pPr eaLnBrk="1" hangingPunct="1">
              <a:buClr>
                <a:srgbClr val="009999"/>
              </a:buClr>
            </a:pPr>
            <a:r>
              <a:rPr lang="en-US" altLang="en-US" sz="3000" b="1" dirty="0"/>
              <a:t>Can be dangerous to summarize information over groups.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3">
            <a:extLst>
              <a:ext uri="{FF2B5EF4-FFF2-40B4-BE49-F238E27FC236}">
                <a16:creationId xmlns:a16="http://schemas.microsoft.com/office/drawing/2014/main" id="{9D61411C-3281-EE4B-8CB8-D86A38AB83E5}"/>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1200"/>
              <a:t>Copyright ©2005 Brooks/Cole, a division of Thomson Learning, Inc.</a:t>
            </a:r>
          </a:p>
        </p:txBody>
      </p:sp>
      <p:sp>
        <p:nvSpPr>
          <p:cNvPr id="33797" name="Text Box 8">
            <a:extLst>
              <a:ext uri="{FF2B5EF4-FFF2-40B4-BE49-F238E27FC236}">
                <a16:creationId xmlns:a16="http://schemas.microsoft.com/office/drawing/2014/main" id="{517007E8-12AB-9941-90ED-E73C55C3172A}"/>
              </a:ext>
            </a:extLst>
          </p:cNvPr>
          <p:cNvSpPr txBox="1">
            <a:spLocks noChangeArrowheads="1"/>
          </p:cNvSpPr>
          <p:nvPr/>
        </p:nvSpPr>
        <p:spPr bwMode="auto">
          <a:xfrm>
            <a:off x="533400" y="276225"/>
            <a:ext cx="7772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19150">
              <a:spcBef>
                <a:spcPct val="20000"/>
              </a:spcBef>
              <a:buChar char="•"/>
              <a:tabLst>
                <a:tab pos="2095500" algn="l"/>
              </a:tabLst>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defTabSz="819150">
              <a:spcBef>
                <a:spcPct val="20000"/>
              </a:spcBef>
              <a:buChar char="–"/>
              <a:tabLst>
                <a:tab pos="2095500" algn="l"/>
              </a:tabLst>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819150">
              <a:spcBef>
                <a:spcPct val="20000"/>
              </a:spcBef>
              <a:buChar char="•"/>
              <a:tabLst>
                <a:tab pos="2095500" algn="l"/>
              </a:tabLst>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819150">
              <a:spcBef>
                <a:spcPct val="20000"/>
              </a:spcBef>
              <a:buChar char="–"/>
              <a:tabLst>
                <a:tab pos="2095500" algn="l"/>
              </a:tabLst>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defTabSz="819150">
              <a:spcBef>
                <a:spcPct val="20000"/>
              </a:spcBef>
              <a:buChar char="»"/>
              <a:tabLst>
                <a:tab pos="2095500" algn="l"/>
              </a:tabLst>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819150" eaLnBrk="0" fontAlgn="base" hangingPunct="0">
              <a:spcBef>
                <a:spcPct val="20000"/>
              </a:spcBef>
              <a:spcAft>
                <a:spcPct val="0"/>
              </a:spcAft>
              <a:buChar char="»"/>
              <a:tabLst>
                <a:tab pos="2095500" algn="l"/>
              </a:tabLst>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819150" eaLnBrk="0" fontAlgn="base" hangingPunct="0">
              <a:spcBef>
                <a:spcPct val="20000"/>
              </a:spcBef>
              <a:spcAft>
                <a:spcPct val="0"/>
              </a:spcAft>
              <a:buChar char="»"/>
              <a:tabLst>
                <a:tab pos="2095500" algn="l"/>
              </a:tabLst>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819150" eaLnBrk="0" fontAlgn="base" hangingPunct="0">
              <a:spcBef>
                <a:spcPct val="20000"/>
              </a:spcBef>
              <a:spcAft>
                <a:spcPct val="0"/>
              </a:spcAft>
              <a:buChar char="»"/>
              <a:tabLst>
                <a:tab pos="2095500" algn="l"/>
              </a:tabLst>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819150" eaLnBrk="0" fontAlgn="base" hangingPunct="0">
              <a:spcBef>
                <a:spcPct val="20000"/>
              </a:spcBef>
              <a:spcAft>
                <a:spcPct val="0"/>
              </a:spcAft>
              <a:buChar char="»"/>
              <a:tabLst>
                <a:tab pos="2095500" algn="l"/>
              </a:tabLst>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600" b="1" dirty="0"/>
              <a:t>Example: Simpson</a:t>
            </a:r>
            <a:r>
              <a:rPr lang="ja-JP" altLang="en-US" sz="2600" b="1"/>
              <a:t>’</a:t>
            </a:r>
            <a:r>
              <a:rPr lang="en-US" altLang="ja-JP" sz="2600" b="1" dirty="0"/>
              <a:t>s Paradox for Hospital Patients</a:t>
            </a:r>
            <a:endParaRPr lang="en-US" altLang="en-US" sz="2600" dirty="0"/>
          </a:p>
        </p:txBody>
      </p:sp>
      <p:sp>
        <p:nvSpPr>
          <p:cNvPr id="33798" name="Text Box 10">
            <a:extLst>
              <a:ext uri="{FF2B5EF4-FFF2-40B4-BE49-F238E27FC236}">
                <a16:creationId xmlns:a16="http://schemas.microsoft.com/office/drawing/2014/main" id="{3434ADC9-3446-1D40-9DA9-8265EA5BFC07}"/>
              </a:ext>
            </a:extLst>
          </p:cNvPr>
          <p:cNvSpPr txBox="1">
            <a:spLocks noChangeArrowheads="1"/>
          </p:cNvSpPr>
          <p:nvPr/>
        </p:nvSpPr>
        <p:spPr bwMode="auto">
          <a:xfrm>
            <a:off x="552450" y="800100"/>
            <a:ext cx="6848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2400" b="1"/>
              <a:t>Survival Rates for Standard and New Treatments</a:t>
            </a:r>
            <a:endParaRPr lang="en-US" altLang="en-US" sz="2400"/>
          </a:p>
        </p:txBody>
      </p:sp>
      <p:pic>
        <p:nvPicPr>
          <p:cNvPr id="33799" name="Picture 13">
            <a:extLst>
              <a:ext uri="{FF2B5EF4-FFF2-40B4-BE49-F238E27FC236}">
                <a16:creationId xmlns:a16="http://schemas.microsoft.com/office/drawing/2014/main" id="{8446BFBB-3375-8341-AAAE-6EDF8E350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262063"/>
            <a:ext cx="7048500" cy="1625600"/>
          </a:xfrm>
          <a:prstGeom prst="rect">
            <a:avLst/>
          </a:prstGeom>
          <a:noFill/>
          <a:ln w="57150">
            <a:solidFill>
              <a:srgbClr val="009999"/>
            </a:solidFill>
            <a:miter lim="800000"/>
            <a:headEnd/>
            <a:tailEnd/>
          </a:ln>
          <a:extLst>
            <a:ext uri="{909E8E84-426E-40DD-AFC4-6F175D3DCCD1}">
              <a14:hiddenFill xmlns:a14="http://schemas.microsoft.com/office/drawing/2010/main">
                <a:solidFill>
                  <a:srgbClr val="FFFFFF"/>
                </a:solidFill>
              </a14:hiddenFill>
            </a:ext>
          </a:extLst>
        </p:spPr>
      </p:pic>
      <p:pic>
        <p:nvPicPr>
          <p:cNvPr id="33800" name="Picture 14">
            <a:extLst>
              <a:ext uri="{FF2B5EF4-FFF2-40B4-BE49-F238E27FC236}">
                <a16:creationId xmlns:a16="http://schemas.microsoft.com/office/drawing/2014/main" id="{B1CFB9B8-1C1B-3241-88B9-625273D6F4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522663"/>
            <a:ext cx="7035800" cy="1743075"/>
          </a:xfrm>
          <a:prstGeom prst="rect">
            <a:avLst/>
          </a:prstGeom>
          <a:noFill/>
          <a:ln w="57150">
            <a:solidFill>
              <a:srgbClr val="009999"/>
            </a:solidFill>
            <a:miter lim="800000"/>
            <a:headEnd/>
            <a:tailEnd/>
          </a:ln>
          <a:extLst>
            <a:ext uri="{909E8E84-426E-40DD-AFC4-6F175D3DCCD1}">
              <a14:hiddenFill xmlns:a14="http://schemas.microsoft.com/office/drawing/2010/main">
                <a:solidFill>
                  <a:srgbClr val="FFFFFF"/>
                </a:solidFill>
              </a14:hiddenFill>
            </a:ext>
          </a:extLst>
        </p:spPr>
      </p:pic>
      <p:sp>
        <p:nvSpPr>
          <p:cNvPr id="33801" name="Text Box 15">
            <a:extLst>
              <a:ext uri="{FF2B5EF4-FFF2-40B4-BE49-F238E27FC236}">
                <a16:creationId xmlns:a16="http://schemas.microsoft.com/office/drawing/2014/main" id="{4297A930-3E49-C547-8E57-4E5417AD6861}"/>
              </a:ext>
            </a:extLst>
          </p:cNvPr>
          <p:cNvSpPr txBox="1">
            <a:spLocks noChangeArrowheads="1"/>
          </p:cNvSpPr>
          <p:nvPr/>
        </p:nvSpPr>
        <p:spPr bwMode="auto">
          <a:xfrm>
            <a:off x="561975" y="3057525"/>
            <a:ext cx="6848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2400" b="1"/>
              <a:t>Risk Compared for Standard and New Treatments</a:t>
            </a:r>
            <a:endParaRPr lang="en-US" altLang="en-US" sz="2400"/>
          </a:p>
        </p:txBody>
      </p:sp>
      <p:sp>
        <p:nvSpPr>
          <p:cNvPr id="33802" name="Text Box 16">
            <a:extLst>
              <a:ext uri="{FF2B5EF4-FFF2-40B4-BE49-F238E27FC236}">
                <a16:creationId xmlns:a16="http://schemas.microsoft.com/office/drawing/2014/main" id="{848DD15A-6867-9740-889D-ABD7A8CD4FA9}"/>
              </a:ext>
            </a:extLst>
          </p:cNvPr>
          <p:cNvSpPr txBox="1">
            <a:spLocks noChangeArrowheads="1"/>
          </p:cNvSpPr>
          <p:nvPr/>
        </p:nvSpPr>
        <p:spPr bwMode="auto">
          <a:xfrm>
            <a:off x="1295400" y="5362575"/>
            <a:ext cx="5457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2400"/>
              <a:t>Looks like </a:t>
            </a:r>
            <a:r>
              <a:rPr lang="en-US" altLang="en-US" sz="2400" b="1" i="1"/>
              <a:t>new treatment is a success</a:t>
            </a:r>
            <a:r>
              <a:rPr lang="en-US" altLang="en-US" sz="2400"/>
              <a:t> at both hospitals, especially at Hospital B.</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Footer Placeholder 3">
            <a:extLst>
              <a:ext uri="{FF2B5EF4-FFF2-40B4-BE49-F238E27FC236}">
                <a16:creationId xmlns:a16="http://schemas.microsoft.com/office/drawing/2014/main" id="{CB3F043E-1D02-A84A-A51E-A2F1EFB930F0}"/>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1200"/>
              <a:t>Copyright ©2005 Brooks/Cole, a division of Thomson Learning, Inc.</a:t>
            </a:r>
          </a:p>
        </p:txBody>
      </p:sp>
      <p:sp>
        <p:nvSpPr>
          <p:cNvPr id="34821" name="Text Box 8">
            <a:extLst>
              <a:ext uri="{FF2B5EF4-FFF2-40B4-BE49-F238E27FC236}">
                <a16:creationId xmlns:a16="http://schemas.microsoft.com/office/drawing/2014/main" id="{21775F74-699B-504E-B7E6-42A87C7EEE79}"/>
              </a:ext>
            </a:extLst>
          </p:cNvPr>
          <p:cNvSpPr txBox="1">
            <a:spLocks noChangeArrowheads="1"/>
          </p:cNvSpPr>
          <p:nvPr/>
        </p:nvSpPr>
        <p:spPr bwMode="auto">
          <a:xfrm>
            <a:off x="533400" y="276225"/>
            <a:ext cx="7772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19150">
              <a:spcBef>
                <a:spcPct val="20000"/>
              </a:spcBef>
              <a:buChar char="•"/>
              <a:tabLst>
                <a:tab pos="2095500" algn="l"/>
              </a:tabLst>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defTabSz="819150">
              <a:spcBef>
                <a:spcPct val="20000"/>
              </a:spcBef>
              <a:buChar char="–"/>
              <a:tabLst>
                <a:tab pos="2095500" algn="l"/>
              </a:tabLst>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819150">
              <a:spcBef>
                <a:spcPct val="20000"/>
              </a:spcBef>
              <a:buChar char="•"/>
              <a:tabLst>
                <a:tab pos="2095500" algn="l"/>
              </a:tabLst>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819150">
              <a:spcBef>
                <a:spcPct val="20000"/>
              </a:spcBef>
              <a:buChar char="–"/>
              <a:tabLst>
                <a:tab pos="2095500" algn="l"/>
              </a:tabLst>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defTabSz="819150">
              <a:spcBef>
                <a:spcPct val="20000"/>
              </a:spcBef>
              <a:buChar char="»"/>
              <a:tabLst>
                <a:tab pos="2095500" algn="l"/>
              </a:tabLst>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819150" eaLnBrk="0" fontAlgn="base" hangingPunct="0">
              <a:spcBef>
                <a:spcPct val="20000"/>
              </a:spcBef>
              <a:spcAft>
                <a:spcPct val="0"/>
              </a:spcAft>
              <a:buChar char="»"/>
              <a:tabLst>
                <a:tab pos="2095500" algn="l"/>
              </a:tabLst>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819150" eaLnBrk="0" fontAlgn="base" hangingPunct="0">
              <a:spcBef>
                <a:spcPct val="20000"/>
              </a:spcBef>
              <a:spcAft>
                <a:spcPct val="0"/>
              </a:spcAft>
              <a:buChar char="»"/>
              <a:tabLst>
                <a:tab pos="2095500" algn="l"/>
              </a:tabLst>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819150" eaLnBrk="0" fontAlgn="base" hangingPunct="0">
              <a:spcBef>
                <a:spcPct val="20000"/>
              </a:spcBef>
              <a:spcAft>
                <a:spcPct val="0"/>
              </a:spcAft>
              <a:buChar char="»"/>
              <a:tabLst>
                <a:tab pos="2095500" algn="l"/>
              </a:tabLst>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819150" eaLnBrk="0" fontAlgn="base" hangingPunct="0">
              <a:spcBef>
                <a:spcPct val="20000"/>
              </a:spcBef>
              <a:spcAft>
                <a:spcPct val="0"/>
              </a:spcAft>
              <a:buChar char="»"/>
              <a:tabLst>
                <a:tab pos="2095500" algn="l"/>
              </a:tabLst>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600" b="1" dirty="0"/>
              <a:t>Example: Simpson</a:t>
            </a:r>
            <a:r>
              <a:rPr lang="ja-JP" altLang="en-US" sz="2600" b="1"/>
              <a:t>’</a:t>
            </a:r>
            <a:r>
              <a:rPr lang="en-US" altLang="ja-JP" sz="2600" b="1" dirty="0"/>
              <a:t>s Paradox for Hospital Patients</a:t>
            </a:r>
            <a:endParaRPr lang="en-US" altLang="en-US" sz="2600" dirty="0"/>
          </a:p>
        </p:txBody>
      </p:sp>
      <p:sp>
        <p:nvSpPr>
          <p:cNvPr id="34822" name="Text Box 9">
            <a:extLst>
              <a:ext uri="{FF2B5EF4-FFF2-40B4-BE49-F238E27FC236}">
                <a16:creationId xmlns:a16="http://schemas.microsoft.com/office/drawing/2014/main" id="{259C3BB4-1B79-2C44-85FC-CA07291B3B77}"/>
              </a:ext>
            </a:extLst>
          </p:cNvPr>
          <p:cNvSpPr txBox="1">
            <a:spLocks noChangeArrowheads="1"/>
          </p:cNvSpPr>
          <p:nvPr/>
        </p:nvSpPr>
        <p:spPr bwMode="auto">
          <a:xfrm>
            <a:off x="552450" y="895350"/>
            <a:ext cx="6848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2400" b="1"/>
              <a:t>Estimating the Overall Reduction in Risk</a:t>
            </a:r>
            <a:endParaRPr lang="en-US" altLang="en-US" sz="2400"/>
          </a:p>
        </p:txBody>
      </p:sp>
      <p:sp>
        <p:nvSpPr>
          <p:cNvPr id="34823" name="Text Box 13">
            <a:extLst>
              <a:ext uri="{FF2B5EF4-FFF2-40B4-BE49-F238E27FC236}">
                <a16:creationId xmlns:a16="http://schemas.microsoft.com/office/drawing/2014/main" id="{52A77759-F88E-ED46-B8E6-3D63669EA60D}"/>
              </a:ext>
            </a:extLst>
          </p:cNvPr>
          <p:cNvSpPr txBox="1">
            <a:spLocks noChangeArrowheads="1"/>
          </p:cNvSpPr>
          <p:nvPr/>
        </p:nvSpPr>
        <p:spPr bwMode="auto">
          <a:xfrm>
            <a:off x="561975" y="3086100"/>
            <a:ext cx="7610475"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a:t>What has gone wrong? </a:t>
            </a:r>
            <a:r>
              <a:rPr lang="en-US" altLang="en-US" sz="2400"/>
              <a:t>With combined data it looks like the </a:t>
            </a:r>
            <a:r>
              <a:rPr lang="en-US" altLang="en-US" sz="2400" b="1" i="1"/>
              <a:t>standard treatment is superior! </a:t>
            </a:r>
            <a:r>
              <a:rPr lang="en-US" altLang="en-US" sz="2400"/>
              <a:t>Death rate for standard treatment is only 66% of what it is for the new treatment.  </a:t>
            </a:r>
          </a:p>
          <a:p>
            <a:pPr eaLnBrk="1" hangingPunct="1">
              <a:spcBef>
                <a:spcPct val="0"/>
              </a:spcBef>
              <a:buFontTx/>
              <a:buNone/>
            </a:pPr>
            <a:r>
              <a:rPr lang="en-US" altLang="en-US" sz="2400" b="1"/>
              <a:t>HOW?</a:t>
            </a:r>
          </a:p>
          <a:p>
            <a:pPr eaLnBrk="1" hangingPunct="1">
              <a:spcBef>
                <a:spcPct val="0"/>
              </a:spcBef>
              <a:buFontTx/>
              <a:buNone/>
            </a:pPr>
            <a:r>
              <a:rPr lang="en-US" altLang="en-US" sz="2400"/>
              <a:t>More serious cases were treated at Hospital A (famous research hospital); more serious cases were also more likely </a:t>
            </a:r>
            <a:br>
              <a:rPr lang="en-US" altLang="en-US" sz="2400"/>
            </a:br>
            <a:r>
              <a:rPr lang="en-US" altLang="en-US" sz="2400"/>
              <a:t>to die, no matter what.  </a:t>
            </a:r>
            <a:r>
              <a:rPr lang="en-US" altLang="en-US" sz="2400" b="1" i="1"/>
              <a:t>And</a:t>
            </a:r>
            <a:r>
              <a:rPr lang="en-US" altLang="en-US" sz="2400"/>
              <a:t> a higher proportion of patients at Hospital A received the new treatment.</a:t>
            </a:r>
          </a:p>
        </p:txBody>
      </p:sp>
      <p:pic>
        <p:nvPicPr>
          <p:cNvPr id="34824" name="Picture 14">
            <a:extLst>
              <a:ext uri="{FF2B5EF4-FFF2-40B4-BE49-F238E27FC236}">
                <a16:creationId xmlns:a16="http://schemas.microsoft.com/office/drawing/2014/main" id="{AB00EFB2-E62E-AD41-8D44-CD923E9BA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1417638"/>
            <a:ext cx="7058025" cy="1522412"/>
          </a:xfrm>
          <a:prstGeom prst="rect">
            <a:avLst/>
          </a:prstGeom>
          <a:noFill/>
          <a:ln w="57150">
            <a:solidFill>
              <a:srgbClr val="009999"/>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25500" y="143999"/>
            <a:ext cx="7772400" cy="1219200"/>
          </a:xfrm>
        </p:spPr>
        <p:txBody>
          <a:bodyPr/>
          <a:lstStyle/>
          <a:p>
            <a:pPr eaLnBrk="1" hangingPunct="1"/>
            <a:r>
              <a:rPr lang="en-US" dirty="0">
                <a:latin typeface="Gill Sans" charset="0"/>
                <a:ea typeface="ＭＳ Ｐゴシック" pitchFamily="34" charset="-128"/>
              </a:rPr>
              <a:t>Two-way contingency table</a:t>
            </a:r>
          </a:p>
        </p:txBody>
      </p:sp>
      <p:graphicFrame>
        <p:nvGraphicFramePr>
          <p:cNvPr id="17" name="Table 16"/>
          <p:cNvGraphicFramePr>
            <a:graphicFrameLocks noGrp="1"/>
          </p:cNvGraphicFramePr>
          <p:nvPr>
            <p:extLst>
              <p:ext uri="{D42A27DB-BD31-4B8C-83A1-F6EECF244321}">
                <p14:modId xmlns:p14="http://schemas.microsoft.com/office/powerpoint/2010/main" val="3126319953"/>
              </p:ext>
            </p:extLst>
          </p:nvPr>
        </p:nvGraphicFramePr>
        <p:xfrm>
          <a:off x="861448" y="2632678"/>
          <a:ext cx="7051161" cy="2164080"/>
        </p:xfrm>
        <a:graphic>
          <a:graphicData uri="http://schemas.openxmlformats.org/drawingml/2006/table">
            <a:tbl>
              <a:tblPr firstRow="1">
                <a:tableStyleId>{3C2FFA5D-87B4-456A-9821-1D502468CF0F}</a:tableStyleId>
              </a:tblPr>
              <a:tblGrid>
                <a:gridCol w="1005840">
                  <a:extLst>
                    <a:ext uri="{9D8B030D-6E8A-4147-A177-3AD203B41FA5}">
                      <a16:colId xmlns:a16="http://schemas.microsoft.com/office/drawing/2014/main" val="20000"/>
                    </a:ext>
                  </a:extLst>
                </a:gridCol>
                <a:gridCol w="1362972">
                  <a:extLst>
                    <a:ext uri="{9D8B030D-6E8A-4147-A177-3AD203B41FA5}">
                      <a16:colId xmlns:a16="http://schemas.microsoft.com/office/drawing/2014/main" val="2832702862"/>
                    </a:ext>
                  </a:extLst>
                </a:gridCol>
                <a:gridCol w="1325714">
                  <a:extLst>
                    <a:ext uri="{9D8B030D-6E8A-4147-A177-3AD203B41FA5}">
                      <a16:colId xmlns:a16="http://schemas.microsoft.com/office/drawing/2014/main" val="20002"/>
                    </a:ext>
                  </a:extLst>
                </a:gridCol>
                <a:gridCol w="1317358">
                  <a:extLst>
                    <a:ext uri="{9D8B030D-6E8A-4147-A177-3AD203B41FA5}">
                      <a16:colId xmlns:a16="http://schemas.microsoft.com/office/drawing/2014/main" val="20003"/>
                    </a:ext>
                  </a:extLst>
                </a:gridCol>
                <a:gridCol w="1317358">
                  <a:extLst>
                    <a:ext uri="{9D8B030D-6E8A-4147-A177-3AD203B41FA5}">
                      <a16:colId xmlns:a16="http://schemas.microsoft.com/office/drawing/2014/main" val="20005"/>
                    </a:ext>
                  </a:extLst>
                </a:gridCol>
                <a:gridCol w="721919">
                  <a:extLst>
                    <a:ext uri="{9D8B030D-6E8A-4147-A177-3AD203B41FA5}">
                      <a16:colId xmlns:a16="http://schemas.microsoft.com/office/drawing/2014/main" val="20004"/>
                    </a:ext>
                  </a:extLst>
                </a:gridCol>
              </a:tblGrid>
              <a:tr h="48011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bg1"/>
                          </a:solidFill>
                          <a:effectLst/>
                        </a:rPr>
                        <a:t>Sex</a:t>
                      </a:r>
                      <a:endParaRPr kumimoji="0" lang="en-US" sz="1400" b="0" i="0" u="none" strike="noStrike"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bg1"/>
                          </a:solidFill>
                          <a:effectLst/>
                        </a:rPr>
                        <a:t>Associate</a:t>
                      </a:r>
                      <a:endParaRPr kumimoji="0" lang="en-US" sz="1400" b="0" i="0" u="none" strike="noStrike"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Bachelor’s</a:t>
                      </a:r>
                      <a:endParaRPr kumimoji="0" lang="en-US" sz="1400" b="0" i="0" u="none" strike="noStrike" kern="1200"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Master’s</a:t>
                      </a:r>
                      <a:endParaRPr kumimoji="0" lang="en-US" sz="1400" b="0" i="0" u="none" strike="noStrike" kern="1200"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Professional/Doctorate</a:t>
                      </a:r>
                      <a:endParaRPr kumimoji="0" lang="en-US" sz="1400" b="0" i="0" u="none" strike="noStrike" kern="1200" cap="none" normalizeH="0" baseline="0" dirty="0">
                        <a:ln>
                          <a:noFill/>
                        </a:ln>
                        <a:solidFill>
                          <a:schemeClr val="bg1"/>
                        </a:solidFill>
                        <a:effectLst/>
                        <a:latin typeface="Arial" charset="0"/>
                        <a:ea typeface="ＭＳ Ｐゴシック" charset="0"/>
                        <a:cs typeface="+mn-cs"/>
                      </a:endParaRP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Total</a:t>
                      </a:r>
                      <a:endParaRPr kumimoji="0" lang="en-US" sz="1400" b="0" i="0" u="none" strike="noStrike" kern="1200"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486935063"/>
                  </a:ext>
                </a:extLst>
              </a:tr>
              <a:tr h="3249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Women</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639</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1087</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460</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97</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2283</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49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Men</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402</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804</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329</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87</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1622</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249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Total</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1041</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1891</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789</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184</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3905</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Rectangle 3"/>
          <p:cNvSpPr>
            <a:spLocks noGrp="1" noChangeArrowheads="1"/>
          </p:cNvSpPr>
          <p:nvPr>
            <p:ph idx="1"/>
          </p:nvPr>
        </p:nvSpPr>
        <p:spPr>
          <a:xfrm>
            <a:off x="562737" y="5080781"/>
            <a:ext cx="8297926" cy="2120900"/>
          </a:xfrm>
        </p:spPr>
        <p:txBody>
          <a:bodyPr>
            <a:normAutofit/>
          </a:bodyPr>
          <a:lstStyle/>
          <a:p>
            <a:pPr>
              <a:spcAft>
                <a:spcPts val="1200"/>
              </a:spcAft>
            </a:pPr>
            <a:r>
              <a:rPr lang="en-US" sz="2400" dirty="0">
                <a:latin typeface="Arial" pitchFamily="34" charset="0"/>
                <a:ea typeface="ＭＳ Ｐゴシック" pitchFamily="34" charset="-128"/>
                <a:cs typeface="Arial" pitchFamily="34" charset="0"/>
              </a:rPr>
              <a:t>What are the variables described by this two-way table?</a:t>
            </a:r>
          </a:p>
          <a:p>
            <a:pPr>
              <a:spcAft>
                <a:spcPts val="1200"/>
              </a:spcAft>
            </a:pPr>
            <a:r>
              <a:rPr lang="en-US" sz="2400" dirty="0">
                <a:latin typeface="Arial" pitchFamily="34" charset="0"/>
                <a:ea typeface="ＭＳ Ｐゴシック" pitchFamily="34" charset="-128"/>
                <a:cs typeface="Arial" pitchFamily="34" charset="0"/>
              </a:rPr>
              <a:t>How many degrees were conferred (to the nearest thousand)?</a:t>
            </a:r>
          </a:p>
          <a:p>
            <a:pPr>
              <a:spcAft>
                <a:spcPts val="1200"/>
              </a:spcAft>
            </a:pPr>
            <a:endParaRPr lang="en-US" sz="3600" dirty="0">
              <a:latin typeface="Arial" pitchFamily="34" charset="0"/>
              <a:ea typeface="ＭＳ Ｐゴシック" pitchFamily="34" charset="-128"/>
              <a:cs typeface="Arial" pitchFamily="34" charset="0"/>
            </a:endParaRPr>
          </a:p>
        </p:txBody>
      </p:sp>
      <p:sp>
        <p:nvSpPr>
          <p:cNvPr id="2" name="TextBox 1">
            <a:extLst>
              <a:ext uri="{FF2B5EF4-FFF2-40B4-BE49-F238E27FC236}">
                <a16:creationId xmlns:a16="http://schemas.microsoft.com/office/drawing/2014/main" id="{7B29F8AF-016F-0342-9459-6731C0BC132C}"/>
              </a:ext>
            </a:extLst>
          </p:cNvPr>
          <p:cNvSpPr txBox="1"/>
          <p:nvPr/>
        </p:nvSpPr>
        <p:spPr>
          <a:xfrm>
            <a:off x="825500" y="1398636"/>
            <a:ext cx="6806692" cy="923330"/>
          </a:xfrm>
          <a:prstGeom prst="rect">
            <a:avLst/>
          </a:prstGeom>
          <a:noFill/>
        </p:spPr>
        <p:txBody>
          <a:bodyPr wrap="square" rtlCol="0">
            <a:spAutoFit/>
          </a:bodyPr>
          <a:lstStyle/>
          <a:p>
            <a:r>
              <a:rPr lang="en-CA" dirty="0"/>
              <a:t>In 2017, the National Center for Education Statistics projected the number of academic degrees to be awarded in 2020–2021 for men and women (Table 6.1 of the textbook)</a:t>
            </a:r>
            <a:endParaRPr lang="en-US" dirty="0"/>
          </a:p>
        </p:txBody>
      </p:sp>
    </p:spTree>
    <p:extLst>
      <p:ext uri="{BB962C8B-B14F-4D97-AF65-F5344CB8AC3E}">
        <p14:creationId xmlns:p14="http://schemas.microsoft.com/office/powerpoint/2010/main" val="3409986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able&#10;&#10;Description automatically generated">
            <a:extLst>
              <a:ext uri="{FF2B5EF4-FFF2-40B4-BE49-F238E27FC236}">
                <a16:creationId xmlns:a16="http://schemas.microsoft.com/office/drawing/2014/main" id="{EBCF1AFF-B3E7-E24A-AF37-3DEF75B1CA33}"/>
              </a:ext>
            </a:extLst>
          </p:cNvPr>
          <p:cNvPicPr>
            <a:picLocks noChangeAspect="1"/>
          </p:cNvPicPr>
          <p:nvPr/>
        </p:nvPicPr>
        <p:blipFill>
          <a:blip r:embed="rId2"/>
          <a:stretch>
            <a:fillRect/>
          </a:stretch>
        </p:blipFill>
        <p:spPr>
          <a:xfrm>
            <a:off x="101092" y="1085850"/>
            <a:ext cx="3479800" cy="4686300"/>
          </a:xfrm>
          <a:prstGeom prst="rect">
            <a:avLst/>
          </a:prstGeom>
        </p:spPr>
      </p:pic>
      <p:pic>
        <p:nvPicPr>
          <p:cNvPr id="7" name="Picture 6" descr="Table&#10;&#10;Description automatically generated">
            <a:extLst>
              <a:ext uri="{FF2B5EF4-FFF2-40B4-BE49-F238E27FC236}">
                <a16:creationId xmlns:a16="http://schemas.microsoft.com/office/drawing/2014/main" id="{D57721B1-ABFC-4D42-B458-2994003303D6}"/>
              </a:ext>
            </a:extLst>
          </p:cNvPr>
          <p:cNvPicPr>
            <a:picLocks noChangeAspect="1"/>
          </p:cNvPicPr>
          <p:nvPr/>
        </p:nvPicPr>
        <p:blipFill>
          <a:blip r:embed="rId3"/>
          <a:stretch>
            <a:fillRect/>
          </a:stretch>
        </p:blipFill>
        <p:spPr>
          <a:xfrm>
            <a:off x="4058708" y="2567686"/>
            <a:ext cx="5085292" cy="1722628"/>
          </a:xfrm>
          <a:prstGeom prst="rect">
            <a:avLst/>
          </a:prstGeom>
        </p:spPr>
      </p:pic>
      <p:sp>
        <p:nvSpPr>
          <p:cNvPr id="8" name="Right Arrow 7">
            <a:extLst>
              <a:ext uri="{FF2B5EF4-FFF2-40B4-BE49-F238E27FC236}">
                <a16:creationId xmlns:a16="http://schemas.microsoft.com/office/drawing/2014/main" id="{848A81C7-24D6-634F-B9A7-88D6EABBCFC4}"/>
              </a:ext>
            </a:extLst>
          </p:cNvPr>
          <p:cNvSpPr/>
          <p:nvPr/>
        </p:nvSpPr>
        <p:spPr>
          <a:xfrm>
            <a:off x="3191362" y="3310128"/>
            <a:ext cx="779060" cy="2377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5D51168-75BB-FC4C-BD47-B6FECC44ACCA}"/>
              </a:ext>
            </a:extLst>
          </p:cNvPr>
          <p:cNvSpPr txBox="1"/>
          <p:nvPr/>
        </p:nvSpPr>
        <p:spPr>
          <a:xfrm>
            <a:off x="0" y="716517"/>
            <a:ext cx="3518912" cy="369332"/>
          </a:xfrm>
          <a:prstGeom prst="rect">
            <a:avLst/>
          </a:prstGeom>
          <a:noFill/>
        </p:spPr>
        <p:txBody>
          <a:bodyPr wrap="none" rtlCol="0">
            <a:spAutoFit/>
          </a:bodyPr>
          <a:lstStyle/>
          <a:p>
            <a:r>
              <a:rPr lang="en-US" b="1" dirty="0">
                <a:solidFill>
                  <a:srgbClr val="0070C0"/>
                </a:solidFill>
              </a:rPr>
              <a:t>This  is how data are collected</a:t>
            </a:r>
          </a:p>
        </p:txBody>
      </p:sp>
      <p:sp>
        <p:nvSpPr>
          <p:cNvPr id="10" name="TextBox 9">
            <a:extLst>
              <a:ext uri="{FF2B5EF4-FFF2-40B4-BE49-F238E27FC236}">
                <a16:creationId xmlns:a16="http://schemas.microsoft.com/office/drawing/2014/main" id="{FAFF750D-2E92-814A-8445-B96B07B42661}"/>
              </a:ext>
            </a:extLst>
          </p:cNvPr>
          <p:cNvSpPr txBox="1"/>
          <p:nvPr/>
        </p:nvSpPr>
        <p:spPr>
          <a:xfrm>
            <a:off x="4486656" y="2198354"/>
            <a:ext cx="2889504" cy="369332"/>
          </a:xfrm>
          <a:prstGeom prst="rect">
            <a:avLst/>
          </a:prstGeom>
          <a:noFill/>
        </p:spPr>
        <p:txBody>
          <a:bodyPr wrap="square" rtlCol="0">
            <a:spAutoFit/>
          </a:bodyPr>
          <a:lstStyle/>
          <a:p>
            <a:r>
              <a:rPr lang="en-US" b="1" dirty="0">
                <a:solidFill>
                  <a:srgbClr val="0070C0"/>
                </a:solidFill>
              </a:rPr>
              <a:t>Tabulated data</a:t>
            </a:r>
          </a:p>
        </p:txBody>
      </p:sp>
    </p:spTree>
    <p:extLst>
      <p:ext uri="{BB962C8B-B14F-4D97-AF65-F5344CB8AC3E}">
        <p14:creationId xmlns:p14="http://schemas.microsoft.com/office/powerpoint/2010/main" val="1628989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60400" y="276180"/>
            <a:ext cx="7772400" cy="1219200"/>
          </a:xfrm>
        </p:spPr>
        <p:txBody>
          <a:bodyPr>
            <a:normAutofit/>
          </a:bodyPr>
          <a:lstStyle/>
          <a:p>
            <a:pPr eaLnBrk="1" hangingPunct="1"/>
            <a:r>
              <a:rPr lang="en-US" sz="4000" dirty="0">
                <a:latin typeface="Gill Sans" charset="0"/>
                <a:ea typeface="ＭＳ Ｐゴシック" pitchFamily="34" charset="-128"/>
              </a:rPr>
              <a:t>Marginal distribution (1 of 3)</a:t>
            </a:r>
          </a:p>
        </p:txBody>
      </p:sp>
      <p:sp>
        <p:nvSpPr>
          <p:cNvPr id="6" name="Rectangle 3"/>
          <p:cNvSpPr>
            <a:spLocks noGrp="1" noChangeArrowheads="1"/>
          </p:cNvSpPr>
          <p:nvPr>
            <p:ph idx="1"/>
          </p:nvPr>
        </p:nvSpPr>
        <p:spPr>
          <a:xfrm>
            <a:off x="609600" y="1604564"/>
            <a:ext cx="7988300" cy="5096487"/>
          </a:xfrm>
        </p:spPr>
        <p:txBody>
          <a:bodyPr>
            <a:normAutofit fontScale="70000" lnSpcReduction="20000"/>
          </a:bodyPr>
          <a:lstStyle/>
          <a:p>
            <a:pPr>
              <a:spcAft>
                <a:spcPts val="1200"/>
              </a:spcAft>
            </a:pPr>
            <a:r>
              <a:rPr lang="en-US" sz="3600" dirty="0">
                <a:latin typeface="Arial" pitchFamily="34" charset="0"/>
                <a:ea typeface="ＭＳ Ｐゴシック" pitchFamily="34" charset="-128"/>
                <a:cs typeface="Arial" pitchFamily="34" charset="0"/>
              </a:rPr>
              <a:t>The </a:t>
            </a:r>
            <a:r>
              <a:rPr lang="en-US" sz="3600" b="1" dirty="0">
                <a:solidFill>
                  <a:srgbClr val="A40000"/>
                </a:solidFill>
                <a:latin typeface="Arial" pitchFamily="34" charset="0"/>
                <a:ea typeface="ＭＳ Ｐゴシック" pitchFamily="34" charset="-128"/>
                <a:cs typeface="Arial" pitchFamily="34" charset="0"/>
              </a:rPr>
              <a:t>marginal distribution </a:t>
            </a:r>
            <a:r>
              <a:rPr lang="en-US" sz="3600" dirty="0">
                <a:latin typeface="Arial" pitchFamily="34" charset="0"/>
                <a:ea typeface="ＭＳ Ｐゴシック" pitchFamily="34" charset="-128"/>
                <a:cs typeface="Arial" pitchFamily="34" charset="0"/>
              </a:rPr>
              <a:t>of one of the categorical variables, in a two-way table of counts, is the distribution of values of that variable among all individuals described by the table.</a:t>
            </a:r>
          </a:p>
          <a:p>
            <a:pPr>
              <a:spcAft>
                <a:spcPts val="1200"/>
              </a:spcAft>
            </a:pPr>
            <a:r>
              <a:rPr lang="en-US" sz="3600" i="1" dirty="0">
                <a:latin typeface="Arial" pitchFamily="34" charset="0"/>
                <a:ea typeface="ＭＳ Ｐゴシック" pitchFamily="34" charset="-128"/>
                <a:cs typeface="Arial" pitchFamily="34" charset="0"/>
              </a:rPr>
              <a:t>Note: </a:t>
            </a:r>
            <a:r>
              <a:rPr lang="en-US" sz="3600" dirty="0">
                <a:latin typeface="Arial" pitchFamily="34" charset="0"/>
                <a:ea typeface="ＭＳ Ｐゴシック" pitchFamily="34" charset="-128"/>
                <a:cs typeface="Arial" pitchFamily="34" charset="0"/>
              </a:rPr>
              <a:t>Percents are often more informative than counts, especially when one is comparing groups of different sizes.</a:t>
            </a:r>
          </a:p>
          <a:p>
            <a:pPr marL="0" indent="0">
              <a:buNone/>
            </a:pPr>
            <a:endParaRPr lang="en-US" sz="1700" dirty="0">
              <a:latin typeface="Arial" pitchFamily="34" charset="0"/>
              <a:ea typeface="ＭＳ Ｐゴシック" pitchFamily="34" charset="-128"/>
              <a:cs typeface="Arial" pitchFamily="34" charset="0"/>
            </a:endParaRPr>
          </a:p>
          <a:p>
            <a:pPr marL="68580" indent="0">
              <a:spcAft>
                <a:spcPts val="1200"/>
              </a:spcAft>
              <a:buNone/>
            </a:pPr>
            <a:r>
              <a:rPr lang="en-US" sz="3600" dirty="0">
                <a:latin typeface="Arial" pitchFamily="34" charset="0"/>
                <a:ea typeface="ＭＳ Ｐゴシック" pitchFamily="34" charset="-128"/>
                <a:cs typeface="Arial" pitchFamily="34" charset="0"/>
              </a:rPr>
              <a:t>To examine a marginal distribution:</a:t>
            </a:r>
          </a:p>
          <a:p>
            <a:pPr marL="365760" indent="-365760">
              <a:spcAft>
                <a:spcPts val="1200"/>
              </a:spcAft>
              <a:buClrTx/>
              <a:buFont typeface="+mj-lt"/>
              <a:buAutoNum type="arabicPeriod"/>
            </a:pPr>
            <a:r>
              <a:rPr lang="en-US" sz="3600" dirty="0">
                <a:latin typeface="Arial" pitchFamily="34" charset="0"/>
                <a:ea typeface="ＭＳ Ｐゴシック" pitchFamily="34" charset="-128"/>
                <a:cs typeface="Arial" pitchFamily="34" charset="0"/>
              </a:rPr>
              <a:t>Use the data in the table to calculate the marginal distribution (in percents) of the row or column totals.</a:t>
            </a:r>
          </a:p>
          <a:p>
            <a:pPr marL="365760" indent="-365760">
              <a:spcAft>
                <a:spcPts val="1200"/>
              </a:spcAft>
              <a:buClrTx/>
              <a:buFont typeface="+mj-lt"/>
              <a:buAutoNum type="arabicPeriod"/>
            </a:pPr>
            <a:r>
              <a:rPr lang="en-US" sz="3600" dirty="0">
                <a:latin typeface="Arial" pitchFamily="34" charset="0"/>
                <a:ea typeface="ＭＳ Ｐゴシック" pitchFamily="34" charset="-128"/>
                <a:cs typeface="Arial" pitchFamily="34" charset="0"/>
              </a:rPr>
              <a:t>Make a graph to display the marginal distribution.</a:t>
            </a:r>
          </a:p>
          <a:p>
            <a:pPr>
              <a:spcAft>
                <a:spcPts val="1200"/>
              </a:spcAft>
            </a:pPr>
            <a:endParaRPr lang="en-US" sz="3600" dirty="0">
              <a:latin typeface="Arial" pitchFamily="34" charset="0"/>
              <a:ea typeface="ＭＳ Ｐゴシック" pitchFamily="34" charset="-128"/>
              <a:cs typeface="Arial" pitchFamily="34" charset="0"/>
            </a:endParaRPr>
          </a:p>
        </p:txBody>
      </p:sp>
      <p:cxnSp>
        <p:nvCxnSpPr>
          <p:cNvPr id="5" name="Straight Connector 4">
            <a:extLst>
              <a:ext uri="{FF2B5EF4-FFF2-40B4-BE49-F238E27FC236}">
                <a16:creationId xmlns:a16="http://schemas.microsoft.com/office/drawing/2014/main" id="{87814610-3872-A646-906B-E802B3A82840}"/>
              </a:ext>
            </a:extLst>
          </p:cNvPr>
          <p:cNvCxnSpPr/>
          <p:nvPr/>
        </p:nvCxnSpPr>
        <p:spPr>
          <a:xfrm>
            <a:off x="457200" y="4290645"/>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E788013-0122-9246-AB5D-C63C4EB01563}"/>
              </a:ext>
            </a:extLst>
          </p:cNvPr>
          <p:cNvCxnSpPr/>
          <p:nvPr/>
        </p:nvCxnSpPr>
        <p:spPr>
          <a:xfrm>
            <a:off x="457200" y="6242537"/>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129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685800" y="152400"/>
            <a:ext cx="7772400" cy="1219200"/>
          </a:xfrm>
        </p:spPr>
        <p:txBody>
          <a:bodyPr>
            <a:normAutofit/>
          </a:bodyPr>
          <a:lstStyle/>
          <a:p>
            <a:pPr eaLnBrk="1" hangingPunct="1"/>
            <a:r>
              <a:rPr lang="en-US" sz="4000" dirty="0">
                <a:latin typeface="Gill Sans" charset="0"/>
                <a:ea typeface="ＭＳ Ｐゴシック" pitchFamily="34" charset="-128"/>
              </a:rPr>
              <a:t>Marginal distribution (2 of 3)</a:t>
            </a:r>
          </a:p>
        </p:txBody>
      </p:sp>
      <p:graphicFrame>
        <p:nvGraphicFramePr>
          <p:cNvPr id="9" name="Table 8">
            <a:extLst>
              <a:ext uri="{FF2B5EF4-FFF2-40B4-BE49-F238E27FC236}">
                <a16:creationId xmlns:a16="http://schemas.microsoft.com/office/drawing/2014/main" id="{51F865E7-817D-284C-A62A-A760B61CE47B}"/>
              </a:ext>
            </a:extLst>
          </p:cNvPr>
          <p:cNvGraphicFramePr>
            <a:graphicFrameLocks noGrp="1"/>
          </p:cNvGraphicFramePr>
          <p:nvPr>
            <p:extLst>
              <p:ext uri="{D42A27DB-BD31-4B8C-83A1-F6EECF244321}">
                <p14:modId xmlns:p14="http://schemas.microsoft.com/office/powerpoint/2010/main" val="1584203441"/>
              </p:ext>
            </p:extLst>
          </p:nvPr>
        </p:nvGraphicFramePr>
        <p:xfrm>
          <a:off x="207252" y="1541406"/>
          <a:ext cx="7051161" cy="2164080"/>
        </p:xfrm>
        <a:graphic>
          <a:graphicData uri="http://schemas.openxmlformats.org/drawingml/2006/table">
            <a:tbl>
              <a:tblPr firstRow="1">
                <a:tableStyleId>{3C2FFA5D-87B4-456A-9821-1D502468CF0F}</a:tableStyleId>
              </a:tblPr>
              <a:tblGrid>
                <a:gridCol w="1005840">
                  <a:extLst>
                    <a:ext uri="{9D8B030D-6E8A-4147-A177-3AD203B41FA5}">
                      <a16:colId xmlns:a16="http://schemas.microsoft.com/office/drawing/2014/main" val="20000"/>
                    </a:ext>
                  </a:extLst>
                </a:gridCol>
                <a:gridCol w="1362972">
                  <a:extLst>
                    <a:ext uri="{9D8B030D-6E8A-4147-A177-3AD203B41FA5}">
                      <a16:colId xmlns:a16="http://schemas.microsoft.com/office/drawing/2014/main" val="2832702862"/>
                    </a:ext>
                  </a:extLst>
                </a:gridCol>
                <a:gridCol w="1325714">
                  <a:extLst>
                    <a:ext uri="{9D8B030D-6E8A-4147-A177-3AD203B41FA5}">
                      <a16:colId xmlns:a16="http://schemas.microsoft.com/office/drawing/2014/main" val="20002"/>
                    </a:ext>
                  </a:extLst>
                </a:gridCol>
                <a:gridCol w="1317358">
                  <a:extLst>
                    <a:ext uri="{9D8B030D-6E8A-4147-A177-3AD203B41FA5}">
                      <a16:colId xmlns:a16="http://schemas.microsoft.com/office/drawing/2014/main" val="20003"/>
                    </a:ext>
                  </a:extLst>
                </a:gridCol>
                <a:gridCol w="1317358">
                  <a:extLst>
                    <a:ext uri="{9D8B030D-6E8A-4147-A177-3AD203B41FA5}">
                      <a16:colId xmlns:a16="http://schemas.microsoft.com/office/drawing/2014/main" val="20005"/>
                    </a:ext>
                  </a:extLst>
                </a:gridCol>
                <a:gridCol w="721919">
                  <a:extLst>
                    <a:ext uri="{9D8B030D-6E8A-4147-A177-3AD203B41FA5}">
                      <a16:colId xmlns:a16="http://schemas.microsoft.com/office/drawing/2014/main" val="20004"/>
                    </a:ext>
                  </a:extLst>
                </a:gridCol>
              </a:tblGrid>
              <a:tr h="48011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bg1"/>
                          </a:solidFill>
                          <a:effectLst/>
                        </a:rPr>
                        <a:t>Sex</a:t>
                      </a:r>
                      <a:endParaRPr kumimoji="0" lang="en-US" sz="1400" b="0" i="0" u="none" strike="noStrike"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bg1"/>
                          </a:solidFill>
                          <a:effectLst/>
                        </a:rPr>
                        <a:t>Associate</a:t>
                      </a:r>
                      <a:endParaRPr kumimoji="0" lang="en-US" sz="1400" b="0" i="0" u="none" strike="noStrike"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Bachelor’s</a:t>
                      </a:r>
                      <a:endParaRPr kumimoji="0" lang="en-US" sz="1400" b="0" i="0" u="none" strike="noStrike" kern="1200"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Master’s</a:t>
                      </a:r>
                      <a:endParaRPr kumimoji="0" lang="en-US" sz="1400" b="0" i="0" u="none" strike="noStrike" kern="1200"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Professional/Doctorate</a:t>
                      </a:r>
                      <a:endParaRPr kumimoji="0" lang="en-US" sz="1400" b="0" i="0" u="none" strike="noStrike" kern="1200" cap="none" normalizeH="0" baseline="0" dirty="0">
                        <a:ln>
                          <a:noFill/>
                        </a:ln>
                        <a:solidFill>
                          <a:schemeClr val="bg1"/>
                        </a:solidFill>
                        <a:effectLst/>
                        <a:latin typeface="Arial" charset="0"/>
                        <a:ea typeface="ＭＳ Ｐゴシック" charset="0"/>
                        <a:cs typeface="+mn-cs"/>
                      </a:endParaRP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Total</a:t>
                      </a:r>
                      <a:endParaRPr kumimoji="0" lang="en-US" sz="1400" b="0" i="0" u="none" strike="noStrike" kern="1200"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486935063"/>
                  </a:ext>
                </a:extLst>
              </a:tr>
              <a:tr h="3249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Women</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639</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1087</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460</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97</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2283</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49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Men</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402</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804</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329</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87</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1622</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249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Total</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1041</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1891</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789</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184</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3905</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3557" name="TextBox 7"/>
          <p:cNvSpPr txBox="1">
            <a:spLocks noChangeArrowheads="1"/>
          </p:cNvSpPr>
          <p:nvPr/>
        </p:nvSpPr>
        <p:spPr bwMode="auto">
          <a:xfrm>
            <a:off x="7371180" y="1541406"/>
            <a:ext cx="179625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000" dirty="0">
                <a:cs typeface="Arial" pitchFamily="34" charset="0"/>
              </a:rPr>
              <a:t>Examine the </a:t>
            </a:r>
            <a:r>
              <a:rPr lang="en-US" sz="2000" b="1" dirty="0">
                <a:cs typeface="Arial" pitchFamily="34" charset="0"/>
              </a:rPr>
              <a:t>marginal distribution </a:t>
            </a:r>
            <a:r>
              <a:rPr lang="en-US" sz="2000" dirty="0">
                <a:cs typeface="Arial" pitchFamily="34" charset="0"/>
              </a:rPr>
              <a:t>of sex.</a:t>
            </a:r>
          </a:p>
        </p:txBody>
      </p:sp>
      <p:graphicFrame>
        <p:nvGraphicFramePr>
          <p:cNvPr id="10" name="Table 9">
            <a:extLst>
              <a:ext uri="{FF2B5EF4-FFF2-40B4-BE49-F238E27FC236}">
                <a16:creationId xmlns:a16="http://schemas.microsoft.com/office/drawing/2014/main" id="{66911FEB-6EC4-4A38-B8E7-6441C3BCA858}"/>
              </a:ext>
            </a:extLst>
          </p:cNvPr>
          <p:cNvGraphicFramePr>
            <a:graphicFrameLocks noGrp="1"/>
          </p:cNvGraphicFramePr>
          <p:nvPr>
            <p:extLst>
              <p:ext uri="{D42A27DB-BD31-4B8C-83A1-F6EECF244321}">
                <p14:modId xmlns:p14="http://schemas.microsoft.com/office/powerpoint/2010/main" val="2614530565"/>
              </p:ext>
            </p:extLst>
          </p:nvPr>
        </p:nvGraphicFramePr>
        <p:xfrm>
          <a:off x="720725" y="4094053"/>
          <a:ext cx="2882900" cy="1368108"/>
        </p:xfrm>
        <a:graphic>
          <a:graphicData uri="http://schemas.openxmlformats.org/drawingml/2006/table">
            <a:tbl>
              <a:tblPr firstRow="1">
                <a:tableStyleId>{284E427A-3D55-4303-BF80-6455036E1DE7}</a:tableStyleId>
              </a:tblPr>
              <a:tblGrid>
                <a:gridCol w="1501775">
                  <a:extLst>
                    <a:ext uri="{9D8B030D-6E8A-4147-A177-3AD203B41FA5}">
                      <a16:colId xmlns:a16="http://schemas.microsoft.com/office/drawing/2014/main" val="20000"/>
                    </a:ext>
                  </a:extLst>
                </a:gridCol>
                <a:gridCol w="1381125">
                  <a:extLst>
                    <a:ext uri="{9D8B030D-6E8A-4147-A177-3AD203B41FA5}">
                      <a16:colId xmlns:a16="http://schemas.microsoft.com/office/drawing/2014/main" val="20001"/>
                    </a:ext>
                  </a:extLst>
                </a:gridCol>
              </a:tblGrid>
              <a:tr h="3317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Response</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D6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Percent</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D6E"/>
                    </a:solidFill>
                  </a:tcPr>
                </a:tc>
                <a:extLst>
                  <a:ext uri="{0D108BD9-81ED-4DB2-BD59-A6C34878D82A}">
                    <a16:rowId xmlns:a16="http://schemas.microsoft.com/office/drawing/2014/main" val="10000"/>
                  </a:ext>
                </a:extLst>
              </a:tr>
              <a:tr h="5181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Women</a:t>
                      </a:r>
                      <a:endPar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2283/3905= 58.5%</a:t>
                      </a:r>
                      <a:endPar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1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Men</a:t>
                      </a:r>
                      <a:endPar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1622/3905 = 41.5%</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5" name="Curved Down Arrow 24" descr="The curved down arrow keys indicates &quot;The percentage of degree recipients&quot;."/>
          <p:cNvSpPr>
            <a:spLocks noChangeArrowheads="1"/>
          </p:cNvSpPr>
          <p:nvPr/>
        </p:nvSpPr>
        <p:spPr bwMode="auto">
          <a:xfrm rot="12144755" flipH="1">
            <a:off x="1804174" y="5896746"/>
            <a:ext cx="2571148" cy="769226"/>
          </a:xfrm>
          <a:prstGeom prst="curvedDownArrow">
            <a:avLst>
              <a:gd name="adj1" fmla="val 24995"/>
              <a:gd name="adj2" fmla="val 50002"/>
              <a:gd name="adj3" fmla="val 28505"/>
            </a:avLst>
          </a:prstGeom>
          <a:solidFill>
            <a:schemeClr val="tx2">
              <a:lumMod val="75000"/>
            </a:schemeClr>
          </a:solidFill>
          <a:ln w="10000">
            <a:solidFill>
              <a:schemeClr val="tx2">
                <a:lumMod val="75000"/>
              </a:schemeClr>
            </a:solidFill>
            <a:miter lim="800000"/>
            <a:headEnd/>
            <a:tailEnd/>
          </a:ln>
          <a:effectLst>
            <a:outerShdw blurRad="38100" dist="30000" dir="5400000" rotWithShape="0">
              <a:srgbClr val="808080">
                <a:alpha val="45000"/>
              </a:srgbClr>
            </a:outerShdw>
          </a:effectLst>
        </p:spPr>
        <p:txBody>
          <a:bodyPr anchor="ctr"/>
          <a:lstStyle/>
          <a:p>
            <a:pPr algn="ctr" fontAlgn="auto">
              <a:spcBef>
                <a:spcPts val="0"/>
              </a:spcBef>
              <a:spcAft>
                <a:spcPts val="0"/>
              </a:spcAft>
              <a:defRPr/>
            </a:pPr>
            <a:endParaRPr lang="en-US">
              <a:latin typeface="+mn-lt"/>
              <a:ea typeface="+mn-ea"/>
            </a:endParaRPr>
          </a:p>
        </p:txBody>
      </p:sp>
      <p:pic>
        <p:nvPicPr>
          <p:cNvPr id="2" name="Picture 1" descr="A bar graph plots percentage of students on the vertical axis, ranging from 0 to 100 in increments of 25, versus sex on the vertical axis, labeled women and men. By sex, the data is as follows. Women, 58.5 percent. Men, 41.5 percent.">
            <a:extLst>
              <a:ext uri="{FF2B5EF4-FFF2-40B4-BE49-F238E27FC236}">
                <a16:creationId xmlns:a16="http://schemas.microsoft.com/office/drawing/2014/main" id="{40CEB158-6C2F-F14A-89F8-29C2E5CBB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925" y="3758842"/>
            <a:ext cx="3821227" cy="3091170"/>
          </a:xfrm>
          <a:prstGeom prst="rect">
            <a:avLst/>
          </a:prstGeom>
        </p:spPr>
      </p:pic>
      <p:sp>
        <p:nvSpPr>
          <p:cNvPr id="3" name="Oval 2">
            <a:extLst>
              <a:ext uri="{FF2B5EF4-FFF2-40B4-BE49-F238E27FC236}">
                <a16:creationId xmlns:a16="http://schemas.microsoft.com/office/drawing/2014/main" id="{BF042B17-FFA4-B643-A948-DDBB93C69B3F}"/>
              </a:ext>
            </a:extLst>
          </p:cNvPr>
          <p:cNvSpPr/>
          <p:nvPr/>
        </p:nvSpPr>
        <p:spPr>
          <a:xfrm>
            <a:off x="6578221" y="2674961"/>
            <a:ext cx="792959" cy="754039"/>
          </a:xfrm>
          <a:prstGeom prst="ellipse">
            <a:avLst/>
          </a:prstGeom>
          <a:solidFill>
            <a:srgbClr val="FFFF00">
              <a:alpha val="23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rved Down Arrow 25" descr="A Curved down arrow is indicating &quot;The percentage of total women who have degrees&quot;.">
            <a:extLst>
              <a:ext uri="{FF2B5EF4-FFF2-40B4-BE49-F238E27FC236}">
                <a16:creationId xmlns:a16="http://schemas.microsoft.com/office/drawing/2014/main" id="{7260F59D-48D7-4660-BBBF-3B9C82CEA62B}"/>
              </a:ext>
            </a:extLst>
          </p:cNvPr>
          <p:cNvSpPr>
            <a:spLocks noChangeArrowheads="1"/>
          </p:cNvSpPr>
          <p:nvPr/>
        </p:nvSpPr>
        <p:spPr bwMode="auto">
          <a:xfrm rot="20444954" flipH="1">
            <a:off x="1998071" y="1816332"/>
            <a:ext cx="4754450" cy="1614224"/>
          </a:xfrm>
          <a:prstGeom prst="curvedDownArrow">
            <a:avLst>
              <a:gd name="adj1" fmla="val 24991"/>
              <a:gd name="adj2" fmla="val 50002"/>
              <a:gd name="adj3" fmla="val 28505"/>
            </a:avLst>
          </a:prstGeom>
          <a:solidFill>
            <a:srgbClr val="FFFF00"/>
          </a:solidFill>
          <a:ln w="10000">
            <a:solidFill>
              <a:srgbClr val="FFFF00"/>
            </a:solidFill>
            <a:miter lim="800000"/>
            <a:headEnd/>
            <a:tailEnd/>
          </a:ln>
          <a:effectLst>
            <a:outerShdw blurRad="38100" dist="30000" dir="5400000" rotWithShape="0">
              <a:srgbClr val="808080">
                <a:alpha val="45000"/>
              </a:srgbClr>
            </a:outerShdw>
          </a:effectLst>
        </p:spPr>
        <p:txBody>
          <a:bodyPr anchor="ctr"/>
          <a:lstStyle/>
          <a:p>
            <a:pPr algn="ctr" fontAlgn="auto">
              <a:spcBef>
                <a:spcPts val="0"/>
              </a:spcBef>
              <a:spcAft>
                <a:spcPts val="0"/>
              </a:spcAft>
              <a:defRPr/>
            </a:pPr>
            <a:endParaRPr lang="en-US">
              <a:latin typeface="+mn-lt"/>
              <a:ea typeface="+mn-ea"/>
            </a:endParaRPr>
          </a:p>
        </p:txBody>
      </p:sp>
    </p:spTree>
    <p:extLst>
      <p:ext uri="{BB962C8B-B14F-4D97-AF65-F5344CB8AC3E}">
        <p14:creationId xmlns:p14="http://schemas.microsoft.com/office/powerpoint/2010/main" val="1256929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685800" y="152400"/>
            <a:ext cx="7772400" cy="1219200"/>
          </a:xfrm>
        </p:spPr>
        <p:txBody>
          <a:bodyPr>
            <a:normAutofit/>
          </a:bodyPr>
          <a:lstStyle/>
          <a:p>
            <a:pPr eaLnBrk="1" hangingPunct="1"/>
            <a:r>
              <a:rPr lang="en-US" sz="4000" dirty="0">
                <a:latin typeface="Gill Sans" charset="0"/>
                <a:ea typeface="ＭＳ Ｐゴシック" pitchFamily="34" charset="-128"/>
              </a:rPr>
              <a:t>Marginal distribution (3 of 3)</a:t>
            </a:r>
          </a:p>
        </p:txBody>
      </p:sp>
      <p:graphicFrame>
        <p:nvGraphicFramePr>
          <p:cNvPr id="9" name="Table 8">
            <a:extLst>
              <a:ext uri="{FF2B5EF4-FFF2-40B4-BE49-F238E27FC236}">
                <a16:creationId xmlns:a16="http://schemas.microsoft.com/office/drawing/2014/main" id="{51F865E7-817D-284C-A62A-A760B61CE47B}"/>
              </a:ext>
            </a:extLst>
          </p:cNvPr>
          <p:cNvGraphicFramePr>
            <a:graphicFrameLocks noGrp="1"/>
          </p:cNvGraphicFramePr>
          <p:nvPr/>
        </p:nvGraphicFramePr>
        <p:xfrm>
          <a:off x="207252" y="1541406"/>
          <a:ext cx="7051161" cy="2164080"/>
        </p:xfrm>
        <a:graphic>
          <a:graphicData uri="http://schemas.openxmlformats.org/drawingml/2006/table">
            <a:tbl>
              <a:tblPr firstRow="1">
                <a:tableStyleId>{3C2FFA5D-87B4-456A-9821-1D502468CF0F}</a:tableStyleId>
              </a:tblPr>
              <a:tblGrid>
                <a:gridCol w="1005840">
                  <a:extLst>
                    <a:ext uri="{9D8B030D-6E8A-4147-A177-3AD203B41FA5}">
                      <a16:colId xmlns:a16="http://schemas.microsoft.com/office/drawing/2014/main" val="20000"/>
                    </a:ext>
                  </a:extLst>
                </a:gridCol>
                <a:gridCol w="1362972">
                  <a:extLst>
                    <a:ext uri="{9D8B030D-6E8A-4147-A177-3AD203B41FA5}">
                      <a16:colId xmlns:a16="http://schemas.microsoft.com/office/drawing/2014/main" val="2832702862"/>
                    </a:ext>
                  </a:extLst>
                </a:gridCol>
                <a:gridCol w="1325714">
                  <a:extLst>
                    <a:ext uri="{9D8B030D-6E8A-4147-A177-3AD203B41FA5}">
                      <a16:colId xmlns:a16="http://schemas.microsoft.com/office/drawing/2014/main" val="20002"/>
                    </a:ext>
                  </a:extLst>
                </a:gridCol>
                <a:gridCol w="1317358">
                  <a:extLst>
                    <a:ext uri="{9D8B030D-6E8A-4147-A177-3AD203B41FA5}">
                      <a16:colId xmlns:a16="http://schemas.microsoft.com/office/drawing/2014/main" val="20003"/>
                    </a:ext>
                  </a:extLst>
                </a:gridCol>
                <a:gridCol w="1317358">
                  <a:extLst>
                    <a:ext uri="{9D8B030D-6E8A-4147-A177-3AD203B41FA5}">
                      <a16:colId xmlns:a16="http://schemas.microsoft.com/office/drawing/2014/main" val="20005"/>
                    </a:ext>
                  </a:extLst>
                </a:gridCol>
                <a:gridCol w="721919">
                  <a:extLst>
                    <a:ext uri="{9D8B030D-6E8A-4147-A177-3AD203B41FA5}">
                      <a16:colId xmlns:a16="http://schemas.microsoft.com/office/drawing/2014/main" val="20004"/>
                    </a:ext>
                  </a:extLst>
                </a:gridCol>
              </a:tblGrid>
              <a:tr h="48011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bg1"/>
                          </a:solidFill>
                          <a:effectLst/>
                        </a:rPr>
                        <a:t>Sex</a:t>
                      </a:r>
                      <a:endParaRPr kumimoji="0" lang="en-US" sz="1400" b="0" i="0" u="none" strike="noStrike"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bg1"/>
                          </a:solidFill>
                          <a:effectLst/>
                        </a:rPr>
                        <a:t>Associate</a:t>
                      </a:r>
                      <a:endParaRPr kumimoji="0" lang="en-US" sz="1400" b="0" i="0" u="none" strike="noStrike"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Bachelor’s</a:t>
                      </a:r>
                      <a:endParaRPr kumimoji="0" lang="en-US" sz="1400" b="0" i="0" u="none" strike="noStrike" kern="1200"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Master’s</a:t>
                      </a:r>
                      <a:endParaRPr kumimoji="0" lang="en-US" sz="1400" b="0" i="0" u="none" strike="noStrike" kern="1200"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Professional/Doctorate</a:t>
                      </a:r>
                      <a:endParaRPr kumimoji="0" lang="en-US" sz="1400" b="0" i="0" u="none" strike="noStrike" kern="1200" cap="none" normalizeH="0" baseline="0" dirty="0">
                        <a:ln>
                          <a:noFill/>
                        </a:ln>
                        <a:solidFill>
                          <a:schemeClr val="bg1"/>
                        </a:solidFill>
                        <a:effectLst/>
                        <a:latin typeface="Arial" charset="0"/>
                        <a:ea typeface="ＭＳ Ｐゴシック" charset="0"/>
                        <a:cs typeface="+mn-cs"/>
                      </a:endParaRP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Total</a:t>
                      </a:r>
                      <a:endParaRPr kumimoji="0" lang="en-US" sz="1400" b="0" i="0" u="none" strike="noStrike" kern="1200"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486935063"/>
                  </a:ext>
                </a:extLst>
              </a:tr>
              <a:tr h="3249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Women</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639</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1087</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460</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97</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2283</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49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Men</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402</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804</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329</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87</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1622</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249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Total</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1041</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1891</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789</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184</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3905</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3557" name="TextBox 7"/>
          <p:cNvSpPr txBox="1">
            <a:spLocks noChangeArrowheads="1"/>
          </p:cNvSpPr>
          <p:nvPr/>
        </p:nvSpPr>
        <p:spPr bwMode="auto">
          <a:xfrm>
            <a:off x="7371180" y="1541406"/>
            <a:ext cx="1796257"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000" dirty="0">
                <a:cs typeface="Arial" pitchFamily="34" charset="0"/>
              </a:rPr>
              <a:t>Examine the </a:t>
            </a:r>
            <a:r>
              <a:rPr lang="en-US" sz="2000" b="1" dirty="0">
                <a:cs typeface="Arial" pitchFamily="34" charset="0"/>
              </a:rPr>
              <a:t>marginal distribution </a:t>
            </a:r>
            <a:r>
              <a:rPr lang="en-US" sz="2000" dirty="0">
                <a:cs typeface="Arial" pitchFamily="34" charset="0"/>
              </a:rPr>
              <a:t>of degree conferred.</a:t>
            </a:r>
          </a:p>
        </p:txBody>
      </p:sp>
      <p:graphicFrame>
        <p:nvGraphicFramePr>
          <p:cNvPr id="10" name="Table 9">
            <a:extLst>
              <a:ext uri="{FF2B5EF4-FFF2-40B4-BE49-F238E27FC236}">
                <a16:creationId xmlns:a16="http://schemas.microsoft.com/office/drawing/2014/main" id="{66911FEB-6EC4-4A38-B8E7-6441C3BCA858}"/>
              </a:ext>
            </a:extLst>
          </p:cNvPr>
          <p:cNvGraphicFramePr>
            <a:graphicFrameLocks noGrp="1"/>
          </p:cNvGraphicFramePr>
          <p:nvPr>
            <p:extLst>
              <p:ext uri="{D42A27DB-BD31-4B8C-83A1-F6EECF244321}">
                <p14:modId xmlns:p14="http://schemas.microsoft.com/office/powerpoint/2010/main" val="1351021393"/>
              </p:ext>
            </p:extLst>
          </p:nvPr>
        </p:nvGraphicFramePr>
        <p:xfrm>
          <a:off x="5386408" y="4114380"/>
          <a:ext cx="2882900" cy="2404428"/>
        </p:xfrm>
        <a:graphic>
          <a:graphicData uri="http://schemas.openxmlformats.org/drawingml/2006/table">
            <a:tbl>
              <a:tblPr firstRow="1">
                <a:tableStyleId>{284E427A-3D55-4303-BF80-6455036E1DE7}</a:tableStyleId>
              </a:tblPr>
              <a:tblGrid>
                <a:gridCol w="1501775">
                  <a:extLst>
                    <a:ext uri="{9D8B030D-6E8A-4147-A177-3AD203B41FA5}">
                      <a16:colId xmlns:a16="http://schemas.microsoft.com/office/drawing/2014/main" val="20000"/>
                    </a:ext>
                  </a:extLst>
                </a:gridCol>
                <a:gridCol w="1381125">
                  <a:extLst>
                    <a:ext uri="{9D8B030D-6E8A-4147-A177-3AD203B41FA5}">
                      <a16:colId xmlns:a16="http://schemas.microsoft.com/office/drawing/2014/main" val="20001"/>
                    </a:ext>
                  </a:extLst>
                </a:gridCol>
              </a:tblGrid>
              <a:tr h="3317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Response</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D6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Percent</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D6E"/>
                    </a:solidFill>
                  </a:tcPr>
                </a:tc>
                <a:extLst>
                  <a:ext uri="{0D108BD9-81ED-4DB2-BD59-A6C34878D82A}">
                    <a16:rowId xmlns:a16="http://schemas.microsoft.com/office/drawing/2014/main" val="10000"/>
                  </a:ext>
                </a:extLst>
              </a:tr>
              <a:tr h="5181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Associate</a:t>
                      </a:r>
                      <a:endPar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1041/3905= 26.7%</a:t>
                      </a:r>
                      <a:endPar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1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Bachelor’s</a:t>
                      </a:r>
                      <a:endPar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1891/3905 = 48.4%</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181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tantia" panose="02030602050306030303" pitchFamily="18" charset="0"/>
                          <a:ea typeface="ＭＳ Ｐゴシック" charset="0"/>
                          <a:cs typeface="ＭＳ Ｐゴシック" charset="0"/>
                        </a:rPr>
                        <a:t>Master’s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effectLst/>
                        </a:rPr>
                        <a:t>789/3905 = 20.2%</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7890911"/>
                  </a:ext>
                </a:extLst>
              </a:tr>
              <a:tr h="5181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tantia" panose="02030602050306030303" pitchFamily="18" charset="0"/>
                          <a:ea typeface="ＭＳ Ｐゴシック" charset="0"/>
                          <a:cs typeface="ＭＳ Ｐゴシック" charset="0"/>
                        </a:rPr>
                        <a:t>Doctorate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effectLst/>
                        </a:rPr>
                        <a:t>184/3905 = 4.7%</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2513257"/>
                  </a:ext>
                </a:extLst>
              </a:tr>
            </a:tbl>
          </a:graphicData>
        </a:graphic>
      </p:graphicFrame>
      <p:sp>
        <p:nvSpPr>
          <p:cNvPr id="5" name="Rectangle 4">
            <a:extLst>
              <a:ext uri="{FF2B5EF4-FFF2-40B4-BE49-F238E27FC236}">
                <a16:creationId xmlns:a16="http://schemas.microsoft.com/office/drawing/2014/main" id="{470D3895-4057-BE4F-83BB-A79927371167}"/>
              </a:ext>
            </a:extLst>
          </p:cNvPr>
          <p:cNvSpPr/>
          <p:nvPr/>
        </p:nvSpPr>
        <p:spPr>
          <a:xfrm>
            <a:off x="1460310" y="3429000"/>
            <a:ext cx="5036024" cy="419669"/>
          </a:xfrm>
          <a:prstGeom prst="rect">
            <a:avLst/>
          </a:prstGeom>
          <a:solidFill>
            <a:srgbClr val="FFFF00">
              <a:alpha val="29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rved Right Arrow 5">
            <a:extLst>
              <a:ext uri="{FF2B5EF4-FFF2-40B4-BE49-F238E27FC236}">
                <a16:creationId xmlns:a16="http://schemas.microsoft.com/office/drawing/2014/main" id="{81431B53-3AE6-3743-9598-5E5C8A52E270}"/>
              </a:ext>
            </a:extLst>
          </p:cNvPr>
          <p:cNvSpPr/>
          <p:nvPr/>
        </p:nvSpPr>
        <p:spPr>
          <a:xfrm rot="19021587">
            <a:off x="3723583" y="3822493"/>
            <a:ext cx="882786" cy="2636144"/>
          </a:xfrm>
          <a:prstGeom prst="curvedRightArrow">
            <a:avLst>
              <a:gd name="adj1" fmla="val 34677"/>
              <a:gd name="adj2" fmla="val 50000"/>
              <a:gd name="adj3" fmla="val 25000"/>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76467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Rectangle 19"/>
          <p:cNvSpPr>
            <a:spLocks noGrp="1" noChangeArrowheads="1"/>
          </p:cNvSpPr>
          <p:nvPr>
            <p:ph type="title"/>
          </p:nvPr>
        </p:nvSpPr>
        <p:spPr>
          <a:xfrm>
            <a:off x="371903" y="275232"/>
            <a:ext cx="7772400" cy="1219200"/>
          </a:xfrm>
        </p:spPr>
        <p:txBody>
          <a:bodyPr>
            <a:normAutofit/>
          </a:bodyPr>
          <a:lstStyle/>
          <a:p>
            <a:pPr eaLnBrk="1" hangingPunct="1"/>
            <a:r>
              <a:rPr lang="en-US" sz="4000" dirty="0">
                <a:latin typeface="Gill Sans" charset="0"/>
                <a:ea typeface="ＭＳ Ｐゴシック" pitchFamily="34" charset="-128"/>
              </a:rPr>
              <a:t>Conditional distribution (1 of 6)</a:t>
            </a:r>
          </a:p>
        </p:txBody>
      </p:sp>
      <p:sp>
        <p:nvSpPr>
          <p:cNvPr id="24579" name="Rectangle 3"/>
          <p:cNvSpPr>
            <a:spLocks noGrp="1" noChangeArrowheads="1"/>
          </p:cNvSpPr>
          <p:nvPr>
            <p:ph sz="half" idx="2"/>
          </p:nvPr>
        </p:nvSpPr>
        <p:spPr>
          <a:xfrm>
            <a:off x="826395" y="1726057"/>
            <a:ext cx="7742251" cy="4869954"/>
          </a:xfrm>
        </p:spPr>
        <p:txBody>
          <a:bodyPr>
            <a:noAutofit/>
          </a:bodyPr>
          <a:lstStyle/>
          <a:p>
            <a:pPr eaLnBrk="1" hangingPunct="1">
              <a:spcAft>
                <a:spcPts val="1200"/>
              </a:spcAft>
            </a:pPr>
            <a:r>
              <a:rPr lang="en-US" sz="3000" dirty="0">
                <a:solidFill>
                  <a:srgbClr val="000000"/>
                </a:solidFill>
                <a:latin typeface="Arial" pitchFamily="34" charset="0"/>
                <a:ea typeface="ＭＳ Ｐゴシック" pitchFamily="34" charset="-128"/>
              </a:rPr>
              <a:t>Marginal distributions tell us nothing about the relationship between two variables.</a:t>
            </a:r>
          </a:p>
          <a:p>
            <a:pPr>
              <a:spcAft>
                <a:spcPts val="600"/>
              </a:spcAft>
            </a:pPr>
            <a:r>
              <a:rPr lang="en-US" sz="3000" dirty="0">
                <a:solidFill>
                  <a:srgbClr val="000000"/>
                </a:solidFill>
                <a:latin typeface="Arial" pitchFamily="34" charset="0"/>
                <a:ea typeface="ＭＳ Ｐゴシック" pitchFamily="34" charset="-128"/>
              </a:rPr>
              <a:t>A </a:t>
            </a:r>
            <a:r>
              <a:rPr lang="en-US" sz="3000" dirty="0">
                <a:solidFill>
                  <a:srgbClr val="A40000"/>
                </a:solidFill>
                <a:latin typeface="Arial" pitchFamily="34" charset="0"/>
                <a:ea typeface="ＭＳ Ｐゴシック" pitchFamily="34" charset="-128"/>
              </a:rPr>
              <a:t>conditional distribution </a:t>
            </a:r>
            <a:r>
              <a:rPr lang="en-US" sz="3000" dirty="0">
                <a:solidFill>
                  <a:srgbClr val="000000"/>
                </a:solidFill>
                <a:latin typeface="Arial" pitchFamily="34" charset="0"/>
                <a:ea typeface="ＭＳ Ｐゴシック" pitchFamily="34" charset="-128"/>
              </a:rPr>
              <a:t>of a variable describes the values of that variable among individuals who have a given value of another variable.</a:t>
            </a:r>
          </a:p>
          <a:p>
            <a:r>
              <a:rPr lang="en-US" sz="3000" dirty="0">
                <a:solidFill>
                  <a:srgbClr val="000000"/>
                </a:solidFill>
                <a:latin typeface="Arial" pitchFamily="34" charset="0"/>
                <a:ea typeface="ＭＳ Ｐゴシック" pitchFamily="34" charset="-128"/>
              </a:rPr>
              <a:t>Use software to generate a </a:t>
            </a:r>
            <a:r>
              <a:rPr lang="en-US" sz="3000" b="1" dirty="0">
                <a:solidFill>
                  <a:srgbClr val="000000"/>
                </a:solidFill>
                <a:latin typeface="Arial" pitchFamily="34" charset="0"/>
                <a:ea typeface="ＭＳ Ｐゴシック" pitchFamily="34" charset="-128"/>
              </a:rPr>
              <a:t>side-by-side bar graph</a:t>
            </a:r>
            <a:r>
              <a:rPr lang="en-US" sz="3000" dirty="0">
                <a:solidFill>
                  <a:srgbClr val="000000"/>
                </a:solidFill>
                <a:latin typeface="Arial" pitchFamily="34" charset="0"/>
                <a:ea typeface="ＭＳ Ｐゴシック" pitchFamily="34" charset="-128"/>
              </a:rPr>
              <a:t>, a </a:t>
            </a:r>
            <a:r>
              <a:rPr lang="en-US" sz="3000" b="1" dirty="0">
                <a:solidFill>
                  <a:srgbClr val="000000"/>
                </a:solidFill>
                <a:latin typeface="Arial" pitchFamily="34" charset="0"/>
                <a:ea typeface="ＭＳ Ｐゴシック" pitchFamily="34" charset="-128"/>
              </a:rPr>
              <a:t>segmented bar graph</a:t>
            </a:r>
            <a:r>
              <a:rPr lang="en-US" sz="3000" dirty="0">
                <a:solidFill>
                  <a:srgbClr val="000000"/>
                </a:solidFill>
                <a:latin typeface="Arial" pitchFamily="34" charset="0"/>
                <a:ea typeface="ＭＳ Ｐゴシック" pitchFamily="34" charset="-128"/>
              </a:rPr>
              <a:t>, or a </a:t>
            </a:r>
            <a:r>
              <a:rPr lang="en-US" sz="3000" b="1" dirty="0">
                <a:solidFill>
                  <a:srgbClr val="000000"/>
                </a:solidFill>
                <a:latin typeface="Arial" pitchFamily="34" charset="0"/>
                <a:ea typeface="ＭＳ Ｐゴシック" pitchFamily="34" charset="-128"/>
              </a:rPr>
              <a:t>mosaic plot</a:t>
            </a:r>
            <a:r>
              <a:rPr lang="en-US" sz="3000" dirty="0">
                <a:solidFill>
                  <a:srgbClr val="000000"/>
                </a:solidFill>
                <a:latin typeface="Arial" pitchFamily="34" charset="0"/>
                <a:ea typeface="ＭＳ Ｐゴシック" pitchFamily="34" charset="-128"/>
              </a:rPr>
              <a:t> to compare distributions.</a:t>
            </a:r>
          </a:p>
        </p:txBody>
      </p:sp>
      <p:cxnSp>
        <p:nvCxnSpPr>
          <p:cNvPr id="6" name="Straight Connector 5">
            <a:extLst>
              <a:ext uri="{FF2B5EF4-FFF2-40B4-BE49-F238E27FC236}">
                <a16:creationId xmlns:a16="http://schemas.microsoft.com/office/drawing/2014/main" id="{A2711E1C-5CFF-A94B-8171-48F30EFA0F35}"/>
              </a:ext>
            </a:extLst>
          </p:cNvPr>
          <p:cNvCxnSpPr/>
          <p:nvPr/>
        </p:nvCxnSpPr>
        <p:spPr>
          <a:xfrm>
            <a:off x="457200" y="2910253"/>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6F4A75D-F5BF-8547-A324-067616FA4100}"/>
              </a:ext>
            </a:extLst>
          </p:cNvPr>
          <p:cNvCxnSpPr/>
          <p:nvPr/>
        </p:nvCxnSpPr>
        <p:spPr>
          <a:xfrm>
            <a:off x="457200" y="4809392"/>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5374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5547</TotalTime>
  <Words>2182</Words>
  <Application>Microsoft Macintosh PowerPoint</Application>
  <PresentationFormat>On-screen Show (4:3)</PresentationFormat>
  <Paragraphs>322</Paragraphs>
  <Slides>36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Calibri</vt:lpstr>
      <vt:lpstr>Constantia</vt:lpstr>
      <vt:lpstr>Constantia (Body)</vt:lpstr>
      <vt:lpstr>Gill Sans</vt:lpstr>
      <vt:lpstr>Monotype Sorts</vt:lpstr>
      <vt:lpstr>SourceSansPro</vt:lpstr>
      <vt:lpstr>Times New Roman</vt:lpstr>
      <vt:lpstr>Wingdings 2</vt:lpstr>
      <vt:lpstr>Flow</vt:lpstr>
      <vt:lpstr>The Basic Practice of Statistics Ninth Edition David S. Moore  William I. Notz </vt:lpstr>
      <vt:lpstr>In Chapter 6, we cover …</vt:lpstr>
      <vt:lpstr>Categorical variables</vt:lpstr>
      <vt:lpstr>Two-way contingency table</vt:lpstr>
      <vt:lpstr>PowerPoint Presentation</vt:lpstr>
      <vt:lpstr>Marginal distribution (1 of 3)</vt:lpstr>
      <vt:lpstr>Marginal distribution (2 of 3)</vt:lpstr>
      <vt:lpstr>Marginal distribution (3 of 3)</vt:lpstr>
      <vt:lpstr>Conditional distribution (1 of 6)</vt:lpstr>
      <vt:lpstr>Conditional distribution (2 of 6)</vt:lpstr>
      <vt:lpstr>Conditional distribution (3 of 6)</vt:lpstr>
      <vt:lpstr>Conditional distribution (4 of 6)</vt:lpstr>
      <vt:lpstr>Conditional distribution (5 of 6)</vt:lpstr>
      <vt:lpstr>Conditional distribution (6 of 6)</vt:lpstr>
      <vt:lpstr>Example 6.3 in Python (1 of 7) Libraries and importing the data</vt:lpstr>
      <vt:lpstr>Example 6.3 in Python (2 of 7) Tabulating the data (creating the contingency table)</vt:lpstr>
      <vt:lpstr>Example 6.3 in Python (3 of 7) Bar plot of table counts</vt:lpstr>
      <vt:lpstr>Example 6.3 in Python (4 of 7) Computing the conditional proportions</vt:lpstr>
      <vt:lpstr>Example 6.3 in Python (5 of 7) Bar plot of conditional distribution of degree received given sex</vt:lpstr>
      <vt:lpstr>Example 6.3 in Python (6 of 7) Bar plot of conditional distribution of sex given degree received</vt:lpstr>
      <vt:lpstr>Example 6.3 in Python (7 of 7) Mosaic plot</vt:lpstr>
      <vt:lpstr>Relative risk and odds ratio for 2x2 contingency tables</vt:lpstr>
      <vt:lpstr>PowerPoint Presentation</vt:lpstr>
      <vt:lpstr>Risk, Probability, and Odds</vt:lpstr>
      <vt:lpstr>Baseline Risk and Relative Risk</vt:lpstr>
      <vt:lpstr>PowerPoint Presentation</vt:lpstr>
      <vt:lpstr>Odds Ratio</vt:lpstr>
      <vt:lpstr>For Those Who Like Formulas</vt:lpstr>
      <vt:lpstr>Simpson’s paradox (1 of 4)</vt:lpstr>
      <vt:lpstr>Simpson’s paradox (2 of 4)</vt:lpstr>
      <vt:lpstr>Simpson’s paradox (3 of 4)</vt:lpstr>
      <vt:lpstr>Simpson’s paradox (4 of 4)</vt:lpstr>
      <vt:lpstr>Extra example Simpson’s paradox</vt:lpstr>
      <vt:lpstr>Simpson’s Paradox:  The Missing Third Variable</vt:lpstr>
      <vt:lpstr>PowerPoint Presentation</vt:lpstr>
      <vt:lpstr>PowerPoint Presentation</vt:lpstr>
    </vt:vector>
  </TitlesOfParts>
  <Company>ISD 194</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  Getting Started</dc:title>
  <dc:creator>drmark.gebert@gmail.com</dc:creator>
  <cp:lastModifiedBy>Camila Pedroso Estevam de Souza</cp:lastModifiedBy>
  <cp:revision>252</cp:revision>
  <cp:lastPrinted>2013-09-29T23:45:03Z</cp:lastPrinted>
  <dcterms:created xsi:type="dcterms:W3CDTF">2011-07-11T00:21:16Z</dcterms:created>
  <dcterms:modified xsi:type="dcterms:W3CDTF">2021-10-20T15:01:28Z</dcterms:modified>
</cp:coreProperties>
</file>