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1" r:id="rId1"/>
  </p:sldMasterIdLst>
  <p:notesMasterIdLst>
    <p:notesMasterId r:id="rId76"/>
  </p:notesMasterIdLst>
  <p:sldIdLst>
    <p:sldId id="334" r:id="rId2"/>
    <p:sldId id="258" r:id="rId3"/>
    <p:sldId id="300" r:id="rId4"/>
    <p:sldId id="263" r:id="rId5"/>
    <p:sldId id="262" r:id="rId6"/>
    <p:sldId id="302" r:id="rId7"/>
    <p:sldId id="301" r:id="rId8"/>
    <p:sldId id="292" r:id="rId9"/>
    <p:sldId id="510" r:id="rId10"/>
    <p:sldId id="500" r:id="rId11"/>
    <p:sldId id="287" r:id="rId12"/>
    <p:sldId id="303" r:id="rId13"/>
    <p:sldId id="511" r:id="rId14"/>
    <p:sldId id="512" r:id="rId15"/>
    <p:sldId id="325" r:id="rId16"/>
    <p:sldId id="326" r:id="rId17"/>
    <p:sldId id="508" r:id="rId18"/>
    <p:sldId id="509" r:id="rId19"/>
    <p:sldId id="513" r:id="rId20"/>
    <p:sldId id="498" r:id="rId21"/>
    <p:sldId id="514" r:id="rId22"/>
    <p:sldId id="501" r:id="rId23"/>
    <p:sldId id="502" r:id="rId24"/>
    <p:sldId id="515" r:id="rId25"/>
    <p:sldId id="304" r:id="rId26"/>
    <p:sldId id="519" r:id="rId27"/>
    <p:sldId id="473" r:id="rId28"/>
    <p:sldId id="522" r:id="rId29"/>
    <p:sldId id="314" r:id="rId30"/>
    <p:sldId id="523" r:id="rId31"/>
    <p:sldId id="317" r:id="rId32"/>
    <p:sldId id="319" r:id="rId33"/>
    <p:sldId id="322" r:id="rId34"/>
    <p:sldId id="324" r:id="rId35"/>
    <p:sldId id="348" r:id="rId36"/>
    <p:sldId id="528" r:id="rId37"/>
    <p:sldId id="336" r:id="rId38"/>
    <p:sldId id="335" r:id="rId39"/>
    <p:sldId id="337" r:id="rId40"/>
    <p:sldId id="338" r:id="rId41"/>
    <p:sldId id="355" r:id="rId42"/>
    <p:sldId id="340" r:id="rId43"/>
    <p:sldId id="331" r:id="rId44"/>
    <p:sldId id="332" r:id="rId45"/>
    <p:sldId id="536" r:id="rId46"/>
    <p:sldId id="529" r:id="rId47"/>
    <p:sldId id="349" r:id="rId48"/>
    <p:sldId id="343" r:id="rId49"/>
    <p:sldId id="347" r:id="rId50"/>
    <p:sldId id="535" r:id="rId51"/>
    <p:sldId id="537" r:id="rId52"/>
    <p:sldId id="352" r:id="rId53"/>
    <p:sldId id="374" r:id="rId54"/>
    <p:sldId id="354" r:id="rId55"/>
    <p:sldId id="371" r:id="rId56"/>
    <p:sldId id="539" r:id="rId57"/>
    <p:sldId id="358" r:id="rId58"/>
    <p:sldId id="391" r:id="rId59"/>
    <p:sldId id="359" r:id="rId60"/>
    <p:sldId id="388" r:id="rId61"/>
    <p:sldId id="364" r:id="rId62"/>
    <p:sldId id="540" r:id="rId63"/>
    <p:sldId id="541" r:id="rId64"/>
    <p:sldId id="373" r:id="rId65"/>
    <p:sldId id="517" r:id="rId66"/>
    <p:sldId id="550" r:id="rId67"/>
    <p:sldId id="544" r:id="rId68"/>
    <p:sldId id="382" r:id="rId69"/>
    <p:sldId id="516" r:id="rId70"/>
    <p:sldId id="426" r:id="rId71"/>
    <p:sldId id="548" r:id="rId72"/>
    <p:sldId id="377" r:id="rId73"/>
    <p:sldId id="378" r:id="rId74"/>
    <p:sldId id="379" r:id="rId7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wton, Andy" initials="NA" lastIdx="1" clrIdx="0">
    <p:extLst>
      <p:ext uri="{19B8F6BF-5375-455C-9EA6-DF929625EA0E}">
        <p15:presenceInfo xmlns:p15="http://schemas.microsoft.com/office/powerpoint/2012/main" userId="S-1-5-21-4250845945-3731851581-3800177176-49714" providerId="AD"/>
      </p:ext>
    </p:extLst>
  </p:cmAuthor>
  <p:cmAuthor id="2" name="Connie" initials="C" lastIdx="1" clrIdx="1">
    <p:extLst>
      <p:ext uri="{19B8F6BF-5375-455C-9EA6-DF929625EA0E}">
        <p15:presenceInfo xmlns:p15="http://schemas.microsoft.com/office/powerpoint/2012/main" userId="9ff5298ed15b64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000"/>
    <a:srgbClr val="D20000"/>
    <a:srgbClr val="042F3B"/>
    <a:srgbClr val="F1FCFD"/>
    <a:srgbClr val="E8FBFC"/>
    <a:srgbClr val="751D25"/>
    <a:srgbClr val="EEEFD6"/>
    <a:srgbClr val="DF584A"/>
    <a:srgbClr val="F7B3BA"/>
    <a:srgbClr val="FFD7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DA4158-A3B4-0347-8603-D413E1A8F0E4}" v="125" dt="2021-10-24T16:19:51.731"/>
  </p1510:revLst>
</p1510:revInfo>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87" autoAdjust="0"/>
    <p:restoredTop sz="85306" autoAdjust="0"/>
  </p:normalViewPr>
  <p:slideViewPr>
    <p:cSldViewPr snapToGrid="0" snapToObjects="1">
      <p:cViewPr varScale="1">
        <p:scale>
          <a:sx n="108" d="100"/>
          <a:sy n="108" d="100"/>
        </p:scale>
        <p:origin x="624" y="19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slide" Target="slides/slide7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ila Pedroso Estevam de Souza" userId="b5660281-9870-4af8-b8fa-bccfe862bd76" providerId="ADAL" clId="{1437E4FE-DE44-9545-8A75-CA1BEB73FBA7}"/>
    <pc:docChg chg="custSel delSld modSld">
      <pc:chgData name="Camila Pedroso Estevam de Souza" userId="b5660281-9870-4af8-b8fa-bccfe862bd76" providerId="ADAL" clId="{1437E4FE-DE44-9545-8A75-CA1BEB73FBA7}" dt="2021-07-13T20:13:32.708" v="49" actId="20577"/>
      <pc:docMkLst>
        <pc:docMk/>
      </pc:docMkLst>
      <pc:sldChg chg="modSp mod modAnim">
        <pc:chgData name="Camila Pedroso Estevam de Souza" userId="b5660281-9870-4af8-b8fa-bccfe862bd76" providerId="ADAL" clId="{1437E4FE-DE44-9545-8A75-CA1BEB73FBA7}" dt="2021-07-13T20:13:32.708" v="49" actId="20577"/>
        <pc:sldMkLst>
          <pc:docMk/>
          <pc:sldMk cId="3527034481" sldId="334"/>
        </pc:sldMkLst>
        <pc:spChg chg="mod">
          <ac:chgData name="Camila Pedroso Estevam de Souza" userId="b5660281-9870-4af8-b8fa-bccfe862bd76" providerId="ADAL" clId="{1437E4FE-DE44-9545-8A75-CA1BEB73FBA7}" dt="2021-07-13T20:13:24.909" v="23" actId="20577"/>
          <ac:spMkLst>
            <pc:docMk/>
            <pc:sldMk cId="3527034481" sldId="334"/>
            <ac:spMk id="12290" creationId="{00000000-0000-0000-0000-000000000000}"/>
          </ac:spMkLst>
        </pc:spChg>
        <pc:spChg chg="mod">
          <ac:chgData name="Camila Pedroso Estevam de Souza" userId="b5660281-9870-4af8-b8fa-bccfe862bd76" providerId="ADAL" clId="{1437E4FE-DE44-9545-8A75-CA1BEB73FBA7}" dt="2021-07-13T20:13:32.708" v="49" actId="20577"/>
          <ac:spMkLst>
            <pc:docMk/>
            <pc:sldMk cId="3527034481" sldId="334"/>
            <ac:spMk id="12292" creationId="{00000000-0000-0000-0000-000000000000}"/>
          </ac:spMkLst>
        </pc:spChg>
      </pc:sldChg>
      <pc:sldChg chg="del">
        <pc:chgData name="Camila Pedroso Estevam de Souza" userId="b5660281-9870-4af8-b8fa-bccfe862bd76" providerId="ADAL" clId="{1437E4FE-DE44-9545-8A75-CA1BEB73FBA7}" dt="2021-07-13T20:12:19.642" v="21" actId="2696"/>
        <pc:sldMkLst>
          <pc:docMk/>
          <pc:sldMk cId="3962908966" sldId="348"/>
        </pc:sldMkLst>
      </pc:sldChg>
    </pc:docChg>
  </pc:docChgLst>
  <pc:docChgLst>
    <pc:chgData name="Camila Pedroso Estevam de Souza" userId="b5660281-9870-4af8-b8fa-bccfe862bd76" providerId="ADAL" clId="{76DA4158-A3B4-0347-8603-D413E1A8F0E4}"/>
    <pc:docChg chg="undo custSel addSld delSld modSld">
      <pc:chgData name="Camila Pedroso Estevam de Souza" userId="b5660281-9870-4af8-b8fa-bccfe862bd76" providerId="ADAL" clId="{76DA4158-A3B4-0347-8603-D413E1A8F0E4}" dt="2021-10-24T16:21:55.101" v="1670" actId="20577"/>
      <pc:docMkLst>
        <pc:docMk/>
      </pc:docMkLst>
      <pc:sldChg chg="modSp add mod">
        <pc:chgData name="Camila Pedroso Estevam de Souza" userId="b5660281-9870-4af8-b8fa-bccfe862bd76" providerId="ADAL" clId="{76DA4158-A3B4-0347-8603-D413E1A8F0E4}" dt="2021-10-24T15:51:11.787" v="980" actId="20577"/>
        <pc:sldMkLst>
          <pc:docMk/>
          <pc:sldMk cId="0" sldId="258"/>
        </pc:sldMkLst>
        <pc:spChg chg="mod">
          <ac:chgData name="Camila Pedroso Estevam de Souza" userId="b5660281-9870-4af8-b8fa-bccfe862bd76" providerId="ADAL" clId="{76DA4158-A3B4-0347-8603-D413E1A8F0E4}" dt="2021-10-24T15:51:11.787" v="980" actId="20577"/>
          <ac:spMkLst>
            <pc:docMk/>
            <pc:sldMk cId="0" sldId="258"/>
            <ac:spMk id="18433" creationId="{00000000-0000-0000-0000-000000000000}"/>
          </ac:spMkLst>
        </pc:spChg>
      </pc:sldChg>
      <pc:sldChg chg="add del">
        <pc:chgData name="Camila Pedroso Estevam de Souza" userId="b5660281-9870-4af8-b8fa-bccfe862bd76" providerId="ADAL" clId="{76DA4158-A3B4-0347-8603-D413E1A8F0E4}" dt="2021-10-24T14:20:57.476" v="40" actId="2696"/>
        <pc:sldMkLst>
          <pc:docMk/>
          <pc:sldMk cId="0" sldId="259"/>
        </pc:sldMkLst>
      </pc:sldChg>
      <pc:sldChg chg="add del">
        <pc:chgData name="Camila Pedroso Estevam de Souza" userId="b5660281-9870-4af8-b8fa-bccfe862bd76" providerId="ADAL" clId="{76DA4158-A3B4-0347-8603-D413E1A8F0E4}" dt="2021-10-24T14:21:08.395" v="43" actId="2696"/>
        <pc:sldMkLst>
          <pc:docMk/>
          <pc:sldMk cId="0" sldId="260"/>
        </pc:sldMkLst>
      </pc:sldChg>
      <pc:sldChg chg="add del">
        <pc:chgData name="Camila Pedroso Estevam de Souza" userId="b5660281-9870-4af8-b8fa-bccfe862bd76" providerId="ADAL" clId="{76DA4158-A3B4-0347-8603-D413E1A8F0E4}" dt="2021-10-24T14:21:04.489" v="42" actId="2696"/>
        <pc:sldMkLst>
          <pc:docMk/>
          <pc:sldMk cId="0" sldId="261"/>
        </pc:sldMkLst>
      </pc:sldChg>
      <pc:sldChg chg="add modNotesTx">
        <pc:chgData name="Camila Pedroso Estevam de Souza" userId="b5660281-9870-4af8-b8fa-bccfe862bd76" providerId="ADAL" clId="{76DA4158-A3B4-0347-8603-D413E1A8F0E4}" dt="2021-10-24T15:57:53.651" v="1040" actId="6549"/>
        <pc:sldMkLst>
          <pc:docMk/>
          <pc:sldMk cId="0" sldId="262"/>
        </pc:sldMkLst>
      </pc:sldChg>
      <pc:sldChg chg="addSp delSp modSp add mod">
        <pc:chgData name="Camila Pedroso Estevam de Souza" userId="b5660281-9870-4af8-b8fa-bccfe862bd76" providerId="ADAL" clId="{76DA4158-A3B4-0347-8603-D413E1A8F0E4}" dt="2021-10-24T15:39:18.579" v="872" actId="1076"/>
        <pc:sldMkLst>
          <pc:docMk/>
          <pc:sldMk cId="0" sldId="263"/>
        </pc:sldMkLst>
        <pc:spChg chg="add del mod">
          <ac:chgData name="Camila Pedroso Estevam de Souza" userId="b5660281-9870-4af8-b8fa-bccfe862bd76" providerId="ADAL" clId="{76DA4158-A3B4-0347-8603-D413E1A8F0E4}" dt="2021-10-24T15:39:10.823" v="871" actId="478"/>
          <ac:spMkLst>
            <pc:docMk/>
            <pc:sldMk cId="0" sldId="263"/>
            <ac:spMk id="3" creationId="{9974DD8D-C7FD-D04D-9C0A-3BC9799EEAE9}"/>
          </ac:spMkLst>
        </pc:spChg>
        <pc:spChg chg="mod">
          <ac:chgData name="Camila Pedroso Estevam de Souza" userId="b5660281-9870-4af8-b8fa-bccfe862bd76" providerId="ADAL" clId="{76DA4158-A3B4-0347-8603-D413E1A8F0E4}" dt="2021-10-24T15:39:18.579" v="872" actId="1076"/>
          <ac:spMkLst>
            <pc:docMk/>
            <pc:sldMk cId="0" sldId="263"/>
            <ac:spMk id="23553" creationId="{00000000-0000-0000-0000-000000000000}"/>
          </ac:spMkLst>
        </pc:spChg>
        <pc:spChg chg="del">
          <ac:chgData name="Camila Pedroso Estevam de Souza" userId="b5660281-9870-4af8-b8fa-bccfe862bd76" providerId="ADAL" clId="{76DA4158-A3B4-0347-8603-D413E1A8F0E4}" dt="2021-10-24T15:39:07.346" v="870" actId="478"/>
          <ac:spMkLst>
            <pc:docMk/>
            <pc:sldMk cId="0" sldId="263"/>
            <ac:spMk id="23555" creationId="{00000000-0000-0000-0000-000000000000}"/>
          </ac:spMkLst>
        </pc:spChg>
      </pc:sldChg>
      <pc:sldChg chg="modSp add del mod">
        <pc:chgData name="Camila Pedroso Estevam de Souza" userId="b5660281-9870-4af8-b8fa-bccfe862bd76" providerId="ADAL" clId="{76DA4158-A3B4-0347-8603-D413E1A8F0E4}" dt="2021-10-24T16:00:19.619" v="1041" actId="2696"/>
        <pc:sldMkLst>
          <pc:docMk/>
          <pc:sldMk cId="0" sldId="284"/>
        </pc:sldMkLst>
        <pc:spChg chg="mod">
          <ac:chgData name="Camila Pedroso Estevam de Souza" userId="b5660281-9870-4af8-b8fa-bccfe862bd76" providerId="ADAL" clId="{76DA4158-A3B4-0347-8603-D413E1A8F0E4}" dt="2021-10-24T14:22:18.673" v="47" actId="6549"/>
          <ac:spMkLst>
            <pc:docMk/>
            <pc:sldMk cId="0" sldId="284"/>
            <ac:spMk id="27649" creationId="{00000000-0000-0000-0000-000000000000}"/>
          </ac:spMkLst>
        </pc:spChg>
      </pc:sldChg>
      <pc:sldChg chg="modSp add mod">
        <pc:chgData name="Camila Pedroso Estevam de Souza" userId="b5660281-9870-4af8-b8fa-bccfe862bd76" providerId="ADAL" clId="{76DA4158-A3B4-0347-8603-D413E1A8F0E4}" dt="2021-10-24T14:25:32.639" v="82" actId="20577"/>
        <pc:sldMkLst>
          <pc:docMk/>
          <pc:sldMk cId="0" sldId="287"/>
        </pc:sldMkLst>
        <pc:spChg chg="mod">
          <ac:chgData name="Camila Pedroso Estevam de Souza" userId="b5660281-9870-4af8-b8fa-bccfe862bd76" providerId="ADAL" clId="{76DA4158-A3B4-0347-8603-D413E1A8F0E4}" dt="2021-10-24T14:25:32.639" v="82" actId="20577"/>
          <ac:spMkLst>
            <pc:docMk/>
            <pc:sldMk cId="0" sldId="287"/>
            <ac:spMk id="30721" creationId="{00000000-0000-0000-0000-000000000000}"/>
          </ac:spMkLst>
        </pc:spChg>
      </pc:sldChg>
      <pc:sldChg chg="addSp delSp modSp add mod">
        <pc:chgData name="Camila Pedroso Estevam de Souza" userId="b5660281-9870-4af8-b8fa-bccfe862bd76" providerId="ADAL" clId="{76DA4158-A3B4-0347-8603-D413E1A8F0E4}" dt="2021-10-24T15:39:52.101" v="891" actId="20577"/>
        <pc:sldMkLst>
          <pc:docMk/>
          <pc:sldMk cId="2676337950" sldId="292"/>
        </pc:sldMkLst>
        <pc:spChg chg="add del mod">
          <ac:chgData name="Camila Pedroso Estevam de Souza" userId="b5660281-9870-4af8-b8fa-bccfe862bd76" providerId="ADAL" clId="{76DA4158-A3B4-0347-8603-D413E1A8F0E4}" dt="2021-10-24T15:39:43.870" v="875" actId="478"/>
          <ac:spMkLst>
            <pc:docMk/>
            <pc:sldMk cId="2676337950" sldId="292"/>
            <ac:spMk id="3" creationId="{9D21D3D7-4F10-ED42-8195-439E441BD4B6}"/>
          </ac:spMkLst>
        </pc:spChg>
        <pc:spChg chg="add del mod">
          <ac:chgData name="Camila Pedroso Estevam de Souza" userId="b5660281-9870-4af8-b8fa-bccfe862bd76" providerId="ADAL" clId="{76DA4158-A3B4-0347-8603-D413E1A8F0E4}" dt="2021-10-24T15:39:44.982" v="876" actId="478"/>
          <ac:spMkLst>
            <pc:docMk/>
            <pc:sldMk cId="2676337950" sldId="292"/>
            <ac:spMk id="5" creationId="{F461281B-15E9-164D-AEC4-987DD739BEC2}"/>
          </ac:spMkLst>
        </pc:spChg>
        <pc:spChg chg="add mod">
          <ac:chgData name="Camila Pedroso Estevam de Souza" userId="b5660281-9870-4af8-b8fa-bccfe862bd76" providerId="ADAL" clId="{76DA4158-A3B4-0347-8603-D413E1A8F0E4}" dt="2021-10-24T15:39:52.101" v="891" actId="20577"/>
          <ac:spMkLst>
            <pc:docMk/>
            <pc:sldMk cId="2676337950" sldId="292"/>
            <ac:spMk id="8" creationId="{755A7DA0-CE4F-3C4C-85CB-9F70EDF568C8}"/>
          </ac:spMkLst>
        </pc:spChg>
        <pc:spChg chg="del">
          <ac:chgData name="Camila Pedroso Estevam de Souza" userId="b5660281-9870-4af8-b8fa-bccfe862bd76" providerId="ADAL" clId="{76DA4158-A3B4-0347-8603-D413E1A8F0E4}" dt="2021-10-24T15:39:41.610" v="874" actId="478"/>
          <ac:spMkLst>
            <pc:docMk/>
            <pc:sldMk cId="2676337950" sldId="292"/>
            <ac:spMk id="18433" creationId="{00000000-0000-0000-0000-000000000000}"/>
          </ac:spMkLst>
        </pc:spChg>
        <pc:spChg chg="del">
          <ac:chgData name="Camila Pedroso Estevam de Souza" userId="b5660281-9870-4af8-b8fa-bccfe862bd76" providerId="ADAL" clId="{76DA4158-A3B4-0347-8603-D413E1A8F0E4}" dt="2021-10-24T15:39:39.626" v="873" actId="478"/>
          <ac:spMkLst>
            <pc:docMk/>
            <pc:sldMk cId="2676337950" sldId="292"/>
            <ac:spMk id="18435" creationId="{00000000-0000-0000-0000-000000000000}"/>
          </ac:spMkLst>
        </pc:spChg>
      </pc:sldChg>
      <pc:sldChg chg="add del">
        <pc:chgData name="Camila Pedroso Estevam de Souza" userId="b5660281-9870-4af8-b8fa-bccfe862bd76" providerId="ADAL" clId="{76DA4158-A3B4-0347-8603-D413E1A8F0E4}" dt="2021-10-24T14:22:16.452" v="46" actId="2696"/>
        <pc:sldMkLst>
          <pc:docMk/>
          <pc:sldMk cId="529869190" sldId="293"/>
        </pc:sldMkLst>
      </pc:sldChg>
      <pc:sldChg chg="add del">
        <pc:chgData name="Camila Pedroso Estevam de Souza" userId="b5660281-9870-4af8-b8fa-bccfe862bd76" providerId="ADAL" clId="{76DA4158-A3B4-0347-8603-D413E1A8F0E4}" dt="2021-10-24T14:25:26.418" v="81" actId="2696"/>
        <pc:sldMkLst>
          <pc:docMk/>
          <pc:sldMk cId="1638992432" sldId="294"/>
        </pc:sldMkLst>
      </pc:sldChg>
      <pc:sldChg chg="add del">
        <pc:chgData name="Camila Pedroso Estevam de Souza" userId="b5660281-9870-4af8-b8fa-bccfe862bd76" providerId="ADAL" clId="{76DA4158-A3B4-0347-8603-D413E1A8F0E4}" dt="2021-10-24T15:40:05.434" v="892" actId="2696"/>
        <pc:sldMkLst>
          <pc:docMk/>
          <pc:sldMk cId="3976412841" sldId="295"/>
        </pc:sldMkLst>
      </pc:sldChg>
      <pc:sldChg chg="add del">
        <pc:chgData name="Camila Pedroso Estevam de Souza" userId="b5660281-9870-4af8-b8fa-bccfe862bd76" providerId="ADAL" clId="{76DA4158-A3B4-0347-8603-D413E1A8F0E4}" dt="2021-10-24T14:26:02.135" v="86" actId="2696"/>
        <pc:sldMkLst>
          <pc:docMk/>
          <pc:sldMk cId="3069102718" sldId="299"/>
        </pc:sldMkLst>
      </pc:sldChg>
      <pc:sldChg chg="add">
        <pc:chgData name="Camila Pedroso Estevam de Souza" userId="b5660281-9870-4af8-b8fa-bccfe862bd76" providerId="ADAL" clId="{76DA4158-A3B4-0347-8603-D413E1A8F0E4}" dt="2021-10-24T14:20:42.499" v="38"/>
        <pc:sldMkLst>
          <pc:docMk/>
          <pc:sldMk cId="0" sldId="300"/>
        </pc:sldMkLst>
      </pc:sldChg>
      <pc:sldChg chg="add">
        <pc:chgData name="Camila Pedroso Estevam de Souza" userId="b5660281-9870-4af8-b8fa-bccfe862bd76" providerId="ADAL" clId="{76DA4158-A3B4-0347-8603-D413E1A8F0E4}" dt="2021-10-24T14:20:42.499" v="38"/>
        <pc:sldMkLst>
          <pc:docMk/>
          <pc:sldMk cId="483510897" sldId="301"/>
        </pc:sldMkLst>
      </pc:sldChg>
      <pc:sldChg chg="add">
        <pc:chgData name="Camila Pedroso Estevam de Souza" userId="b5660281-9870-4af8-b8fa-bccfe862bd76" providerId="ADAL" clId="{76DA4158-A3B4-0347-8603-D413E1A8F0E4}" dt="2021-10-24T14:20:42.499" v="38"/>
        <pc:sldMkLst>
          <pc:docMk/>
          <pc:sldMk cId="2511123226" sldId="302"/>
        </pc:sldMkLst>
      </pc:sldChg>
      <pc:sldChg chg="modSp add mod">
        <pc:chgData name="Camila Pedroso Estevam de Souza" userId="b5660281-9870-4af8-b8fa-bccfe862bd76" providerId="ADAL" clId="{76DA4158-A3B4-0347-8603-D413E1A8F0E4}" dt="2021-10-24T14:26:05.447" v="87" actId="20577"/>
        <pc:sldMkLst>
          <pc:docMk/>
          <pc:sldMk cId="1715273867" sldId="303"/>
        </pc:sldMkLst>
        <pc:spChg chg="mod">
          <ac:chgData name="Camila Pedroso Estevam de Souza" userId="b5660281-9870-4af8-b8fa-bccfe862bd76" providerId="ADAL" clId="{76DA4158-A3B4-0347-8603-D413E1A8F0E4}" dt="2021-10-24T14:26:05.447" v="87" actId="20577"/>
          <ac:spMkLst>
            <pc:docMk/>
            <pc:sldMk cId="1715273867" sldId="303"/>
            <ac:spMk id="3" creationId="{00000000-0000-0000-0000-000000000000}"/>
          </ac:spMkLst>
        </pc:spChg>
      </pc:sldChg>
      <pc:sldChg chg="add">
        <pc:chgData name="Camila Pedroso Estevam de Souza" userId="b5660281-9870-4af8-b8fa-bccfe862bd76" providerId="ADAL" clId="{76DA4158-A3B4-0347-8603-D413E1A8F0E4}" dt="2021-10-24T14:50:02.484" v="361"/>
        <pc:sldMkLst>
          <pc:docMk/>
          <pc:sldMk cId="4222713927" sldId="304"/>
        </pc:sldMkLst>
      </pc:sldChg>
      <pc:sldChg chg="add del">
        <pc:chgData name="Camila Pedroso Estevam de Souza" userId="b5660281-9870-4af8-b8fa-bccfe862bd76" providerId="ADAL" clId="{76DA4158-A3B4-0347-8603-D413E1A8F0E4}" dt="2021-10-24T14:20:58.758" v="41" actId="2696"/>
        <pc:sldMkLst>
          <pc:docMk/>
          <pc:sldMk cId="2733149950" sldId="305"/>
        </pc:sldMkLst>
      </pc:sldChg>
      <pc:sldChg chg="addSp delSp modSp add del mod">
        <pc:chgData name="Camila Pedroso Estevam de Souza" userId="b5660281-9870-4af8-b8fa-bccfe862bd76" providerId="ADAL" clId="{76DA4158-A3B4-0347-8603-D413E1A8F0E4}" dt="2021-10-24T14:24:11.836" v="63" actId="2696"/>
        <pc:sldMkLst>
          <pc:docMk/>
          <pc:sldMk cId="494413595" sldId="306"/>
        </pc:sldMkLst>
        <pc:spChg chg="mod">
          <ac:chgData name="Camila Pedroso Estevam de Souza" userId="b5660281-9870-4af8-b8fa-bccfe862bd76" providerId="ADAL" clId="{76DA4158-A3B4-0347-8603-D413E1A8F0E4}" dt="2021-10-24T14:23:09.971" v="49"/>
          <ac:spMkLst>
            <pc:docMk/>
            <pc:sldMk cId="494413595" sldId="306"/>
            <ac:spMk id="17" creationId="{1EDB3333-ADB6-9A45-94A2-4D3E70E5C191}"/>
          </ac:spMkLst>
        </pc:spChg>
        <pc:grpChg chg="del">
          <ac:chgData name="Camila Pedroso Estevam de Souza" userId="b5660281-9870-4af8-b8fa-bccfe862bd76" providerId="ADAL" clId="{76DA4158-A3B4-0347-8603-D413E1A8F0E4}" dt="2021-10-24T14:23:14.321" v="51" actId="478"/>
          <ac:grpSpMkLst>
            <pc:docMk/>
            <pc:sldMk cId="494413595" sldId="306"/>
            <ac:grpSpMk id="3" creationId="{B2E32BEF-86DE-6644-9C6C-B0919987B49D}"/>
          </ac:grpSpMkLst>
        </pc:grpChg>
        <pc:grpChg chg="add mod">
          <ac:chgData name="Camila Pedroso Estevam de Souza" userId="b5660281-9870-4af8-b8fa-bccfe862bd76" providerId="ADAL" clId="{76DA4158-A3B4-0347-8603-D413E1A8F0E4}" dt="2021-10-24T14:23:19.276" v="52" actId="1076"/>
          <ac:grpSpMkLst>
            <pc:docMk/>
            <pc:sldMk cId="494413595" sldId="306"/>
            <ac:grpSpMk id="16" creationId="{4735E739-0DE2-AD43-956B-4B8E8740A2E9}"/>
          </ac:grpSpMkLst>
        </pc:grpChg>
        <pc:graphicFrameChg chg="mod">
          <ac:chgData name="Camila Pedroso Estevam de Souza" userId="b5660281-9870-4af8-b8fa-bccfe862bd76" providerId="ADAL" clId="{76DA4158-A3B4-0347-8603-D413E1A8F0E4}" dt="2021-10-24T14:22:39.154" v="48" actId="166"/>
          <ac:graphicFrameMkLst>
            <pc:docMk/>
            <pc:sldMk cId="494413595" sldId="306"/>
            <ac:graphicFrameMk id="11" creationId="{A7137ED2-C626-D345-B614-8D59CF31655B}"/>
          </ac:graphicFrameMkLst>
        </pc:graphicFrameChg>
        <pc:graphicFrameChg chg="mod">
          <ac:chgData name="Camila Pedroso Estevam de Souza" userId="b5660281-9870-4af8-b8fa-bccfe862bd76" providerId="ADAL" clId="{76DA4158-A3B4-0347-8603-D413E1A8F0E4}" dt="2021-10-24T14:23:09.971" v="49"/>
          <ac:graphicFrameMkLst>
            <pc:docMk/>
            <pc:sldMk cId="494413595" sldId="306"/>
            <ac:graphicFrameMk id="18" creationId="{6E53DFE1-A579-4149-8E0B-E7F98174E81C}"/>
          </ac:graphicFrameMkLst>
        </pc:graphicFrameChg>
      </pc:sldChg>
      <pc:sldChg chg="add del">
        <pc:chgData name="Camila Pedroso Estevam de Souza" userId="b5660281-9870-4af8-b8fa-bccfe862bd76" providerId="ADAL" clId="{76DA4158-A3B4-0347-8603-D413E1A8F0E4}" dt="2021-10-24T14:55:28.365" v="365" actId="2696"/>
        <pc:sldMkLst>
          <pc:docMk/>
          <pc:sldMk cId="1246155016" sldId="308"/>
        </pc:sldMkLst>
      </pc:sldChg>
      <pc:sldChg chg="add del">
        <pc:chgData name="Camila Pedroso Estevam de Souza" userId="b5660281-9870-4af8-b8fa-bccfe862bd76" providerId="ADAL" clId="{76DA4158-A3B4-0347-8603-D413E1A8F0E4}" dt="2021-10-24T14:55:29.720" v="366" actId="2696"/>
        <pc:sldMkLst>
          <pc:docMk/>
          <pc:sldMk cId="3487410308" sldId="309"/>
        </pc:sldMkLst>
      </pc:sldChg>
      <pc:sldChg chg="delSp modSp add mod">
        <pc:chgData name="Camila Pedroso Estevam de Souza" userId="b5660281-9870-4af8-b8fa-bccfe862bd76" providerId="ADAL" clId="{76DA4158-A3B4-0347-8603-D413E1A8F0E4}" dt="2021-10-24T15:43:49.349" v="919" actId="1076"/>
        <pc:sldMkLst>
          <pc:docMk/>
          <pc:sldMk cId="1751409320" sldId="314"/>
        </pc:sldMkLst>
        <pc:spChg chg="mod">
          <ac:chgData name="Camila Pedroso Estevam de Souza" userId="b5660281-9870-4af8-b8fa-bccfe862bd76" providerId="ADAL" clId="{76DA4158-A3B4-0347-8603-D413E1A8F0E4}" dt="2021-10-24T15:43:45.277" v="918" actId="1076"/>
          <ac:spMkLst>
            <pc:docMk/>
            <pc:sldMk cId="1751409320" sldId="314"/>
            <ac:spMk id="6" creationId="{00000000-0000-0000-0000-000000000000}"/>
          </ac:spMkLst>
        </pc:spChg>
        <pc:spChg chg="mod">
          <ac:chgData name="Camila Pedroso Estevam de Souza" userId="b5660281-9870-4af8-b8fa-bccfe862bd76" providerId="ADAL" clId="{76DA4158-A3B4-0347-8603-D413E1A8F0E4}" dt="2021-10-24T15:43:49.349" v="919" actId="1076"/>
          <ac:spMkLst>
            <pc:docMk/>
            <pc:sldMk cId="1751409320" sldId="314"/>
            <ac:spMk id="32769" creationId="{00000000-0000-0000-0000-000000000000}"/>
          </ac:spMkLst>
        </pc:spChg>
        <pc:cxnChg chg="del">
          <ac:chgData name="Camila Pedroso Estevam de Souza" userId="b5660281-9870-4af8-b8fa-bccfe862bd76" providerId="ADAL" clId="{76DA4158-A3B4-0347-8603-D413E1A8F0E4}" dt="2021-10-24T15:43:32.440" v="913" actId="478"/>
          <ac:cxnSpMkLst>
            <pc:docMk/>
            <pc:sldMk cId="1751409320" sldId="314"/>
            <ac:cxnSpMk id="5" creationId="{DD49FDE5-9D07-9B44-9331-155E0440D766}"/>
          </ac:cxnSpMkLst>
        </pc:cxnChg>
        <pc:cxnChg chg="del">
          <ac:chgData name="Camila Pedroso Estevam de Souza" userId="b5660281-9870-4af8-b8fa-bccfe862bd76" providerId="ADAL" clId="{76DA4158-A3B4-0347-8603-D413E1A8F0E4}" dt="2021-10-24T15:43:33.932" v="914" actId="478"/>
          <ac:cxnSpMkLst>
            <pc:docMk/>
            <pc:sldMk cId="1751409320" sldId="314"/>
            <ac:cxnSpMk id="8" creationId="{BC9F8ED0-62FB-3849-9074-ACDCD24B0452}"/>
          </ac:cxnSpMkLst>
        </pc:cxnChg>
      </pc:sldChg>
      <pc:sldChg chg="add del">
        <pc:chgData name="Camila Pedroso Estevam de Souza" userId="b5660281-9870-4af8-b8fa-bccfe862bd76" providerId="ADAL" clId="{76DA4158-A3B4-0347-8603-D413E1A8F0E4}" dt="2021-10-24T16:02:10.481" v="1066" actId="2696"/>
        <pc:sldMkLst>
          <pc:docMk/>
          <pc:sldMk cId="1590164081" sldId="315"/>
        </pc:sldMkLst>
      </pc:sldChg>
      <pc:sldChg chg="modSp add del mod">
        <pc:chgData name="Camila Pedroso Estevam de Souza" userId="b5660281-9870-4af8-b8fa-bccfe862bd76" providerId="ADAL" clId="{76DA4158-A3B4-0347-8603-D413E1A8F0E4}" dt="2021-10-24T15:38:13.798" v="869" actId="2696"/>
        <pc:sldMkLst>
          <pc:docMk/>
          <pc:sldMk cId="3327476165" sldId="316"/>
        </pc:sldMkLst>
        <pc:spChg chg="mod">
          <ac:chgData name="Camila Pedroso Estevam de Souza" userId="b5660281-9870-4af8-b8fa-bccfe862bd76" providerId="ADAL" clId="{76DA4158-A3B4-0347-8603-D413E1A8F0E4}" dt="2021-10-24T15:01:04.844" v="381" actId="6549"/>
          <ac:spMkLst>
            <pc:docMk/>
            <pc:sldMk cId="3327476165" sldId="316"/>
            <ac:spMk id="20482" creationId="{00000000-0000-0000-0000-000000000000}"/>
          </ac:spMkLst>
        </pc:spChg>
      </pc:sldChg>
      <pc:sldChg chg="modSp add mod">
        <pc:chgData name="Camila Pedroso Estevam de Souza" userId="b5660281-9870-4af8-b8fa-bccfe862bd76" providerId="ADAL" clId="{76DA4158-A3B4-0347-8603-D413E1A8F0E4}" dt="2021-10-24T15:01:01.158" v="380" actId="6549"/>
        <pc:sldMkLst>
          <pc:docMk/>
          <pc:sldMk cId="2712635289" sldId="317"/>
        </pc:sldMkLst>
        <pc:spChg chg="mod">
          <ac:chgData name="Camila Pedroso Estevam de Souza" userId="b5660281-9870-4af8-b8fa-bccfe862bd76" providerId="ADAL" clId="{76DA4158-A3B4-0347-8603-D413E1A8F0E4}" dt="2021-10-24T15:01:01.158" v="380" actId="6549"/>
          <ac:spMkLst>
            <pc:docMk/>
            <pc:sldMk cId="2712635289" sldId="317"/>
            <ac:spMk id="21506" creationId="{00000000-0000-0000-0000-000000000000}"/>
          </ac:spMkLst>
        </pc:spChg>
      </pc:sldChg>
      <pc:sldChg chg="modSp add del mod">
        <pc:chgData name="Camila Pedroso Estevam de Souza" userId="b5660281-9870-4af8-b8fa-bccfe862bd76" providerId="ADAL" clId="{76DA4158-A3B4-0347-8603-D413E1A8F0E4}" dt="2021-10-24T16:05:27.106" v="1094" actId="2696"/>
        <pc:sldMkLst>
          <pc:docMk/>
          <pc:sldMk cId="3770925057" sldId="318"/>
        </pc:sldMkLst>
        <pc:spChg chg="mod">
          <ac:chgData name="Camila Pedroso Estevam de Souza" userId="b5660281-9870-4af8-b8fa-bccfe862bd76" providerId="ADAL" clId="{76DA4158-A3B4-0347-8603-D413E1A8F0E4}" dt="2021-10-24T14:55:54.876" v="371" actId="1076"/>
          <ac:spMkLst>
            <pc:docMk/>
            <pc:sldMk cId="3770925057" sldId="318"/>
            <ac:spMk id="29697" creationId="{00000000-0000-0000-0000-000000000000}"/>
          </ac:spMkLst>
        </pc:spChg>
        <pc:cxnChg chg="mod">
          <ac:chgData name="Camila Pedroso Estevam de Souza" userId="b5660281-9870-4af8-b8fa-bccfe862bd76" providerId="ADAL" clId="{76DA4158-A3B4-0347-8603-D413E1A8F0E4}" dt="2021-10-24T14:55:52.372" v="370" actId="1076"/>
          <ac:cxnSpMkLst>
            <pc:docMk/>
            <pc:sldMk cId="3770925057" sldId="318"/>
            <ac:cxnSpMk id="5" creationId="{14E97325-88C2-0B42-BD1C-FA1B68920C40}"/>
          </ac:cxnSpMkLst>
        </pc:cxnChg>
        <pc:cxnChg chg="mod">
          <ac:chgData name="Camila Pedroso Estevam de Souza" userId="b5660281-9870-4af8-b8fa-bccfe862bd76" providerId="ADAL" clId="{76DA4158-A3B4-0347-8603-D413E1A8F0E4}" dt="2021-10-24T14:55:50.141" v="369" actId="1076"/>
          <ac:cxnSpMkLst>
            <pc:docMk/>
            <pc:sldMk cId="3770925057" sldId="318"/>
            <ac:cxnSpMk id="6" creationId="{5A135C78-5D88-8740-80D9-008064EE21AE}"/>
          </ac:cxnSpMkLst>
        </pc:cxnChg>
      </pc:sldChg>
      <pc:sldChg chg="modSp add mod">
        <pc:chgData name="Camila Pedroso Estevam de Souza" userId="b5660281-9870-4af8-b8fa-bccfe862bd76" providerId="ADAL" clId="{76DA4158-A3B4-0347-8603-D413E1A8F0E4}" dt="2021-10-24T15:00:57.993" v="379" actId="6549"/>
        <pc:sldMkLst>
          <pc:docMk/>
          <pc:sldMk cId="1665099198" sldId="319"/>
        </pc:sldMkLst>
        <pc:spChg chg="mod">
          <ac:chgData name="Camila Pedroso Estevam de Souza" userId="b5660281-9870-4af8-b8fa-bccfe862bd76" providerId="ADAL" clId="{76DA4158-A3B4-0347-8603-D413E1A8F0E4}" dt="2021-10-24T15:00:57.993" v="379" actId="6549"/>
          <ac:spMkLst>
            <pc:docMk/>
            <pc:sldMk cId="1665099198" sldId="319"/>
            <ac:spMk id="23553" creationId="{00000000-0000-0000-0000-000000000000}"/>
          </ac:spMkLst>
        </pc:spChg>
      </pc:sldChg>
      <pc:sldChg chg="add del">
        <pc:chgData name="Camila Pedroso Estevam de Souza" userId="b5660281-9870-4af8-b8fa-bccfe862bd76" providerId="ADAL" clId="{76DA4158-A3B4-0347-8603-D413E1A8F0E4}" dt="2021-10-24T15:00:34.796" v="375" actId="2696"/>
        <pc:sldMkLst>
          <pc:docMk/>
          <pc:sldMk cId="644444077" sldId="320"/>
        </pc:sldMkLst>
      </pc:sldChg>
      <pc:sldChg chg="add del">
        <pc:chgData name="Camila Pedroso Estevam de Souza" userId="b5660281-9870-4af8-b8fa-bccfe862bd76" providerId="ADAL" clId="{76DA4158-A3B4-0347-8603-D413E1A8F0E4}" dt="2021-10-24T15:00:35.857" v="376" actId="2696"/>
        <pc:sldMkLst>
          <pc:docMk/>
          <pc:sldMk cId="4288303160" sldId="321"/>
        </pc:sldMkLst>
      </pc:sldChg>
      <pc:sldChg chg="modSp add mod">
        <pc:chgData name="Camila Pedroso Estevam de Souza" userId="b5660281-9870-4af8-b8fa-bccfe862bd76" providerId="ADAL" clId="{76DA4158-A3B4-0347-8603-D413E1A8F0E4}" dt="2021-10-24T15:00:54.473" v="378" actId="6549"/>
        <pc:sldMkLst>
          <pc:docMk/>
          <pc:sldMk cId="1615167432" sldId="322"/>
        </pc:sldMkLst>
        <pc:spChg chg="mod">
          <ac:chgData name="Camila Pedroso Estevam de Souza" userId="b5660281-9870-4af8-b8fa-bccfe862bd76" providerId="ADAL" clId="{76DA4158-A3B4-0347-8603-D413E1A8F0E4}" dt="2021-10-24T15:00:54.473" v="378" actId="6549"/>
          <ac:spMkLst>
            <pc:docMk/>
            <pc:sldMk cId="1615167432" sldId="322"/>
            <ac:spMk id="26625" creationId="{00000000-0000-0000-0000-000000000000}"/>
          </ac:spMkLst>
        </pc:spChg>
      </pc:sldChg>
      <pc:sldChg chg="add del">
        <pc:chgData name="Camila Pedroso Estevam de Souza" userId="b5660281-9870-4af8-b8fa-bccfe862bd76" providerId="ADAL" clId="{76DA4158-A3B4-0347-8603-D413E1A8F0E4}" dt="2021-10-24T14:20:56.575" v="39" actId="2696"/>
        <pc:sldMkLst>
          <pc:docMk/>
          <pc:sldMk cId="1348007017" sldId="323"/>
        </pc:sldMkLst>
      </pc:sldChg>
      <pc:sldChg chg="add del">
        <pc:chgData name="Camila Pedroso Estevam de Souza" userId="b5660281-9870-4af8-b8fa-bccfe862bd76" providerId="ADAL" clId="{76DA4158-A3B4-0347-8603-D413E1A8F0E4}" dt="2021-10-24T16:02:09.265" v="1064" actId="2696"/>
        <pc:sldMkLst>
          <pc:docMk/>
          <pc:sldMk cId="4059732083" sldId="323"/>
        </pc:sldMkLst>
      </pc:sldChg>
      <pc:sldChg chg="modSp add mod">
        <pc:chgData name="Camila Pedroso Estevam de Souza" userId="b5660281-9870-4af8-b8fa-bccfe862bd76" providerId="ADAL" clId="{76DA4158-A3B4-0347-8603-D413E1A8F0E4}" dt="2021-10-24T15:03:48.880" v="424" actId="20577"/>
        <pc:sldMkLst>
          <pc:docMk/>
          <pc:sldMk cId="1428102952" sldId="324"/>
        </pc:sldMkLst>
        <pc:spChg chg="mod">
          <ac:chgData name="Camila Pedroso Estevam de Souza" userId="b5660281-9870-4af8-b8fa-bccfe862bd76" providerId="ADAL" clId="{76DA4158-A3B4-0347-8603-D413E1A8F0E4}" dt="2021-10-24T15:03:48.880" v="424" actId="20577"/>
          <ac:spMkLst>
            <pc:docMk/>
            <pc:sldMk cId="1428102952" sldId="324"/>
            <ac:spMk id="28673" creationId="{00000000-0000-0000-0000-000000000000}"/>
          </ac:spMkLst>
        </pc:spChg>
      </pc:sldChg>
      <pc:sldChg chg="add del">
        <pc:chgData name="Camila Pedroso Estevam de Souza" userId="b5660281-9870-4af8-b8fa-bccfe862bd76" providerId="ADAL" clId="{76DA4158-A3B4-0347-8603-D413E1A8F0E4}" dt="2021-10-24T14:21:20.735" v="44" actId="2696"/>
        <pc:sldMkLst>
          <pc:docMk/>
          <pc:sldMk cId="4212671845" sldId="324"/>
        </pc:sldMkLst>
      </pc:sldChg>
      <pc:sldChg chg="add del">
        <pc:chgData name="Camila Pedroso Estevam de Souza" userId="b5660281-9870-4af8-b8fa-bccfe862bd76" providerId="ADAL" clId="{76DA4158-A3B4-0347-8603-D413E1A8F0E4}" dt="2021-10-24T14:21:21.574" v="45" actId="2696"/>
        <pc:sldMkLst>
          <pc:docMk/>
          <pc:sldMk cId="1861214864" sldId="325"/>
        </pc:sldMkLst>
      </pc:sldChg>
      <pc:sldChg chg="add">
        <pc:chgData name="Camila Pedroso Estevam de Souza" userId="b5660281-9870-4af8-b8fa-bccfe862bd76" providerId="ADAL" clId="{76DA4158-A3B4-0347-8603-D413E1A8F0E4}" dt="2021-10-24T14:34:14.283" v="110"/>
        <pc:sldMkLst>
          <pc:docMk/>
          <pc:sldMk cId="2500667085" sldId="325"/>
        </pc:sldMkLst>
      </pc:sldChg>
      <pc:sldChg chg="add">
        <pc:chgData name="Camila Pedroso Estevam de Souza" userId="b5660281-9870-4af8-b8fa-bccfe862bd76" providerId="ADAL" clId="{76DA4158-A3B4-0347-8603-D413E1A8F0E4}" dt="2021-10-24T14:42:46.944" v="354"/>
        <pc:sldMkLst>
          <pc:docMk/>
          <pc:sldMk cId="2189968024" sldId="326"/>
        </pc:sldMkLst>
      </pc:sldChg>
      <pc:sldChg chg="add del">
        <pc:chgData name="Camila Pedroso Estevam de Souza" userId="b5660281-9870-4af8-b8fa-bccfe862bd76" providerId="ADAL" clId="{76DA4158-A3B4-0347-8603-D413E1A8F0E4}" dt="2021-10-24T15:12:08.978" v="670" actId="2696"/>
        <pc:sldMkLst>
          <pc:docMk/>
          <pc:sldMk cId="2493119536" sldId="327"/>
        </pc:sldMkLst>
      </pc:sldChg>
      <pc:sldChg chg="add del">
        <pc:chgData name="Camila Pedroso Estevam de Souza" userId="b5660281-9870-4af8-b8fa-bccfe862bd76" providerId="ADAL" clId="{76DA4158-A3B4-0347-8603-D413E1A8F0E4}" dt="2021-10-24T15:12:33.804" v="674" actId="2696"/>
        <pc:sldMkLst>
          <pc:docMk/>
          <pc:sldMk cId="194334334" sldId="330"/>
        </pc:sldMkLst>
      </pc:sldChg>
      <pc:sldChg chg="modSp add mod">
        <pc:chgData name="Camila Pedroso Estevam de Souza" userId="b5660281-9870-4af8-b8fa-bccfe862bd76" providerId="ADAL" clId="{76DA4158-A3B4-0347-8603-D413E1A8F0E4}" dt="2021-10-24T15:13:24.580" v="676" actId="20577"/>
        <pc:sldMkLst>
          <pc:docMk/>
          <pc:sldMk cId="1652505645" sldId="331"/>
        </pc:sldMkLst>
        <pc:spChg chg="mod">
          <ac:chgData name="Camila Pedroso Estevam de Souza" userId="b5660281-9870-4af8-b8fa-bccfe862bd76" providerId="ADAL" clId="{76DA4158-A3B4-0347-8603-D413E1A8F0E4}" dt="2021-10-24T15:13:24.580" v="676" actId="20577"/>
          <ac:spMkLst>
            <pc:docMk/>
            <pc:sldMk cId="1652505645" sldId="331"/>
            <ac:spMk id="18" creationId="{43B65873-D549-4C41-BDEB-D8111DAB1D38}"/>
          </ac:spMkLst>
        </pc:spChg>
      </pc:sldChg>
      <pc:sldChg chg="modSp add mod">
        <pc:chgData name="Camila Pedroso Estevam de Souza" userId="b5660281-9870-4af8-b8fa-bccfe862bd76" providerId="ADAL" clId="{76DA4158-A3B4-0347-8603-D413E1A8F0E4}" dt="2021-10-24T15:13:29.134" v="677" actId="20577"/>
        <pc:sldMkLst>
          <pc:docMk/>
          <pc:sldMk cId="3458845114" sldId="332"/>
        </pc:sldMkLst>
        <pc:spChg chg="mod">
          <ac:chgData name="Camila Pedroso Estevam de Souza" userId="b5660281-9870-4af8-b8fa-bccfe862bd76" providerId="ADAL" clId="{76DA4158-A3B4-0347-8603-D413E1A8F0E4}" dt="2021-10-24T15:13:29.134" v="677" actId="20577"/>
          <ac:spMkLst>
            <pc:docMk/>
            <pc:sldMk cId="3458845114" sldId="332"/>
            <ac:spMk id="13" creationId="{767D81E8-6FC5-A54B-BC13-E4536E25F714}"/>
          </ac:spMkLst>
        </pc:spChg>
      </pc:sldChg>
      <pc:sldChg chg="add del">
        <pc:chgData name="Camila Pedroso Estevam de Souza" userId="b5660281-9870-4af8-b8fa-bccfe862bd76" providerId="ADAL" clId="{76DA4158-A3B4-0347-8603-D413E1A8F0E4}" dt="2021-10-24T15:12:17.783" v="671" actId="2696"/>
        <pc:sldMkLst>
          <pc:docMk/>
          <pc:sldMk cId="3386553788" sldId="333"/>
        </pc:sldMkLst>
      </pc:sldChg>
      <pc:sldChg chg="delSp modSp mod modTransition delAnim modAnim">
        <pc:chgData name="Camila Pedroso Estevam de Souza" userId="b5660281-9870-4af8-b8fa-bccfe862bd76" providerId="ADAL" clId="{76DA4158-A3B4-0347-8603-D413E1A8F0E4}" dt="2021-10-24T15:51:22.281" v="981"/>
        <pc:sldMkLst>
          <pc:docMk/>
          <pc:sldMk cId="3527034481" sldId="334"/>
        </pc:sldMkLst>
        <pc:spChg chg="mod">
          <ac:chgData name="Camila Pedroso Estevam de Souza" userId="b5660281-9870-4af8-b8fa-bccfe862bd76" providerId="ADAL" clId="{76DA4158-A3B4-0347-8603-D413E1A8F0E4}" dt="2021-10-24T15:51:05.955" v="978" actId="1076"/>
          <ac:spMkLst>
            <pc:docMk/>
            <pc:sldMk cId="3527034481" sldId="334"/>
            <ac:spMk id="12290" creationId="{00000000-0000-0000-0000-000000000000}"/>
          </ac:spMkLst>
        </pc:spChg>
        <pc:spChg chg="del mod">
          <ac:chgData name="Camila Pedroso Estevam de Souza" userId="b5660281-9870-4af8-b8fa-bccfe862bd76" providerId="ADAL" clId="{76DA4158-A3B4-0347-8603-D413E1A8F0E4}" dt="2021-10-24T14:17:38.094" v="4" actId="478"/>
          <ac:spMkLst>
            <pc:docMk/>
            <pc:sldMk cId="3527034481" sldId="334"/>
            <ac:spMk id="12292" creationId="{00000000-0000-0000-0000-000000000000}"/>
          </ac:spMkLst>
        </pc:spChg>
      </pc:sldChg>
      <pc:sldChg chg="new del">
        <pc:chgData name="Camila Pedroso Estevam de Souza" userId="b5660281-9870-4af8-b8fa-bccfe862bd76" providerId="ADAL" clId="{76DA4158-A3B4-0347-8603-D413E1A8F0E4}" dt="2021-10-24T14:26:36.599" v="88" actId="2696"/>
        <pc:sldMkLst>
          <pc:docMk/>
          <pc:sldMk cId="1268354585" sldId="335"/>
        </pc:sldMkLst>
      </pc:sldChg>
      <pc:sldChg chg="add">
        <pc:chgData name="Camila Pedroso Estevam de Souza" userId="b5660281-9870-4af8-b8fa-bccfe862bd76" providerId="ADAL" clId="{76DA4158-A3B4-0347-8603-D413E1A8F0E4}" dt="2021-10-24T14:57:59.133" v="373"/>
        <pc:sldMkLst>
          <pc:docMk/>
          <pc:sldMk cId="3187402485" sldId="335"/>
        </pc:sldMkLst>
      </pc:sldChg>
      <pc:sldChg chg="modSp add mod">
        <pc:chgData name="Camila Pedroso Estevam de Souza" userId="b5660281-9870-4af8-b8fa-bccfe862bd76" providerId="ADAL" clId="{76DA4158-A3B4-0347-8603-D413E1A8F0E4}" dt="2021-10-24T15:57:08.102" v="1039" actId="114"/>
        <pc:sldMkLst>
          <pc:docMk/>
          <pc:sldMk cId="2103809059" sldId="336"/>
        </pc:sldMkLst>
        <pc:spChg chg="mod">
          <ac:chgData name="Camila Pedroso Estevam de Souza" userId="b5660281-9870-4af8-b8fa-bccfe862bd76" providerId="ADAL" clId="{76DA4158-A3B4-0347-8603-D413E1A8F0E4}" dt="2021-10-24T15:57:08.102" v="1039" actId="114"/>
          <ac:spMkLst>
            <pc:docMk/>
            <pc:sldMk cId="2103809059" sldId="336"/>
            <ac:spMk id="11" creationId="{00000000-0000-0000-0000-000000000000}"/>
          </ac:spMkLst>
        </pc:spChg>
        <pc:spChg chg="mod">
          <ac:chgData name="Camila Pedroso Estevam de Souza" userId="b5660281-9870-4af8-b8fa-bccfe862bd76" providerId="ADAL" clId="{76DA4158-A3B4-0347-8603-D413E1A8F0E4}" dt="2021-10-24T15:53:52.086" v="985" actId="6549"/>
          <ac:spMkLst>
            <pc:docMk/>
            <pc:sldMk cId="2103809059" sldId="336"/>
            <ac:spMk id="30721" creationId="{00000000-0000-0000-0000-000000000000}"/>
          </ac:spMkLst>
        </pc:spChg>
      </pc:sldChg>
      <pc:sldChg chg="add">
        <pc:chgData name="Camila Pedroso Estevam de Souza" userId="b5660281-9870-4af8-b8fa-bccfe862bd76" providerId="ADAL" clId="{76DA4158-A3B4-0347-8603-D413E1A8F0E4}" dt="2021-10-24T14:57:59.133" v="373"/>
        <pc:sldMkLst>
          <pc:docMk/>
          <pc:sldMk cId="750756637" sldId="337"/>
        </pc:sldMkLst>
      </pc:sldChg>
      <pc:sldChg chg="del">
        <pc:chgData name="Camila Pedroso Estevam de Souza" userId="b5660281-9870-4af8-b8fa-bccfe862bd76" providerId="ADAL" clId="{76DA4158-A3B4-0347-8603-D413E1A8F0E4}" dt="2021-10-24T14:17:32.965" v="1" actId="2696"/>
        <pc:sldMkLst>
          <pc:docMk/>
          <pc:sldMk cId="2980218317" sldId="337"/>
        </pc:sldMkLst>
      </pc:sldChg>
      <pc:sldChg chg="del">
        <pc:chgData name="Camila Pedroso Estevam de Souza" userId="b5660281-9870-4af8-b8fa-bccfe862bd76" providerId="ADAL" clId="{76DA4158-A3B4-0347-8603-D413E1A8F0E4}" dt="2021-10-24T14:17:32.965" v="1" actId="2696"/>
        <pc:sldMkLst>
          <pc:docMk/>
          <pc:sldMk cId="4128668837" sldId="338"/>
        </pc:sldMkLst>
      </pc:sldChg>
      <pc:sldChg chg="modSp add mod">
        <pc:chgData name="Camila Pedroso Estevam de Souza" userId="b5660281-9870-4af8-b8fa-bccfe862bd76" providerId="ADAL" clId="{76DA4158-A3B4-0347-8603-D413E1A8F0E4}" dt="2021-10-24T15:11:52.387" v="668" actId="20577"/>
        <pc:sldMkLst>
          <pc:docMk/>
          <pc:sldMk cId="4176865424" sldId="338"/>
        </pc:sldMkLst>
        <pc:spChg chg="mod">
          <ac:chgData name="Camila Pedroso Estevam de Souza" userId="b5660281-9870-4af8-b8fa-bccfe862bd76" providerId="ADAL" clId="{76DA4158-A3B4-0347-8603-D413E1A8F0E4}" dt="2021-10-24T15:11:52.387" v="668" actId="20577"/>
          <ac:spMkLst>
            <pc:docMk/>
            <pc:sldMk cId="4176865424" sldId="338"/>
            <ac:spMk id="30721" creationId="{00000000-0000-0000-0000-000000000000}"/>
          </ac:spMkLst>
        </pc:spChg>
      </pc:sldChg>
      <pc:sldChg chg="del">
        <pc:chgData name="Camila Pedroso Estevam de Souza" userId="b5660281-9870-4af8-b8fa-bccfe862bd76" providerId="ADAL" clId="{76DA4158-A3B4-0347-8603-D413E1A8F0E4}" dt="2021-10-24T14:17:32.965" v="1" actId="2696"/>
        <pc:sldMkLst>
          <pc:docMk/>
          <pc:sldMk cId="3370845821" sldId="339"/>
        </pc:sldMkLst>
      </pc:sldChg>
      <pc:sldChg chg="add del">
        <pc:chgData name="Camila Pedroso Estevam de Souza" userId="b5660281-9870-4af8-b8fa-bccfe862bd76" providerId="ADAL" clId="{76DA4158-A3B4-0347-8603-D413E1A8F0E4}" dt="2021-10-24T15:19:02.644" v="700" actId="2696"/>
        <pc:sldMkLst>
          <pc:docMk/>
          <pc:sldMk cId="3771781094" sldId="339"/>
        </pc:sldMkLst>
      </pc:sldChg>
      <pc:sldChg chg="del">
        <pc:chgData name="Camila Pedroso Estevam de Souza" userId="b5660281-9870-4af8-b8fa-bccfe862bd76" providerId="ADAL" clId="{76DA4158-A3B4-0347-8603-D413E1A8F0E4}" dt="2021-10-24T14:17:32.965" v="1" actId="2696"/>
        <pc:sldMkLst>
          <pc:docMk/>
          <pc:sldMk cId="1201035405" sldId="340"/>
        </pc:sldMkLst>
      </pc:sldChg>
      <pc:sldChg chg="modSp add mod">
        <pc:chgData name="Camila Pedroso Estevam de Souza" userId="b5660281-9870-4af8-b8fa-bccfe862bd76" providerId="ADAL" clId="{76DA4158-A3B4-0347-8603-D413E1A8F0E4}" dt="2021-10-24T15:12:39.130" v="675" actId="20577"/>
        <pc:sldMkLst>
          <pc:docMk/>
          <pc:sldMk cId="2052869574" sldId="340"/>
        </pc:sldMkLst>
        <pc:spChg chg="mod">
          <ac:chgData name="Camila Pedroso Estevam de Souza" userId="b5660281-9870-4af8-b8fa-bccfe862bd76" providerId="ADAL" clId="{76DA4158-A3B4-0347-8603-D413E1A8F0E4}" dt="2021-10-24T15:12:39.130" v="675" actId="20577"/>
          <ac:spMkLst>
            <pc:docMk/>
            <pc:sldMk cId="2052869574" sldId="340"/>
            <ac:spMk id="7" creationId="{0F115D7A-4B2B-9E4D-B8DB-1013617C2DBB}"/>
          </ac:spMkLst>
        </pc:spChg>
      </pc:sldChg>
      <pc:sldChg chg="add del">
        <pc:chgData name="Camila Pedroso Estevam de Souza" userId="b5660281-9870-4af8-b8fa-bccfe862bd76" providerId="ADAL" clId="{76DA4158-A3B4-0347-8603-D413E1A8F0E4}" dt="2021-10-24T15:12:32.125" v="673" actId="2696"/>
        <pc:sldMkLst>
          <pc:docMk/>
          <pc:sldMk cId="620803409" sldId="341"/>
        </pc:sldMkLst>
      </pc:sldChg>
      <pc:sldChg chg="add del">
        <pc:chgData name="Camila Pedroso Estevam de Souza" userId="b5660281-9870-4af8-b8fa-bccfe862bd76" providerId="ADAL" clId="{76DA4158-A3B4-0347-8603-D413E1A8F0E4}" dt="2021-10-24T15:13:34.799" v="678" actId="2696"/>
        <pc:sldMkLst>
          <pc:docMk/>
          <pc:sldMk cId="1939268462" sldId="342"/>
        </pc:sldMkLst>
      </pc:sldChg>
      <pc:sldChg chg="add">
        <pc:chgData name="Camila Pedroso Estevam de Souza" userId="b5660281-9870-4af8-b8fa-bccfe862bd76" providerId="ADAL" clId="{76DA4158-A3B4-0347-8603-D413E1A8F0E4}" dt="2021-10-24T15:16:48.874" v="682"/>
        <pc:sldMkLst>
          <pc:docMk/>
          <pc:sldMk cId="2026406165" sldId="343"/>
        </pc:sldMkLst>
      </pc:sldChg>
      <pc:sldChg chg="del">
        <pc:chgData name="Camila Pedroso Estevam de Souza" userId="b5660281-9870-4af8-b8fa-bccfe862bd76" providerId="ADAL" clId="{76DA4158-A3B4-0347-8603-D413E1A8F0E4}" dt="2021-10-24T14:17:32.965" v="1" actId="2696"/>
        <pc:sldMkLst>
          <pc:docMk/>
          <pc:sldMk cId="3076907525" sldId="343"/>
        </pc:sldMkLst>
      </pc:sldChg>
      <pc:sldChg chg="add del">
        <pc:chgData name="Camila Pedroso Estevam de Souza" userId="b5660281-9870-4af8-b8fa-bccfe862bd76" providerId="ADAL" clId="{76DA4158-A3B4-0347-8603-D413E1A8F0E4}" dt="2021-10-24T14:59:33.170" v="374" actId="2696"/>
        <pc:sldMkLst>
          <pc:docMk/>
          <pc:sldMk cId="2614253600" sldId="344"/>
        </pc:sldMkLst>
      </pc:sldChg>
      <pc:sldChg chg="del">
        <pc:chgData name="Camila Pedroso Estevam de Souza" userId="b5660281-9870-4af8-b8fa-bccfe862bd76" providerId="ADAL" clId="{76DA4158-A3B4-0347-8603-D413E1A8F0E4}" dt="2021-10-24T14:17:32.965" v="1" actId="2696"/>
        <pc:sldMkLst>
          <pc:docMk/>
          <pc:sldMk cId="3091879272" sldId="344"/>
        </pc:sldMkLst>
      </pc:sldChg>
      <pc:sldChg chg="delSp modSp add del mod">
        <pc:chgData name="Camila Pedroso Estevam de Souza" userId="b5660281-9870-4af8-b8fa-bccfe862bd76" providerId="ADAL" clId="{76DA4158-A3B4-0347-8603-D413E1A8F0E4}" dt="2021-10-24T15:55:11.794" v="986" actId="2696"/>
        <pc:sldMkLst>
          <pc:docMk/>
          <pc:sldMk cId="0" sldId="345"/>
        </pc:sldMkLst>
        <pc:spChg chg="del">
          <ac:chgData name="Camila Pedroso Estevam de Souza" userId="b5660281-9870-4af8-b8fa-bccfe862bd76" providerId="ADAL" clId="{76DA4158-A3B4-0347-8603-D413E1A8F0E4}" dt="2021-10-24T15:02:54.894" v="389" actId="478"/>
          <ac:spMkLst>
            <pc:docMk/>
            <pc:sldMk cId="0" sldId="345"/>
            <ac:spMk id="13" creationId="{1465A5B7-E5F1-EA42-B365-0A9C09C2F027}"/>
          </ac:spMkLst>
        </pc:spChg>
        <pc:spChg chg="mod">
          <ac:chgData name="Camila Pedroso Estevam de Souza" userId="b5660281-9870-4af8-b8fa-bccfe862bd76" providerId="ADAL" clId="{76DA4158-A3B4-0347-8603-D413E1A8F0E4}" dt="2021-10-24T15:03:26.925" v="422" actId="1076"/>
          <ac:spMkLst>
            <pc:docMk/>
            <pc:sldMk cId="0" sldId="345"/>
            <ac:spMk id="293890" creationId="{00382E44-BE37-5B47-92F1-A0BB0625AB33}"/>
          </ac:spMkLst>
        </pc:spChg>
        <pc:spChg chg="mod">
          <ac:chgData name="Camila Pedroso Estevam de Souza" userId="b5660281-9870-4af8-b8fa-bccfe862bd76" providerId="ADAL" clId="{76DA4158-A3B4-0347-8603-D413E1A8F0E4}" dt="2021-10-24T15:02:47.775" v="386" actId="27636"/>
          <ac:spMkLst>
            <pc:docMk/>
            <pc:sldMk cId="0" sldId="345"/>
            <ac:spMk id="293891" creationId="{8E507EEA-1CCF-E84B-8A46-52D0ED63C634}"/>
          </ac:spMkLst>
        </pc:spChg>
        <pc:spChg chg="mod">
          <ac:chgData name="Camila Pedroso Estevam de Souza" userId="b5660281-9870-4af8-b8fa-bccfe862bd76" providerId="ADAL" clId="{76DA4158-A3B4-0347-8603-D413E1A8F0E4}" dt="2021-10-24T15:03:07.313" v="409" actId="20577"/>
          <ac:spMkLst>
            <pc:docMk/>
            <pc:sldMk cId="0" sldId="345"/>
            <ac:spMk id="293900" creationId="{DE6F9E6C-7502-D44E-88AC-56FE454D5F52}"/>
          </ac:spMkLst>
        </pc:spChg>
        <pc:grpChg chg="del">
          <ac:chgData name="Camila Pedroso Estevam de Souza" userId="b5660281-9870-4af8-b8fa-bccfe862bd76" providerId="ADAL" clId="{76DA4158-A3B4-0347-8603-D413E1A8F0E4}" dt="2021-10-24T15:02:52.582" v="388" actId="478"/>
          <ac:grpSpMkLst>
            <pc:docMk/>
            <pc:sldMk cId="0" sldId="345"/>
            <ac:grpSpMk id="26629" creationId="{1EBE6467-631F-6841-91D3-AE46A1DB5BAC}"/>
          </ac:grpSpMkLst>
        </pc:grpChg>
        <pc:grpChg chg="del">
          <ac:chgData name="Camila Pedroso Estevam de Souza" userId="b5660281-9870-4af8-b8fa-bccfe862bd76" providerId="ADAL" clId="{76DA4158-A3B4-0347-8603-D413E1A8F0E4}" dt="2021-10-24T15:02:50.837" v="387" actId="478"/>
          <ac:grpSpMkLst>
            <pc:docMk/>
            <pc:sldMk cId="0" sldId="345"/>
            <ac:grpSpMk id="26630" creationId="{23DDB927-36D0-E144-A370-C806BA5A0D11}"/>
          </ac:grpSpMkLst>
        </pc:grpChg>
      </pc:sldChg>
      <pc:sldChg chg="del">
        <pc:chgData name="Camila Pedroso Estevam de Souza" userId="b5660281-9870-4af8-b8fa-bccfe862bd76" providerId="ADAL" clId="{76DA4158-A3B4-0347-8603-D413E1A8F0E4}" dt="2021-10-24T14:17:32.965" v="1" actId="2696"/>
        <pc:sldMkLst>
          <pc:docMk/>
          <pc:sldMk cId="2527891488" sldId="345"/>
        </pc:sldMkLst>
      </pc:sldChg>
      <pc:sldChg chg="add del">
        <pc:chgData name="Camila Pedroso Estevam de Souza" userId="b5660281-9870-4af8-b8fa-bccfe862bd76" providerId="ADAL" clId="{76DA4158-A3B4-0347-8603-D413E1A8F0E4}" dt="2021-10-24T15:12:19.837" v="672" actId="2696"/>
        <pc:sldMkLst>
          <pc:docMk/>
          <pc:sldMk cId="70157931" sldId="346"/>
        </pc:sldMkLst>
      </pc:sldChg>
      <pc:sldChg chg="del">
        <pc:chgData name="Camila Pedroso Estevam de Souza" userId="b5660281-9870-4af8-b8fa-bccfe862bd76" providerId="ADAL" clId="{76DA4158-A3B4-0347-8603-D413E1A8F0E4}" dt="2021-10-24T14:17:32.965" v="1" actId="2696"/>
        <pc:sldMkLst>
          <pc:docMk/>
          <pc:sldMk cId="1103482306" sldId="346"/>
        </pc:sldMkLst>
      </pc:sldChg>
      <pc:sldChg chg="add del">
        <pc:chgData name="Camila Pedroso Estevam de Souza" userId="b5660281-9870-4af8-b8fa-bccfe862bd76" providerId="ADAL" clId="{76DA4158-A3B4-0347-8603-D413E1A8F0E4}" dt="2021-10-24T15:17:31.290" v="695" actId="2696"/>
        <pc:sldMkLst>
          <pc:docMk/>
          <pc:sldMk cId="2064643236" sldId="346"/>
        </pc:sldMkLst>
      </pc:sldChg>
      <pc:sldChg chg="del">
        <pc:chgData name="Camila Pedroso Estevam de Souza" userId="b5660281-9870-4af8-b8fa-bccfe862bd76" providerId="ADAL" clId="{76DA4158-A3B4-0347-8603-D413E1A8F0E4}" dt="2021-10-24T14:17:32.965" v="1" actId="2696"/>
        <pc:sldMkLst>
          <pc:docMk/>
          <pc:sldMk cId="1890933904" sldId="347"/>
        </pc:sldMkLst>
      </pc:sldChg>
      <pc:sldChg chg="add">
        <pc:chgData name="Camila Pedroso Estevam de Souza" userId="b5660281-9870-4af8-b8fa-bccfe862bd76" providerId="ADAL" clId="{76DA4158-A3B4-0347-8603-D413E1A8F0E4}" dt="2021-10-24T15:16:48.874" v="682"/>
        <pc:sldMkLst>
          <pc:docMk/>
          <pc:sldMk cId="2309762448" sldId="347"/>
        </pc:sldMkLst>
      </pc:sldChg>
      <pc:sldChg chg="add del">
        <pc:chgData name="Camila Pedroso Estevam de Souza" userId="b5660281-9870-4af8-b8fa-bccfe862bd76" providerId="ADAL" clId="{76DA4158-A3B4-0347-8603-D413E1A8F0E4}" dt="2021-10-24T15:00:50.540" v="377" actId="2696"/>
        <pc:sldMkLst>
          <pc:docMk/>
          <pc:sldMk cId="4190468964" sldId="347"/>
        </pc:sldMkLst>
      </pc:sldChg>
      <pc:sldChg chg="modSp add mod">
        <pc:chgData name="Camila Pedroso Estevam de Souza" userId="b5660281-9870-4af8-b8fa-bccfe862bd76" providerId="ADAL" clId="{76DA4158-A3B4-0347-8603-D413E1A8F0E4}" dt="2021-10-24T15:04:00.106" v="425" actId="20577"/>
        <pc:sldMkLst>
          <pc:docMk/>
          <pc:sldMk cId="3579060619" sldId="348"/>
        </pc:sldMkLst>
        <pc:spChg chg="mod">
          <ac:chgData name="Camila Pedroso Estevam de Souza" userId="b5660281-9870-4af8-b8fa-bccfe862bd76" providerId="ADAL" clId="{76DA4158-A3B4-0347-8603-D413E1A8F0E4}" dt="2021-10-24T15:04:00.106" v="425" actId="20577"/>
          <ac:spMkLst>
            <pc:docMk/>
            <pc:sldMk cId="3579060619" sldId="348"/>
            <ac:spMk id="29697" creationId="{00000000-0000-0000-0000-000000000000}"/>
          </ac:spMkLst>
        </pc:spChg>
      </pc:sldChg>
      <pc:sldChg chg="del">
        <pc:chgData name="Camila Pedroso Estevam de Souza" userId="b5660281-9870-4af8-b8fa-bccfe862bd76" providerId="ADAL" clId="{76DA4158-A3B4-0347-8603-D413E1A8F0E4}" dt="2021-10-24T14:17:32.965" v="1" actId="2696"/>
        <pc:sldMkLst>
          <pc:docMk/>
          <pc:sldMk cId="297064584" sldId="349"/>
        </pc:sldMkLst>
      </pc:sldChg>
      <pc:sldChg chg="add del">
        <pc:chgData name="Camila Pedroso Estevam de Souza" userId="b5660281-9870-4af8-b8fa-bccfe862bd76" providerId="ADAL" clId="{76DA4158-A3B4-0347-8603-D413E1A8F0E4}" dt="2021-10-24T15:04:27.557" v="427" actId="2696"/>
        <pc:sldMkLst>
          <pc:docMk/>
          <pc:sldMk cId="3073443634" sldId="349"/>
        </pc:sldMkLst>
      </pc:sldChg>
      <pc:sldChg chg="addSp modSp add mod">
        <pc:chgData name="Camila Pedroso Estevam de Souza" userId="b5660281-9870-4af8-b8fa-bccfe862bd76" providerId="ADAL" clId="{76DA4158-A3B4-0347-8603-D413E1A8F0E4}" dt="2021-10-24T15:24:51.136" v="770" actId="255"/>
        <pc:sldMkLst>
          <pc:docMk/>
          <pc:sldMk cId="3185936195" sldId="349"/>
        </pc:sldMkLst>
        <pc:spChg chg="mod">
          <ac:chgData name="Camila Pedroso Estevam de Souza" userId="b5660281-9870-4af8-b8fa-bccfe862bd76" providerId="ADAL" clId="{76DA4158-A3B4-0347-8603-D413E1A8F0E4}" dt="2021-10-24T15:21:24.350" v="711" actId="255"/>
          <ac:spMkLst>
            <pc:docMk/>
            <pc:sldMk cId="3185936195" sldId="349"/>
            <ac:spMk id="7" creationId="{00000000-0000-0000-0000-000000000000}"/>
          </ac:spMkLst>
        </pc:spChg>
        <pc:spChg chg="add mod">
          <ac:chgData name="Camila Pedroso Estevam de Souza" userId="b5660281-9870-4af8-b8fa-bccfe862bd76" providerId="ADAL" clId="{76DA4158-A3B4-0347-8603-D413E1A8F0E4}" dt="2021-10-24T15:24:51.136" v="770" actId="255"/>
          <ac:spMkLst>
            <pc:docMk/>
            <pc:sldMk cId="3185936195" sldId="349"/>
            <ac:spMk id="8" creationId="{F65C4F11-0C19-9C45-8339-C622F851E9D9}"/>
          </ac:spMkLst>
        </pc:spChg>
        <pc:spChg chg="add mod">
          <ac:chgData name="Camila Pedroso Estevam de Souza" userId="b5660281-9870-4af8-b8fa-bccfe862bd76" providerId="ADAL" clId="{76DA4158-A3B4-0347-8603-D413E1A8F0E4}" dt="2021-10-24T15:24:39.937" v="768" actId="1076"/>
          <ac:spMkLst>
            <pc:docMk/>
            <pc:sldMk cId="3185936195" sldId="349"/>
            <ac:spMk id="9" creationId="{D9C8A0E2-76D6-624A-A0F0-A9E905BBA2AC}"/>
          </ac:spMkLst>
        </pc:spChg>
        <pc:spChg chg="mod">
          <ac:chgData name="Camila Pedroso Estevam de Souza" userId="b5660281-9870-4af8-b8fa-bccfe862bd76" providerId="ADAL" clId="{76DA4158-A3B4-0347-8603-D413E1A8F0E4}" dt="2021-10-24T15:21:07.710" v="708"/>
          <ac:spMkLst>
            <pc:docMk/>
            <pc:sldMk cId="3185936195" sldId="349"/>
            <ac:spMk id="11" creationId="{258E60B0-5509-2D49-91D2-3751F822ED15}"/>
          </ac:spMkLst>
        </pc:spChg>
        <pc:spChg chg="mod">
          <ac:chgData name="Camila Pedroso Estevam de Souza" userId="b5660281-9870-4af8-b8fa-bccfe862bd76" providerId="ADAL" clId="{76DA4158-A3B4-0347-8603-D413E1A8F0E4}" dt="2021-10-24T15:21:07.710" v="708"/>
          <ac:spMkLst>
            <pc:docMk/>
            <pc:sldMk cId="3185936195" sldId="349"/>
            <ac:spMk id="12" creationId="{D8F40E8E-7D66-6743-A382-3F7847B07BB9}"/>
          </ac:spMkLst>
        </pc:spChg>
        <pc:spChg chg="mod">
          <ac:chgData name="Camila Pedroso Estevam de Souza" userId="b5660281-9870-4af8-b8fa-bccfe862bd76" providerId="ADAL" clId="{76DA4158-A3B4-0347-8603-D413E1A8F0E4}" dt="2021-10-24T15:21:07.710" v="708"/>
          <ac:spMkLst>
            <pc:docMk/>
            <pc:sldMk cId="3185936195" sldId="349"/>
            <ac:spMk id="13" creationId="{FBABAA17-1189-4A42-ADE2-26F34166460F}"/>
          </ac:spMkLst>
        </pc:spChg>
        <pc:spChg chg="mod">
          <ac:chgData name="Camila Pedroso Estevam de Souza" userId="b5660281-9870-4af8-b8fa-bccfe862bd76" providerId="ADAL" clId="{76DA4158-A3B4-0347-8603-D413E1A8F0E4}" dt="2021-10-24T15:22:46.752" v="726" actId="1076"/>
          <ac:spMkLst>
            <pc:docMk/>
            <pc:sldMk cId="3185936195" sldId="349"/>
            <ac:spMk id="14" creationId="{CF491803-76F4-6D4F-BEC6-E746DAD1B0ED}"/>
          </ac:spMkLst>
        </pc:spChg>
        <pc:grpChg chg="add mod">
          <ac:chgData name="Camila Pedroso Estevam de Souza" userId="b5660281-9870-4af8-b8fa-bccfe862bd76" providerId="ADAL" clId="{76DA4158-A3B4-0347-8603-D413E1A8F0E4}" dt="2021-10-24T15:24:43.433" v="769" actId="1076"/>
          <ac:grpSpMkLst>
            <pc:docMk/>
            <pc:sldMk cId="3185936195" sldId="349"/>
            <ac:grpSpMk id="10" creationId="{852461A9-9CA0-9B49-AA66-31BF9DE2EA6D}"/>
          </ac:grpSpMkLst>
        </pc:grpChg>
        <pc:cxnChg chg="mod">
          <ac:chgData name="Camila Pedroso Estevam de Souza" userId="b5660281-9870-4af8-b8fa-bccfe862bd76" providerId="ADAL" clId="{76DA4158-A3B4-0347-8603-D413E1A8F0E4}" dt="2021-10-24T15:21:27.463" v="712" actId="1076"/>
          <ac:cxnSpMkLst>
            <pc:docMk/>
            <pc:sldMk cId="3185936195" sldId="349"/>
            <ac:cxnSpMk id="5" creationId="{A8E9E9DD-D8B1-2447-954E-13F520D3527F}"/>
          </ac:cxnSpMkLst>
        </pc:cxnChg>
      </pc:sldChg>
      <pc:sldChg chg="del">
        <pc:chgData name="Camila Pedroso Estevam de Souza" userId="b5660281-9870-4af8-b8fa-bccfe862bd76" providerId="ADAL" clId="{76DA4158-A3B4-0347-8603-D413E1A8F0E4}" dt="2021-10-24T14:17:32.965" v="1" actId="2696"/>
        <pc:sldMkLst>
          <pc:docMk/>
          <pc:sldMk cId="829372139" sldId="350"/>
        </pc:sldMkLst>
      </pc:sldChg>
      <pc:sldChg chg="add del">
        <pc:chgData name="Camila Pedroso Estevam de Souza" userId="b5660281-9870-4af8-b8fa-bccfe862bd76" providerId="ADAL" clId="{76DA4158-A3B4-0347-8603-D413E1A8F0E4}" dt="2021-10-24T15:02:19.541" v="384" actId="2696"/>
        <pc:sldMkLst>
          <pc:docMk/>
          <pc:sldMk cId="1033892081" sldId="350"/>
        </pc:sldMkLst>
      </pc:sldChg>
      <pc:sldChg chg="add del">
        <pc:chgData name="Camila Pedroso Estevam de Souza" userId="b5660281-9870-4af8-b8fa-bccfe862bd76" providerId="ADAL" clId="{76DA4158-A3B4-0347-8603-D413E1A8F0E4}" dt="2021-10-24T15:30:08.077" v="776" actId="2696"/>
        <pc:sldMkLst>
          <pc:docMk/>
          <pc:sldMk cId="2251406564" sldId="350"/>
        </pc:sldMkLst>
      </pc:sldChg>
      <pc:sldChg chg="add del">
        <pc:chgData name="Camila Pedroso Estevam de Souza" userId="b5660281-9870-4af8-b8fa-bccfe862bd76" providerId="ADAL" clId="{76DA4158-A3B4-0347-8603-D413E1A8F0E4}" dt="2021-10-24T15:30:09.644" v="777" actId="2696"/>
        <pc:sldMkLst>
          <pc:docMk/>
          <pc:sldMk cId="999664266" sldId="351"/>
        </pc:sldMkLst>
      </pc:sldChg>
      <pc:sldChg chg="add del">
        <pc:chgData name="Camila Pedroso Estevam de Souza" userId="b5660281-9870-4af8-b8fa-bccfe862bd76" providerId="ADAL" clId="{76DA4158-A3B4-0347-8603-D413E1A8F0E4}" dt="2021-10-24T15:05:18.876" v="428" actId="2696"/>
        <pc:sldMkLst>
          <pc:docMk/>
          <pc:sldMk cId="2515460516" sldId="351"/>
        </pc:sldMkLst>
      </pc:sldChg>
      <pc:sldChg chg="add del">
        <pc:chgData name="Camila Pedroso Estevam de Souza" userId="b5660281-9870-4af8-b8fa-bccfe862bd76" providerId="ADAL" clId="{76DA4158-A3B4-0347-8603-D413E1A8F0E4}" dt="2021-10-24T15:18:55.401" v="698" actId="2696"/>
        <pc:sldMkLst>
          <pc:docMk/>
          <pc:sldMk cId="611267517" sldId="352"/>
        </pc:sldMkLst>
      </pc:sldChg>
      <pc:sldChg chg="modSp add mod">
        <pc:chgData name="Camila Pedroso Estevam de Souza" userId="b5660281-9870-4af8-b8fa-bccfe862bd76" providerId="ADAL" clId="{76DA4158-A3B4-0347-8603-D413E1A8F0E4}" dt="2021-10-24T15:31:22.065" v="836" actId="20577"/>
        <pc:sldMkLst>
          <pc:docMk/>
          <pc:sldMk cId="4027614662" sldId="352"/>
        </pc:sldMkLst>
        <pc:spChg chg="mod">
          <ac:chgData name="Camila Pedroso Estevam de Souza" userId="b5660281-9870-4af8-b8fa-bccfe862bd76" providerId="ADAL" clId="{76DA4158-A3B4-0347-8603-D413E1A8F0E4}" dt="2021-10-24T15:31:22.065" v="836" actId="20577"/>
          <ac:spMkLst>
            <pc:docMk/>
            <pc:sldMk cId="4027614662" sldId="352"/>
            <ac:spMk id="19458" creationId="{00000000-0000-0000-0000-000000000000}"/>
          </ac:spMkLst>
        </pc:spChg>
      </pc:sldChg>
      <pc:sldChg chg="add del">
        <pc:chgData name="Camila Pedroso Estevam de Souza" userId="b5660281-9870-4af8-b8fa-bccfe862bd76" providerId="ADAL" clId="{76DA4158-A3B4-0347-8603-D413E1A8F0E4}" dt="2021-10-24T15:05:33.836" v="429" actId="2696"/>
        <pc:sldMkLst>
          <pc:docMk/>
          <pc:sldMk cId="4198667630" sldId="352"/>
        </pc:sldMkLst>
      </pc:sldChg>
      <pc:sldChg chg="add del">
        <pc:chgData name="Camila Pedroso Estevam de Souza" userId="b5660281-9870-4af8-b8fa-bccfe862bd76" providerId="ADAL" clId="{76DA4158-A3B4-0347-8603-D413E1A8F0E4}" dt="2021-10-24T15:19:07.328" v="703" actId="2696"/>
        <pc:sldMkLst>
          <pc:docMk/>
          <pc:sldMk cId="261286399" sldId="353"/>
        </pc:sldMkLst>
      </pc:sldChg>
      <pc:sldChg chg="del">
        <pc:chgData name="Camila Pedroso Estevam de Souza" userId="b5660281-9870-4af8-b8fa-bccfe862bd76" providerId="ADAL" clId="{76DA4158-A3B4-0347-8603-D413E1A8F0E4}" dt="2021-10-24T14:17:27.150" v="0" actId="2696"/>
        <pc:sldMkLst>
          <pc:docMk/>
          <pc:sldMk cId="1328670947" sldId="353"/>
        </pc:sldMkLst>
      </pc:sldChg>
      <pc:sldChg chg="add del">
        <pc:chgData name="Camila Pedroso Estevam de Souza" userId="b5660281-9870-4af8-b8fa-bccfe862bd76" providerId="ADAL" clId="{76DA4158-A3B4-0347-8603-D413E1A8F0E4}" dt="2021-10-24T15:05:59.923" v="430" actId="2696"/>
        <pc:sldMkLst>
          <pc:docMk/>
          <pc:sldMk cId="3052109477" sldId="353"/>
        </pc:sldMkLst>
      </pc:sldChg>
      <pc:sldChg chg="add del">
        <pc:chgData name="Camila Pedroso Estevam de Souza" userId="b5660281-9870-4af8-b8fa-bccfe862bd76" providerId="ADAL" clId="{76DA4158-A3B4-0347-8603-D413E1A8F0E4}" dt="2021-10-24T15:06:01.702" v="431" actId="2696"/>
        <pc:sldMkLst>
          <pc:docMk/>
          <pc:sldMk cId="1163135048" sldId="354"/>
        </pc:sldMkLst>
      </pc:sldChg>
      <pc:sldChg chg="add">
        <pc:chgData name="Camila Pedroso Estevam de Souza" userId="b5660281-9870-4af8-b8fa-bccfe862bd76" providerId="ADAL" clId="{76DA4158-A3B4-0347-8603-D413E1A8F0E4}" dt="2021-10-24T15:25:46.906" v="771"/>
        <pc:sldMkLst>
          <pc:docMk/>
          <pc:sldMk cId="2193005314" sldId="354"/>
        </pc:sldMkLst>
      </pc:sldChg>
      <pc:sldChg chg="add del">
        <pc:chgData name="Camila Pedroso Estevam de Souza" userId="b5660281-9870-4af8-b8fa-bccfe862bd76" providerId="ADAL" clId="{76DA4158-A3B4-0347-8603-D413E1A8F0E4}" dt="2021-10-24T15:19:07.992" v="704" actId="2696"/>
        <pc:sldMkLst>
          <pc:docMk/>
          <pc:sldMk cId="2566146382" sldId="354"/>
        </pc:sldMkLst>
      </pc:sldChg>
      <pc:sldChg chg="addSp delSp modSp add mod modAnim">
        <pc:chgData name="Camila Pedroso Estevam de Souza" userId="b5660281-9870-4af8-b8fa-bccfe862bd76" providerId="ADAL" clId="{76DA4158-A3B4-0347-8603-D413E1A8F0E4}" dt="2021-10-24T15:11:42.223" v="663" actId="20577"/>
        <pc:sldMkLst>
          <pc:docMk/>
          <pc:sldMk cId="575630188" sldId="355"/>
        </pc:sldMkLst>
        <pc:spChg chg="add del mod">
          <ac:chgData name="Camila Pedroso Estevam de Souza" userId="b5660281-9870-4af8-b8fa-bccfe862bd76" providerId="ADAL" clId="{76DA4158-A3B4-0347-8603-D413E1A8F0E4}" dt="2021-10-24T15:08:12.653" v="535"/>
          <ac:spMkLst>
            <pc:docMk/>
            <pc:sldMk cId="575630188" sldId="355"/>
            <ac:spMk id="2" creationId="{8A7EA50B-396E-834A-9B98-E5E7BBD3C5B8}"/>
          </ac:spMkLst>
        </pc:spChg>
        <pc:spChg chg="mod">
          <ac:chgData name="Camila Pedroso Estevam de Souza" userId="b5660281-9870-4af8-b8fa-bccfe862bd76" providerId="ADAL" clId="{76DA4158-A3B4-0347-8603-D413E1A8F0E4}" dt="2021-10-24T15:09:31.951" v="569" actId="1076"/>
          <ac:spMkLst>
            <pc:docMk/>
            <pc:sldMk cId="575630188" sldId="355"/>
            <ac:spMk id="3" creationId="{C4294289-6004-9340-819C-F583BD391AAF}"/>
          </ac:spMkLst>
        </pc:spChg>
        <pc:spChg chg="mod">
          <ac:chgData name="Camila Pedroso Estevam de Souza" userId="b5660281-9870-4af8-b8fa-bccfe862bd76" providerId="ADAL" clId="{76DA4158-A3B4-0347-8603-D413E1A8F0E4}" dt="2021-10-24T15:11:32.361" v="658" actId="27636"/>
          <ac:spMkLst>
            <pc:docMk/>
            <pc:sldMk cId="575630188" sldId="355"/>
            <ac:spMk id="7" creationId="{67079C0D-7F2F-CA4A-ACC9-AE714B30F9E8}"/>
          </ac:spMkLst>
        </pc:spChg>
        <pc:spChg chg="mod">
          <ac:chgData name="Camila Pedroso Estevam de Souza" userId="b5660281-9870-4af8-b8fa-bccfe862bd76" providerId="ADAL" clId="{76DA4158-A3B4-0347-8603-D413E1A8F0E4}" dt="2021-10-24T15:08:09.551" v="533" actId="1076"/>
          <ac:spMkLst>
            <pc:docMk/>
            <pc:sldMk cId="575630188" sldId="355"/>
            <ac:spMk id="11" creationId="{00000000-0000-0000-0000-000000000000}"/>
          </ac:spMkLst>
        </pc:spChg>
        <pc:spChg chg="mod">
          <ac:chgData name="Camila Pedroso Estevam de Souza" userId="b5660281-9870-4af8-b8fa-bccfe862bd76" providerId="ADAL" clId="{76DA4158-A3B4-0347-8603-D413E1A8F0E4}" dt="2021-10-24T15:08:55.733" v="565" actId="1035"/>
          <ac:spMkLst>
            <pc:docMk/>
            <pc:sldMk cId="575630188" sldId="355"/>
            <ac:spMk id="12" creationId="{0DCFD8F2-BAC2-EA42-9EE0-F625E3C48C01}"/>
          </ac:spMkLst>
        </pc:spChg>
        <pc:spChg chg="mod">
          <ac:chgData name="Camila Pedroso Estevam de Souza" userId="b5660281-9870-4af8-b8fa-bccfe862bd76" providerId="ADAL" clId="{76DA4158-A3B4-0347-8603-D413E1A8F0E4}" dt="2021-10-24T15:08:39.264" v="536" actId="1076"/>
          <ac:spMkLst>
            <pc:docMk/>
            <pc:sldMk cId="575630188" sldId="355"/>
            <ac:spMk id="13" creationId="{4445B9FF-4DEA-2748-8EDE-BC8A63CBB341}"/>
          </ac:spMkLst>
        </pc:spChg>
        <pc:spChg chg="add mod">
          <ac:chgData name="Camila Pedroso Estevam de Souza" userId="b5660281-9870-4af8-b8fa-bccfe862bd76" providerId="ADAL" clId="{76DA4158-A3B4-0347-8603-D413E1A8F0E4}" dt="2021-10-24T15:09:02.238" v="566" actId="1076"/>
          <ac:spMkLst>
            <pc:docMk/>
            <pc:sldMk cId="575630188" sldId="355"/>
            <ac:spMk id="14" creationId="{23D3EE10-E128-E24B-AA22-B693249F72EA}"/>
          </ac:spMkLst>
        </pc:spChg>
        <pc:spChg chg="add mod">
          <ac:chgData name="Camila Pedroso Estevam de Souza" userId="b5660281-9870-4af8-b8fa-bccfe862bd76" providerId="ADAL" clId="{76DA4158-A3B4-0347-8603-D413E1A8F0E4}" dt="2021-10-24T15:09:42.837" v="572" actId="1076"/>
          <ac:spMkLst>
            <pc:docMk/>
            <pc:sldMk cId="575630188" sldId="355"/>
            <ac:spMk id="16" creationId="{01B45A73-4937-E54A-A832-8CE837B0B99D}"/>
          </ac:spMkLst>
        </pc:spChg>
        <pc:spChg chg="mod">
          <ac:chgData name="Camila Pedroso Estevam de Souza" userId="b5660281-9870-4af8-b8fa-bccfe862bd76" providerId="ADAL" clId="{76DA4158-A3B4-0347-8603-D413E1A8F0E4}" dt="2021-10-24T15:11:42.223" v="663" actId="20577"/>
          <ac:spMkLst>
            <pc:docMk/>
            <pc:sldMk cId="575630188" sldId="355"/>
            <ac:spMk id="30721" creationId="{00000000-0000-0000-0000-000000000000}"/>
          </ac:spMkLst>
        </pc:spChg>
        <pc:picChg chg="mod">
          <ac:chgData name="Camila Pedroso Estevam de Souza" userId="b5660281-9870-4af8-b8fa-bccfe862bd76" providerId="ADAL" clId="{76DA4158-A3B4-0347-8603-D413E1A8F0E4}" dt="2021-10-24T15:08:39.264" v="536" actId="1076"/>
          <ac:picMkLst>
            <pc:docMk/>
            <pc:sldMk cId="575630188" sldId="355"/>
            <ac:picMk id="4" creationId="{B65E39D5-ED7B-0E4F-B4C6-A114DC631119}"/>
          </ac:picMkLst>
        </pc:picChg>
        <pc:picChg chg="mod">
          <ac:chgData name="Camila Pedroso Estevam de Souza" userId="b5660281-9870-4af8-b8fa-bccfe862bd76" providerId="ADAL" clId="{76DA4158-A3B4-0347-8603-D413E1A8F0E4}" dt="2021-10-24T15:08:39.264" v="536" actId="1076"/>
          <ac:picMkLst>
            <pc:docMk/>
            <pc:sldMk cId="575630188" sldId="355"/>
            <ac:picMk id="6" creationId="{4A8CB823-F716-ED4D-AA92-8771B948A9BB}"/>
          </ac:picMkLst>
        </pc:picChg>
        <pc:cxnChg chg="add mod">
          <ac:chgData name="Camila Pedroso Estevam de Souza" userId="b5660281-9870-4af8-b8fa-bccfe862bd76" providerId="ADAL" clId="{76DA4158-A3B4-0347-8603-D413E1A8F0E4}" dt="2021-10-24T15:10:11.814" v="577" actId="14100"/>
          <ac:cxnSpMkLst>
            <pc:docMk/>
            <pc:sldMk cId="575630188" sldId="355"/>
            <ac:cxnSpMk id="8" creationId="{29258AEA-97A3-2044-8B91-2BDF25C5228D}"/>
          </ac:cxnSpMkLst>
        </pc:cxnChg>
        <pc:cxnChg chg="mod">
          <ac:chgData name="Camila Pedroso Estevam de Souza" userId="b5660281-9870-4af8-b8fa-bccfe862bd76" providerId="ADAL" clId="{76DA4158-A3B4-0347-8603-D413E1A8F0E4}" dt="2021-10-24T15:08:39.264" v="536" actId="1076"/>
          <ac:cxnSpMkLst>
            <pc:docMk/>
            <pc:sldMk cId="575630188" sldId="355"/>
            <ac:cxnSpMk id="10" creationId="{81521998-9F1F-194F-80CC-BFB071FFCFE5}"/>
          </ac:cxnSpMkLst>
        </pc:cxnChg>
        <pc:cxnChg chg="mod">
          <ac:chgData name="Camila Pedroso Estevam de Souza" userId="b5660281-9870-4af8-b8fa-bccfe862bd76" providerId="ADAL" clId="{76DA4158-A3B4-0347-8603-D413E1A8F0E4}" dt="2021-10-24T15:08:39.264" v="536" actId="1076"/>
          <ac:cxnSpMkLst>
            <pc:docMk/>
            <pc:sldMk cId="575630188" sldId="355"/>
            <ac:cxnSpMk id="15" creationId="{7879CC42-A04C-F04C-9A3D-E3DD944CBC61}"/>
          </ac:cxnSpMkLst>
        </pc:cxnChg>
      </pc:sldChg>
      <pc:sldChg chg="add del">
        <pc:chgData name="Camila Pedroso Estevam de Souza" userId="b5660281-9870-4af8-b8fa-bccfe862bd76" providerId="ADAL" clId="{76DA4158-A3B4-0347-8603-D413E1A8F0E4}" dt="2021-10-24T15:12:01.326" v="669" actId="2696"/>
        <pc:sldMkLst>
          <pc:docMk/>
          <pc:sldMk cId="2270937786" sldId="356"/>
        </pc:sldMkLst>
      </pc:sldChg>
      <pc:sldChg chg="modSp add del mod">
        <pc:chgData name="Camila Pedroso Estevam de Souza" userId="b5660281-9870-4af8-b8fa-bccfe862bd76" providerId="ADAL" clId="{76DA4158-A3B4-0347-8603-D413E1A8F0E4}" dt="2021-10-24T15:37:22.256" v="868" actId="2696"/>
        <pc:sldMkLst>
          <pc:docMk/>
          <pc:sldMk cId="3545000965" sldId="356"/>
        </pc:sldMkLst>
        <pc:spChg chg="mod">
          <ac:chgData name="Camila Pedroso Estevam de Souza" userId="b5660281-9870-4af8-b8fa-bccfe862bd76" providerId="ADAL" clId="{76DA4158-A3B4-0347-8603-D413E1A8F0E4}" dt="2021-10-24T15:24:11.053" v="765" actId="20577"/>
          <ac:spMkLst>
            <pc:docMk/>
            <pc:sldMk cId="3545000965" sldId="356"/>
            <ac:spMk id="6" creationId="{DDCD0842-6E4A-8B49-89A0-64FCB4100076}"/>
          </ac:spMkLst>
        </pc:spChg>
      </pc:sldChg>
      <pc:sldChg chg="add del">
        <pc:chgData name="Camila Pedroso Estevam de Souza" userId="b5660281-9870-4af8-b8fa-bccfe862bd76" providerId="ADAL" clId="{76DA4158-A3B4-0347-8603-D413E1A8F0E4}" dt="2021-10-24T15:24:16.198" v="766" actId="2696"/>
        <pc:sldMkLst>
          <pc:docMk/>
          <pc:sldMk cId="30512569" sldId="357"/>
        </pc:sldMkLst>
      </pc:sldChg>
      <pc:sldChg chg="add del">
        <pc:chgData name="Camila Pedroso Estevam de Souza" userId="b5660281-9870-4af8-b8fa-bccfe862bd76" providerId="ADAL" clId="{76DA4158-A3B4-0347-8603-D413E1A8F0E4}" dt="2021-10-24T15:15:01.170" v="679" actId="2696"/>
        <pc:sldMkLst>
          <pc:docMk/>
          <pc:sldMk cId="1590993954" sldId="357"/>
        </pc:sldMkLst>
      </pc:sldChg>
      <pc:sldChg chg="modSp add del mod">
        <pc:chgData name="Camila Pedroso Estevam de Souza" userId="b5660281-9870-4af8-b8fa-bccfe862bd76" providerId="ADAL" clId="{76DA4158-A3B4-0347-8603-D413E1A8F0E4}" dt="2021-10-24T16:07:20.564" v="1097" actId="2696"/>
        <pc:sldMkLst>
          <pc:docMk/>
          <pc:sldMk cId="3909391577" sldId="357"/>
        </pc:sldMkLst>
        <pc:spChg chg="mod">
          <ac:chgData name="Camila Pedroso Estevam de Souza" userId="b5660281-9870-4af8-b8fa-bccfe862bd76" providerId="ADAL" clId="{76DA4158-A3B4-0347-8603-D413E1A8F0E4}" dt="2021-10-24T15:45:28.242" v="923" actId="6549"/>
          <ac:spMkLst>
            <pc:docMk/>
            <pc:sldMk cId="3909391577" sldId="357"/>
            <ac:spMk id="3" creationId="{68B1630E-BA48-3147-B0FB-8EE14961AA85}"/>
          </ac:spMkLst>
        </pc:spChg>
        <pc:cxnChg chg="mod">
          <ac:chgData name="Camila Pedroso Estevam de Souza" userId="b5660281-9870-4af8-b8fa-bccfe862bd76" providerId="ADAL" clId="{76DA4158-A3B4-0347-8603-D413E1A8F0E4}" dt="2021-10-24T15:45:27.695" v="922" actId="1076"/>
          <ac:cxnSpMkLst>
            <pc:docMk/>
            <pc:sldMk cId="3909391577" sldId="357"/>
            <ac:cxnSpMk id="9" creationId="{A541D4FA-E865-F046-98C0-CE9B00D50843}"/>
          </ac:cxnSpMkLst>
        </pc:cxnChg>
      </pc:sldChg>
      <pc:sldChg chg="add del">
        <pc:chgData name="Camila Pedroso Estevam de Souza" userId="b5660281-9870-4af8-b8fa-bccfe862bd76" providerId="ADAL" clId="{76DA4158-A3B4-0347-8603-D413E1A8F0E4}" dt="2021-10-24T15:17:07.532" v="683" actId="2696"/>
        <pc:sldMkLst>
          <pc:docMk/>
          <pc:sldMk cId="275390636" sldId="358"/>
        </pc:sldMkLst>
      </pc:sldChg>
      <pc:sldChg chg="add">
        <pc:chgData name="Camila Pedroso Estevam de Souza" userId="b5660281-9870-4af8-b8fa-bccfe862bd76" providerId="ADAL" clId="{76DA4158-A3B4-0347-8603-D413E1A8F0E4}" dt="2021-10-24T15:25:46.906" v="771"/>
        <pc:sldMkLst>
          <pc:docMk/>
          <pc:sldMk cId="313548705" sldId="358"/>
        </pc:sldMkLst>
      </pc:sldChg>
      <pc:sldChg chg="add">
        <pc:chgData name="Camila Pedroso Estevam de Souza" userId="b5660281-9870-4af8-b8fa-bccfe862bd76" providerId="ADAL" clId="{76DA4158-A3B4-0347-8603-D413E1A8F0E4}" dt="2021-10-24T15:25:46.906" v="771"/>
        <pc:sldMkLst>
          <pc:docMk/>
          <pc:sldMk cId="464591907" sldId="359"/>
        </pc:sldMkLst>
      </pc:sldChg>
      <pc:sldChg chg="add del">
        <pc:chgData name="Camila Pedroso Estevam de Souza" userId="b5660281-9870-4af8-b8fa-bccfe862bd76" providerId="ADAL" clId="{76DA4158-A3B4-0347-8603-D413E1A8F0E4}" dt="2021-10-24T15:17:08.236" v="684" actId="2696"/>
        <pc:sldMkLst>
          <pc:docMk/>
          <pc:sldMk cId="471150881" sldId="359"/>
        </pc:sldMkLst>
      </pc:sldChg>
      <pc:sldChg chg="add del">
        <pc:chgData name="Camila Pedroso Estevam de Souza" userId="b5660281-9870-4af8-b8fa-bccfe862bd76" providerId="ADAL" clId="{76DA4158-A3B4-0347-8603-D413E1A8F0E4}" dt="2021-10-24T15:35:47.318" v="858" actId="2696"/>
        <pc:sldMkLst>
          <pc:docMk/>
          <pc:sldMk cId="952633392" sldId="360"/>
        </pc:sldMkLst>
      </pc:sldChg>
      <pc:sldChg chg="add del">
        <pc:chgData name="Camila Pedroso Estevam de Souza" userId="b5660281-9870-4af8-b8fa-bccfe862bd76" providerId="ADAL" clId="{76DA4158-A3B4-0347-8603-D413E1A8F0E4}" dt="2021-10-24T15:15:22.980" v="680" actId="2696"/>
        <pc:sldMkLst>
          <pc:docMk/>
          <pc:sldMk cId="3367932527" sldId="360"/>
        </pc:sldMkLst>
      </pc:sldChg>
      <pc:sldChg chg="add del">
        <pc:chgData name="Camila Pedroso Estevam de Souza" userId="b5660281-9870-4af8-b8fa-bccfe862bd76" providerId="ADAL" clId="{76DA4158-A3B4-0347-8603-D413E1A8F0E4}" dt="2021-10-24T15:35:48.386" v="859" actId="2696"/>
        <pc:sldMkLst>
          <pc:docMk/>
          <pc:sldMk cId="904946274" sldId="361"/>
        </pc:sldMkLst>
      </pc:sldChg>
      <pc:sldChg chg="add del">
        <pc:chgData name="Camila Pedroso Estevam de Souza" userId="b5660281-9870-4af8-b8fa-bccfe862bd76" providerId="ADAL" clId="{76DA4158-A3B4-0347-8603-D413E1A8F0E4}" dt="2021-10-24T15:17:08.734" v="685" actId="2696"/>
        <pc:sldMkLst>
          <pc:docMk/>
          <pc:sldMk cId="3907447764" sldId="361"/>
        </pc:sldMkLst>
      </pc:sldChg>
      <pc:sldChg chg="add del">
        <pc:chgData name="Camila Pedroso Estevam de Souza" userId="b5660281-9870-4af8-b8fa-bccfe862bd76" providerId="ADAL" clId="{76DA4158-A3B4-0347-8603-D413E1A8F0E4}" dt="2021-10-24T15:17:09.252" v="686" actId="2696"/>
        <pc:sldMkLst>
          <pc:docMk/>
          <pc:sldMk cId="88183706" sldId="362"/>
        </pc:sldMkLst>
      </pc:sldChg>
      <pc:sldChg chg="add del">
        <pc:chgData name="Camila Pedroso Estevam de Souza" userId="b5660281-9870-4af8-b8fa-bccfe862bd76" providerId="ADAL" clId="{76DA4158-A3B4-0347-8603-D413E1A8F0E4}" dt="2021-10-24T15:36:30.768" v="861" actId="2696"/>
        <pc:sldMkLst>
          <pc:docMk/>
          <pc:sldMk cId="2389659531" sldId="363"/>
        </pc:sldMkLst>
      </pc:sldChg>
      <pc:sldChg chg="add">
        <pc:chgData name="Camila Pedroso Estevam de Souza" userId="b5660281-9870-4af8-b8fa-bccfe862bd76" providerId="ADAL" clId="{76DA4158-A3B4-0347-8603-D413E1A8F0E4}" dt="2021-10-24T15:25:46.906" v="771"/>
        <pc:sldMkLst>
          <pc:docMk/>
          <pc:sldMk cId="1528523006" sldId="364"/>
        </pc:sldMkLst>
      </pc:sldChg>
      <pc:sldChg chg="add del">
        <pc:chgData name="Camila Pedroso Estevam de Souza" userId="b5660281-9870-4af8-b8fa-bccfe862bd76" providerId="ADAL" clId="{76DA4158-A3B4-0347-8603-D413E1A8F0E4}" dt="2021-10-24T15:15:27.474" v="681" actId="2696"/>
        <pc:sldMkLst>
          <pc:docMk/>
          <pc:sldMk cId="4172546414" sldId="364"/>
        </pc:sldMkLst>
      </pc:sldChg>
      <pc:sldChg chg="add del">
        <pc:chgData name="Camila Pedroso Estevam de Souza" userId="b5660281-9870-4af8-b8fa-bccfe862bd76" providerId="ADAL" clId="{76DA4158-A3B4-0347-8603-D413E1A8F0E4}" dt="2021-10-24T15:17:10.400" v="687" actId="2696"/>
        <pc:sldMkLst>
          <pc:docMk/>
          <pc:sldMk cId="117460777" sldId="365"/>
        </pc:sldMkLst>
      </pc:sldChg>
      <pc:sldChg chg="add del">
        <pc:chgData name="Camila Pedroso Estevam de Souza" userId="b5660281-9870-4af8-b8fa-bccfe862bd76" providerId="ADAL" clId="{76DA4158-A3B4-0347-8603-D413E1A8F0E4}" dt="2021-10-24T15:17:10.823" v="688" actId="2696"/>
        <pc:sldMkLst>
          <pc:docMk/>
          <pc:sldMk cId="188892703" sldId="366"/>
        </pc:sldMkLst>
      </pc:sldChg>
      <pc:sldChg chg="add del">
        <pc:chgData name="Camila Pedroso Estevam de Souza" userId="b5660281-9870-4af8-b8fa-bccfe862bd76" providerId="ADAL" clId="{76DA4158-A3B4-0347-8603-D413E1A8F0E4}" dt="2021-10-24T15:17:11.678" v="689" actId="2696"/>
        <pc:sldMkLst>
          <pc:docMk/>
          <pc:sldMk cId="3660282237" sldId="367"/>
        </pc:sldMkLst>
      </pc:sldChg>
      <pc:sldChg chg="add del">
        <pc:chgData name="Camila Pedroso Estevam de Souza" userId="b5660281-9870-4af8-b8fa-bccfe862bd76" providerId="ADAL" clId="{76DA4158-A3B4-0347-8603-D413E1A8F0E4}" dt="2021-10-24T15:17:12.511" v="690" actId="2696"/>
        <pc:sldMkLst>
          <pc:docMk/>
          <pc:sldMk cId="1823078733" sldId="368"/>
        </pc:sldMkLst>
      </pc:sldChg>
      <pc:sldChg chg="add del">
        <pc:chgData name="Camila Pedroso Estevam de Souza" userId="b5660281-9870-4af8-b8fa-bccfe862bd76" providerId="ADAL" clId="{76DA4158-A3B4-0347-8603-D413E1A8F0E4}" dt="2021-10-24T15:17:14.210" v="692" actId="2696"/>
        <pc:sldMkLst>
          <pc:docMk/>
          <pc:sldMk cId="2652817138" sldId="369"/>
        </pc:sldMkLst>
      </pc:sldChg>
      <pc:sldChg chg="add del">
        <pc:chgData name="Camila Pedroso Estevam de Souza" userId="b5660281-9870-4af8-b8fa-bccfe862bd76" providerId="ADAL" clId="{76DA4158-A3B4-0347-8603-D413E1A8F0E4}" dt="2021-10-24T15:36:58.525" v="866" actId="2696"/>
        <pc:sldMkLst>
          <pc:docMk/>
          <pc:sldMk cId="1467901861" sldId="370"/>
        </pc:sldMkLst>
      </pc:sldChg>
      <pc:sldChg chg="add del">
        <pc:chgData name="Camila Pedroso Estevam de Souza" userId="b5660281-9870-4af8-b8fa-bccfe862bd76" providerId="ADAL" clId="{76DA4158-A3B4-0347-8603-D413E1A8F0E4}" dt="2021-10-24T15:17:13.563" v="691" actId="2696"/>
        <pc:sldMkLst>
          <pc:docMk/>
          <pc:sldMk cId="2291857497" sldId="370"/>
        </pc:sldMkLst>
      </pc:sldChg>
      <pc:sldChg chg="add del">
        <pc:chgData name="Camila Pedroso Estevam de Souza" userId="b5660281-9870-4af8-b8fa-bccfe862bd76" providerId="ADAL" clId="{76DA4158-A3B4-0347-8603-D413E1A8F0E4}" dt="2021-10-24T15:46:32.238" v="925" actId="2696"/>
        <pc:sldMkLst>
          <pc:docMk/>
          <pc:sldMk cId="2297719159" sldId="370"/>
        </pc:sldMkLst>
      </pc:sldChg>
      <pc:sldChg chg="modSp add mod">
        <pc:chgData name="Camila Pedroso Estevam de Souza" userId="b5660281-9870-4af8-b8fa-bccfe862bd76" providerId="ADAL" clId="{76DA4158-A3B4-0347-8603-D413E1A8F0E4}" dt="2021-10-24T15:32:02.323" v="846" actId="27636"/>
        <pc:sldMkLst>
          <pc:docMk/>
          <pc:sldMk cId="1440907491" sldId="371"/>
        </pc:sldMkLst>
        <pc:spChg chg="mod">
          <ac:chgData name="Camila Pedroso Estevam de Souza" userId="b5660281-9870-4af8-b8fa-bccfe862bd76" providerId="ADAL" clId="{76DA4158-A3B4-0347-8603-D413E1A8F0E4}" dt="2021-10-24T15:32:02.323" v="846" actId="27636"/>
          <ac:spMkLst>
            <pc:docMk/>
            <pc:sldMk cId="1440907491" sldId="371"/>
            <ac:spMk id="3" creationId="{52D2EB4F-E08D-C34D-AFB5-1DB593DF52E0}"/>
          </ac:spMkLst>
        </pc:spChg>
      </pc:sldChg>
      <pc:sldChg chg="add del">
        <pc:chgData name="Camila Pedroso Estevam de Souza" userId="b5660281-9870-4af8-b8fa-bccfe862bd76" providerId="ADAL" clId="{76DA4158-A3B4-0347-8603-D413E1A8F0E4}" dt="2021-10-24T15:47:58.131" v="947" actId="2696"/>
        <pc:sldMkLst>
          <pc:docMk/>
          <pc:sldMk cId="1977129328" sldId="372"/>
        </pc:sldMkLst>
      </pc:sldChg>
      <pc:sldChg chg="add del">
        <pc:chgData name="Camila Pedroso Estevam de Souza" userId="b5660281-9870-4af8-b8fa-bccfe862bd76" providerId="ADAL" clId="{76DA4158-A3B4-0347-8603-D413E1A8F0E4}" dt="2021-10-24T15:35:50.146" v="860" actId="2696"/>
        <pc:sldMkLst>
          <pc:docMk/>
          <pc:sldMk cId="1059077790" sldId="373"/>
        </pc:sldMkLst>
      </pc:sldChg>
      <pc:sldChg chg="modSp add mod">
        <pc:chgData name="Camila Pedroso Estevam de Souza" userId="b5660281-9870-4af8-b8fa-bccfe862bd76" providerId="ADAL" clId="{76DA4158-A3B4-0347-8603-D413E1A8F0E4}" dt="2021-10-24T15:48:03.682" v="948" actId="20577"/>
        <pc:sldMkLst>
          <pc:docMk/>
          <pc:sldMk cId="1256929440" sldId="373"/>
        </pc:sldMkLst>
        <pc:spChg chg="mod">
          <ac:chgData name="Camila Pedroso Estevam de Souza" userId="b5660281-9870-4af8-b8fa-bccfe862bd76" providerId="ADAL" clId="{76DA4158-A3B4-0347-8603-D413E1A8F0E4}" dt="2021-10-24T15:48:03.682" v="948" actId="20577"/>
          <ac:spMkLst>
            <pc:docMk/>
            <pc:sldMk cId="1256929440" sldId="373"/>
            <ac:spMk id="23553" creationId="{00000000-0000-0000-0000-000000000000}"/>
          </ac:spMkLst>
        </pc:spChg>
      </pc:sldChg>
      <pc:sldChg chg="modSp add mod">
        <pc:chgData name="Camila Pedroso Estevam de Souza" userId="b5660281-9870-4af8-b8fa-bccfe862bd76" providerId="ADAL" clId="{76DA4158-A3B4-0347-8603-D413E1A8F0E4}" dt="2021-10-24T15:53:31.798" v="984" actId="6549"/>
        <pc:sldMkLst>
          <pc:docMk/>
          <pc:sldMk cId="3470092687" sldId="374"/>
        </pc:sldMkLst>
        <pc:spChg chg="mod">
          <ac:chgData name="Camila Pedroso Estevam de Souza" userId="b5660281-9870-4af8-b8fa-bccfe862bd76" providerId="ADAL" clId="{76DA4158-A3B4-0347-8603-D413E1A8F0E4}" dt="2021-10-24T15:53:31.798" v="984" actId="6549"/>
          <ac:spMkLst>
            <pc:docMk/>
            <pc:sldMk cId="3470092687" sldId="374"/>
            <ac:spMk id="19458" creationId="{00000000-0000-0000-0000-000000000000}"/>
          </ac:spMkLst>
        </pc:spChg>
      </pc:sldChg>
      <pc:sldChg chg="add del">
        <pc:chgData name="Camila Pedroso Estevam de Souza" userId="b5660281-9870-4af8-b8fa-bccfe862bd76" providerId="ADAL" clId="{76DA4158-A3B4-0347-8603-D413E1A8F0E4}" dt="2021-10-24T15:31:38.300" v="839" actId="2696"/>
        <pc:sldMkLst>
          <pc:docMk/>
          <pc:sldMk cId="4174990265" sldId="375"/>
        </pc:sldMkLst>
      </pc:sldChg>
      <pc:sldChg chg="add del">
        <pc:chgData name="Camila Pedroso Estevam de Souza" userId="b5660281-9870-4af8-b8fa-bccfe862bd76" providerId="ADAL" clId="{76DA4158-A3B4-0347-8603-D413E1A8F0E4}" dt="2021-10-24T15:31:37.728" v="838" actId="2696"/>
        <pc:sldMkLst>
          <pc:docMk/>
          <pc:sldMk cId="1582715823" sldId="376"/>
        </pc:sldMkLst>
      </pc:sldChg>
      <pc:sldChg chg="modSp add del mod">
        <pc:chgData name="Camila Pedroso Estevam de Souza" userId="b5660281-9870-4af8-b8fa-bccfe862bd76" providerId="ADAL" clId="{76DA4158-A3B4-0347-8603-D413E1A8F0E4}" dt="2021-10-24T16:21:27.715" v="1668" actId="2696"/>
        <pc:sldMkLst>
          <pc:docMk/>
          <pc:sldMk cId="3478215280" sldId="376"/>
        </pc:sldMkLst>
        <pc:cxnChg chg="mod">
          <ac:chgData name="Camila Pedroso Estevam de Souza" userId="b5660281-9870-4af8-b8fa-bccfe862bd76" providerId="ADAL" clId="{76DA4158-A3B4-0347-8603-D413E1A8F0E4}" dt="2021-10-24T15:50:03.297" v="973" actId="1076"/>
          <ac:cxnSpMkLst>
            <pc:docMk/>
            <pc:sldMk cId="3478215280" sldId="376"/>
            <ac:cxnSpMk id="6" creationId="{1249DFEF-4D81-ED4C-A901-E4A4BF09917D}"/>
          </ac:cxnSpMkLst>
        </pc:cxnChg>
      </pc:sldChg>
      <pc:sldChg chg="modSp add mod">
        <pc:chgData name="Camila Pedroso Estevam de Souza" userId="b5660281-9870-4af8-b8fa-bccfe862bd76" providerId="ADAL" clId="{76DA4158-A3B4-0347-8603-D413E1A8F0E4}" dt="2021-10-24T15:49:47.322" v="971" actId="6549"/>
        <pc:sldMkLst>
          <pc:docMk/>
          <pc:sldMk cId="3705754542" sldId="377"/>
        </pc:sldMkLst>
        <pc:spChg chg="mod">
          <ac:chgData name="Camila Pedroso Estevam de Souza" userId="b5660281-9870-4af8-b8fa-bccfe862bd76" providerId="ADAL" clId="{76DA4158-A3B4-0347-8603-D413E1A8F0E4}" dt="2021-10-24T15:49:47.322" v="971" actId="6549"/>
          <ac:spMkLst>
            <pc:docMk/>
            <pc:sldMk cId="3705754542" sldId="377"/>
            <ac:spMk id="27649" creationId="{00000000-0000-0000-0000-000000000000}"/>
          </ac:spMkLst>
        </pc:spChg>
      </pc:sldChg>
      <pc:sldChg chg="add del">
        <pc:chgData name="Camila Pedroso Estevam de Souza" userId="b5660281-9870-4af8-b8fa-bccfe862bd76" providerId="ADAL" clId="{76DA4158-A3B4-0347-8603-D413E1A8F0E4}" dt="2021-10-24T15:31:38.754" v="840" actId="2696"/>
        <pc:sldMkLst>
          <pc:docMk/>
          <pc:sldMk cId="3824817193" sldId="377"/>
        </pc:sldMkLst>
      </pc:sldChg>
      <pc:sldChg chg="add">
        <pc:chgData name="Camila Pedroso Estevam de Souza" userId="b5660281-9870-4af8-b8fa-bccfe862bd76" providerId="ADAL" clId="{76DA4158-A3B4-0347-8603-D413E1A8F0E4}" dt="2021-10-24T15:46:01.804" v="924"/>
        <pc:sldMkLst>
          <pc:docMk/>
          <pc:sldMk cId="629091301" sldId="378"/>
        </pc:sldMkLst>
      </pc:sldChg>
      <pc:sldChg chg="add del">
        <pc:chgData name="Camila Pedroso Estevam de Souza" userId="b5660281-9870-4af8-b8fa-bccfe862bd76" providerId="ADAL" clId="{76DA4158-A3B4-0347-8603-D413E1A8F0E4}" dt="2021-10-24T15:31:39.561" v="841" actId="2696"/>
        <pc:sldMkLst>
          <pc:docMk/>
          <pc:sldMk cId="2222426001" sldId="378"/>
        </pc:sldMkLst>
      </pc:sldChg>
      <pc:sldChg chg="add">
        <pc:chgData name="Camila Pedroso Estevam de Souza" userId="b5660281-9870-4af8-b8fa-bccfe862bd76" providerId="ADAL" clId="{76DA4158-A3B4-0347-8603-D413E1A8F0E4}" dt="2021-10-24T15:46:01.804" v="924"/>
        <pc:sldMkLst>
          <pc:docMk/>
          <pc:sldMk cId="505225840" sldId="379"/>
        </pc:sldMkLst>
      </pc:sldChg>
      <pc:sldChg chg="add del">
        <pc:chgData name="Camila Pedroso Estevam de Souza" userId="b5660281-9870-4af8-b8fa-bccfe862bd76" providerId="ADAL" clId="{76DA4158-A3B4-0347-8603-D413E1A8F0E4}" dt="2021-10-24T15:31:28.797" v="837" actId="2696"/>
        <pc:sldMkLst>
          <pc:docMk/>
          <pc:sldMk cId="2267526895" sldId="379"/>
        </pc:sldMkLst>
      </pc:sldChg>
      <pc:sldChg chg="add del">
        <pc:chgData name="Camila Pedroso Estevam de Souza" userId="b5660281-9870-4af8-b8fa-bccfe862bd76" providerId="ADAL" clId="{76DA4158-A3B4-0347-8603-D413E1A8F0E4}" dt="2021-10-24T15:32:11.442" v="847" actId="2696"/>
        <pc:sldMkLst>
          <pc:docMk/>
          <pc:sldMk cId="3715689032" sldId="380"/>
        </pc:sldMkLst>
      </pc:sldChg>
      <pc:sldChg chg="add del">
        <pc:chgData name="Camila Pedroso Estevam de Souza" userId="b5660281-9870-4af8-b8fa-bccfe862bd76" providerId="ADAL" clId="{76DA4158-A3B4-0347-8603-D413E1A8F0E4}" dt="2021-10-24T15:32:40.855" v="848" actId="2696"/>
        <pc:sldMkLst>
          <pc:docMk/>
          <pc:sldMk cId="499609224" sldId="381"/>
        </pc:sldMkLst>
      </pc:sldChg>
      <pc:sldChg chg="add del">
        <pc:chgData name="Camila Pedroso Estevam de Souza" userId="b5660281-9870-4af8-b8fa-bccfe862bd76" providerId="ADAL" clId="{76DA4158-A3B4-0347-8603-D413E1A8F0E4}" dt="2021-10-24T15:48:27.682" v="951" actId="2696"/>
        <pc:sldMkLst>
          <pc:docMk/>
          <pc:sldMk cId="3296408829" sldId="381"/>
        </pc:sldMkLst>
      </pc:sldChg>
      <pc:sldChg chg="add del">
        <pc:chgData name="Camila Pedroso Estevam de Souza" userId="b5660281-9870-4af8-b8fa-bccfe862bd76" providerId="ADAL" clId="{76DA4158-A3B4-0347-8603-D413E1A8F0E4}" dt="2021-10-24T15:32:41.630" v="849" actId="2696"/>
        <pc:sldMkLst>
          <pc:docMk/>
          <pc:sldMk cId="216243858" sldId="382"/>
        </pc:sldMkLst>
      </pc:sldChg>
      <pc:sldChg chg="modSp add mod">
        <pc:chgData name="Camila Pedroso Estevam de Souza" userId="b5660281-9870-4af8-b8fa-bccfe862bd76" providerId="ADAL" clId="{76DA4158-A3B4-0347-8603-D413E1A8F0E4}" dt="2021-10-24T15:53:00.856" v="983" actId="20577"/>
        <pc:sldMkLst>
          <pc:docMk/>
          <pc:sldMk cId="4294412836" sldId="382"/>
        </pc:sldMkLst>
        <pc:spChg chg="mod">
          <ac:chgData name="Camila Pedroso Estevam de Souza" userId="b5660281-9870-4af8-b8fa-bccfe862bd76" providerId="ADAL" clId="{76DA4158-A3B4-0347-8603-D413E1A8F0E4}" dt="2021-10-24T15:53:00.856" v="983" actId="20577"/>
          <ac:spMkLst>
            <pc:docMk/>
            <pc:sldMk cId="4294412836" sldId="382"/>
            <ac:spMk id="25601" creationId="{00000000-0000-0000-0000-000000000000}"/>
          </ac:spMkLst>
        </pc:spChg>
      </pc:sldChg>
      <pc:sldChg chg="add del">
        <pc:chgData name="Camila Pedroso Estevam de Souza" userId="b5660281-9870-4af8-b8fa-bccfe862bd76" providerId="ADAL" clId="{76DA4158-A3B4-0347-8603-D413E1A8F0E4}" dt="2021-10-24T15:35:45.112" v="857" actId="2696"/>
        <pc:sldMkLst>
          <pc:docMk/>
          <pc:sldMk cId="1316054039" sldId="383"/>
        </pc:sldMkLst>
      </pc:sldChg>
      <pc:sldChg chg="add del">
        <pc:chgData name="Camila Pedroso Estevam de Souza" userId="b5660281-9870-4af8-b8fa-bccfe862bd76" providerId="ADAL" clId="{76DA4158-A3B4-0347-8603-D413E1A8F0E4}" dt="2021-10-24T15:47:49.058" v="944" actId="2696"/>
        <pc:sldMkLst>
          <pc:docMk/>
          <pc:sldMk cId="1628989899" sldId="383"/>
        </pc:sldMkLst>
      </pc:sldChg>
      <pc:sldChg chg="add del">
        <pc:chgData name="Camila Pedroso Estevam de Souza" userId="b5660281-9870-4af8-b8fa-bccfe862bd76" providerId="ADAL" clId="{76DA4158-A3B4-0347-8603-D413E1A8F0E4}" dt="2021-10-24T15:49:08.075" v="959" actId="2696"/>
        <pc:sldMkLst>
          <pc:docMk/>
          <pc:sldMk cId="754874227" sldId="384"/>
        </pc:sldMkLst>
      </pc:sldChg>
      <pc:sldChg chg="add del">
        <pc:chgData name="Camila Pedroso Estevam de Souza" userId="b5660281-9870-4af8-b8fa-bccfe862bd76" providerId="ADAL" clId="{76DA4158-A3B4-0347-8603-D413E1A8F0E4}" dt="2021-10-24T15:36:38.060" v="862" actId="2696"/>
        <pc:sldMkLst>
          <pc:docMk/>
          <pc:sldMk cId="1075865955" sldId="384"/>
        </pc:sldMkLst>
      </pc:sldChg>
      <pc:sldChg chg="add del">
        <pc:chgData name="Camila Pedroso Estevam de Souza" userId="b5660281-9870-4af8-b8fa-bccfe862bd76" providerId="ADAL" clId="{76DA4158-A3B4-0347-8603-D413E1A8F0E4}" dt="2021-10-24T15:36:38.803" v="863" actId="2696"/>
        <pc:sldMkLst>
          <pc:docMk/>
          <pc:sldMk cId="1928827372" sldId="385"/>
        </pc:sldMkLst>
      </pc:sldChg>
      <pc:sldChg chg="add del">
        <pc:chgData name="Camila Pedroso Estevam de Souza" userId="b5660281-9870-4af8-b8fa-bccfe862bd76" providerId="ADAL" clId="{76DA4158-A3B4-0347-8603-D413E1A8F0E4}" dt="2021-10-24T15:49:08.934" v="960" actId="2696"/>
        <pc:sldMkLst>
          <pc:docMk/>
          <pc:sldMk cId="2197698771" sldId="385"/>
        </pc:sldMkLst>
      </pc:sldChg>
      <pc:sldChg chg="add del">
        <pc:chgData name="Camila Pedroso Estevam de Souza" userId="b5660281-9870-4af8-b8fa-bccfe862bd76" providerId="ADAL" clId="{76DA4158-A3B4-0347-8603-D413E1A8F0E4}" dt="2021-10-24T15:36:39.532" v="864" actId="2696"/>
        <pc:sldMkLst>
          <pc:docMk/>
          <pc:sldMk cId="1623726181" sldId="386"/>
        </pc:sldMkLst>
      </pc:sldChg>
      <pc:sldChg chg="add del">
        <pc:chgData name="Camila Pedroso Estevam de Souza" userId="b5660281-9870-4af8-b8fa-bccfe862bd76" providerId="ADAL" clId="{76DA4158-A3B4-0347-8603-D413E1A8F0E4}" dt="2021-10-24T15:49:09.455" v="961" actId="2696"/>
        <pc:sldMkLst>
          <pc:docMk/>
          <pc:sldMk cId="2838622654" sldId="386"/>
        </pc:sldMkLst>
      </pc:sldChg>
      <pc:sldChg chg="add del">
        <pc:chgData name="Camila Pedroso Estevam de Souza" userId="b5660281-9870-4af8-b8fa-bccfe862bd76" providerId="ADAL" clId="{76DA4158-A3B4-0347-8603-D413E1A8F0E4}" dt="2021-10-24T15:49:09.853" v="962" actId="2696"/>
        <pc:sldMkLst>
          <pc:docMk/>
          <pc:sldMk cId="1043477793" sldId="387"/>
        </pc:sldMkLst>
      </pc:sldChg>
      <pc:sldChg chg="add del">
        <pc:chgData name="Camila Pedroso Estevam de Souza" userId="b5660281-9870-4af8-b8fa-bccfe862bd76" providerId="ADAL" clId="{76DA4158-A3B4-0347-8603-D413E1A8F0E4}" dt="2021-10-24T15:36:40.900" v="865" actId="2696"/>
        <pc:sldMkLst>
          <pc:docMk/>
          <pc:sldMk cId="1827943116" sldId="387"/>
        </pc:sldMkLst>
      </pc:sldChg>
      <pc:sldChg chg="add">
        <pc:chgData name="Camila Pedroso Estevam de Souza" userId="b5660281-9870-4af8-b8fa-bccfe862bd76" providerId="ADAL" clId="{76DA4158-A3B4-0347-8603-D413E1A8F0E4}" dt="2021-10-24T15:25:46.906" v="771"/>
        <pc:sldMkLst>
          <pc:docMk/>
          <pc:sldMk cId="743478679" sldId="388"/>
        </pc:sldMkLst>
      </pc:sldChg>
      <pc:sldChg chg="add del">
        <pc:chgData name="Camila Pedroso Estevam de Souza" userId="b5660281-9870-4af8-b8fa-bccfe862bd76" providerId="ADAL" clId="{76DA4158-A3B4-0347-8603-D413E1A8F0E4}" dt="2021-10-24T15:49:10.650" v="964" actId="2696"/>
        <pc:sldMkLst>
          <pc:docMk/>
          <pc:sldMk cId="1139725244" sldId="389"/>
        </pc:sldMkLst>
      </pc:sldChg>
      <pc:sldChg chg="add del">
        <pc:chgData name="Camila Pedroso Estevam de Souza" userId="b5660281-9870-4af8-b8fa-bccfe862bd76" providerId="ADAL" clId="{76DA4158-A3B4-0347-8603-D413E1A8F0E4}" dt="2021-10-24T15:30:10.634" v="778" actId="2696"/>
        <pc:sldMkLst>
          <pc:docMk/>
          <pc:sldMk cId="2330501401" sldId="389"/>
        </pc:sldMkLst>
      </pc:sldChg>
      <pc:sldChg chg="add del">
        <pc:chgData name="Camila Pedroso Estevam de Souza" userId="b5660281-9870-4af8-b8fa-bccfe862bd76" providerId="ADAL" clId="{76DA4158-A3B4-0347-8603-D413E1A8F0E4}" dt="2021-10-24T15:49:11.190" v="965" actId="2696"/>
        <pc:sldMkLst>
          <pc:docMk/>
          <pc:sldMk cId="526607219" sldId="390"/>
        </pc:sldMkLst>
      </pc:sldChg>
      <pc:sldChg chg="add del">
        <pc:chgData name="Camila Pedroso Estevam de Souza" userId="b5660281-9870-4af8-b8fa-bccfe862bd76" providerId="ADAL" clId="{76DA4158-A3B4-0347-8603-D413E1A8F0E4}" dt="2021-10-24T15:30:11.673" v="779" actId="2696"/>
        <pc:sldMkLst>
          <pc:docMk/>
          <pc:sldMk cId="1703589349" sldId="390"/>
        </pc:sldMkLst>
      </pc:sldChg>
      <pc:sldChg chg="add">
        <pc:chgData name="Camila Pedroso Estevam de Souza" userId="b5660281-9870-4af8-b8fa-bccfe862bd76" providerId="ADAL" clId="{76DA4158-A3B4-0347-8603-D413E1A8F0E4}" dt="2021-10-24T15:25:46.906" v="771"/>
        <pc:sldMkLst>
          <pc:docMk/>
          <pc:sldMk cId="117451316" sldId="391"/>
        </pc:sldMkLst>
      </pc:sldChg>
      <pc:sldChg chg="add">
        <pc:chgData name="Camila Pedroso Estevam de Souza" userId="b5660281-9870-4af8-b8fa-bccfe862bd76" providerId="ADAL" clId="{76DA4158-A3B4-0347-8603-D413E1A8F0E4}" dt="2021-10-24T15:46:01.804" v="924"/>
        <pc:sldMkLst>
          <pc:docMk/>
          <pc:sldMk cId="0" sldId="426"/>
        </pc:sldMkLst>
      </pc:sldChg>
      <pc:sldChg chg="add del">
        <pc:chgData name="Camila Pedroso Estevam de Souza" userId="b5660281-9870-4af8-b8fa-bccfe862bd76" providerId="ADAL" clId="{76DA4158-A3B4-0347-8603-D413E1A8F0E4}" dt="2021-10-24T14:55:25.633" v="364" actId="2696"/>
        <pc:sldMkLst>
          <pc:docMk/>
          <pc:sldMk cId="0" sldId="472"/>
        </pc:sldMkLst>
      </pc:sldChg>
      <pc:sldChg chg="addSp delSp modSp add mod">
        <pc:chgData name="Camila Pedroso Estevam de Souza" userId="b5660281-9870-4af8-b8fa-bccfe862bd76" providerId="ADAL" clId="{76DA4158-A3B4-0347-8603-D413E1A8F0E4}" dt="2021-10-24T16:05:46.808" v="1096" actId="1076"/>
        <pc:sldMkLst>
          <pc:docMk/>
          <pc:sldMk cId="0" sldId="473"/>
        </pc:sldMkLst>
        <pc:spChg chg="add mod">
          <ac:chgData name="Camila Pedroso Estevam de Souza" userId="b5660281-9870-4af8-b8fa-bccfe862bd76" providerId="ADAL" clId="{76DA4158-A3B4-0347-8603-D413E1A8F0E4}" dt="2021-10-24T16:05:46.808" v="1096" actId="1076"/>
          <ac:spMkLst>
            <pc:docMk/>
            <pc:sldMk cId="0" sldId="473"/>
            <ac:spMk id="2" creationId="{212C395A-493C-624A-8EDF-D2D4BEFD9DCD}"/>
          </ac:spMkLst>
        </pc:spChg>
        <pc:spChg chg="del mod">
          <ac:chgData name="Camila Pedroso Estevam de Souza" userId="b5660281-9870-4af8-b8fa-bccfe862bd76" providerId="ADAL" clId="{76DA4158-A3B4-0347-8603-D413E1A8F0E4}" dt="2021-10-24T16:03:52.608" v="1078" actId="478"/>
          <ac:spMkLst>
            <pc:docMk/>
            <pc:sldMk cId="0" sldId="473"/>
            <ac:spMk id="4" creationId="{DBA61653-3433-D849-9F97-3AFFD1CABAC2}"/>
          </ac:spMkLst>
        </pc:spChg>
        <pc:spChg chg="add mod">
          <ac:chgData name="Camila Pedroso Estevam de Souza" userId="b5660281-9870-4af8-b8fa-bccfe862bd76" providerId="ADAL" clId="{76DA4158-A3B4-0347-8603-D413E1A8F0E4}" dt="2021-10-24T16:05:46.808" v="1096" actId="1076"/>
          <ac:spMkLst>
            <pc:docMk/>
            <pc:sldMk cId="0" sldId="473"/>
            <ac:spMk id="9" creationId="{329B3967-4A08-A444-9351-607D2DC5CCE6}"/>
          </ac:spMkLst>
        </pc:spChg>
        <pc:spChg chg="del">
          <ac:chgData name="Camila Pedroso Estevam de Souza" userId="b5660281-9870-4af8-b8fa-bccfe862bd76" providerId="ADAL" clId="{76DA4158-A3B4-0347-8603-D413E1A8F0E4}" dt="2021-10-24T16:04:06.637" v="1079" actId="478"/>
          <ac:spMkLst>
            <pc:docMk/>
            <pc:sldMk cId="0" sldId="473"/>
            <ac:spMk id="71681" creationId="{8C36D4E5-8685-B146-9447-EC938D0485A2}"/>
          </ac:spMkLst>
        </pc:spChg>
        <pc:spChg chg="del">
          <ac:chgData name="Camila Pedroso Estevam de Souza" userId="b5660281-9870-4af8-b8fa-bccfe862bd76" providerId="ADAL" clId="{76DA4158-A3B4-0347-8603-D413E1A8F0E4}" dt="2021-10-24T15:42:30.502" v="911" actId="478"/>
          <ac:spMkLst>
            <pc:docMk/>
            <pc:sldMk cId="0" sldId="473"/>
            <ac:spMk id="71682" creationId="{601B4566-C318-5B49-AE72-3E16F824999D}"/>
          </ac:spMkLst>
        </pc:spChg>
        <pc:spChg chg="mod">
          <ac:chgData name="Camila Pedroso Estevam de Souza" userId="b5660281-9870-4af8-b8fa-bccfe862bd76" providerId="ADAL" clId="{76DA4158-A3B4-0347-8603-D413E1A8F0E4}" dt="2021-10-24T16:05:37.104" v="1095" actId="1076"/>
          <ac:spMkLst>
            <pc:docMk/>
            <pc:sldMk cId="0" sldId="473"/>
            <ac:spMk id="71683" creationId="{50AE84E8-1516-D84F-8225-E6A620795830}"/>
          </ac:spMkLst>
        </pc:spChg>
        <pc:spChg chg="del">
          <ac:chgData name="Camila Pedroso Estevam de Souza" userId="b5660281-9870-4af8-b8fa-bccfe862bd76" providerId="ADAL" clId="{76DA4158-A3B4-0347-8603-D413E1A8F0E4}" dt="2021-10-24T16:03:11.478" v="1067" actId="478"/>
          <ac:spMkLst>
            <pc:docMk/>
            <pc:sldMk cId="0" sldId="473"/>
            <ac:spMk id="71686" creationId="{4D9B7786-3603-0349-A683-2DAD66FC632D}"/>
          </ac:spMkLst>
        </pc:spChg>
        <pc:cxnChg chg="del mod">
          <ac:chgData name="Camila Pedroso Estevam de Souza" userId="b5660281-9870-4af8-b8fa-bccfe862bd76" providerId="ADAL" clId="{76DA4158-A3B4-0347-8603-D413E1A8F0E4}" dt="2021-10-24T16:03:51.046" v="1077" actId="478"/>
          <ac:cxnSpMkLst>
            <pc:docMk/>
            <pc:sldMk cId="0" sldId="473"/>
            <ac:cxnSpMk id="3" creationId="{AFB8429D-15BE-4840-8744-E6B666F4D16D}"/>
          </ac:cxnSpMkLst>
        </pc:cxnChg>
        <pc:cxnChg chg="add mod">
          <ac:chgData name="Camila Pedroso Estevam de Souza" userId="b5660281-9870-4af8-b8fa-bccfe862bd76" providerId="ADAL" clId="{76DA4158-A3B4-0347-8603-D413E1A8F0E4}" dt="2021-10-24T16:05:46.808" v="1096" actId="1076"/>
          <ac:cxnSpMkLst>
            <pc:docMk/>
            <pc:sldMk cId="0" sldId="473"/>
            <ac:cxnSpMk id="10" creationId="{BEFC2DF0-19E4-9D45-8E9A-FC9922BC0253}"/>
          </ac:cxnSpMkLst>
        </pc:cxnChg>
        <pc:cxnChg chg="add mod">
          <ac:chgData name="Camila Pedroso Estevam de Souza" userId="b5660281-9870-4af8-b8fa-bccfe862bd76" providerId="ADAL" clId="{76DA4158-A3B4-0347-8603-D413E1A8F0E4}" dt="2021-10-24T16:05:46.808" v="1096" actId="1076"/>
          <ac:cxnSpMkLst>
            <pc:docMk/>
            <pc:sldMk cId="0" sldId="473"/>
            <ac:cxnSpMk id="11" creationId="{839BA2E6-54ED-F24E-BD5F-25793131F3BA}"/>
          </ac:cxnSpMkLst>
        </pc:cxnChg>
      </pc:sldChg>
      <pc:sldChg chg="add del">
        <pc:chgData name="Camila Pedroso Estevam de Souza" userId="b5660281-9870-4af8-b8fa-bccfe862bd76" providerId="ADAL" clId="{76DA4158-A3B4-0347-8603-D413E1A8F0E4}" dt="2021-10-24T14:55:36.851" v="367" actId="2696"/>
        <pc:sldMkLst>
          <pc:docMk/>
          <pc:sldMk cId="0" sldId="474"/>
        </pc:sldMkLst>
      </pc:sldChg>
      <pc:sldChg chg="add del">
        <pc:chgData name="Camila Pedroso Estevam de Souza" userId="b5660281-9870-4af8-b8fa-bccfe862bd76" providerId="ADAL" clId="{76DA4158-A3B4-0347-8603-D413E1A8F0E4}" dt="2021-10-24T14:25:24.017" v="79" actId="2696"/>
        <pc:sldMkLst>
          <pc:docMk/>
          <pc:sldMk cId="0" sldId="488"/>
        </pc:sldMkLst>
      </pc:sldChg>
      <pc:sldChg chg="add del">
        <pc:chgData name="Camila Pedroso Estevam de Souza" userId="b5660281-9870-4af8-b8fa-bccfe862bd76" providerId="ADAL" clId="{76DA4158-A3B4-0347-8603-D413E1A8F0E4}" dt="2021-10-24T15:49:22.788" v="966" actId="2696"/>
        <pc:sldMkLst>
          <pc:docMk/>
          <pc:sldMk cId="0" sldId="490"/>
        </pc:sldMkLst>
      </pc:sldChg>
      <pc:sldChg chg="add">
        <pc:chgData name="Camila Pedroso Estevam de Souza" userId="b5660281-9870-4af8-b8fa-bccfe862bd76" providerId="ADAL" clId="{76DA4158-A3B4-0347-8603-D413E1A8F0E4}" dt="2021-10-24T14:45:49.799" v="359"/>
        <pc:sldMkLst>
          <pc:docMk/>
          <pc:sldMk cId="0" sldId="498"/>
        </pc:sldMkLst>
      </pc:sldChg>
      <pc:sldChg chg="addSp delSp modSp add mod">
        <pc:chgData name="Camila Pedroso Estevam de Souza" userId="b5660281-9870-4af8-b8fa-bccfe862bd76" providerId="ADAL" clId="{76DA4158-A3B4-0347-8603-D413E1A8F0E4}" dt="2021-10-24T14:25:53.067" v="85" actId="1076"/>
        <pc:sldMkLst>
          <pc:docMk/>
          <pc:sldMk cId="1813234793" sldId="500"/>
        </pc:sldMkLst>
        <pc:spChg chg="add mod">
          <ac:chgData name="Camila Pedroso Estevam de Souza" userId="b5660281-9870-4af8-b8fa-bccfe862bd76" providerId="ADAL" clId="{76DA4158-A3B4-0347-8603-D413E1A8F0E4}" dt="2021-10-24T14:25:53.067" v="85" actId="1076"/>
          <ac:spMkLst>
            <pc:docMk/>
            <pc:sldMk cId="1813234793" sldId="500"/>
            <ac:spMk id="2" creationId="{E40A7A0A-3924-D642-8E54-AE0D88E8B853}"/>
          </ac:spMkLst>
        </pc:spChg>
        <pc:spChg chg="add mod">
          <ac:chgData name="Camila Pedroso Estevam de Souza" userId="b5660281-9870-4af8-b8fa-bccfe862bd76" providerId="ADAL" clId="{76DA4158-A3B4-0347-8603-D413E1A8F0E4}" dt="2021-10-24T14:24:55.859" v="66" actId="20577"/>
          <ac:spMkLst>
            <pc:docMk/>
            <pc:sldMk cId="1813234793" sldId="500"/>
            <ac:spMk id="7" creationId="{4240AD20-BB66-2143-9DC3-E75D478470B4}"/>
          </ac:spMkLst>
        </pc:spChg>
        <pc:spChg chg="del">
          <ac:chgData name="Camila Pedroso Estevam de Souza" userId="b5660281-9870-4af8-b8fa-bccfe862bd76" providerId="ADAL" clId="{76DA4158-A3B4-0347-8603-D413E1A8F0E4}" dt="2021-10-24T14:24:51.355" v="64" actId="478"/>
          <ac:spMkLst>
            <pc:docMk/>
            <pc:sldMk cId="1813234793" sldId="500"/>
            <ac:spMk id="37891" creationId="{90670692-6605-624A-A0B1-027F339F8843}"/>
          </ac:spMkLst>
        </pc:spChg>
      </pc:sldChg>
      <pc:sldChg chg="add">
        <pc:chgData name="Camila Pedroso Estevam de Souza" userId="b5660281-9870-4af8-b8fa-bccfe862bd76" providerId="ADAL" clId="{76DA4158-A3B4-0347-8603-D413E1A8F0E4}" dt="2021-10-24T14:45:49.799" v="359"/>
        <pc:sldMkLst>
          <pc:docMk/>
          <pc:sldMk cId="0" sldId="501"/>
        </pc:sldMkLst>
      </pc:sldChg>
      <pc:sldChg chg="add del">
        <pc:chgData name="Camila Pedroso Estevam de Souza" userId="b5660281-9870-4af8-b8fa-bccfe862bd76" providerId="ADAL" clId="{76DA4158-A3B4-0347-8603-D413E1A8F0E4}" dt="2021-10-24T14:25:25.332" v="80" actId="2696"/>
        <pc:sldMkLst>
          <pc:docMk/>
          <pc:sldMk cId="519646813" sldId="501"/>
        </pc:sldMkLst>
      </pc:sldChg>
      <pc:sldChg chg="add">
        <pc:chgData name="Camila Pedroso Estevam de Souza" userId="b5660281-9870-4af8-b8fa-bccfe862bd76" providerId="ADAL" clId="{76DA4158-A3B4-0347-8603-D413E1A8F0E4}" dt="2021-10-24T14:45:49.799" v="359"/>
        <pc:sldMkLst>
          <pc:docMk/>
          <pc:sldMk cId="0" sldId="502"/>
        </pc:sldMkLst>
      </pc:sldChg>
      <pc:sldChg chg="add">
        <pc:chgData name="Camila Pedroso Estevam de Souza" userId="b5660281-9870-4af8-b8fa-bccfe862bd76" providerId="ADAL" clId="{76DA4158-A3B4-0347-8603-D413E1A8F0E4}" dt="2021-10-24T14:42:46.944" v="354"/>
        <pc:sldMkLst>
          <pc:docMk/>
          <pc:sldMk cId="3163872534" sldId="508"/>
        </pc:sldMkLst>
      </pc:sldChg>
      <pc:sldChg chg="add">
        <pc:chgData name="Camila Pedroso Estevam de Souza" userId="b5660281-9870-4af8-b8fa-bccfe862bd76" providerId="ADAL" clId="{76DA4158-A3B4-0347-8603-D413E1A8F0E4}" dt="2021-10-24T14:42:46.944" v="354"/>
        <pc:sldMkLst>
          <pc:docMk/>
          <pc:sldMk cId="3463284653" sldId="509"/>
        </pc:sldMkLst>
      </pc:sldChg>
      <pc:sldChg chg="addSp delSp modSp add mod">
        <pc:chgData name="Camila Pedroso Estevam de Souza" userId="b5660281-9870-4af8-b8fa-bccfe862bd76" providerId="ADAL" clId="{76DA4158-A3B4-0347-8603-D413E1A8F0E4}" dt="2021-10-24T16:00:47.682" v="1063" actId="1076"/>
        <pc:sldMkLst>
          <pc:docMk/>
          <pc:sldMk cId="709046272" sldId="510"/>
        </pc:sldMkLst>
        <pc:spChg chg="mod">
          <ac:chgData name="Camila Pedroso Estevam de Souza" userId="b5660281-9870-4af8-b8fa-bccfe862bd76" providerId="ADAL" clId="{76DA4158-A3B4-0347-8603-D413E1A8F0E4}" dt="2021-10-24T14:29:32.990" v="100" actId="1076"/>
          <ac:spMkLst>
            <pc:docMk/>
            <pc:sldMk cId="709046272" sldId="510"/>
            <ac:spMk id="11" creationId="{E79A998C-72CC-A64A-9686-6EA6DD0E1F90}"/>
          </ac:spMkLst>
        </pc:spChg>
        <pc:spChg chg="mod">
          <ac:chgData name="Camila Pedroso Estevam de Souza" userId="b5660281-9870-4af8-b8fa-bccfe862bd76" providerId="ADAL" clId="{76DA4158-A3B4-0347-8603-D413E1A8F0E4}" dt="2021-10-24T14:23:30.411" v="54"/>
          <ac:spMkLst>
            <pc:docMk/>
            <pc:sldMk cId="709046272" sldId="510"/>
            <ac:spMk id="19" creationId="{5F106C41-45F5-9A41-A741-A538054BEA04}"/>
          </ac:spMkLst>
        </pc:spChg>
        <pc:spChg chg="add mod">
          <ac:chgData name="Camila Pedroso Estevam de Souza" userId="b5660281-9870-4af8-b8fa-bccfe862bd76" providerId="ADAL" clId="{76DA4158-A3B4-0347-8603-D413E1A8F0E4}" dt="2021-10-24T16:00:47.682" v="1063" actId="1076"/>
          <ac:spMkLst>
            <pc:docMk/>
            <pc:sldMk cId="709046272" sldId="510"/>
            <ac:spMk id="28" creationId="{25460705-0C25-8D41-8F22-483C3958B6B1}"/>
          </ac:spMkLst>
        </pc:spChg>
        <pc:spChg chg="add mod">
          <ac:chgData name="Camila Pedroso Estevam de Souza" userId="b5660281-9870-4af8-b8fa-bccfe862bd76" providerId="ADAL" clId="{76DA4158-A3B4-0347-8603-D413E1A8F0E4}" dt="2021-10-24T14:29:51.828" v="105" actId="1076"/>
          <ac:spMkLst>
            <pc:docMk/>
            <pc:sldMk cId="709046272" sldId="510"/>
            <ac:spMk id="30" creationId="{E90DC541-1D1D-D044-89CC-F3D7D746188F}"/>
          </ac:spMkLst>
        </pc:spChg>
        <pc:grpChg chg="mod">
          <ac:chgData name="Camila Pedroso Estevam de Souza" userId="b5660281-9870-4af8-b8fa-bccfe862bd76" providerId="ADAL" clId="{76DA4158-A3B4-0347-8603-D413E1A8F0E4}" dt="2021-10-24T14:29:05.635" v="89" actId="1076"/>
          <ac:grpSpMkLst>
            <pc:docMk/>
            <pc:sldMk cId="709046272" sldId="510"/>
            <ac:grpSpMk id="10" creationId="{8AA28F9F-30E9-5748-AE1C-2A6E62DC567D}"/>
          </ac:grpSpMkLst>
        </pc:grpChg>
        <pc:grpChg chg="add mod">
          <ac:chgData name="Camila Pedroso Estevam de Souza" userId="b5660281-9870-4af8-b8fa-bccfe862bd76" providerId="ADAL" clId="{76DA4158-A3B4-0347-8603-D413E1A8F0E4}" dt="2021-10-24T14:23:37.942" v="56" actId="1076"/>
          <ac:grpSpMkLst>
            <pc:docMk/>
            <pc:sldMk cId="709046272" sldId="510"/>
            <ac:grpSpMk id="17" creationId="{0AA2738E-B713-4C45-A9B4-08430129DF77}"/>
          </ac:grpSpMkLst>
        </pc:grpChg>
        <pc:grpChg chg="del">
          <ac:chgData name="Camila Pedroso Estevam de Souza" userId="b5660281-9870-4af8-b8fa-bccfe862bd76" providerId="ADAL" clId="{76DA4158-A3B4-0347-8603-D413E1A8F0E4}" dt="2021-10-24T14:23:33.904" v="55" actId="478"/>
          <ac:grpSpMkLst>
            <pc:docMk/>
            <pc:sldMk cId="709046272" sldId="510"/>
            <ac:grpSpMk id="24" creationId="{D0F4768C-EB39-474C-9B83-C5A1D64918D6}"/>
          </ac:grpSpMkLst>
        </pc:grpChg>
        <pc:graphicFrameChg chg="mod">
          <ac:chgData name="Camila Pedroso Estevam de Souza" userId="b5660281-9870-4af8-b8fa-bccfe862bd76" providerId="ADAL" clId="{76DA4158-A3B4-0347-8603-D413E1A8F0E4}" dt="2021-10-24T14:29:30.461" v="99" actId="1076"/>
          <ac:graphicFrameMkLst>
            <pc:docMk/>
            <pc:sldMk cId="709046272" sldId="510"/>
            <ac:graphicFrameMk id="12" creationId="{F304B1D2-75E6-4542-BCF3-F844020198CF}"/>
          </ac:graphicFrameMkLst>
        </pc:graphicFrameChg>
        <pc:graphicFrameChg chg="del mod">
          <ac:chgData name="Camila Pedroso Estevam de Souza" userId="b5660281-9870-4af8-b8fa-bccfe862bd76" providerId="ADAL" clId="{76DA4158-A3B4-0347-8603-D413E1A8F0E4}" dt="2021-10-24T14:23:28.065" v="53" actId="478"/>
          <ac:graphicFrameMkLst>
            <pc:docMk/>
            <pc:sldMk cId="709046272" sldId="510"/>
            <ac:graphicFrameMk id="16" creationId="{EF26DE03-E542-144D-8118-3971BEA380B2}"/>
          </ac:graphicFrameMkLst>
        </pc:graphicFrameChg>
        <pc:graphicFrameChg chg="mod">
          <ac:chgData name="Camila Pedroso Estevam de Souza" userId="b5660281-9870-4af8-b8fa-bccfe862bd76" providerId="ADAL" clId="{76DA4158-A3B4-0347-8603-D413E1A8F0E4}" dt="2021-10-24T14:23:30.411" v="54"/>
          <ac:graphicFrameMkLst>
            <pc:docMk/>
            <pc:sldMk cId="709046272" sldId="510"/>
            <ac:graphicFrameMk id="25" creationId="{4383FDD8-0260-444A-AF66-A61EDC955D5B}"/>
          </ac:graphicFrameMkLst>
        </pc:graphicFrameChg>
        <pc:picChg chg="mod">
          <ac:chgData name="Camila Pedroso Estevam de Souza" userId="b5660281-9870-4af8-b8fa-bccfe862bd76" providerId="ADAL" clId="{76DA4158-A3B4-0347-8603-D413E1A8F0E4}" dt="2021-10-24T14:29:05.635" v="89" actId="1076"/>
          <ac:picMkLst>
            <pc:docMk/>
            <pc:sldMk cId="709046272" sldId="510"/>
            <ac:picMk id="9" creationId="{BCE42D94-783D-9F44-9A79-9623AD576466}"/>
          </ac:picMkLst>
        </pc:picChg>
        <pc:picChg chg="add mod">
          <ac:chgData name="Camila Pedroso Estevam de Souza" userId="b5660281-9870-4af8-b8fa-bccfe862bd76" providerId="ADAL" clId="{76DA4158-A3B4-0347-8603-D413E1A8F0E4}" dt="2021-10-24T14:29:39.883" v="103" actId="1076"/>
          <ac:picMkLst>
            <pc:docMk/>
            <pc:sldMk cId="709046272" sldId="510"/>
            <ac:picMk id="29" creationId="{CC1B37FA-CD43-FF40-9960-91615CFB43FA}"/>
          </ac:picMkLst>
        </pc:picChg>
        <pc:cxnChg chg="mod">
          <ac:chgData name="Camila Pedroso Estevam de Souza" userId="b5660281-9870-4af8-b8fa-bccfe862bd76" providerId="ADAL" clId="{76DA4158-A3B4-0347-8603-D413E1A8F0E4}" dt="2021-10-24T14:29:37.151" v="102" actId="14100"/>
          <ac:cxnSpMkLst>
            <pc:docMk/>
            <pc:sldMk cId="709046272" sldId="510"/>
            <ac:cxnSpMk id="20" creationId="{1ABB6AD1-BF06-874C-A8BC-E8A054B9C584}"/>
          </ac:cxnSpMkLst>
        </pc:cxnChg>
        <pc:cxnChg chg="add mod">
          <ac:chgData name="Camila Pedroso Estevam de Souza" userId="b5660281-9870-4af8-b8fa-bccfe862bd76" providerId="ADAL" clId="{76DA4158-A3B4-0347-8603-D413E1A8F0E4}" dt="2021-10-24T14:23:43.023" v="58" actId="1076"/>
          <ac:cxnSpMkLst>
            <pc:docMk/>
            <pc:sldMk cId="709046272" sldId="510"/>
            <ac:cxnSpMk id="26" creationId="{C5A6EBB9-230B-FF44-9FBE-F6A171D1CA19}"/>
          </ac:cxnSpMkLst>
        </pc:cxnChg>
        <pc:cxnChg chg="add mod">
          <ac:chgData name="Camila Pedroso Estevam de Souza" userId="b5660281-9870-4af8-b8fa-bccfe862bd76" providerId="ADAL" clId="{76DA4158-A3B4-0347-8603-D413E1A8F0E4}" dt="2021-10-24T14:29:59.334" v="107" actId="1076"/>
          <ac:cxnSpMkLst>
            <pc:docMk/>
            <pc:sldMk cId="709046272" sldId="510"/>
            <ac:cxnSpMk id="31" creationId="{D6A69D69-1606-0847-9221-E2A4C446F55C}"/>
          </ac:cxnSpMkLst>
        </pc:cxnChg>
      </pc:sldChg>
      <pc:sldChg chg="modSp add mod">
        <pc:chgData name="Camila Pedroso Estevam de Souza" userId="b5660281-9870-4af8-b8fa-bccfe862bd76" providerId="ADAL" clId="{76DA4158-A3B4-0347-8603-D413E1A8F0E4}" dt="2021-10-24T14:30:52.658" v="109" actId="20577"/>
        <pc:sldMkLst>
          <pc:docMk/>
          <pc:sldMk cId="0" sldId="511"/>
        </pc:sldMkLst>
        <pc:spChg chg="mod">
          <ac:chgData name="Camila Pedroso Estevam de Souza" userId="b5660281-9870-4af8-b8fa-bccfe862bd76" providerId="ADAL" clId="{76DA4158-A3B4-0347-8603-D413E1A8F0E4}" dt="2021-10-24T14:30:52.658" v="109" actId="20577"/>
          <ac:spMkLst>
            <pc:docMk/>
            <pc:sldMk cId="0" sldId="511"/>
            <ac:spMk id="18435" creationId="{00000000-0000-0000-0000-000000000000}"/>
          </ac:spMkLst>
        </pc:spChg>
      </pc:sldChg>
      <pc:sldChg chg="addSp modSp add mod">
        <pc:chgData name="Camila Pedroso Estevam de Souza" userId="b5660281-9870-4af8-b8fa-bccfe862bd76" providerId="ADAL" clId="{76DA4158-A3B4-0347-8603-D413E1A8F0E4}" dt="2021-10-24T14:42:00.810" v="353" actId="207"/>
        <pc:sldMkLst>
          <pc:docMk/>
          <pc:sldMk cId="2224590418" sldId="512"/>
        </pc:sldMkLst>
        <pc:spChg chg="mod">
          <ac:chgData name="Camila Pedroso Estevam de Souza" userId="b5660281-9870-4af8-b8fa-bccfe862bd76" providerId="ADAL" clId="{76DA4158-A3B4-0347-8603-D413E1A8F0E4}" dt="2021-10-24T14:35:11.934" v="198" actId="692"/>
          <ac:spMkLst>
            <pc:docMk/>
            <pc:sldMk cId="2224590418" sldId="512"/>
            <ac:spMk id="3" creationId="{830146ED-D2C1-B04B-9590-9D8A21E00910}"/>
          </ac:spMkLst>
        </pc:spChg>
        <pc:spChg chg="add mod">
          <ac:chgData name="Camila Pedroso Estevam de Souza" userId="b5660281-9870-4af8-b8fa-bccfe862bd76" providerId="ADAL" clId="{76DA4158-A3B4-0347-8603-D413E1A8F0E4}" dt="2021-10-24T14:42:00.810" v="353" actId="207"/>
          <ac:spMkLst>
            <pc:docMk/>
            <pc:sldMk cId="2224590418" sldId="512"/>
            <ac:spMk id="4" creationId="{F5E72CF0-E08B-CC43-A3D0-93B29AC466A2}"/>
          </ac:spMkLst>
        </pc:spChg>
      </pc:sldChg>
      <pc:sldChg chg="delSp modSp add mod">
        <pc:chgData name="Camila Pedroso Estevam de Souza" userId="b5660281-9870-4af8-b8fa-bccfe862bd76" providerId="ADAL" clId="{76DA4158-A3B4-0347-8603-D413E1A8F0E4}" dt="2021-10-24T14:45:27.406" v="358" actId="478"/>
        <pc:sldMkLst>
          <pc:docMk/>
          <pc:sldMk cId="3091596813" sldId="513"/>
        </pc:sldMkLst>
        <pc:spChg chg="mod">
          <ac:chgData name="Camila Pedroso Estevam de Souza" userId="b5660281-9870-4af8-b8fa-bccfe862bd76" providerId="ADAL" clId="{76DA4158-A3B4-0347-8603-D413E1A8F0E4}" dt="2021-10-24T14:45:23.487" v="356" actId="20577"/>
          <ac:spMkLst>
            <pc:docMk/>
            <pc:sldMk cId="3091596813" sldId="513"/>
            <ac:spMk id="6" creationId="{00000000-0000-0000-0000-000000000000}"/>
          </ac:spMkLst>
        </pc:spChg>
        <pc:cxnChg chg="del">
          <ac:chgData name="Camila Pedroso Estevam de Souza" userId="b5660281-9870-4af8-b8fa-bccfe862bd76" providerId="ADAL" clId="{76DA4158-A3B4-0347-8603-D413E1A8F0E4}" dt="2021-10-24T14:45:26.239" v="357" actId="478"/>
          <ac:cxnSpMkLst>
            <pc:docMk/>
            <pc:sldMk cId="3091596813" sldId="513"/>
            <ac:cxnSpMk id="7" creationId="{303EF18C-CBEE-AF48-A662-D016F5D7BB66}"/>
          </ac:cxnSpMkLst>
        </pc:cxnChg>
        <pc:cxnChg chg="del">
          <ac:chgData name="Camila Pedroso Estevam de Souza" userId="b5660281-9870-4af8-b8fa-bccfe862bd76" providerId="ADAL" clId="{76DA4158-A3B4-0347-8603-D413E1A8F0E4}" dt="2021-10-24T14:45:27.406" v="358" actId="478"/>
          <ac:cxnSpMkLst>
            <pc:docMk/>
            <pc:sldMk cId="3091596813" sldId="513"/>
            <ac:cxnSpMk id="8" creationId="{0D2D7291-9056-054E-8F39-EA282C92D77D}"/>
          </ac:cxnSpMkLst>
        </pc:cxnChg>
      </pc:sldChg>
      <pc:sldChg chg="add">
        <pc:chgData name="Camila Pedroso Estevam de Souza" userId="b5660281-9870-4af8-b8fa-bccfe862bd76" providerId="ADAL" clId="{76DA4158-A3B4-0347-8603-D413E1A8F0E4}" dt="2021-10-24T14:45:49.799" v="359"/>
        <pc:sldMkLst>
          <pc:docMk/>
          <pc:sldMk cId="0" sldId="514"/>
        </pc:sldMkLst>
      </pc:sldChg>
      <pc:sldChg chg="delSp modSp add mod">
        <pc:chgData name="Camila Pedroso Estevam de Souza" userId="b5660281-9870-4af8-b8fa-bccfe862bd76" providerId="ADAL" clId="{76DA4158-A3B4-0347-8603-D413E1A8F0E4}" dt="2021-10-24T15:41:32.004" v="903" actId="1076"/>
        <pc:sldMkLst>
          <pc:docMk/>
          <pc:sldMk cId="2363520303" sldId="515"/>
        </pc:sldMkLst>
        <pc:spChg chg="mod">
          <ac:chgData name="Camila Pedroso Estevam de Souza" userId="b5660281-9870-4af8-b8fa-bccfe862bd76" providerId="ADAL" clId="{76DA4158-A3B4-0347-8603-D413E1A8F0E4}" dt="2021-10-24T15:41:21.060" v="900" actId="1076"/>
          <ac:spMkLst>
            <pc:docMk/>
            <pc:sldMk cId="2363520303" sldId="515"/>
            <ac:spMk id="11" creationId="{00000000-0000-0000-0000-000000000000}"/>
          </ac:spMkLst>
        </pc:spChg>
        <pc:cxnChg chg="del">
          <ac:chgData name="Camila Pedroso Estevam de Souza" userId="b5660281-9870-4af8-b8fa-bccfe862bd76" providerId="ADAL" clId="{76DA4158-A3B4-0347-8603-D413E1A8F0E4}" dt="2021-10-24T15:41:09.919" v="896" actId="478"/>
          <ac:cxnSpMkLst>
            <pc:docMk/>
            <pc:sldMk cId="2363520303" sldId="515"/>
            <ac:cxnSpMk id="6" creationId="{10F3E416-AA69-1845-839C-F060C5C464FE}"/>
          </ac:cxnSpMkLst>
        </pc:cxnChg>
        <pc:cxnChg chg="del">
          <ac:chgData name="Camila Pedroso Estevam de Souza" userId="b5660281-9870-4af8-b8fa-bccfe862bd76" providerId="ADAL" clId="{76DA4158-A3B4-0347-8603-D413E1A8F0E4}" dt="2021-10-24T15:41:07.631" v="895" actId="478"/>
          <ac:cxnSpMkLst>
            <pc:docMk/>
            <pc:sldMk cId="2363520303" sldId="515"/>
            <ac:cxnSpMk id="7" creationId="{310C1584-4208-DF4F-921D-550ECF92A04E}"/>
          </ac:cxnSpMkLst>
        </pc:cxnChg>
        <pc:cxnChg chg="mod">
          <ac:chgData name="Camila Pedroso Estevam de Souza" userId="b5660281-9870-4af8-b8fa-bccfe862bd76" providerId="ADAL" clId="{76DA4158-A3B4-0347-8603-D413E1A8F0E4}" dt="2021-10-24T15:41:32.004" v="903" actId="1076"/>
          <ac:cxnSpMkLst>
            <pc:docMk/>
            <pc:sldMk cId="2363520303" sldId="515"/>
            <ac:cxnSpMk id="8" creationId="{3AB667EE-F266-C04C-9578-5A8095245389}"/>
          </ac:cxnSpMkLst>
        </pc:cxnChg>
        <pc:cxnChg chg="mod">
          <ac:chgData name="Camila Pedroso Estevam de Souza" userId="b5660281-9870-4af8-b8fa-bccfe862bd76" providerId="ADAL" clId="{76DA4158-A3B4-0347-8603-D413E1A8F0E4}" dt="2021-10-24T15:41:27.165" v="902" actId="1076"/>
          <ac:cxnSpMkLst>
            <pc:docMk/>
            <pc:sldMk cId="2363520303" sldId="515"/>
            <ac:cxnSpMk id="9" creationId="{B8957610-791C-0644-A578-E7B8C2E0C0FE}"/>
          </ac:cxnSpMkLst>
        </pc:cxnChg>
      </pc:sldChg>
      <pc:sldChg chg="add">
        <pc:chgData name="Camila Pedroso Estevam de Souza" userId="b5660281-9870-4af8-b8fa-bccfe862bd76" providerId="ADAL" clId="{76DA4158-A3B4-0347-8603-D413E1A8F0E4}" dt="2021-10-24T15:46:01.804" v="924"/>
        <pc:sldMkLst>
          <pc:docMk/>
          <pc:sldMk cId="3723017890" sldId="516"/>
        </pc:sldMkLst>
      </pc:sldChg>
      <pc:sldChg chg="modSp add mod">
        <pc:chgData name="Camila Pedroso Estevam de Souza" userId="b5660281-9870-4af8-b8fa-bccfe862bd76" providerId="ADAL" clId="{76DA4158-A3B4-0347-8603-D413E1A8F0E4}" dt="2021-10-24T15:48:07.851" v="949" actId="6549"/>
        <pc:sldMkLst>
          <pc:docMk/>
          <pc:sldMk cId="2676467970" sldId="517"/>
        </pc:sldMkLst>
        <pc:spChg chg="mod">
          <ac:chgData name="Camila Pedroso Estevam de Souza" userId="b5660281-9870-4af8-b8fa-bccfe862bd76" providerId="ADAL" clId="{76DA4158-A3B4-0347-8603-D413E1A8F0E4}" dt="2021-10-24T15:48:07.851" v="949" actId="6549"/>
          <ac:spMkLst>
            <pc:docMk/>
            <pc:sldMk cId="2676467970" sldId="517"/>
            <ac:spMk id="23553" creationId="{00000000-0000-0000-0000-000000000000}"/>
          </ac:spMkLst>
        </pc:spChg>
      </pc:sldChg>
      <pc:sldChg chg="add del">
        <pc:chgData name="Camila Pedroso Estevam de Souza" userId="b5660281-9870-4af8-b8fa-bccfe862bd76" providerId="ADAL" clId="{76DA4158-A3B4-0347-8603-D413E1A8F0E4}" dt="2021-10-24T15:50:35.664" v="974" actId="2696"/>
        <pc:sldMkLst>
          <pc:docMk/>
          <pc:sldMk cId="503217726" sldId="518"/>
        </pc:sldMkLst>
      </pc:sldChg>
      <pc:sldChg chg="add">
        <pc:chgData name="Camila Pedroso Estevam de Souza" userId="b5660281-9870-4af8-b8fa-bccfe862bd76" providerId="ADAL" clId="{76DA4158-A3B4-0347-8603-D413E1A8F0E4}" dt="2021-10-24T14:50:02.484" v="361"/>
        <pc:sldMkLst>
          <pc:docMk/>
          <pc:sldMk cId="1086930112" sldId="519"/>
        </pc:sldMkLst>
      </pc:sldChg>
      <pc:sldChg chg="add del">
        <pc:chgData name="Camila Pedroso Estevam de Souza" userId="b5660281-9870-4af8-b8fa-bccfe862bd76" providerId="ADAL" clId="{76DA4158-A3B4-0347-8603-D413E1A8F0E4}" dt="2021-10-24T16:02:09.868" v="1065" actId="2696"/>
        <pc:sldMkLst>
          <pc:docMk/>
          <pc:sldMk cId="192773414" sldId="520"/>
        </pc:sldMkLst>
      </pc:sldChg>
      <pc:sldChg chg="add del">
        <pc:chgData name="Camila Pedroso Estevam de Souza" userId="b5660281-9870-4af8-b8fa-bccfe862bd76" providerId="ADAL" clId="{76DA4158-A3B4-0347-8603-D413E1A8F0E4}" dt="2021-10-24T15:50:38.872" v="977" actId="2696"/>
        <pc:sldMkLst>
          <pc:docMk/>
          <pc:sldMk cId="0" sldId="521"/>
        </pc:sldMkLst>
      </pc:sldChg>
      <pc:sldChg chg="delSp modSp add mod">
        <pc:chgData name="Camila Pedroso Estevam de Souza" userId="b5660281-9870-4af8-b8fa-bccfe862bd76" providerId="ADAL" clId="{76DA4158-A3B4-0347-8603-D413E1A8F0E4}" dt="2021-10-24T15:42:07.990" v="910" actId="27636"/>
        <pc:sldMkLst>
          <pc:docMk/>
          <pc:sldMk cId="0" sldId="522"/>
        </pc:sldMkLst>
        <pc:spChg chg="del">
          <ac:chgData name="Camila Pedroso Estevam de Souza" userId="b5660281-9870-4af8-b8fa-bccfe862bd76" providerId="ADAL" clId="{76DA4158-A3B4-0347-8603-D413E1A8F0E4}" dt="2021-10-24T14:55:41.557" v="368" actId="478"/>
          <ac:spMkLst>
            <pc:docMk/>
            <pc:sldMk cId="0" sldId="522"/>
            <ac:spMk id="73730" creationId="{7A6F6F00-8321-2F4B-8D22-6062A0A55D09}"/>
          </ac:spMkLst>
        </pc:spChg>
        <pc:spChg chg="mod">
          <ac:chgData name="Camila Pedroso Estevam de Souza" userId="b5660281-9870-4af8-b8fa-bccfe862bd76" providerId="ADAL" clId="{76DA4158-A3B4-0347-8603-D413E1A8F0E4}" dt="2021-10-24T15:42:07.990" v="910" actId="27636"/>
          <ac:spMkLst>
            <pc:docMk/>
            <pc:sldMk cId="0" sldId="522"/>
            <ac:spMk id="73731" creationId="{FB4ECE08-DCFB-D946-991C-DFD9C7DCC768}"/>
          </ac:spMkLst>
        </pc:spChg>
      </pc:sldChg>
      <pc:sldChg chg="add">
        <pc:chgData name="Camila Pedroso Estevam de Souza" userId="b5660281-9870-4af8-b8fa-bccfe862bd76" providerId="ADAL" clId="{76DA4158-A3B4-0347-8603-D413E1A8F0E4}" dt="2021-10-24T14:57:59.133" v="373"/>
        <pc:sldMkLst>
          <pc:docMk/>
          <pc:sldMk cId="1632577382" sldId="523"/>
        </pc:sldMkLst>
      </pc:sldChg>
      <pc:sldChg chg="add del">
        <pc:chgData name="Camila Pedroso Estevam de Souza" userId="b5660281-9870-4af8-b8fa-bccfe862bd76" providerId="ADAL" clId="{76DA4158-A3B4-0347-8603-D413E1A8F0E4}" dt="2021-10-24T15:48:35.384" v="952" actId="2696"/>
        <pc:sldMkLst>
          <pc:docMk/>
          <pc:sldMk cId="485637990" sldId="524"/>
        </pc:sldMkLst>
      </pc:sldChg>
      <pc:sldChg chg="add del">
        <pc:chgData name="Camila Pedroso Estevam de Souza" userId="b5660281-9870-4af8-b8fa-bccfe862bd76" providerId="ADAL" clId="{76DA4158-A3B4-0347-8603-D413E1A8F0E4}" dt="2021-10-24T14:59:33.170" v="374" actId="2696"/>
        <pc:sldMkLst>
          <pc:docMk/>
          <pc:sldMk cId="4092301513" sldId="524"/>
        </pc:sldMkLst>
      </pc:sldChg>
      <pc:sldChg chg="add del">
        <pc:chgData name="Camila Pedroso Estevam de Souza" userId="b5660281-9870-4af8-b8fa-bccfe862bd76" providerId="ADAL" clId="{76DA4158-A3B4-0347-8603-D413E1A8F0E4}" dt="2021-10-24T15:01:16.412" v="382" actId="2696"/>
        <pc:sldMkLst>
          <pc:docMk/>
          <pc:sldMk cId="3070576843" sldId="525"/>
        </pc:sldMkLst>
      </pc:sldChg>
      <pc:sldChg chg="add del">
        <pc:chgData name="Camila Pedroso Estevam de Souza" userId="b5660281-9870-4af8-b8fa-bccfe862bd76" providerId="ADAL" clId="{76DA4158-A3B4-0347-8603-D413E1A8F0E4}" dt="2021-10-24T15:02:07.524" v="383" actId="2696"/>
        <pc:sldMkLst>
          <pc:docMk/>
          <pc:sldMk cId="1578435386" sldId="526"/>
        </pc:sldMkLst>
      </pc:sldChg>
      <pc:sldChg chg="add del">
        <pc:chgData name="Camila Pedroso Estevam de Souza" userId="b5660281-9870-4af8-b8fa-bccfe862bd76" providerId="ADAL" clId="{76DA4158-A3B4-0347-8603-D413E1A8F0E4}" dt="2021-10-24T15:03:33.425" v="423" actId="2696"/>
        <pc:sldMkLst>
          <pc:docMk/>
          <pc:sldMk cId="2527283554" sldId="527"/>
        </pc:sldMkLst>
      </pc:sldChg>
      <pc:sldChg chg="modSp add mod">
        <pc:chgData name="Camila Pedroso Estevam de Souza" userId="b5660281-9870-4af8-b8fa-bccfe862bd76" providerId="ADAL" clId="{76DA4158-A3B4-0347-8603-D413E1A8F0E4}" dt="2021-10-24T15:04:12.578" v="426" actId="6549"/>
        <pc:sldMkLst>
          <pc:docMk/>
          <pc:sldMk cId="418256209" sldId="528"/>
        </pc:sldMkLst>
        <pc:spChg chg="mod">
          <ac:chgData name="Camila Pedroso Estevam de Souza" userId="b5660281-9870-4af8-b8fa-bccfe862bd76" providerId="ADAL" clId="{76DA4158-A3B4-0347-8603-D413E1A8F0E4}" dt="2021-10-24T15:04:12.578" v="426" actId="6549"/>
          <ac:spMkLst>
            <pc:docMk/>
            <pc:sldMk cId="418256209" sldId="528"/>
            <ac:spMk id="30721" creationId="{00000000-0000-0000-0000-000000000000}"/>
          </ac:spMkLst>
        </pc:spChg>
      </pc:sldChg>
      <pc:sldChg chg="add">
        <pc:chgData name="Camila Pedroso Estevam de Souza" userId="b5660281-9870-4af8-b8fa-bccfe862bd76" providerId="ADAL" clId="{76DA4158-A3B4-0347-8603-D413E1A8F0E4}" dt="2021-10-24T15:16:48.874" v="682"/>
        <pc:sldMkLst>
          <pc:docMk/>
          <pc:sldMk cId="190345280" sldId="529"/>
        </pc:sldMkLst>
      </pc:sldChg>
      <pc:sldChg chg="add del">
        <pc:chgData name="Camila Pedroso Estevam de Souza" userId="b5660281-9870-4af8-b8fa-bccfe862bd76" providerId="ADAL" clId="{76DA4158-A3B4-0347-8603-D413E1A8F0E4}" dt="2021-10-24T15:17:29.832" v="694" actId="2696"/>
        <pc:sldMkLst>
          <pc:docMk/>
          <pc:sldMk cId="208737816" sldId="530"/>
        </pc:sldMkLst>
      </pc:sldChg>
      <pc:sldChg chg="modSp add del mod">
        <pc:chgData name="Camila Pedroso Estevam de Souza" userId="b5660281-9870-4af8-b8fa-bccfe862bd76" providerId="ADAL" clId="{76DA4158-A3B4-0347-8603-D413E1A8F0E4}" dt="2021-10-24T15:18:54.021" v="697" actId="2696"/>
        <pc:sldMkLst>
          <pc:docMk/>
          <pc:sldMk cId="967411775" sldId="531"/>
        </pc:sldMkLst>
        <pc:spChg chg="mod">
          <ac:chgData name="Camila Pedroso Estevam de Souza" userId="b5660281-9870-4af8-b8fa-bccfe862bd76" providerId="ADAL" clId="{76DA4158-A3B4-0347-8603-D413E1A8F0E4}" dt="2021-10-24T15:17:54.213" v="696" actId="6549"/>
          <ac:spMkLst>
            <pc:docMk/>
            <pc:sldMk cId="967411775" sldId="531"/>
            <ac:spMk id="15363" creationId="{00000000-0000-0000-0000-000000000000}"/>
          </ac:spMkLst>
        </pc:spChg>
      </pc:sldChg>
      <pc:sldChg chg="add del">
        <pc:chgData name="Camila Pedroso Estevam de Souza" userId="b5660281-9870-4af8-b8fa-bccfe862bd76" providerId="ADAL" clId="{76DA4158-A3B4-0347-8603-D413E1A8F0E4}" dt="2021-10-24T15:18:56.885" v="699" actId="2696"/>
        <pc:sldMkLst>
          <pc:docMk/>
          <pc:sldMk cId="2094797635" sldId="532"/>
        </pc:sldMkLst>
      </pc:sldChg>
      <pc:sldChg chg="add del">
        <pc:chgData name="Camila Pedroso Estevam de Souza" userId="b5660281-9870-4af8-b8fa-bccfe862bd76" providerId="ADAL" clId="{76DA4158-A3B4-0347-8603-D413E1A8F0E4}" dt="2021-10-24T15:19:05.479" v="701" actId="2696"/>
        <pc:sldMkLst>
          <pc:docMk/>
          <pc:sldMk cId="3147531239" sldId="533"/>
        </pc:sldMkLst>
      </pc:sldChg>
      <pc:sldChg chg="add del">
        <pc:chgData name="Camila Pedroso Estevam de Souza" userId="b5660281-9870-4af8-b8fa-bccfe862bd76" providerId="ADAL" clId="{76DA4158-A3B4-0347-8603-D413E1A8F0E4}" dt="2021-10-24T15:19:06.761" v="702" actId="2696"/>
        <pc:sldMkLst>
          <pc:docMk/>
          <pc:sldMk cId="33387322" sldId="534"/>
        </pc:sldMkLst>
      </pc:sldChg>
      <pc:sldChg chg="add">
        <pc:chgData name="Camila Pedroso Estevam de Souza" userId="b5660281-9870-4af8-b8fa-bccfe862bd76" providerId="ADAL" clId="{76DA4158-A3B4-0347-8603-D413E1A8F0E4}" dt="2021-10-24T15:16:48.874" v="682"/>
        <pc:sldMkLst>
          <pc:docMk/>
          <pc:sldMk cId="1961143260" sldId="535"/>
        </pc:sldMkLst>
      </pc:sldChg>
      <pc:sldChg chg="add">
        <pc:chgData name="Camila Pedroso Estevam de Souza" userId="b5660281-9870-4af8-b8fa-bccfe862bd76" providerId="ADAL" clId="{76DA4158-A3B4-0347-8603-D413E1A8F0E4}" dt="2021-10-24T15:17:26.729" v="693"/>
        <pc:sldMkLst>
          <pc:docMk/>
          <pc:sldMk cId="59328660" sldId="536"/>
        </pc:sldMkLst>
      </pc:sldChg>
      <pc:sldChg chg="add del">
        <pc:chgData name="Camila Pedroso Estevam de Souza" userId="b5660281-9870-4af8-b8fa-bccfe862bd76" providerId="ADAL" clId="{76DA4158-A3B4-0347-8603-D413E1A8F0E4}" dt="2021-10-24T15:23:12.997" v="727" actId="2696"/>
        <pc:sldMkLst>
          <pc:docMk/>
          <pc:sldMk cId="0" sldId="537"/>
        </pc:sldMkLst>
      </pc:sldChg>
      <pc:sldChg chg="modSp add mod modNotesTx">
        <pc:chgData name="Camila Pedroso Estevam de Souza" userId="b5660281-9870-4af8-b8fa-bccfe862bd76" providerId="ADAL" clId="{76DA4158-A3B4-0347-8603-D413E1A8F0E4}" dt="2021-10-24T16:21:55.101" v="1670" actId="20577"/>
        <pc:sldMkLst>
          <pc:docMk/>
          <pc:sldMk cId="638445022" sldId="537"/>
        </pc:sldMkLst>
        <pc:spChg chg="mod">
          <ac:chgData name="Camila Pedroso Estevam de Souza" userId="b5660281-9870-4af8-b8fa-bccfe862bd76" providerId="ADAL" clId="{76DA4158-A3B4-0347-8603-D413E1A8F0E4}" dt="2021-10-24T15:26:07.536" v="775" actId="255"/>
          <ac:spMkLst>
            <pc:docMk/>
            <pc:sldMk cId="638445022" sldId="537"/>
            <ac:spMk id="12292" creationId="{00000000-0000-0000-0000-000000000000}"/>
          </ac:spMkLst>
        </pc:spChg>
      </pc:sldChg>
      <pc:sldChg chg="add del">
        <pc:chgData name="Camila Pedroso Estevam de Souza" userId="b5660281-9870-4af8-b8fa-bccfe862bd76" providerId="ADAL" clId="{76DA4158-A3B4-0347-8603-D413E1A8F0E4}" dt="2021-10-24T15:31:48.880" v="842" actId="2696"/>
        <pc:sldMkLst>
          <pc:docMk/>
          <pc:sldMk cId="1378582115" sldId="538"/>
        </pc:sldMkLst>
      </pc:sldChg>
      <pc:sldChg chg="modSp add mod">
        <pc:chgData name="Camila Pedroso Estevam de Souza" userId="b5660281-9870-4af8-b8fa-bccfe862bd76" providerId="ADAL" clId="{76DA4158-A3B4-0347-8603-D413E1A8F0E4}" dt="2021-10-24T15:37:03.825" v="867" actId="20577"/>
        <pc:sldMkLst>
          <pc:docMk/>
          <pc:sldMk cId="1826691" sldId="539"/>
        </pc:sldMkLst>
        <pc:spChg chg="mod">
          <ac:chgData name="Camila Pedroso Estevam de Souza" userId="b5660281-9870-4af8-b8fa-bccfe862bd76" providerId="ADAL" clId="{76DA4158-A3B4-0347-8603-D413E1A8F0E4}" dt="2021-10-24T15:37:03.825" v="867" actId="20577"/>
          <ac:spMkLst>
            <pc:docMk/>
            <pc:sldMk cId="1826691" sldId="539"/>
            <ac:spMk id="23554" creationId="{00000000-0000-0000-0000-000000000000}"/>
          </ac:spMkLst>
        </pc:spChg>
      </pc:sldChg>
      <pc:sldChg chg="add">
        <pc:chgData name="Camila Pedroso Estevam de Souza" userId="b5660281-9870-4af8-b8fa-bccfe862bd76" providerId="ADAL" clId="{76DA4158-A3B4-0347-8603-D413E1A8F0E4}" dt="2021-10-24T15:46:01.804" v="924"/>
        <pc:sldMkLst>
          <pc:docMk/>
          <pc:sldMk cId="2133984844" sldId="540"/>
        </pc:sldMkLst>
      </pc:sldChg>
      <pc:sldChg chg="addSp modSp add mod">
        <pc:chgData name="Camila Pedroso Estevam de Souza" userId="b5660281-9870-4af8-b8fa-bccfe862bd76" providerId="ADAL" clId="{76DA4158-A3B4-0347-8603-D413E1A8F0E4}" dt="2021-10-24T15:47:41.919" v="943" actId="1076"/>
        <pc:sldMkLst>
          <pc:docMk/>
          <pc:sldMk cId="3409986158" sldId="541"/>
        </pc:sldMkLst>
        <pc:spChg chg="mod">
          <ac:chgData name="Camila Pedroso Estevam de Souza" userId="b5660281-9870-4af8-b8fa-bccfe862bd76" providerId="ADAL" clId="{76DA4158-A3B4-0347-8603-D413E1A8F0E4}" dt="2021-10-24T15:46:50.390" v="928" actId="1076"/>
          <ac:spMkLst>
            <pc:docMk/>
            <pc:sldMk cId="3409986158" sldId="541"/>
            <ac:spMk id="2" creationId="{7B29F8AF-016F-0342-9459-6731C0BC132C}"/>
          </ac:spMkLst>
        </pc:spChg>
        <pc:spChg chg="mod">
          <ac:chgData name="Camila Pedroso Estevam de Souza" userId="b5660281-9870-4af8-b8fa-bccfe862bd76" providerId="ADAL" clId="{76DA4158-A3B4-0347-8603-D413E1A8F0E4}" dt="2021-10-24T15:47:11.958" v="938" actId="1076"/>
          <ac:spMkLst>
            <pc:docMk/>
            <pc:sldMk cId="3409986158" sldId="541"/>
            <ac:spMk id="6" creationId="{00000000-0000-0000-0000-000000000000}"/>
          </ac:spMkLst>
        </pc:spChg>
        <pc:graphicFrameChg chg="mod">
          <ac:chgData name="Camila Pedroso Estevam de Souza" userId="b5660281-9870-4af8-b8fa-bccfe862bd76" providerId="ADAL" clId="{76DA4158-A3B4-0347-8603-D413E1A8F0E4}" dt="2021-10-24T15:46:50.390" v="928" actId="1076"/>
          <ac:graphicFrameMkLst>
            <pc:docMk/>
            <pc:sldMk cId="3409986158" sldId="541"/>
            <ac:graphicFrameMk id="17" creationId="{00000000-0000-0000-0000-000000000000}"/>
          </ac:graphicFrameMkLst>
        </pc:graphicFrameChg>
        <pc:cxnChg chg="add mod">
          <ac:chgData name="Camila Pedroso Estevam de Souza" userId="b5660281-9870-4af8-b8fa-bccfe862bd76" providerId="ADAL" clId="{76DA4158-A3B4-0347-8603-D413E1A8F0E4}" dt="2021-10-24T15:47:41.919" v="943" actId="1076"/>
          <ac:cxnSpMkLst>
            <pc:docMk/>
            <pc:sldMk cId="3409986158" sldId="541"/>
            <ac:cxnSpMk id="7" creationId="{3E846C14-86D6-0147-801C-C0632856AC95}"/>
          </ac:cxnSpMkLst>
        </pc:cxnChg>
        <pc:cxnChg chg="add mod">
          <ac:chgData name="Camila Pedroso Estevam de Souza" userId="b5660281-9870-4af8-b8fa-bccfe862bd76" providerId="ADAL" clId="{76DA4158-A3B4-0347-8603-D413E1A8F0E4}" dt="2021-10-24T15:47:40.248" v="942" actId="1076"/>
          <ac:cxnSpMkLst>
            <pc:docMk/>
            <pc:sldMk cId="3409986158" sldId="541"/>
            <ac:cxnSpMk id="8" creationId="{32522C09-E14C-E649-930D-83764360E597}"/>
          </ac:cxnSpMkLst>
        </pc:cxnChg>
      </pc:sldChg>
      <pc:sldChg chg="modSp add del mod">
        <pc:chgData name="Camila Pedroso Estevam de Souza" userId="b5660281-9870-4af8-b8fa-bccfe862bd76" providerId="ADAL" clId="{76DA4158-A3B4-0347-8603-D413E1A8F0E4}" dt="2021-10-24T16:08:21.286" v="1098" actId="2696"/>
        <pc:sldMkLst>
          <pc:docMk/>
          <pc:sldMk cId="4163537461" sldId="542"/>
        </pc:sldMkLst>
        <pc:spChg chg="mod">
          <ac:chgData name="Camila Pedroso Estevam de Souza" userId="b5660281-9870-4af8-b8fa-bccfe862bd76" providerId="ADAL" clId="{76DA4158-A3B4-0347-8603-D413E1A8F0E4}" dt="2021-10-24T15:48:21.312" v="950" actId="6549"/>
          <ac:spMkLst>
            <pc:docMk/>
            <pc:sldMk cId="4163537461" sldId="542"/>
            <ac:spMk id="24577" creationId="{00000000-0000-0000-0000-000000000000}"/>
          </ac:spMkLst>
        </pc:spChg>
      </pc:sldChg>
      <pc:sldChg chg="add del">
        <pc:chgData name="Camila Pedroso Estevam de Souza" userId="b5660281-9870-4af8-b8fa-bccfe862bd76" providerId="ADAL" clId="{76DA4158-A3B4-0347-8603-D413E1A8F0E4}" dt="2021-10-24T15:49:02.525" v="958" actId="2696"/>
        <pc:sldMkLst>
          <pc:docMk/>
          <pc:sldMk cId="3521624341" sldId="543"/>
        </pc:sldMkLst>
      </pc:sldChg>
      <pc:sldChg chg="addSp delSp modSp add mod">
        <pc:chgData name="Camila Pedroso Estevam de Souza" userId="b5660281-9870-4af8-b8fa-bccfe862bd76" providerId="ADAL" clId="{76DA4158-A3B4-0347-8603-D413E1A8F0E4}" dt="2021-10-24T15:52:55.725" v="982" actId="20577"/>
        <pc:sldMkLst>
          <pc:docMk/>
          <pc:sldMk cId="2827330687" sldId="544"/>
        </pc:sldMkLst>
        <pc:spChg chg="del">
          <ac:chgData name="Camila Pedroso Estevam de Souza" userId="b5660281-9870-4af8-b8fa-bccfe862bd76" providerId="ADAL" clId="{76DA4158-A3B4-0347-8603-D413E1A8F0E4}" dt="2021-10-24T15:48:53.722" v="955" actId="478"/>
          <ac:spMkLst>
            <pc:docMk/>
            <pc:sldMk cId="2827330687" sldId="544"/>
            <ac:spMk id="3" creationId="{B366BED6-0D20-1744-8F01-023F8855B58E}"/>
          </ac:spMkLst>
        </pc:spChg>
        <pc:spChg chg="add mod">
          <ac:chgData name="Camila Pedroso Estevam de Souza" userId="b5660281-9870-4af8-b8fa-bccfe862bd76" providerId="ADAL" clId="{76DA4158-A3B4-0347-8603-D413E1A8F0E4}" dt="2021-10-24T15:48:59.174" v="957" actId="1076"/>
          <ac:spMkLst>
            <pc:docMk/>
            <pc:sldMk cId="2827330687" sldId="544"/>
            <ac:spMk id="9" creationId="{22F99FD2-815B-5545-97BA-FCAF0F5EC899}"/>
          </ac:spMkLst>
        </pc:spChg>
        <pc:spChg chg="mod">
          <ac:chgData name="Camila Pedroso Estevam de Souza" userId="b5660281-9870-4af8-b8fa-bccfe862bd76" providerId="ADAL" clId="{76DA4158-A3B4-0347-8603-D413E1A8F0E4}" dt="2021-10-24T15:52:55.725" v="982" actId="20577"/>
          <ac:spMkLst>
            <pc:docMk/>
            <pc:sldMk cId="2827330687" sldId="544"/>
            <ac:spMk id="25601" creationId="{00000000-0000-0000-0000-000000000000}"/>
          </ac:spMkLst>
        </pc:spChg>
      </pc:sldChg>
      <pc:sldChg chg="add del">
        <pc:chgData name="Camila Pedroso Estevam de Souza" userId="b5660281-9870-4af8-b8fa-bccfe862bd76" providerId="ADAL" clId="{76DA4158-A3B4-0347-8603-D413E1A8F0E4}" dt="2021-10-24T15:49:10.287" v="963" actId="2696"/>
        <pc:sldMkLst>
          <pc:docMk/>
          <pc:sldMk cId="3195040839" sldId="545"/>
        </pc:sldMkLst>
      </pc:sldChg>
      <pc:sldChg chg="add del">
        <pc:chgData name="Camila Pedroso Estevam de Souza" userId="b5660281-9870-4af8-b8fa-bccfe862bd76" providerId="ADAL" clId="{76DA4158-A3B4-0347-8603-D413E1A8F0E4}" dt="2021-10-24T15:49:24.011" v="967" actId="2696"/>
        <pc:sldMkLst>
          <pc:docMk/>
          <pc:sldMk cId="0" sldId="546"/>
        </pc:sldMkLst>
      </pc:sldChg>
      <pc:sldChg chg="add del">
        <pc:chgData name="Camila Pedroso Estevam de Souza" userId="b5660281-9870-4af8-b8fa-bccfe862bd76" providerId="ADAL" clId="{76DA4158-A3B4-0347-8603-D413E1A8F0E4}" dt="2021-10-24T15:49:27.780" v="968" actId="2696"/>
        <pc:sldMkLst>
          <pc:docMk/>
          <pc:sldMk cId="0" sldId="547"/>
        </pc:sldMkLst>
      </pc:sldChg>
      <pc:sldChg chg="add">
        <pc:chgData name="Camila Pedroso Estevam de Souza" userId="b5660281-9870-4af8-b8fa-bccfe862bd76" providerId="ADAL" clId="{76DA4158-A3B4-0347-8603-D413E1A8F0E4}" dt="2021-10-24T15:46:01.804" v="924"/>
        <pc:sldMkLst>
          <pc:docMk/>
          <pc:sldMk cId="0" sldId="548"/>
        </pc:sldMkLst>
      </pc:sldChg>
      <pc:sldChg chg="add del">
        <pc:chgData name="Camila Pedroso Estevam de Souza" userId="b5660281-9870-4af8-b8fa-bccfe862bd76" providerId="ADAL" clId="{76DA4158-A3B4-0347-8603-D413E1A8F0E4}" dt="2021-10-24T16:21:22.708" v="1667" actId="2696"/>
        <pc:sldMkLst>
          <pc:docMk/>
          <pc:sldMk cId="0" sldId="549"/>
        </pc:sldMkLst>
      </pc:sldChg>
      <pc:sldChg chg="add del">
        <pc:chgData name="Camila Pedroso Estevam de Souza" userId="b5660281-9870-4af8-b8fa-bccfe862bd76" providerId="ADAL" clId="{76DA4158-A3B4-0347-8603-D413E1A8F0E4}" dt="2021-10-24T15:50:36.187" v="975" actId="2696"/>
        <pc:sldMkLst>
          <pc:docMk/>
          <pc:sldMk cId="0" sldId="550"/>
        </pc:sldMkLst>
      </pc:sldChg>
      <pc:sldChg chg="addSp delSp modSp add mod">
        <pc:chgData name="Camila Pedroso Estevam de Souza" userId="b5660281-9870-4af8-b8fa-bccfe862bd76" providerId="ADAL" clId="{76DA4158-A3B4-0347-8603-D413E1A8F0E4}" dt="2021-10-24T16:20:37.481" v="1666" actId="20577"/>
        <pc:sldMkLst>
          <pc:docMk/>
          <pc:sldMk cId="4006042727" sldId="550"/>
        </pc:sldMkLst>
        <pc:spChg chg="add mod">
          <ac:chgData name="Camila Pedroso Estevam de Souza" userId="b5660281-9870-4af8-b8fa-bccfe862bd76" providerId="ADAL" clId="{76DA4158-A3B4-0347-8603-D413E1A8F0E4}" dt="2021-10-24T16:19:12.938" v="1516" actId="20577"/>
          <ac:spMkLst>
            <pc:docMk/>
            <pc:sldMk cId="4006042727" sldId="550"/>
            <ac:spMk id="4" creationId="{810870CC-D3D2-CF48-A51A-355965223581}"/>
          </ac:spMkLst>
        </pc:spChg>
        <pc:spChg chg="mod">
          <ac:chgData name="Camila Pedroso Estevam de Souza" userId="b5660281-9870-4af8-b8fa-bccfe862bd76" providerId="ADAL" clId="{76DA4158-A3B4-0347-8603-D413E1A8F0E4}" dt="2021-10-24T16:12:23.484" v="1214" actId="1076"/>
          <ac:spMkLst>
            <pc:docMk/>
            <pc:sldMk cId="4006042727" sldId="550"/>
            <ac:spMk id="5" creationId="{470D3895-4057-BE4F-83BB-A79927371167}"/>
          </ac:spMkLst>
        </pc:spChg>
        <pc:spChg chg="del">
          <ac:chgData name="Camila Pedroso Estevam de Souza" userId="b5660281-9870-4af8-b8fa-bccfe862bd76" providerId="ADAL" clId="{76DA4158-A3B4-0347-8603-D413E1A8F0E4}" dt="2021-10-24T16:10:25.237" v="1112" actId="478"/>
          <ac:spMkLst>
            <pc:docMk/>
            <pc:sldMk cId="4006042727" sldId="550"/>
            <ac:spMk id="6" creationId="{81431B53-3AE6-3743-9598-5E5C8A52E270}"/>
          </ac:spMkLst>
        </pc:spChg>
        <pc:spChg chg="add mod">
          <ac:chgData name="Camila Pedroso Estevam de Souza" userId="b5660281-9870-4af8-b8fa-bccfe862bd76" providerId="ADAL" clId="{76DA4158-A3B4-0347-8603-D413E1A8F0E4}" dt="2021-10-24T16:18:46.827" v="1498" actId="1076"/>
          <ac:spMkLst>
            <pc:docMk/>
            <pc:sldMk cId="4006042727" sldId="550"/>
            <ac:spMk id="18" creationId="{93506923-3D92-5E4E-AB72-0DA347C690AD}"/>
          </ac:spMkLst>
        </pc:spChg>
        <pc:spChg chg="add del mod">
          <ac:chgData name="Camila Pedroso Estevam de Souza" userId="b5660281-9870-4af8-b8fa-bccfe862bd76" providerId="ADAL" clId="{76DA4158-A3B4-0347-8603-D413E1A8F0E4}" dt="2021-10-24T16:19:49.959" v="1521"/>
          <ac:spMkLst>
            <pc:docMk/>
            <pc:sldMk cId="4006042727" sldId="550"/>
            <ac:spMk id="21" creationId="{712CBC96-69DB-FD49-9C0B-F92CC1FCB503}"/>
          </ac:spMkLst>
        </pc:spChg>
        <pc:spChg chg="add mod">
          <ac:chgData name="Camila Pedroso Estevam de Souza" userId="b5660281-9870-4af8-b8fa-bccfe862bd76" providerId="ADAL" clId="{76DA4158-A3B4-0347-8603-D413E1A8F0E4}" dt="2021-10-24T16:20:37.481" v="1666" actId="20577"/>
          <ac:spMkLst>
            <pc:docMk/>
            <pc:sldMk cId="4006042727" sldId="550"/>
            <ac:spMk id="22" creationId="{8107CEFE-426D-2B49-8144-DBA688764595}"/>
          </ac:spMkLst>
        </pc:spChg>
        <pc:spChg chg="mod">
          <ac:chgData name="Camila Pedroso Estevam de Souza" userId="b5660281-9870-4af8-b8fa-bccfe862bd76" providerId="ADAL" clId="{76DA4158-A3B4-0347-8603-D413E1A8F0E4}" dt="2021-10-24T16:10:10.203" v="1110" actId="20577"/>
          <ac:spMkLst>
            <pc:docMk/>
            <pc:sldMk cId="4006042727" sldId="550"/>
            <ac:spMk id="23553" creationId="{00000000-0000-0000-0000-000000000000}"/>
          </ac:spMkLst>
        </pc:spChg>
        <pc:spChg chg="mod">
          <ac:chgData name="Camila Pedroso Estevam de Souza" userId="b5660281-9870-4af8-b8fa-bccfe862bd76" providerId="ADAL" clId="{76DA4158-A3B4-0347-8603-D413E1A8F0E4}" dt="2021-10-24T16:18:14.514" v="1493" actId="1076"/>
          <ac:spMkLst>
            <pc:docMk/>
            <pc:sldMk cId="4006042727" sldId="550"/>
            <ac:spMk id="23557" creationId="{00000000-0000-0000-0000-000000000000}"/>
          </ac:spMkLst>
        </pc:spChg>
        <pc:graphicFrameChg chg="del">
          <ac:chgData name="Camila Pedroso Estevam de Souza" userId="b5660281-9870-4af8-b8fa-bccfe862bd76" providerId="ADAL" clId="{76DA4158-A3B4-0347-8603-D413E1A8F0E4}" dt="2021-10-24T16:10:28.398" v="1113" actId="478"/>
          <ac:graphicFrameMkLst>
            <pc:docMk/>
            <pc:sldMk cId="4006042727" sldId="550"/>
            <ac:graphicFrameMk id="10" creationId="{66911FEB-6EC4-4A38-B8E7-6441C3BCA858}"/>
          </ac:graphicFrameMkLst>
        </pc:graphicFrameChg>
        <pc:cxnChg chg="add mod">
          <ac:chgData name="Camila Pedroso Estevam de Souza" userId="b5660281-9870-4af8-b8fa-bccfe862bd76" providerId="ADAL" clId="{76DA4158-A3B4-0347-8603-D413E1A8F0E4}" dt="2021-10-24T16:12:28.628" v="1215" actId="1076"/>
          <ac:cxnSpMkLst>
            <pc:docMk/>
            <pc:sldMk cId="4006042727" sldId="550"/>
            <ac:cxnSpMk id="3" creationId="{6B49182C-7D0F-CB44-B303-5168BBE36B4B}"/>
          </ac:cxnSpMkLst>
        </pc:cxnChg>
        <pc:cxnChg chg="add mod">
          <ac:chgData name="Camila Pedroso Estevam de Souza" userId="b5660281-9870-4af8-b8fa-bccfe862bd76" providerId="ADAL" clId="{76DA4158-A3B4-0347-8603-D413E1A8F0E4}" dt="2021-10-24T16:19:20.381" v="1518" actId="14100"/>
          <ac:cxnSpMkLst>
            <pc:docMk/>
            <pc:sldMk cId="4006042727" sldId="550"/>
            <ac:cxnSpMk id="11" creationId="{E63C6280-FC01-AB4C-B30C-8E65A17E0289}"/>
          </ac:cxnSpMkLst>
        </pc:cxnChg>
      </pc:sldChg>
      <pc:sldChg chg="add del">
        <pc:chgData name="Camila Pedroso Estevam de Souza" userId="b5660281-9870-4af8-b8fa-bccfe862bd76" providerId="ADAL" clId="{76DA4158-A3B4-0347-8603-D413E1A8F0E4}" dt="2021-10-24T15:50:37.299" v="976" actId="2696"/>
        <pc:sldMkLst>
          <pc:docMk/>
          <pc:sldMk cId="0" sldId="551"/>
        </pc:sldMkLst>
      </pc:sldChg>
      <pc:sldChg chg="add del">
        <pc:chgData name="Camila Pedroso Estevam de Souza" userId="b5660281-9870-4af8-b8fa-bccfe862bd76" providerId="ADAL" clId="{76DA4158-A3B4-0347-8603-D413E1A8F0E4}" dt="2021-10-24T16:14:23.732" v="1324"/>
        <pc:sldMkLst>
          <pc:docMk/>
          <pc:sldMk cId="1237638817" sldId="551"/>
        </pc:sldMkLst>
      </pc:sldChg>
      <pc:sldMasterChg chg="delSldLayout">
        <pc:chgData name="Camila Pedroso Estevam de Souza" userId="b5660281-9870-4af8-b8fa-bccfe862bd76" providerId="ADAL" clId="{76DA4158-A3B4-0347-8603-D413E1A8F0E4}" dt="2021-10-24T15:35:48.386" v="859" actId="2696"/>
        <pc:sldMasterMkLst>
          <pc:docMk/>
          <pc:sldMasterMk cId="0" sldId="2147484051"/>
        </pc:sldMasterMkLst>
        <pc:sldLayoutChg chg="del">
          <pc:chgData name="Camila Pedroso Estevam de Souza" userId="b5660281-9870-4af8-b8fa-bccfe862bd76" providerId="ADAL" clId="{76DA4158-A3B4-0347-8603-D413E1A8F0E4}" dt="2021-10-24T14:17:32.965" v="1" actId="2696"/>
          <pc:sldLayoutMkLst>
            <pc:docMk/>
            <pc:sldMasterMk cId="0" sldId="2147484051"/>
            <pc:sldLayoutMk cId="1148016475" sldId="2147484063"/>
          </pc:sldLayoutMkLst>
        </pc:sldLayoutChg>
        <pc:sldLayoutChg chg="del">
          <pc:chgData name="Camila Pedroso Estevam de Souza" userId="b5660281-9870-4af8-b8fa-bccfe862bd76" providerId="ADAL" clId="{76DA4158-A3B4-0347-8603-D413E1A8F0E4}" dt="2021-10-24T14:17:32.965" v="1" actId="2696"/>
          <pc:sldLayoutMkLst>
            <pc:docMk/>
            <pc:sldMasterMk cId="0" sldId="2147484051"/>
            <pc:sldLayoutMk cId="4195524144" sldId="2147484064"/>
          </pc:sldLayoutMkLst>
        </pc:sldLayoutChg>
        <pc:sldLayoutChg chg="del">
          <pc:chgData name="Camila Pedroso Estevam de Souza" userId="b5660281-9870-4af8-b8fa-bccfe862bd76" providerId="ADAL" clId="{76DA4158-A3B4-0347-8603-D413E1A8F0E4}" dt="2021-10-24T15:35:48.386" v="859" actId="2696"/>
          <pc:sldLayoutMkLst>
            <pc:docMk/>
            <pc:sldMasterMk cId="0" sldId="2147484051"/>
            <pc:sldLayoutMk cId="1019822280" sldId="2147484065"/>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dirty="0"/>
              <a:t>Percent of Students</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Sheet1!$D$2</c:f>
              <c:strCache>
                <c:ptCount val="1"/>
                <c:pt idx="0">
                  <c:v>Percentage of Students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AC63-6543-925F-F7E48C445E28}"/>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AC63-6543-925F-F7E48C445E28}"/>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AC63-6543-925F-F7E48C445E28}"/>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AC63-6543-925F-F7E48C445E28}"/>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AC63-6543-925F-F7E48C445E28}"/>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AC63-6543-925F-F7E48C445E28}"/>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AC63-6543-925F-F7E48C445E28}"/>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AC63-6543-925F-F7E48C445E28}"/>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AC63-6543-925F-F7E48C445E28}"/>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3-AC63-6543-925F-F7E48C445E28}"/>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AC63-6543-925F-F7E48C445E28}"/>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AC63-6543-925F-F7E48C445E28}"/>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5-AC63-6543-925F-F7E48C445E28}"/>
                </c:ext>
              </c:extLst>
            </c:dLbl>
            <c:dLbl>
              <c:idx val="3"/>
              <c:layout>
                <c:manualLayout>
                  <c:x val="5.6544660865250826E-2"/>
                  <c:y val="9.4667310624686387E-3"/>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4"/>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23737969007636972"/>
                      <c:h val="5.4183128795092524E-2"/>
                    </c:manualLayout>
                  </c15:layout>
                </c:ext>
                <c:ext xmlns:c16="http://schemas.microsoft.com/office/drawing/2014/chart" uri="{C3380CC4-5D6E-409C-BE32-E72D297353CC}">
                  <c16:uniqueId val="{00000007-AC63-6543-925F-F7E48C445E28}"/>
                </c:ext>
              </c:extLst>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9-AC63-6543-925F-F7E48C445E28}"/>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B-AC63-6543-925F-F7E48C445E28}"/>
                </c:ext>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D-AC63-6543-925F-F7E48C445E28}"/>
                </c:ext>
              </c:extLst>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F-AC63-6543-925F-F7E48C445E28}"/>
                </c:ext>
              </c:extLst>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1-AC63-6543-925F-F7E48C445E28}"/>
                </c:ext>
              </c:extLst>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3-AC63-6543-925F-F7E48C445E28}"/>
                </c:ext>
              </c:extLst>
            </c:dLbl>
            <c:spPr>
              <a:noFill/>
              <a:ln>
                <a:noFill/>
              </a:ln>
              <a:effectLst/>
            </c:spPr>
            <c:dLblPos val="outEnd"/>
            <c:showLegendKey val="0"/>
            <c:showVal val="0"/>
            <c:showCatName val="1"/>
            <c:showSerName val="0"/>
            <c:showPercent val="0"/>
            <c:showBubbleSize val="0"/>
            <c:showLeaderLines val="0"/>
            <c:extLst>
              <c:ext xmlns:c15="http://schemas.microsoft.com/office/drawing/2012/chart" uri="{CE6537A1-D6FC-4f65-9D91-7224C49458BB}"/>
            </c:extLst>
          </c:dLbls>
          <c:cat>
            <c:strRef>
              <c:f>Sheet1!$C$3:$C$12</c:f>
              <c:strCache>
                <c:ptCount val="10"/>
                <c:pt idx="0">
                  <c:v>Arts and humanities</c:v>
                </c:pt>
                <c:pt idx="1">
                  <c:v>Biological sciences</c:v>
                </c:pt>
                <c:pt idx="2">
                  <c:v>Business</c:v>
                </c:pt>
                <c:pt idx="3">
                  <c:v>Education</c:v>
                </c:pt>
                <c:pt idx="4">
                  <c:v>Engineering</c:v>
                </c:pt>
                <c:pt idx="5">
                  <c:v>Health professions</c:v>
                </c:pt>
                <c:pt idx="6">
                  <c:v>Math and computer science</c:v>
                </c:pt>
                <c:pt idx="7">
                  <c:v>Other majors and undeclared</c:v>
                </c:pt>
                <c:pt idx="8">
                  <c:v>Physical sciences</c:v>
                </c:pt>
                <c:pt idx="9">
                  <c:v>Social sciences</c:v>
                </c:pt>
              </c:strCache>
            </c:strRef>
          </c:cat>
          <c:val>
            <c:numRef>
              <c:f>Sheet1!$D$3:$D$12</c:f>
              <c:numCache>
                <c:formatCode>General</c:formatCode>
                <c:ptCount val="10"/>
                <c:pt idx="0">
                  <c:v>8.8000000000000007</c:v>
                </c:pt>
                <c:pt idx="1">
                  <c:v>15.5</c:v>
                </c:pt>
                <c:pt idx="2">
                  <c:v>13.8</c:v>
                </c:pt>
                <c:pt idx="3">
                  <c:v>4.4000000000000004</c:v>
                </c:pt>
                <c:pt idx="4">
                  <c:v>11.5</c:v>
                </c:pt>
                <c:pt idx="5">
                  <c:v>11.7</c:v>
                </c:pt>
                <c:pt idx="6">
                  <c:v>6.2</c:v>
                </c:pt>
                <c:pt idx="7">
                  <c:v>13.1</c:v>
                </c:pt>
                <c:pt idx="8">
                  <c:v>2.7</c:v>
                </c:pt>
                <c:pt idx="9">
                  <c:v>11</c:v>
                </c:pt>
              </c:numCache>
            </c:numRef>
          </c:val>
          <c:extLst>
            <c:ext xmlns:c16="http://schemas.microsoft.com/office/drawing/2014/chart" uri="{C3380CC4-5D6E-409C-BE32-E72D297353CC}">
              <c16:uniqueId val="{00000014-AC63-6543-925F-F7E48C445E28}"/>
            </c:ext>
          </c:extLst>
        </c:ser>
        <c:dLbls>
          <c:dLblPos val="outEnd"/>
          <c:showLegendKey val="0"/>
          <c:showVal val="0"/>
          <c:showCatName val="1"/>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Sheet1!$D$2</c:f>
              <c:strCache>
                <c:ptCount val="1"/>
                <c:pt idx="0">
                  <c:v>Percentage of Students</c:v>
                </c:pt>
              </c:strCache>
            </c:strRef>
          </c:tx>
          <c:spPr>
            <a:solidFill>
              <a:schemeClr val="accent1"/>
            </a:solidFill>
            <a:ln w="6350">
              <a:solidFill>
                <a:schemeClr val="tx1"/>
              </a:solidFill>
            </a:ln>
            <a:effectLst/>
          </c:spPr>
          <c:invertIfNegative val="0"/>
          <c:cat>
            <c:strRef>
              <c:f>Sheet1!$C$3:$C$12</c:f>
              <c:strCache>
                <c:ptCount val="10"/>
                <c:pt idx="0">
                  <c:v>Arts and humanities</c:v>
                </c:pt>
                <c:pt idx="1">
                  <c:v>Biological sciences</c:v>
                </c:pt>
                <c:pt idx="2">
                  <c:v>Business</c:v>
                </c:pt>
                <c:pt idx="3">
                  <c:v>Education</c:v>
                </c:pt>
                <c:pt idx="4">
                  <c:v>Engineering</c:v>
                </c:pt>
                <c:pt idx="5">
                  <c:v>Health professions</c:v>
                </c:pt>
                <c:pt idx="6">
                  <c:v>Math and computer science</c:v>
                </c:pt>
                <c:pt idx="7">
                  <c:v>Other majors and undeclared</c:v>
                </c:pt>
                <c:pt idx="8">
                  <c:v>Physical sciences</c:v>
                </c:pt>
                <c:pt idx="9">
                  <c:v>Social sciences</c:v>
                </c:pt>
              </c:strCache>
            </c:strRef>
          </c:cat>
          <c:val>
            <c:numRef>
              <c:f>Sheet1!$D$3:$D$12</c:f>
              <c:numCache>
                <c:formatCode>General</c:formatCode>
                <c:ptCount val="10"/>
                <c:pt idx="0">
                  <c:v>8.8000000000000007</c:v>
                </c:pt>
                <c:pt idx="1">
                  <c:v>15.5</c:v>
                </c:pt>
                <c:pt idx="2">
                  <c:v>13.8</c:v>
                </c:pt>
                <c:pt idx="3">
                  <c:v>4.4000000000000004</c:v>
                </c:pt>
                <c:pt idx="4">
                  <c:v>11.5</c:v>
                </c:pt>
                <c:pt idx="5">
                  <c:v>11.7</c:v>
                </c:pt>
                <c:pt idx="6">
                  <c:v>6.2</c:v>
                </c:pt>
                <c:pt idx="7">
                  <c:v>13.1</c:v>
                </c:pt>
                <c:pt idx="8">
                  <c:v>2.7</c:v>
                </c:pt>
                <c:pt idx="9">
                  <c:v>11</c:v>
                </c:pt>
              </c:numCache>
            </c:numRef>
          </c:val>
          <c:extLst>
            <c:ext xmlns:c16="http://schemas.microsoft.com/office/drawing/2014/chart" uri="{C3380CC4-5D6E-409C-BE32-E72D297353CC}">
              <c16:uniqueId val="{00000000-3FF9-8947-8768-574F58DEC91B}"/>
            </c:ext>
          </c:extLst>
        </c:ser>
        <c:dLbls>
          <c:showLegendKey val="0"/>
          <c:showVal val="0"/>
          <c:showCatName val="0"/>
          <c:showSerName val="0"/>
          <c:showPercent val="0"/>
          <c:showBubbleSize val="0"/>
        </c:dLbls>
        <c:gapWidth val="219"/>
        <c:overlap val="-27"/>
        <c:axId val="315580096"/>
        <c:axId val="315580488"/>
      </c:barChart>
      <c:catAx>
        <c:axId val="3155800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t>Field of Study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15580488"/>
        <c:crosses val="autoZero"/>
        <c:auto val="1"/>
        <c:lblAlgn val="ctr"/>
        <c:lblOffset val="100"/>
        <c:noMultiLvlLbl val="0"/>
      </c:catAx>
      <c:valAx>
        <c:axId val="315580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t>Percent of students who plan</a:t>
                </a:r>
                <a:r>
                  <a:rPr lang="en-US" sz="1200" b="1" baseline="0"/>
                  <a:t> to major</a:t>
                </a:r>
                <a:endParaRPr lang="en-US" sz="1200"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5580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Sheet1!$D$20</c:f>
              <c:strCache>
                <c:ptCount val="1"/>
                <c:pt idx="0">
                  <c:v>Percent of 12-34 Yos Who Have Listened to Each Brand</c:v>
                </c:pt>
              </c:strCache>
            </c:strRef>
          </c:tx>
          <c:spPr>
            <a:solidFill>
              <a:schemeClr val="accent1"/>
            </a:solidFill>
            <a:ln>
              <a:noFill/>
            </a:ln>
            <a:effectLst/>
          </c:spPr>
          <c:invertIfNegative val="0"/>
          <c:cat>
            <c:strRef>
              <c:f>Sheet1!$C$21:$C$27</c:f>
              <c:strCache>
                <c:ptCount val="7"/>
                <c:pt idx="0">
                  <c:v>Spotify</c:v>
                </c:pt>
                <c:pt idx="1">
                  <c:v>Pandora</c:v>
                </c:pt>
                <c:pt idx="2">
                  <c:v>SoundCloud</c:v>
                </c:pt>
                <c:pt idx="3">
                  <c:v>Apple Music</c:v>
                </c:pt>
                <c:pt idx="4">
                  <c:v>iHeartRadio</c:v>
                </c:pt>
                <c:pt idx="5">
                  <c:v>Amazon Music</c:v>
                </c:pt>
                <c:pt idx="6">
                  <c:v>Google Play All Access</c:v>
                </c:pt>
              </c:strCache>
            </c:strRef>
          </c:cat>
          <c:val>
            <c:numRef>
              <c:f>Sheet1!$D$21:$D$27</c:f>
              <c:numCache>
                <c:formatCode>General</c:formatCode>
                <c:ptCount val="7"/>
                <c:pt idx="0">
                  <c:v>46</c:v>
                </c:pt>
                <c:pt idx="1">
                  <c:v>36</c:v>
                </c:pt>
                <c:pt idx="2">
                  <c:v>23</c:v>
                </c:pt>
                <c:pt idx="3">
                  <c:v>20</c:v>
                </c:pt>
                <c:pt idx="4">
                  <c:v>14</c:v>
                </c:pt>
                <c:pt idx="5">
                  <c:v>10</c:v>
                </c:pt>
                <c:pt idx="6">
                  <c:v>8</c:v>
                </c:pt>
              </c:numCache>
            </c:numRef>
          </c:val>
          <c:extLst>
            <c:ext xmlns:c16="http://schemas.microsoft.com/office/drawing/2014/chart" uri="{C3380CC4-5D6E-409C-BE32-E72D297353CC}">
              <c16:uniqueId val="{00000000-B0B3-DF44-BE21-94348BBC1FB9}"/>
            </c:ext>
          </c:extLst>
        </c:ser>
        <c:dLbls>
          <c:showLegendKey val="0"/>
          <c:showVal val="0"/>
          <c:showCatName val="0"/>
          <c:showSerName val="0"/>
          <c:showPercent val="0"/>
          <c:showBubbleSize val="0"/>
        </c:dLbls>
        <c:gapWidth val="219"/>
        <c:overlap val="-27"/>
        <c:axId val="315586368"/>
        <c:axId val="315602440"/>
      </c:barChart>
      <c:catAx>
        <c:axId val="3155863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Audio Brand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315602440"/>
        <c:crosses val="autoZero"/>
        <c:auto val="1"/>
        <c:lblAlgn val="ctr"/>
        <c:lblOffset val="100"/>
        <c:noMultiLvlLbl val="0"/>
      </c:catAx>
      <c:valAx>
        <c:axId val="315602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900" b="1" i="0" baseline="0" dirty="0">
                    <a:effectLst/>
                  </a:rPr>
                  <a:t>Percent of 12-34 YO’s Who Have Listened to Each Brand</a:t>
                </a:r>
                <a:endParaRPr lang="en-US" sz="900" b="1" dirty="0">
                  <a:effectLst/>
                </a:endParaRPr>
              </a:p>
            </c:rich>
          </c:tx>
          <c:layout>
            <c:manualLayout>
              <c:xMode val="edge"/>
              <c:yMode val="edge"/>
              <c:x val="2.1156107054268358E-2"/>
              <c:y val="7.466545375009942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5586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D8B5C72A-7EE3-455A-95E1-A79A80A99B89}" type="datetime1">
              <a:rPr lang="en-US"/>
              <a:pPr/>
              <a:t>10/24/21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7005B84-EFC2-4FBC-92CC-9968AC703331}" type="slidenum">
              <a:rPr lang="en-US"/>
              <a:pPr/>
              <a:t>‹#›</a:t>
            </a:fld>
            <a:endParaRPr lang="en-US"/>
          </a:p>
        </p:txBody>
      </p:sp>
    </p:spTree>
    <p:extLst>
      <p:ext uri="{BB962C8B-B14F-4D97-AF65-F5344CB8AC3E}">
        <p14:creationId xmlns:p14="http://schemas.microsoft.com/office/powerpoint/2010/main" val="205320723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02C7C7-E8DC-4B94-A3DB-4F829F3CE7B5}" type="slidenum">
              <a:rPr lang="en-US" smtClean="0"/>
              <a:pPr/>
              <a:t>3</a:t>
            </a:fld>
            <a:endParaRPr lang="en-US"/>
          </a:p>
        </p:txBody>
      </p:sp>
    </p:spTree>
    <p:extLst>
      <p:ext uri="{BB962C8B-B14F-4D97-AF65-F5344CB8AC3E}">
        <p14:creationId xmlns:p14="http://schemas.microsoft.com/office/powerpoint/2010/main" val="2838433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05B84-EFC2-4FBC-92CC-9968AC703331}" type="slidenum">
              <a:rPr lang="en-US" smtClean="0"/>
              <a:pPr/>
              <a:t>51</a:t>
            </a:fld>
            <a:endParaRPr lang="en-US"/>
          </a:p>
        </p:txBody>
      </p:sp>
    </p:spTree>
    <p:extLst>
      <p:ext uri="{BB962C8B-B14F-4D97-AF65-F5344CB8AC3E}">
        <p14:creationId xmlns:p14="http://schemas.microsoft.com/office/powerpoint/2010/main" val="3907037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005B84-EFC2-4FBC-92CC-9968AC703331}" type="slidenum">
              <a:rPr lang="en-US" smtClean="0"/>
              <a:pPr/>
              <a:t>52</a:t>
            </a:fld>
            <a:endParaRPr lang="en-US"/>
          </a:p>
        </p:txBody>
      </p:sp>
    </p:spTree>
    <p:extLst>
      <p:ext uri="{BB962C8B-B14F-4D97-AF65-F5344CB8AC3E}">
        <p14:creationId xmlns:p14="http://schemas.microsoft.com/office/powerpoint/2010/main" val="701305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005B84-EFC2-4FBC-92CC-9968AC703331}" type="slidenum">
              <a:rPr lang="en-US" smtClean="0"/>
              <a:pPr/>
              <a:t>53</a:t>
            </a:fld>
            <a:endParaRPr lang="en-US"/>
          </a:p>
        </p:txBody>
      </p:sp>
    </p:spTree>
    <p:extLst>
      <p:ext uri="{BB962C8B-B14F-4D97-AF65-F5344CB8AC3E}">
        <p14:creationId xmlns:p14="http://schemas.microsoft.com/office/powerpoint/2010/main" val="346541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05B84-EFC2-4FBC-92CC-9968AC703331}" type="slidenum">
              <a:rPr lang="en-US" smtClean="0"/>
              <a:pPr/>
              <a:t>57</a:t>
            </a:fld>
            <a:endParaRPr lang="en-US"/>
          </a:p>
        </p:txBody>
      </p:sp>
    </p:spTree>
    <p:extLst>
      <p:ext uri="{BB962C8B-B14F-4D97-AF65-F5344CB8AC3E}">
        <p14:creationId xmlns:p14="http://schemas.microsoft.com/office/powerpoint/2010/main" val="4150392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05B84-EFC2-4FBC-92CC-9968AC703331}" type="slidenum">
              <a:rPr lang="en-US" smtClean="0"/>
              <a:pPr/>
              <a:t>58</a:t>
            </a:fld>
            <a:endParaRPr lang="en-US"/>
          </a:p>
        </p:txBody>
      </p:sp>
    </p:spTree>
    <p:extLst>
      <p:ext uri="{BB962C8B-B14F-4D97-AF65-F5344CB8AC3E}">
        <p14:creationId xmlns:p14="http://schemas.microsoft.com/office/powerpoint/2010/main" val="166209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a:latin typeface="Calibri" pitchFamily="34" charset="0"/>
              </a:rPr>
              <a:t>Basic Practice of Statistics - 3rd Edition</a:t>
            </a:r>
          </a:p>
        </p:txBody>
      </p:sp>
      <p:sp>
        <p:nvSpPr>
          <p:cNvPr id="38915"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a:latin typeface="Calibri" pitchFamily="34" charset="0"/>
              </a:rPr>
              <a:t>Chapter 5</a:t>
            </a:r>
          </a:p>
        </p:txBody>
      </p:sp>
      <p:sp>
        <p:nvSpPr>
          <p:cNvPr id="3891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2D598B7-A691-4148-AE93-E80F3AFBFA15}" type="slidenum">
              <a:rPr lang="en-US" smtClean="0">
                <a:latin typeface="Calibri" pitchFamily="34" charset="0"/>
              </a:rPr>
              <a:pPr eaLnBrk="1" hangingPunct="1"/>
              <a:t>60</a:t>
            </a:fld>
            <a:endParaRPr lang="en-US">
              <a:latin typeface="Calibri" pitchFamily="34" charset="0"/>
            </a:endParaRPr>
          </a:p>
        </p:txBody>
      </p:sp>
      <p:sp>
        <p:nvSpPr>
          <p:cNvPr id="38917" name="Rectangle 2"/>
          <p:cNvSpPr>
            <a:spLocks noGrp="1" noRot="1" noChangeAspect="1" noChangeArrowheads="1" noTextEdit="1"/>
          </p:cNvSpPr>
          <p:nvPr>
            <p:ph type="sldImg"/>
          </p:nvPr>
        </p:nvSpPr>
        <p:spPr bwMode="auto">
          <a:xfrm>
            <a:off x="1150938" y="690563"/>
            <a:ext cx="4556125" cy="34178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Tree>
    <p:extLst>
      <p:ext uri="{BB962C8B-B14F-4D97-AF65-F5344CB8AC3E}">
        <p14:creationId xmlns:p14="http://schemas.microsoft.com/office/powerpoint/2010/main" val="1297796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a:latin typeface="Calibri" pitchFamily="34" charset="0"/>
              </a:rPr>
              <a:t>Basic Practice of Statistics - 3rd Edition</a:t>
            </a:r>
          </a:p>
        </p:txBody>
      </p:sp>
      <p:sp>
        <p:nvSpPr>
          <p:cNvPr id="39939"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a:latin typeface="Calibri" pitchFamily="34" charset="0"/>
              </a:rPr>
              <a:t>Chapter 5</a:t>
            </a:r>
          </a:p>
        </p:txBody>
      </p:sp>
      <p:sp>
        <p:nvSpPr>
          <p:cNvPr id="3994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A4BBBB6-D191-4793-99A6-7028175BA248}" type="slidenum">
              <a:rPr lang="en-US" smtClean="0">
                <a:latin typeface="Calibri" pitchFamily="34" charset="0"/>
              </a:rPr>
              <a:pPr eaLnBrk="1" hangingPunct="1"/>
              <a:t>61</a:t>
            </a:fld>
            <a:endParaRPr lang="en-US">
              <a:latin typeface="Calibri" pitchFamily="34" charset="0"/>
            </a:endParaRPr>
          </a:p>
        </p:txBody>
      </p:sp>
      <p:sp>
        <p:nvSpPr>
          <p:cNvPr id="39941" name="Rectangle 2"/>
          <p:cNvSpPr>
            <a:spLocks noGrp="1" noRot="1" noChangeAspect="1" noChangeArrowheads="1" noTextEdit="1"/>
          </p:cNvSpPr>
          <p:nvPr>
            <p:ph type="sldImg"/>
          </p:nvPr>
        </p:nvSpPr>
        <p:spPr bwMode="auto">
          <a:xfrm>
            <a:off x="1150938" y="690563"/>
            <a:ext cx="4556125" cy="34178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Tree>
    <p:extLst>
      <p:ext uri="{BB962C8B-B14F-4D97-AF65-F5344CB8AC3E}">
        <p14:creationId xmlns:p14="http://schemas.microsoft.com/office/powerpoint/2010/main" val="208764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02C7C7-E8DC-4B94-A3DB-4F829F3CE7B5}" type="slidenum">
              <a:rPr lang="en-US" smtClean="0"/>
              <a:pPr/>
              <a:t>5</a:t>
            </a:fld>
            <a:endParaRPr lang="en-US"/>
          </a:p>
        </p:txBody>
      </p:sp>
    </p:spTree>
    <p:extLst>
      <p:ext uri="{BB962C8B-B14F-4D97-AF65-F5344CB8AC3E}">
        <p14:creationId xmlns:p14="http://schemas.microsoft.com/office/powerpoint/2010/main" val="954470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Basic Practice of Statistics - 3rd Edition</a:t>
            </a:r>
          </a:p>
        </p:txBody>
      </p:sp>
      <p:sp>
        <p:nvSpPr>
          <p:cNvPr id="34818"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Chapter 5</a:t>
            </a:r>
          </a:p>
        </p:txBody>
      </p:sp>
      <p:sp>
        <p:nvSpPr>
          <p:cNvPr id="3481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D02D9E9-5F32-4CF1-AC18-A358EEFE0EB2}" type="slidenum">
              <a:rPr lang="en-US" sz="1200">
                <a:latin typeface="Calibri" pitchFamily="34" charset="0"/>
              </a:rPr>
              <a:pPr eaLnBrk="1" hangingPunct="1"/>
              <a:t>12</a:t>
            </a:fld>
            <a:endParaRPr lang="en-US" sz="1200">
              <a:latin typeface="Calibri" pitchFamily="34" charset="0"/>
            </a:endParaRPr>
          </a:p>
        </p:txBody>
      </p:sp>
      <p:sp>
        <p:nvSpPr>
          <p:cNvPr id="34820" name="Rectangle 2"/>
          <p:cNvSpPr>
            <a:spLocks noGrp="1" noRot="1" noChangeAspect="1" noChangeArrowheads="1" noTextEdit="1"/>
          </p:cNvSpPr>
          <p:nvPr>
            <p:ph type="sldImg"/>
          </p:nvPr>
        </p:nvSpPr>
        <p:spPr bwMode="auto">
          <a:xfrm>
            <a:off x="1150938" y="690563"/>
            <a:ext cx="4556125" cy="34178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Tree>
    <p:extLst>
      <p:ext uri="{BB962C8B-B14F-4D97-AF65-F5344CB8AC3E}">
        <p14:creationId xmlns:p14="http://schemas.microsoft.com/office/powerpoint/2010/main" val="3884360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*Material marked with an asterisk (*) is optional</a:t>
            </a:r>
          </a:p>
        </p:txBody>
      </p:sp>
      <p:sp>
        <p:nvSpPr>
          <p:cNvPr id="4" name="Slide Number Placeholder 3"/>
          <p:cNvSpPr>
            <a:spLocks noGrp="1"/>
          </p:cNvSpPr>
          <p:nvPr>
            <p:ph type="sldNum" sz="quarter" idx="10"/>
          </p:nvPr>
        </p:nvSpPr>
        <p:spPr/>
        <p:txBody>
          <a:bodyPr/>
          <a:lstStyle/>
          <a:p>
            <a:fld id="{77005B84-EFC2-4FBC-92CC-9968AC703331}" type="slidenum">
              <a:rPr lang="en-US" smtClean="0"/>
              <a:pPr/>
              <a:t>24</a:t>
            </a:fld>
            <a:endParaRPr lang="en-US"/>
          </a:p>
        </p:txBody>
      </p:sp>
    </p:spTree>
    <p:extLst>
      <p:ext uri="{BB962C8B-B14F-4D97-AF65-F5344CB8AC3E}">
        <p14:creationId xmlns:p14="http://schemas.microsoft.com/office/powerpoint/2010/main" val="1604055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005B84-EFC2-4FBC-92CC-9968AC703331}" type="slidenum">
              <a:rPr lang="en-US" smtClean="0"/>
              <a:pPr/>
              <a:t>33</a:t>
            </a:fld>
            <a:endParaRPr lang="en-US"/>
          </a:p>
        </p:txBody>
      </p:sp>
    </p:spTree>
    <p:extLst>
      <p:ext uri="{BB962C8B-B14F-4D97-AF65-F5344CB8AC3E}">
        <p14:creationId xmlns:p14="http://schemas.microsoft.com/office/powerpoint/2010/main" val="46888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05B84-EFC2-4FBC-92CC-9968AC703331}" type="slidenum">
              <a:rPr lang="en-US" smtClean="0"/>
              <a:pPr/>
              <a:t>34</a:t>
            </a:fld>
            <a:endParaRPr lang="en-US"/>
          </a:p>
        </p:txBody>
      </p:sp>
    </p:spTree>
    <p:extLst>
      <p:ext uri="{BB962C8B-B14F-4D97-AF65-F5344CB8AC3E}">
        <p14:creationId xmlns:p14="http://schemas.microsoft.com/office/powerpoint/2010/main" val="1516491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Basic Practice of Statistics - 3rd Edition</a:t>
            </a:r>
          </a:p>
        </p:txBody>
      </p:sp>
      <p:sp>
        <p:nvSpPr>
          <p:cNvPr id="35842"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Chapter 5</a:t>
            </a:r>
          </a:p>
        </p:txBody>
      </p:sp>
      <p:sp>
        <p:nvSpPr>
          <p:cNvPr id="3584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70BB6C2E-CAFC-40DB-894B-1C6727F4C906}" type="slidenum">
              <a:rPr lang="en-US" sz="1200">
                <a:latin typeface="Calibri" pitchFamily="34" charset="0"/>
              </a:rPr>
              <a:pPr eaLnBrk="1" hangingPunct="1"/>
              <a:t>42</a:t>
            </a:fld>
            <a:endParaRPr lang="en-US" sz="1200">
              <a:latin typeface="Calibri" pitchFamily="34" charset="0"/>
            </a:endParaRPr>
          </a:p>
        </p:txBody>
      </p:sp>
      <p:sp>
        <p:nvSpPr>
          <p:cNvPr id="35844" name="Rectangle 2"/>
          <p:cNvSpPr>
            <a:spLocks noGrp="1" noRot="1" noChangeAspect="1" noChangeArrowheads="1" noTextEdit="1"/>
          </p:cNvSpPr>
          <p:nvPr>
            <p:ph type="sldImg"/>
          </p:nvPr>
        </p:nvSpPr>
        <p:spPr bwMode="auto">
          <a:xfrm>
            <a:off x="1150938" y="690563"/>
            <a:ext cx="4556125" cy="34178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Tree>
    <p:extLst>
      <p:ext uri="{BB962C8B-B14F-4D97-AF65-F5344CB8AC3E}">
        <p14:creationId xmlns:p14="http://schemas.microsoft.com/office/powerpoint/2010/main" val="99151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Basic Practice of Statistics - 3rd Edition</a:t>
            </a:r>
          </a:p>
        </p:txBody>
      </p:sp>
      <p:sp>
        <p:nvSpPr>
          <p:cNvPr id="37890"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Chapter 5</a:t>
            </a:r>
          </a:p>
        </p:txBody>
      </p:sp>
      <p:sp>
        <p:nvSpPr>
          <p:cNvPr id="3789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FFBE3D9-A79D-45F1-9F80-6EDA0FD5AC44}" type="slidenum">
              <a:rPr lang="en-US" sz="1200">
                <a:latin typeface="Calibri" pitchFamily="34" charset="0"/>
              </a:rPr>
              <a:pPr eaLnBrk="1" hangingPunct="1"/>
              <a:t>43</a:t>
            </a:fld>
            <a:endParaRPr lang="en-US" sz="1200">
              <a:latin typeface="Calibri" pitchFamily="34" charset="0"/>
            </a:endParaRPr>
          </a:p>
        </p:txBody>
      </p:sp>
      <p:sp>
        <p:nvSpPr>
          <p:cNvPr id="37892" name="Rectangle 2"/>
          <p:cNvSpPr>
            <a:spLocks noGrp="1" noRot="1" noChangeAspect="1" noChangeArrowheads="1" noTextEdit="1"/>
          </p:cNvSpPr>
          <p:nvPr>
            <p:ph type="sldImg"/>
          </p:nvPr>
        </p:nvSpPr>
        <p:spPr bwMode="auto">
          <a:xfrm>
            <a:off x="1150938" y="690563"/>
            <a:ext cx="4556125" cy="34178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Tree>
    <p:extLst>
      <p:ext uri="{BB962C8B-B14F-4D97-AF65-F5344CB8AC3E}">
        <p14:creationId xmlns:p14="http://schemas.microsoft.com/office/powerpoint/2010/main" val="2878876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Basic Practice of Statistics - 3rd Edition</a:t>
            </a:r>
          </a:p>
        </p:txBody>
      </p:sp>
      <p:sp>
        <p:nvSpPr>
          <p:cNvPr id="39938"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Chapter 5</a:t>
            </a:r>
          </a:p>
        </p:txBody>
      </p:sp>
      <p:sp>
        <p:nvSpPr>
          <p:cNvPr id="3993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FA7F7D18-D822-4291-BD46-4149A464EBAD}" type="slidenum">
              <a:rPr lang="en-US" sz="1200">
                <a:latin typeface="Calibri" pitchFamily="34" charset="0"/>
              </a:rPr>
              <a:pPr eaLnBrk="1" hangingPunct="1"/>
              <a:t>44</a:t>
            </a:fld>
            <a:endParaRPr lang="en-US" sz="1200">
              <a:latin typeface="Calibri" pitchFamily="34" charset="0"/>
            </a:endParaRPr>
          </a:p>
        </p:txBody>
      </p:sp>
      <p:sp>
        <p:nvSpPr>
          <p:cNvPr id="39940" name="Rectangle 2"/>
          <p:cNvSpPr>
            <a:spLocks noGrp="1" noRot="1" noChangeAspect="1" noChangeArrowheads="1" noTextEdit="1"/>
          </p:cNvSpPr>
          <p:nvPr>
            <p:ph type="sldImg"/>
          </p:nvPr>
        </p:nvSpPr>
        <p:spPr bwMode="auto">
          <a:xfrm>
            <a:off x="1150938" y="690563"/>
            <a:ext cx="4556125" cy="34178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Tree>
    <p:extLst>
      <p:ext uri="{BB962C8B-B14F-4D97-AF65-F5344CB8AC3E}">
        <p14:creationId xmlns:p14="http://schemas.microsoft.com/office/powerpoint/2010/main" val="4132549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0EB15F9-2BCE-451B-BB17-D0391CC474C1}" type="datetime1">
              <a:rPr lang="en-US" smtClean="0"/>
              <a:t>10/24/21</a:t>
            </a:fld>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fld id="{7750E41B-DC42-417E-A0B7-C87892EBBF6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88198D8-A872-4FC0-9AB3-3CCC5CB0686C}" type="datetime1">
              <a:rPr lang="en-US" smtClean="0"/>
              <a:t>10/24/21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BC1030A-EB1B-42D9-B220-F99C6FD47E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5C5F04-4DC4-44E6-ADB6-FCC52D8CABF5}" type="datetime1">
              <a:rPr lang="en-US" smtClean="0"/>
              <a:t>10/24/21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3306013-A07E-4B62-B6E9-BA87B56EB29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450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6715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fld id="{FE061B07-3FBB-40EA-9D43-19F43E2004EA}" type="datetime1">
              <a:rPr lang="en-US" smtClean="0"/>
              <a:pPr>
                <a:defRPr/>
              </a:pPr>
              <a:t>10/24/21</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95379468-59F8-46A1-A571-C9BAB19CCA1B}" type="slidenum">
              <a:rPr lang="en-US"/>
              <a:pPr/>
              <a:t>‹#›</a:t>
            </a:fld>
            <a:endParaRPr lang="en-US"/>
          </a:p>
        </p:txBody>
      </p:sp>
    </p:spTree>
    <p:extLst>
      <p:ext uri="{BB962C8B-B14F-4D97-AF65-F5344CB8AC3E}">
        <p14:creationId xmlns:p14="http://schemas.microsoft.com/office/powerpoint/2010/main" val="141706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fld id="{F2892513-7E16-4227-98E4-696708C6F00B}" type="datetime1">
              <a:rPr lang="en-US" smtClean="0"/>
              <a:pPr>
                <a:defRPr/>
              </a:pPr>
              <a:t>10/24/21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D426BD72-E59D-45C8-8D74-766085EC6C9D}" type="slidenum">
              <a:rPr lang="en-US"/>
              <a:pPr/>
              <a:t>‹#›</a:t>
            </a:fld>
            <a:endParaRPr lang="en-US"/>
          </a:p>
        </p:txBody>
      </p:sp>
    </p:spTree>
    <p:extLst>
      <p:ext uri="{BB962C8B-B14F-4D97-AF65-F5344CB8AC3E}">
        <p14:creationId xmlns:p14="http://schemas.microsoft.com/office/powerpoint/2010/main" val="189362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3F4E254-6163-4638-9193-F81BC4D7E64C}" type="datetime1">
              <a:rPr lang="en-US" smtClean="0"/>
              <a:t>10/24/21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B9E36B2-B467-4880-AB23-8F1A06B4F20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771F4E2-1F0E-4AD4-89E2-C48C7895F428}" type="datetime1">
              <a:rPr lang="en-US" smtClean="0"/>
              <a:t>10/24/21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D7284A2-600D-45DC-90E1-4B77835C7B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50004F8-E8F0-4098-B767-441E9DCC0DC8}" type="datetime1">
              <a:rPr lang="en-US" smtClean="0"/>
              <a:t>10/24/21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07EBC45-FA2A-4F7D-9726-107463EE86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42CA7DF-1E62-4829-85FD-B0C459583C45}" type="datetime1">
              <a:rPr lang="en-US" smtClean="0"/>
              <a:t>10/24/21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F0EC9DC8-80F5-4DB1-8B11-0234F6F87F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707A595-C941-4251-BE0D-69413295E621}" type="datetime1">
              <a:rPr lang="en-US" smtClean="0"/>
              <a:t>10/24/21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A8BFC0E0-2D67-4F09-9805-E820004D83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72F32-2793-4A47-BEC1-16DF6754424A}" type="datetime1">
              <a:rPr lang="en-US" smtClean="0"/>
              <a:t>10/24/21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C4782F01-9F1B-4D00-8A3D-B52C881BB6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13601E6-91A4-4D59-B77F-3E7FFCD6F739}" type="datetime1">
              <a:rPr lang="en-US" smtClean="0"/>
              <a:t>10/24/21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FAA9381-81E4-45CA-81DC-B46CB546C9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09E7330-7653-43D0-AA99-586A02847DE0}" type="datetime1">
              <a:rPr lang="en-US" smtClean="0"/>
              <a:t>10/24/21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CF2A003-8710-4CD4-8110-33E468165A8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4AA95F5-E20D-4D12-AEF2-1917E1540C13}" type="datetime1">
              <a:rPr lang="en-US" smtClean="0"/>
              <a:t>10/24/21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C8D743-E708-45B6-8E91-6185BD036C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 id="2147484064" r:id="rId13"/>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9.xml.rels><?xml version="1.0" encoding="UTF-8" standalone="yes"?>
<Relationships xmlns="http://schemas.openxmlformats.org/package/2006/relationships"><Relationship Id="rId3"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9.PNG"/><Relationship Id="rId7"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2.xml"/><Relationship Id="rId9" Type="http://schemas.openxmlformats.org/officeDocument/2006/relationships/image" Target="NUL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hyperlink" Target="https://jigsaw.macmillanlearning.com/books/9781319383961/epub/OEBPS/xhtml/moo_9781319383954_ch04_07.xhtml?create=true#Moo_9781319383954_ch04fig06"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0.png"/><Relationship Id="rId4" Type="http://schemas.openxmlformats.org/officeDocument/2006/relationships/image" Target="../media/image17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6.emf"/><Relationship Id="rId7" Type="http://schemas.openxmlformats.org/officeDocument/2006/relationships/image" Target="../media/image3.emf"/><Relationship Id="rId12"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5.emf"/><Relationship Id="rId5" Type="http://schemas.openxmlformats.org/officeDocument/2006/relationships/image" Target="../media/image8.emf"/><Relationship Id="rId10" Type="http://schemas.openxmlformats.org/officeDocument/2006/relationships/oleObject" Target="../embeddings/oleObject3.bin"/><Relationship Id="rId4" Type="http://schemas.openxmlformats.org/officeDocument/2006/relationships/image" Target="../media/image7.emf"/><Relationship Id="rId9"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a:xfrm>
            <a:off x="685800" y="2514600"/>
            <a:ext cx="7772400" cy="914400"/>
          </a:xfrm>
        </p:spPr>
        <p:txBody>
          <a:bodyPr>
            <a:normAutofit/>
          </a:bodyPr>
          <a:lstStyle/>
          <a:p>
            <a:pPr eaLnBrk="1" hangingPunct="1"/>
            <a:r>
              <a:rPr lang="en-US" dirty="0">
                <a:latin typeface="Gill Sans" charset="0"/>
                <a:ea typeface="ＭＳ Ｐゴシック" pitchFamily="34" charset="-128"/>
              </a:rPr>
              <a:t>Review for midterm exam</a:t>
            </a:r>
          </a:p>
        </p:txBody>
      </p:sp>
    </p:spTree>
    <p:extLst>
      <p:ext uri="{BB962C8B-B14F-4D97-AF65-F5344CB8AC3E}">
        <p14:creationId xmlns:p14="http://schemas.microsoft.com/office/powerpoint/2010/main" val="3527034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0EAD5556-4388-1F42-958D-4BC346E21355}"/>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fld id="{ABA499EA-7194-7A4F-B415-B227C5B088B3}" type="slidenum">
              <a:rPr lang="en-US" altLang="en-US" sz="1400"/>
              <a:pPr>
                <a:spcBef>
                  <a:spcPct val="0"/>
                </a:spcBef>
                <a:buFontTx/>
                <a:buNone/>
              </a:pPr>
              <a:t>10</a:t>
            </a:fld>
            <a:endParaRPr lang="en-US" altLang="en-US" sz="1400"/>
          </a:p>
        </p:txBody>
      </p:sp>
      <p:sp>
        <p:nvSpPr>
          <p:cNvPr id="8" name="Rectangle 7">
            <a:extLst>
              <a:ext uri="{FF2B5EF4-FFF2-40B4-BE49-F238E27FC236}">
                <a16:creationId xmlns:a16="http://schemas.microsoft.com/office/drawing/2014/main" id="{57EFA94C-5E31-4447-8511-0BD8EC48AF48}"/>
              </a:ext>
            </a:extLst>
          </p:cNvPr>
          <p:cNvSpPr/>
          <p:nvPr/>
        </p:nvSpPr>
        <p:spPr>
          <a:xfrm>
            <a:off x="457200" y="1947863"/>
            <a:ext cx="8128000" cy="1785104"/>
          </a:xfrm>
          <a:prstGeom prst="rect">
            <a:avLst/>
          </a:prstGeom>
        </p:spPr>
        <p:txBody>
          <a:bodyPr>
            <a:spAutoFit/>
          </a:bodyPr>
          <a:lstStyle/>
          <a:p>
            <a:pPr eaLnBrk="1" hangingPunct="1">
              <a:defRPr/>
            </a:pPr>
            <a:r>
              <a:rPr lang="en-US" sz="2200" dirty="0">
                <a:latin typeface="Times New Roman" charset="0"/>
                <a:ea typeface="ＭＳ Ｐゴシック" charset="0"/>
              </a:rPr>
              <a:t>5.3, 5.6, 5.3, 5.0, 5.5, 5.9, 5.9, 3.3, 5.0, 3.4, 5.0, 3.4, 4.6, 6.9, 6.0</a:t>
            </a:r>
          </a:p>
          <a:p>
            <a:pPr eaLnBrk="1" hangingPunct="1">
              <a:defRPr/>
            </a:pPr>
            <a:endParaRPr lang="en-US" sz="2200" dirty="0">
              <a:latin typeface="Times New Roman" charset="0"/>
              <a:ea typeface="ＭＳ Ｐゴシック" charset="0"/>
            </a:endParaRPr>
          </a:p>
          <a:p>
            <a:pPr marL="342900" indent="-342900" eaLnBrk="1" hangingPunct="1">
              <a:buFont typeface="Arial"/>
              <a:buChar char="•"/>
              <a:defRPr/>
            </a:pPr>
            <a:r>
              <a:rPr lang="en-US" sz="2200" dirty="0">
                <a:latin typeface="Times New Roman" charset="0"/>
                <a:ea typeface="ＭＳ Ｐゴシック" charset="0"/>
              </a:rPr>
              <a:t>Stems are the non-decimals, leaves are decimals and ordered </a:t>
            </a:r>
          </a:p>
          <a:p>
            <a:pPr eaLnBrk="1" hangingPunct="1">
              <a:defRPr/>
            </a:pPr>
            <a:endParaRPr lang="en-US" sz="2200" dirty="0">
              <a:latin typeface="Times New Roman" charset="0"/>
              <a:ea typeface="ＭＳ Ｐゴシック" charset="0"/>
            </a:endParaRPr>
          </a:p>
          <a:p>
            <a:pPr eaLnBrk="1" hangingPunct="1">
              <a:defRPr/>
            </a:pPr>
            <a:r>
              <a:rPr lang="en-US" sz="2200" dirty="0">
                <a:solidFill>
                  <a:srgbClr val="0000FF"/>
                </a:solidFill>
                <a:latin typeface="Times New Roman" charset="0"/>
                <a:ea typeface="ＭＳ Ｐゴシック" charset="0"/>
              </a:rPr>
              <a:t>3.3, 3.4, 3.4, 4.6, 5.0, 5.0, 5.0, 5.3, 5.3, 5.5, 5.6, 5.9, 5.9, 6.0, 6.9</a:t>
            </a:r>
          </a:p>
        </p:txBody>
      </p:sp>
      <p:sp>
        <p:nvSpPr>
          <p:cNvPr id="6" name="Rectangle 8">
            <a:extLst>
              <a:ext uri="{FF2B5EF4-FFF2-40B4-BE49-F238E27FC236}">
                <a16:creationId xmlns:a16="http://schemas.microsoft.com/office/drawing/2014/main" id="{E33EC17F-8434-D04E-BEA6-5006193493C3}"/>
              </a:ext>
            </a:extLst>
          </p:cNvPr>
          <p:cNvSpPr>
            <a:spLocks noChangeArrowheads="1"/>
          </p:cNvSpPr>
          <p:nvPr/>
        </p:nvSpPr>
        <p:spPr bwMode="auto">
          <a:xfrm>
            <a:off x="2319338" y="4354513"/>
            <a:ext cx="4572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dirty="0"/>
              <a:t> </a:t>
            </a:r>
            <a:r>
              <a:rPr lang="en-US" altLang="en-US" sz="2400" b="1" dirty="0">
                <a:solidFill>
                  <a:srgbClr val="0000FF"/>
                </a:solidFill>
              </a:rPr>
              <a:t> 3 | 344</a:t>
            </a:r>
          </a:p>
          <a:p>
            <a:pPr eaLnBrk="1" hangingPunct="1">
              <a:spcBef>
                <a:spcPct val="0"/>
              </a:spcBef>
              <a:buFontTx/>
              <a:buNone/>
            </a:pPr>
            <a:r>
              <a:rPr lang="en-US" altLang="en-US" sz="2400" b="1" dirty="0">
                <a:solidFill>
                  <a:srgbClr val="0000FF"/>
                </a:solidFill>
              </a:rPr>
              <a:t>  4 | 6</a:t>
            </a:r>
          </a:p>
          <a:p>
            <a:pPr eaLnBrk="1" hangingPunct="1">
              <a:spcBef>
                <a:spcPct val="0"/>
              </a:spcBef>
              <a:buFontTx/>
              <a:buNone/>
            </a:pPr>
            <a:r>
              <a:rPr lang="en-US" altLang="en-US" sz="2400" b="1" dirty="0">
                <a:solidFill>
                  <a:srgbClr val="0000FF"/>
                </a:solidFill>
              </a:rPr>
              <a:t>  5 | 000335699</a:t>
            </a:r>
          </a:p>
          <a:p>
            <a:pPr eaLnBrk="1" hangingPunct="1">
              <a:spcBef>
                <a:spcPct val="0"/>
              </a:spcBef>
              <a:buFontTx/>
              <a:buNone/>
            </a:pPr>
            <a:r>
              <a:rPr lang="en-US" altLang="en-US" sz="2400" b="1" dirty="0">
                <a:solidFill>
                  <a:srgbClr val="0000FF"/>
                </a:solidFill>
              </a:rPr>
              <a:t>  6 | 09</a:t>
            </a:r>
          </a:p>
        </p:txBody>
      </p:sp>
      <p:sp>
        <p:nvSpPr>
          <p:cNvPr id="7" name="Rectangle 6">
            <a:extLst>
              <a:ext uri="{FF2B5EF4-FFF2-40B4-BE49-F238E27FC236}">
                <a16:creationId xmlns:a16="http://schemas.microsoft.com/office/drawing/2014/main" id="{4240AD20-BB66-2143-9DC3-E75D478470B4}"/>
              </a:ext>
            </a:extLst>
          </p:cNvPr>
          <p:cNvSpPr>
            <a:spLocks noGrp="1" noChangeArrowheads="1"/>
          </p:cNvSpPr>
          <p:nvPr>
            <p:ph type="title"/>
          </p:nvPr>
        </p:nvSpPr>
        <p:spPr>
          <a:xfrm>
            <a:off x="425449" y="712270"/>
            <a:ext cx="8293101" cy="685578"/>
          </a:xfrm>
        </p:spPr>
        <p:txBody>
          <a:bodyPr>
            <a:noAutofit/>
          </a:bodyPr>
          <a:lstStyle/>
          <a:p>
            <a:r>
              <a:rPr lang="en-US" sz="3600" dirty="0">
                <a:solidFill>
                  <a:srgbClr val="153B65"/>
                </a:solidFill>
                <a:latin typeface="Gill Sans" charset="0"/>
                <a:ea typeface="ＭＳ Ｐゴシック" pitchFamily="34" charset="-128"/>
              </a:rPr>
              <a:t>Stemplots (Stem-and-Leaf Plots)</a:t>
            </a:r>
          </a:p>
        </p:txBody>
      </p:sp>
      <p:sp>
        <p:nvSpPr>
          <p:cNvPr id="2" name="TextBox 1">
            <a:extLst>
              <a:ext uri="{FF2B5EF4-FFF2-40B4-BE49-F238E27FC236}">
                <a16:creationId xmlns:a16="http://schemas.microsoft.com/office/drawing/2014/main" id="{E40A7A0A-3924-D642-8E54-AE0D88E8B853}"/>
              </a:ext>
            </a:extLst>
          </p:cNvPr>
          <p:cNvSpPr txBox="1"/>
          <p:nvPr/>
        </p:nvSpPr>
        <p:spPr>
          <a:xfrm>
            <a:off x="342322" y="1536277"/>
            <a:ext cx="1468672" cy="400110"/>
          </a:xfrm>
          <a:prstGeom prst="rect">
            <a:avLst/>
          </a:prstGeom>
          <a:noFill/>
        </p:spPr>
        <p:txBody>
          <a:bodyPr wrap="none" rtlCol="0">
            <a:spAutoFit/>
          </a:bodyPr>
          <a:lstStyle/>
          <a:p>
            <a:pPr>
              <a:spcAft>
                <a:spcPts val="1200"/>
              </a:spcAft>
            </a:pPr>
            <a:r>
              <a:rPr lang="en-US" sz="2000" dirty="0">
                <a:cs typeface="Arial" pitchFamily="34" charset="0"/>
              </a:rPr>
              <a:t>EXAMPLE:</a:t>
            </a:r>
          </a:p>
        </p:txBody>
      </p:sp>
    </p:spTree>
    <p:extLst>
      <p:ext uri="{BB962C8B-B14F-4D97-AF65-F5344CB8AC3E}">
        <p14:creationId xmlns:p14="http://schemas.microsoft.com/office/powerpoint/2010/main" val="1813234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609600" y="712269"/>
            <a:ext cx="8390469" cy="664414"/>
          </a:xfrm>
        </p:spPr>
        <p:txBody>
          <a:bodyPr>
            <a:noAutofit/>
          </a:bodyPr>
          <a:lstStyle/>
          <a:p>
            <a:pPr eaLnBrk="1" hangingPunct="1"/>
            <a:r>
              <a:rPr lang="en-US" sz="3600" dirty="0">
                <a:solidFill>
                  <a:srgbClr val="153B65"/>
                </a:solidFill>
                <a:latin typeface="Gill Sans" charset="0"/>
                <a:ea typeface="ＭＳ Ｐゴシック" pitchFamily="34" charset="-128"/>
              </a:rPr>
              <a:t>Stemplots (Stem-and-Leaf Plots)</a:t>
            </a:r>
          </a:p>
        </p:txBody>
      </p:sp>
      <p:sp>
        <p:nvSpPr>
          <p:cNvPr id="10" name="Rectangle 3"/>
          <p:cNvSpPr>
            <a:spLocks noGrp="1" noChangeArrowheads="1"/>
          </p:cNvSpPr>
          <p:nvPr>
            <p:ph idx="1"/>
          </p:nvPr>
        </p:nvSpPr>
        <p:spPr>
          <a:xfrm>
            <a:off x="609600" y="1565287"/>
            <a:ext cx="8390467" cy="2280971"/>
          </a:xfrm>
        </p:spPr>
        <p:txBody>
          <a:bodyPr>
            <a:normAutofit/>
          </a:bodyPr>
          <a:lstStyle/>
          <a:p>
            <a:pPr>
              <a:spcAft>
                <a:spcPts val="1200"/>
              </a:spcAft>
            </a:pPr>
            <a:r>
              <a:rPr lang="en-US" sz="2400" i="1" dirty="0">
                <a:latin typeface="Arial" pitchFamily="34" charset="0"/>
                <a:ea typeface="ＭＳ Ｐゴシック" pitchFamily="34" charset="-128"/>
                <a:cs typeface="Arial" pitchFamily="34" charset="0"/>
              </a:rPr>
              <a:t>If there are very few stems</a:t>
            </a:r>
            <a:r>
              <a:rPr lang="en-US" sz="2400" dirty="0">
                <a:latin typeface="Arial" pitchFamily="34" charset="0"/>
                <a:ea typeface="ＭＳ Ｐゴシック" pitchFamily="34" charset="-128"/>
                <a:cs typeface="Arial" pitchFamily="34" charset="0"/>
              </a:rPr>
              <a:t> (that is, when the data cover only a very small range of values), then we may want to create more stems by splitting the original stems.</a:t>
            </a:r>
          </a:p>
          <a:p>
            <a:pPr>
              <a:spcAft>
                <a:spcPts val="1200"/>
              </a:spcAft>
            </a:pPr>
            <a:r>
              <a:rPr lang="en-US" sz="2400" dirty="0">
                <a:latin typeface="Arial" pitchFamily="34" charset="0"/>
                <a:ea typeface="ＭＳ Ｐゴシック" pitchFamily="34" charset="-128"/>
                <a:cs typeface="Arial" pitchFamily="34" charset="0"/>
              </a:rPr>
              <a:t>EXAMPLE:</a:t>
            </a:r>
          </a:p>
        </p:txBody>
      </p:sp>
      <p:sp>
        <p:nvSpPr>
          <p:cNvPr id="11" name="Rectangle 8">
            <a:extLst>
              <a:ext uri="{FF2B5EF4-FFF2-40B4-BE49-F238E27FC236}">
                <a16:creationId xmlns:a16="http://schemas.microsoft.com/office/drawing/2014/main" id="{2B1EF8BF-B8C3-3C4C-B754-34AB76F2FDF7}"/>
              </a:ext>
            </a:extLst>
          </p:cNvPr>
          <p:cNvSpPr>
            <a:spLocks noChangeArrowheads="1"/>
          </p:cNvSpPr>
          <p:nvPr/>
        </p:nvSpPr>
        <p:spPr bwMode="auto">
          <a:xfrm>
            <a:off x="2286000" y="3576906"/>
            <a:ext cx="4572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dirty="0"/>
              <a:t> </a:t>
            </a:r>
            <a:r>
              <a:rPr lang="en-US" altLang="en-US" sz="2400" b="1" dirty="0">
                <a:solidFill>
                  <a:srgbClr val="0000FF"/>
                </a:solidFill>
              </a:rPr>
              <a:t> 3 | 344  </a:t>
            </a:r>
            <a:r>
              <a:rPr lang="en-US" altLang="en-US" sz="2400" b="1" dirty="0">
                <a:solidFill>
                  <a:srgbClr val="0000FF"/>
                </a:solidFill>
                <a:sym typeface="Wingdings" pitchFamily="2" charset="2"/>
              </a:rPr>
              <a:t> decimals 0 to 4</a:t>
            </a:r>
            <a:endParaRPr lang="en-US" altLang="en-US" sz="2400" b="1" dirty="0">
              <a:solidFill>
                <a:srgbClr val="0000FF"/>
              </a:solidFill>
            </a:endParaRPr>
          </a:p>
          <a:p>
            <a:pPr>
              <a:spcBef>
                <a:spcPct val="0"/>
              </a:spcBef>
              <a:buNone/>
            </a:pPr>
            <a:r>
              <a:rPr lang="en-US" altLang="en-US" sz="2400" b="1" dirty="0">
                <a:solidFill>
                  <a:srgbClr val="0000FF"/>
                </a:solidFill>
              </a:rPr>
              <a:t>  3 |         </a:t>
            </a:r>
            <a:r>
              <a:rPr lang="en-US" altLang="en-US" sz="2400" b="1" dirty="0">
                <a:solidFill>
                  <a:srgbClr val="0000FF"/>
                </a:solidFill>
                <a:sym typeface="Wingdings" pitchFamily="2" charset="2"/>
              </a:rPr>
              <a:t> decimals 5 to 9</a:t>
            </a:r>
          </a:p>
          <a:p>
            <a:pPr>
              <a:spcBef>
                <a:spcPct val="0"/>
              </a:spcBef>
              <a:buNone/>
            </a:pPr>
            <a:r>
              <a:rPr lang="en-US" altLang="en-US" sz="2400" b="1" dirty="0">
                <a:solidFill>
                  <a:srgbClr val="0000FF"/>
                </a:solidFill>
              </a:rPr>
              <a:t>  4 | </a:t>
            </a:r>
          </a:p>
          <a:p>
            <a:pPr eaLnBrk="1" hangingPunct="1">
              <a:spcBef>
                <a:spcPct val="0"/>
              </a:spcBef>
              <a:buFontTx/>
              <a:buNone/>
            </a:pPr>
            <a:r>
              <a:rPr lang="en-US" altLang="en-US" sz="2400" b="1" dirty="0">
                <a:solidFill>
                  <a:srgbClr val="0000FF"/>
                </a:solidFill>
              </a:rPr>
              <a:t>  4 | 6</a:t>
            </a:r>
          </a:p>
          <a:p>
            <a:pPr eaLnBrk="1" hangingPunct="1">
              <a:spcBef>
                <a:spcPct val="0"/>
              </a:spcBef>
              <a:buFontTx/>
              <a:buNone/>
            </a:pPr>
            <a:r>
              <a:rPr lang="en-US" altLang="en-US" sz="2400" b="1" dirty="0">
                <a:solidFill>
                  <a:srgbClr val="0000FF"/>
                </a:solidFill>
              </a:rPr>
              <a:t>  5 | 00033</a:t>
            </a:r>
          </a:p>
          <a:p>
            <a:pPr eaLnBrk="1" hangingPunct="1">
              <a:spcBef>
                <a:spcPct val="0"/>
              </a:spcBef>
              <a:buFontTx/>
              <a:buNone/>
            </a:pPr>
            <a:r>
              <a:rPr lang="en-US" altLang="en-US" sz="2400" b="1" dirty="0">
                <a:solidFill>
                  <a:srgbClr val="0000FF"/>
                </a:solidFill>
              </a:rPr>
              <a:t>  5 | 5699</a:t>
            </a:r>
          </a:p>
          <a:p>
            <a:pPr eaLnBrk="1" hangingPunct="1">
              <a:spcBef>
                <a:spcPct val="0"/>
              </a:spcBef>
              <a:buFontTx/>
              <a:buNone/>
            </a:pPr>
            <a:r>
              <a:rPr lang="en-US" altLang="en-US" sz="2400" b="1" dirty="0">
                <a:solidFill>
                  <a:srgbClr val="0000FF"/>
                </a:solidFill>
              </a:rPr>
              <a:t>  6 | 0</a:t>
            </a:r>
          </a:p>
          <a:p>
            <a:pPr eaLnBrk="1" hangingPunct="1">
              <a:spcBef>
                <a:spcPct val="0"/>
              </a:spcBef>
              <a:buFontTx/>
              <a:buNone/>
            </a:pPr>
            <a:r>
              <a:rPr lang="en-US" altLang="en-US" sz="2400" b="1" dirty="0">
                <a:solidFill>
                  <a:srgbClr val="0000FF"/>
                </a:solidFill>
              </a:rPr>
              <a:t>  6 | 9</a:t>
            </a:r>
          </a:p>
        </p:txBody>
      </p:sp>
      <p:sp>
        <p:nvSpPr>
          <p:cNvPr id="3" name="TextBox 2">
            <a:extLst>
              <a:ext uri="{FF2B5EF4-FFF2-40B4-BE49-F238E27FC236}">
                <a16:creationId xmlns:a16="http://schemas.microsoft.com/office/drawing/2014/main" id="{CD0BAEA3-80DA-D147-9EB5-F8B4C4C083A9}"/>
              </a:ext>
            </a:extLst>
          </p:cNvPr>
          <p:cNvSpPr txBox="1"/>
          <p:nvPr/>
        </p:nvSpPr>
        <p:spPr>
          <a:xfrm>
            <a:off x="2608117" y="2930575"/>
            <a:ext cx="6128601" cy="646331"/>
          </a:xfrm>
          <a:prstGeom prst="rect">
            <a:avLst/>
          </a:prstGeom>
          <a:noFill/>
        </p:spPr>
        <p:txBody>
          <a:bodyPr wrap="none" rtlCol="0">
            <a:spAutoFit/>
          </a:bodyPr>
          <a:lstStyle/>
          <a:p>
            <a:r>
              <a:rPr lang="en-US" dirty="0">
                <a:solidFill>
                  <a:srgbClr val="0000FF"/>
                </a:solidFill>
                <a:latin typeface="Times New Roman" charset="0"/>
                <a:ea typeface="ＭＳ Ｐゴシック" charset="0"/>
              </a:rPr>
              <a:t>3.3, 3.4, 3.4, 4.6, 5.0, 5.0, 5.0, 5.3, 5.3, 5.5, 5.6, 5.9, 5.9, 6.0, 6.9</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4419" y="0"/>
            <a:ext cx="8229600" cy="1368796"/>
          </a:xfrm>
        </p:spPr>
        <p:txBody>
          <a:bodyPr>
            <a:normAutofit fontScale="90000"/>
          </a:bodyPr>
          <a:lstStyle/>
          <a:p>
            <a:br>
              <a:rPr lang="en-US" sz="5400" dirty="0">
                <a:solidFill>
                  <a:srgbClr val="153B65"/>
                </a:solidFill>
                <a:latin typeface="Gill Sans" charset="0"/>
              </a:rPr>
            </a:br>
            <a:br>
              <a:rPr lang="en-US" sz="5400" dirty="0">
                <a:solidFill>
                  <a:srgbClr val="153B65"/>
                </a:solidFill>
                <a:latin typeface="Gill Sans" charset="0"/>
              </a:rPr>
            </a:br>
            <a:br>
              <a:rPr lang="en-US" sz="5400" dirty="0">
                <a:solidFill>
                  <a:srgbClr val="153B65"/>
                </a:solidFill>
                <a:latin typeface="Gill Sans" charset="0"/>
              </a:rPr>
            </a:br>
            <a:br>
              <a:rPr lang="en-US" sz="5400" dirty="0">
                <a:solidFill>
                  <a:srgbClr val="153B65"/>
                </a:solidFill>
                <a:latin typeface="Gill Sans" charset="0"/>
              </a:rPr>
            </a:br>
            <a:br>
              <a:rPr lang="en-US" sz="5400" dirty="0">
                <a:solidFill>
                  <a:srgbClr val="153B65"/>
                </a:solidFill>
                <a:latin typeface="Gill Sans" charset="0"/>
              </a:rPr>
            </a:br>
            <a:r>
              <a:rPr lang="en-US" sz="5400" dirty="0">
                <a:solidFill>
                  <a:srgbClr val="153B65"/>
                </a:solidFill>
                <a:latin typeface="Gill Sans" charset="0"/>
              </a:rPr>
              <a:t>Time Plots</a:t>
            </a:r>
            <a:endParaRPr lang="en-US" dirty="0">
              <a:solidFill>
                <a:srgbClr val="153B65"/>
              </a:solidFill>
            </a:endParaRPr>
          </a:p>
        </p:txBody>
      </p:sp>
      <p:pic>
        <p:nvPicPr>
          <p:cNvPr id="4" name="Picture 3" descr="A graph plots mean daily gauge height in feet on the vertical axis, ranging from 4.0 to 9.5 in increments of 0.5, versus year on the horizontal axis, ranging from 2000 to 2019 in increments of 1 year. The plot rises and falls regularly across the graph with maximums and minimums at approximately the same time each year, though the values of each maximum and minimum vary between years. By time, the approximate heights in inches are as follows. 2000 mid, 6.9. 2000 late, 8.3. 2001 mid, 5.3. 2001 late, 8.7. 2002 mid, 6.5. 2002 late, 8.3. 2003 mid, 7.2. 2003 late, 8.5. 2004 mid, 6.6. 2004 late, 8.1. 2005 mid, 6.8. 2005 late, 8.7. 2006 mid, 6.3. 2006 late, 7.8. 2007 mid, 5.7. 2007 late, 7.6. 2008 early, 6.3. 2008 early, 7.0. 2008 mid, 6.3. 2008 late, 8.5. 2009 mid, 5.4. 2009 late, 8.3. 2010 mid, 7.5. 2010 late, 8.0. 2011 mid, 4.2. 2011 late, 8.0. 2012 early, 6.5. 2013, 8.7. 2013 mid, 6.8. 2014 mid, 8.5. 2014 late, 7.9. 2015 mid, 7.8. 2015 late, 5.8. 2016 mid, 8.5. 2016 late, 7.4. 2017 mid, 6.0. 2017, late, 9.4. 2018 mid, 6.7. 2018 late, 8.6. 2019 mid, 7.0. 2019 late, 8.0. Water levels are at their lowest values on June 14 and June 15, 2011. Water levels are at their highest value on October 29, 2017. All values estimated.">
            <a:extLst>
              <a:ext uri="{FF2B5EF4-FFF2-40B4-BE49-F238E27FC236}">
                <a16:creationId xmlns:a16="http://schemas.microsoft.com/office/drawing/2014/main" id="{7F9BEDF8-8F45-D94C-92F1-1AD317FDA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915" y="2178724"/>
            <a:ext cx="6896164" cy="4460333"/>
          </a:xfrm>
          <a:prstGeom prst="rect">
            <a:avLst/>
          </a:prstGeom>
        </p:spPr>
      </p:pic>
      <p:sp>
        <p:nvSpPr>
          <p:cNvPr id="5" name="TextBox 4">
            <a:extLst>
              <a:ext uri="{FF2B5EF4-FFF2-40B4-BE49-F238E27FC236}">
                <a16:creationId xmlns:a16="http://schemas.microsoft.com/office/drawing/2014/main" id="{EC94E227-77E7-0E46-A730-6C3FAF4DE9B6}"/>
              </a:ext>
            </a:extLst>
          </p:cNvPr>
          <p:cNvSpPr txBox="1"/>
          <p:nvPr/>
        </p:nvSpPr>
        <p:spPr>
          <a:xfrm>
            <a:off x="1982803" y="1529664"/>
            <a:ext cx="5178391" cy="646331"/>
          </a:xfrm>
          <a:prstGeom prst="rect">
            <a:avLst/>
          </a:prstGeom>
          <a:noFill/>
        </p:spPr>
        <p:txBody>
          <a:bodyPr wrap="square" rtlCol="0">
            <a:spAutoFit/>
          </a:bodyPr>
          <a:lstStyle/>
          <a:p>
            <a:pPr algn="ctr"/>
            <a:r>
              <a:rPr lang="en-US" dirty="0"/>
              <a:t>Time Plot of Average Gauge Height,</a:t>
            </a:r>
          </a:p>
          <a:p>
            <a:pPr algn="ctr"/>
            <a:r>
              <a:rPr lang="en-US" dirty="0"/>
              <a:t>Everglades National Park Monitoring Station</a:t>
            </a:r>
          </a:p>
        </p:txBody>
      </p:sp>
    </p:spTree>
    <p:extLst>
      <p:ext uri="{BB962C8B-B14F-4D97-AF65-F5344CB8AC3E}">
        <p14:creationId xmlns:p14="http://schemas.microsoft.com/office/powerpoint/2010/main" val="1715273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6"/>
          <p:cNvSpPr>
            <a:spLocks noGrp="1" noChangeArrowheads="1"/>
          </p:cNvSpPr>
          <p:nvPr>
            <p:ph type="title"/>
          </p:nvPr>
        </p:nvSpPr>
        <p:spPr>
          <a:xfrm>
            <a:off x="607201" y="582584"/>
            <a:ext cx="7917674" cy="914400"/>
          </a:xfrm>
        </p:spPr>
        <p:txBody>
          <a:bodyPr/>
          <a:lstStyle/>
          <a:p>
            <a:pPr eaLnBrk="1" hangingPunct="1"/>
            <a:r>
              <a:rPr lang="en-US" dirty="0">
                <a:solidFill>
                  <a:srgbClr val="133459"/>
                </a:solidFill>
                <a:latin typeface="Gill Sans" charset="0"/>
                <a:ea typeface="ＭＳ Ｐゴシック" pitchFamily="34" charset="-128"/>
              </a:rPr>
              <a:t>In Chapter 2 we cover …</a:t>
            </a:r>
          </a:p>
        </p:txBody>
      </p:sp>
      <p:sp>
        <p:nvSpPr>
          <p:cNvPr id="18435" name="Rectangle 3"/>
          <p:cNvSpPr>
            <a:spLocks noGrp="1" noChangeArrowheads="1"/>
          </p:cNvSpPr>
          <p:nvPr>
            <p:ph idx="1"/>
          </p:nvPr>
        </p:nvSpPr>
        <p:spPr>
          <a:xfrm>
            <a:off x="609600" y="1615353"/>
            <a:ext cx="8302625" cy="5157981"/>
          </a:xfrm>
        </p:spPr>
        <p:txBody>
          <a:bodyPr>
            <a:noAutofit/>
          </a:bodyPr>
          <a:lstStyle/>
          <a:p>
            <a:pPr>
              <a:spcBef>
                <a:spcPts val="1200"/>
              </a:spcBef>
            </a:pPr>
            <a:r>
              <a:rPr lang="en-US" sz="2400" dirty="0">
                <a:latin typeface="Arial" pitchFamily="34" charset="0"/>
                <a:ea typeface="ＭＳ Ｐゴシック" pitchFamily="34" charset="-128"/>
                <a:cs typeface="Arial" pitchFamily="34" charset="0"/>
              </a:rPr>
              <a:t>Measuring center: the mean</a:t>
            </a:r>
          </a:p>
          <a:p>
            <a:pPr>
              <a:spcBef>
                <a:spcPts val="1200"/>
              </a:spcBef>
            </a:pPr>
            <a:r>
              <a:rPr lang="en-US" sz="2400" dirty="0">
                <a:latin typeface="Arial" pitchFamily="34" charset="0"/>
                <a:ea typeface="ＭＳ Ｐゴシック" pitchFamily="34" charset="-128"/>
                <a:cs typeface="Arial" pitchFamily="34" charset="0"/>
              </a:rPr>
              <a:t>Measuring center: the median</a:t>
            </a:r>
          </a:p>
          <a:p>
            <a:pPr>
              <a:spcBef>
                <a:spcPts val="1200"/>
              </a:spcBef>
            </a:pPr>
            <a:r>
              <a:rPr lang="en-US" sz="2400" dirty="0">
                <a:latin typeface="Arial" pitchFamily="34" charset="0"/>
                <a:ea typeface="ＭＳ Ｐゴシック" pitchFamily="34" charset="-128"/>
                <a:cs typeface="Arial" pitchFamily="34" charset="0"/>
              </a:rPr>
              <a:t>Comparing the mean and the median</a:t>
            </a:r>
          </a:p>
          <a:p>
            <a:pPr>
              <a:spcBef>
                <a:spcPts val="1200"/>
              </a:spcBef>
            </a:pPr>
            <a:r>
              <a:rPr lang="en-US" sz="2400" dirty="0">
                <a:latin typeface="Arial" pitchFamily="34" charset="0"/>
                <a:ea typeface="ＭＳ Ｐゴシック" pitchFamily="34" charset="-128"/>
                <a:cs typeface="Arial" pitchFamily="34" charset="0"/>
              </a:rPr>
              <a:t>Measuring variability: the quartiles</a:t>
            </a:r>
          </a:p>
          <a:p>
            <a:pPr>
              <a:spcBef>
                <a:spcPts val="1200"/>
              </a:spcBef>
            </a:pPr>
            <a:r>
              <a:rPr lang="en-US" sz="2400" dirty="0">
                <a:latin typeface="Arial" pitchFamily="34" charset="0"/>
                <a:ea typeface="ＭＳ Ｐゴシック" pitchFamily="34" charset="-128"/>
                <a:cs typeface="Arial" pitchFamily="34" charset="0"/>
              </a:rPr>
              <a:t>The five-number summary and boxplots</a:t>
            </a:r>
          </a:p>
          <a:p>
            <a:pPr>
              <a:spcBef>
                <a:spcPts val="1200"/>
              </a:spcBef>
            </a:pPr>
            <a:r>
              <a:rPr lang="en-US" sz="2400" dirty="0">
                <a:latin typeface="Arial" pitchFamily="34" charset="0"/>
                <a:ea typeface="ＭＳ Ｐゴシック" pitchFamily="34" charset="-128"/>
                <a:cs typeface="Arial" pitchFamily="34" charset="0"/>
              </a:rPr>
              <a:t>Spotting suspected outliers and the modified boxplot</a:t>
            </a:r>
          </a:p>
          <a:p>
            <a:pPr>
              <a:spcBef>
                <a:spcPts val="1200"/>
              </a:spcBef>
            </a:pPr>
            <a:r>
              <a:rPr lang="en-US" sz="2400" dirty="0">
                <a:latin typeface="Arial" pitchFamily="34" charset="0"/>
                <a:ea typeface="ＭＳ Ｐゴシック" pitchFamily="34" charset="-128"/>
                <a:cs typeface="Arial" pitchFamily="34" charset="0"/>
              </a:rPr>
              <a:t>Measuring variability: the standard deviation</a:t>
            </a:r>
          </a:p>
          <a:p>
            <a:pPr>
              <a:spcBef>
                <a:spcPts val="1200"/>
              </a:spcBef>
            </a:pPr>
            <a:r>
              <a:rPr lang="en-US" sz="2400" dirty="0">
                <a:latin typeface="Arial" pitchFamily="34" charset="0"/>
                <a:ea typeface="ＭＳ Ｐゴシック" pitchFamily="34" charset="-128"/>
                <a:cs typeface="Arial" pitchFamily="34" charset="0"/>
              </a:rPr>
              <a:t>Choosing measures of center and variability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705357" y="444848"/>
            <a:ext cx="7962393" cy="996778"/>
          </a:xfrm>
        </p:spPr>
        <p:txBody>
          <a:bodyPr>
            <a:normAutofit/>
          </a:bodyPr>
          <a:lstStyle/>
          <a:p>
            <a:pPr eaLnBrk="1" hangingPunct="1"/>
            <a:r>
              <a:rPr lang="en-US" sz="4800" dirty="0">
                <a:solidFill>
                  <a:srgbClr val="133459"/>
                </a:solidFill>
                <a:latin typeface="Gill Sans" charset="0"/>
                <a:ea typeface="ＭＳ Ｐゴシック" pitchFamily="34" charset="-128"/>
              </a:rPr>
              <a:t>Measuring center</a:t>
            </a:r>
          </a:p>
        </p:txBody>
      </p:sp>
      <p:sp>
        <p:nvSpPr>
          <p:cNvPr id="18" name="Rectangle 3"/>
          <p:cNvSpPr txBox="1">
            <a:spLocks noChangeArrowheads="1"/>
          </p:cNvSpPr>
          <p:nvPr/>
        </p:nvSpPr>
        <p:spPr>
          <a:xfrm>
            <a:off x="543697" y="1407982"/>
            <a:ext cx="8354770" cy="729151"/>
          </a:xfrm>
          <a:prstGeom prst="rect">
            <a:avLst/>
          </a:prstGeom>
        </p:spPr>
        <p:txBody>
          <a:bodyPr vert="horz" lIns="91440" tIns="45720" rIns="91440" bIns="45720" rtlCol="0">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lvl="1" indent="0" fontAlgn="auto">
              <a:spcBef>
                <a:spcPts val="1200"/>
              </a:spcBef>
              <a:spcAft>
                <a:spcPts val="0"/>
              </a:spcAft>
              <a:buNone/>
            </a:pPr>
            <a:r>
              <a:rPr lang="en-US" sz="2000" dirty="0">
                <a:solidFill>
                  <a:srgbClr val="000000"/>
                </a:solidFill>
                <a:latin typeface="Arial" pitchFamily="34" charset="0"/>
                <a:ea typeface="ＭＳ Ｐゴシック" pitchFamily="34" charset="-128"/>
              </a:rPr>
              <a:t>Use the data below to calculate the mean and median of the commuting times (in minutes) of </a:t>
            </a:r>
            <a:r>
              <a:rPr lang="en-US" sz="2000" b="1" dirty="0">
                <a:solidFill>
                  <a:srgbClr val="FF0000"/>
                </a:solidFill>
                <a:latin typeface="Arial" pitchFamily="34" charset="0"/>
                <a:ea typeface="ＭＳ Ｐゴシック" pitchFamily="34" charset="-128"/>
              </a:rPr>
              <a:t>15</a:t>
            </a:r>
            <a:r>
              <a:rPr lang="en-US" sz="2000" dirty="0">
                <a:solidFill>
                  <a:srgbClr val="000000"/>
                </a:solidFill>
                <a:latin typeface="Arial" pitchFamily="34" charset="0"/>
                <a:ea typeface="ＭＳ Ｐゴシック" pitchFamily="34" charset="-128"/>
              </a:rPr>
              <a:t> randomly selected North Carolina workers.</a:t>
            </a:r>
          </a:p>
        </p:txBody>
      </p:sp>
      <p:graphicFrame>
        <p:nvGraphicFramePr>
          <p:cNvPr id="9" name="Table 8"/>
          <p:cNvGraphicFramePr>
            <a:graphicFrameLocks noGrp="1"/>
          </p:cNvGraphicFramePr>
          <p:nvPr/>
        </p:nvGraphicFramePr>
        <p:xfrm>
          <a:off x="1334540" y="2176569"/>
          <a:ext cx="6363431" cy="914400"/>
        </p:xfrm>
        <a:graphic>
          <a:graphicData uri="http://schemas.openxmlformats.org/drawingml/2006/table">
            <a:tbl>
              <a:tblPr firstRow="1">
                <a:tableStyleId>{E269D01E-BC32-4049-B463-5C60D7B0CCD2}</a:tableStyleId>
              </a:tblPr>
              <a:tblGrid>
                <a:gridCol w="787250">
                  <a:extLst>
                    <a:ext uri="{9D8B030D-6E8A-4147-A177-3AD203B41FA5}">
                      <a16:colId xmlns:a16="http://schemas.microsoft.com/office/drawing/2014/main" val="20000"/>
                    </a:ext>
                  </a:extLst>
                </a:gridCol>
                <a:gridCol w="800315">
                  <a:extLst>
                    <a:ext uri="{9D8B030D-6E8A-4147-A177-3AD203B41FA5}">
                      <a16:colId xmlns:a16="http://schemas.microsoft.com/office/drawing/2014/main" val="20001"/>
                    </a:ext>
                  </a:extLst>
                </a:gridCol>
                <a:gridCol w="797076">
                  <a:extLst>
                    <a:ext uri="{9D8B030D-6E8A-4147-A177-3AD203B41FA5}">
                      <a16:colId xmlns:a16="http://schemas.microsoft.com/office/drawing/2014/main" val="20002"/>
                    </a:ext>
                  </a:extLst>
                </a:gridCol>
                <a:gridCol w="793781">
                  <a:extLst>
                    <a:ext uri="{9D8B030D-6E8A-4147-A177-3AD203B41FA5}">
                      <a16:colId xmlns:a16="http://schemas.microsoft.com/office/drawing/2014/main" val="20003"/>
                    </a:ext>
                  </a:extLst>
                </a:gridCol>
                <a:gridCol w="797076">
                  <a:extLst>
                    <a:ext uri="{9D8B030D-6E8A-4147-A177-3AD203B41FA5}">
                      <a16:colId xmlns:a16="http://schemas.microsoft.com/office/drawing/2014/main" val="20004"/>
                    </a:ext>
                  </a:extLst>
                </a:gridCol>
                <a:gridCol w="793781">
                  <a:extLst>
                    <a:ext uri="{9D8B030D-6E8A-4147-A177-3AD203B41FA5}">
                      <a16:colId xmlns:a16="http://schemas.microsoft.com/office/drawing/2014/main" val="20005"/>
                    </a:ext>
                  </a:extLst>
                </a:gridCol>
                <a:gridCol w="797076">
                  <a:extLst>
                    <a:ext uri="{9D8B030D-6E8A-4147-A177-3AD203B41FA5}">
                      <a16:colId xmlns:a16="http://schemas.microsoft.com/office/drawing/2014/main" val="20006"/>
                    </a:ext>
                  </a:extLst>
                </a:gridCol>
                <a:gridCol w="797076">
                  <a:extLst>
                    <a:ext uri="{9D8B030D-6E8A-4147-A177-3AD203B41FA5}">
                      <a16:colId xmlns:a16="http://schemas.microsoft.com/office/drawing/2014/main" val="20007"/>
                    </a:ext>
                  </a:extLst>
                </a:gridCol>
              </a:tblGrid>
              <a:tr h="3595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20</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35</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8</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70</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5</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15</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25</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u="none" strike="noStrike" kern="1200" cap="none" normalizeH="0" baseline="0" dirty="0">
                          <a:ln>
                            <a:noFill/>
                          </a:ln>
                          <a:solidFill>
                            <a:schemeClr val="tx1"/>
                          </a:solidFill>
                          <a:effectLst/>
                          <a:latin typeface="+mn-lt"/>
                          <a:ea typeface="+mn-ea"/>
                          <a:cs typeface="+mn-cs"/>
                        </a:rPr>
                        <a:t>30</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595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solidFill>
                            <a:schemeClr val="tx1"/>
                          </a:solidFill>
                          <a:effectLst/>
                        </a:rPr>
                        <a:t>40</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solidFill>
                            <a:schemeClr val="tx1"/>
                          </a:solidFill>
                          <a:effectLst/>
                        </a:rPr>
                        <a:t>35</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solidFill>
                            <a:schemeClr val="tx1"/>
                          </a:solidFill>
                          <a:effectLst/>
                        </a:rPr>
                        <a:t>10</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solidFill>
                            <a:schemeClr val="tx1"/>
                          </a:solidFill>
                          <a:effectLst/>
                        </a:rPr>
                        <a:t>12</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solidFill>
                            <a:schemeClr val="tx1"/>
                          </a:solidFill>
                          <a:effectLst/>
                        </a:rPr>
                        <a:t>40</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solidFill>
                            <a:schemeClr val="tx1"/>
                          </a:solidFill>
                          <a:effectLst/>
                        </a:rPr>
                        <a:t>15</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solidFill>
                            <a:schemeClr val="tx1"/>
                          </a:solidFill>
                          <a:effectLst/>
                        </a:rPr>
                        <a:t>20</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Object 4"/>
          <p:cNvGraphicFramePr>
            <a:graphicFrameLocks noChangeAspect="1"/>
          </p:cNvGraphicFramePr>
          <p:nvPr/>
        </p:nvGraphicFramePr>
        <p:xfrm>
          <a:off x="2307875" y="3330746"/>
          <a:ext cx="4397308" cy="646050"/>
        </p:xfrm>
        <a:graphic>
          <a:graphicData uri="http://schemas.openxmlformats.org/presentationml/2006/ole">
            <mc:AlternateContent xmlns:mc="http://schemas.openxmlformats.org/markup-compatibility/2006">
              <mc:Choice xmlns:v="urn:schemas-microsoft-com:vml" Requires="v">
                <p:oleObj spid="_x0000_s2049" name="Equation" r:id="rId3" imgW="2679480" imgH="393480" progId="Equation.DSMT4">
                  <p:embed/>
                </p:oleObj>
              </mc:Choice>
              <mc:Fallback>
                <p:oleObj name="Equation" r:id="rId3" imgW="2679480" imgH="393480" progId="Equation.DSMT4">
                  <p:embed/>
                  <p:pic>
                    <p:nvPicPr>
                      <p:cNvPr id="5" name="Object 4"/>
                      <p:cNvPicPr/>
                      <p:nvPr/>
                    </p:nvPicPr>
                    <p:blipFill>
                      <a:blip r:embed="rId4"/>
                      <a:stretch>
                        <a:fillRect/>
                      </a:stretch>
                    </p:blipFill>
                    <p:spPr>
                      <a:xfrm>
                        <a:off x="2307875" y="3330746"/>
                        <a:ext cx="4397308" cy="646050"/>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6048C7A8-3016-CF4D-BE67-42BA9C65D18B}"/>
              </a:ext>
            </a:extLst>
          </p:cNvPr>
          <p:cNvSpPr txBox="1"/>
          <p:nvPr/>
        </p:nvSpPr>
        <p:spPr>
          <a:xfrm>
            <a:off x="1079358" y="3434316"/>
            <a:ext cx="825867" cy="369332"/>
          </a:xfrm>
          <a:prstGeom prst="rect">
            <a:avLst/>
          </a:prstGeom>
          <a:noFill/>
        </p:spPr>
        <p:txBody>
          <a:bodyPr wrap="none" rtlCol="0">
            <a:spAutoFit/>
          </a:bodyPr>
          <a:lstStyle/>
          <a:p>
            <a:r>
              <a:rPr lang="en-US" dirty="0"/>
              <a:t>Mean:</a:t>
            </a:r>
          </a:p>
        </p:txBody>
      </p:sp>
      <p:sp>
        <p:nvSpPr>
          <p:cNvPr id="6" name="TextBox 5">
            <a:extLst>
              <a:ext uri="{FF2B5EF4-FFF2-40B4-BE49-F238E27FC236}">
                <a16:creationId xmlns:a16="http://schemas.microsoft.com/office/drawing/2014/main" id="{ED9ED535-D7F1-7642-8C6C-DE6AEC193E21}"/>
              </a:ext>
            </a:extLst>
          </p:cNvPr>
          <p:cNvSpPr txBox="1"/>
          <p:nvPr/>
        </p:nvSpPr>
        <p:spPr>
          <a:xfrm>
            <a:off x="543697" y="4216573"/>
            <a:ext cx="4083169" cy="369332"/>
          </a:xfrm>
          <a:prstGeom prst="rect">
            <a:avLst/>
          </a:prstGeom>
          <a:noFill/>
        </p:spPr>
        <p:txBody>
          <a:bodyPr wrap="none" rtlCol="0">
            <a:spAutoFit/>
          </a:bodyPr>
          <a:lstStyle/>
          <a:p>
            <a:r>
              <a:rPr lang="en-US" dirty="0"/>
              <a:t>Median (</a:t>
            </a:r>
            <a:r>
              <a:rPr lang="en-US" b="1" dirty="0">
                <a:solidFill>
                  <a:srgbClr val="FF0000"/>
                </a:solidFill>
              </a:rPr>
              <a:t>odd</a:t>
            </a:r>
            <a:r>
              <a:rPr lang="en-US" dirty="0"/>
              <a:t> number of observations):</a:t>
            </a:r>
          </a:p>
        </p:txBody>
      </p:sp>
      <p:sp>
        <p:nvSpPr>
          <p:cNvPr id="7" name="TextBox 6">
            <a:extLst>
              <a:ext uri="{FF2B5EF4-FFF2-40B4-BE49-F238E27FC236}">
                <a16:creationId xmlns:a16="http://schemas.microsoft.com/office/drawing/2014/main" id="{53DE9450-5DC2-D04E-B0EF-F67FF1F1B08D}"/>
              </a:ext>
            </a:extLst>
          </p:cNvPr>
          <p:cNvSpPr txBox="1"/>
          <p:nvPr/>
        </p:nvSpPr>
        <p:spPr>
          <a:xfrm>
            <a:off x="2137932" y="4696783"/>
            <a:ext cx="4737194" cy="369332"/>
          </a:xfrm>
          <a:prstGeom prst="rect">
            <a:avLst/>
          </a:prstGeom>
          <a:noFill/>
        </p:spPr>
        <p:txBody>
          <a:bodyPr wrap="none" rtlCol="0">
            <a:spAutoFit/>
          </a:bodyPr>
          <a:lstStyle/>
          <a:p>
            <a:r>
              <a:rPr lang="en-US" dirty="0"/>
              <a:t>5 8 10 12 15 15 20 20 25 30 35 35 40 40 70 </a:t>
            </a:r>
          </a:p>
        </p:txBody>
      </p:sp>
      <p:sp>
        <p:nvSpPr>
          <p:cNvPr id="8" name="Rectangle 7">
            <a:extLst>
              <a:ext uri="{FF2B5EF4-FFF2-40B4-BE49-F238E27FC236}">
                <a16:creationId xmlns:a16="http://schemas.microsoft.com/office/drawing/2014/main" id="{F9F80D60-D219-C248-8B7C-08273BDBEDA9}"/>
              </a:ext>
            </a:extLst>
          </p:cNvPr>
          <p:cNvSpPr/>
          <p:nvPr/>
        </p:nvSpPr>
        <p:spPr>
          <a:xfrm>
            <a:off x="2137932" y="4696783"/>
            <a:ext cx="2040663" cy="36933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3D9CA57-EAB6-4142-90A4-DBD8B2C4FA1F}"/>
              </a:ext>
            </a:extLst>
          </p:cNvPr>
          <p:cNvSpPr/>
          <p:nvPr/>
        </p:nvSpPr>
        <p:spPr>
          <a:xfrm>
            <a:off x="4506529" y="4696783"/>
            <a:ext cx="2198654" cy="36933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F6B79D4-0164-8F44-A722-98B4E792A3DA}"/>
              </a:ext>
            </a:extLst>
          </p:cNvPr>
          <p:cNvSpPr/>
          <p:nvPr/>
        </p:nvSpPr>
        <p:spPr>
          <a:xfrm>
            <a:off x="4123516" y="4645149"/>
            <a:ext cx="426140" cy="420966"/>
          </a:xfrm>
          <a:prstGeom prst="ellipse">
            <a:avLst/>
          </a:prstGeom>
          <a:solidFill>
            <a:srgbClr val="FF0000">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F96C5DC-D3AA-6D41-88D8-398865EAC327}"/>
              </a:ext>
            </a:extLst>
          </p:cNvPr>
          <p:cNvSpPr txBox="1"/>
          <p:nvPr/>
        </p:nvSpPr>
        <p:spPr>
          <a:xfrm>
            <a:off x="3888386" y="5411302"/>
            <a:ext cx="896399" cy="646331"/>
          </a:xfrm>
          <a:prstGeom prst="rect">
            <a:avLst/>
          </a:prstGeom>
          <a:noFill/>
        </p:spPr>
        <p:txBody>
          <a:bodyPr wrap="none" rtlCol="0">
            <a:spAutoFit/>
          </a:bodyPr>
          <a:lstStyle/>
          <a:p>
            <a:r>
              <a:rPr lang="en-US" i="1" dirty="0"/>
              <a:t>M</a:t>
            </a:r>
            <a:r>
              <a:rPr lang="en-US" dirty="0"/>
              <a:t> = 20</a:t>
            </a:r>
          </a:p>
          <a:p>
            <a:endParaRPr lang="en-US" dirty="0"/>
          </a:p>
        </p:txBody>
      </p:sp>
      <p:sp>
        <p:nvSpPr>
          <p:cNvPr id="3" name="TextBox 2">
            <a:extLst>
              <a:ext uri="{FF2B5EF4-FFF2-40B4-BE49-F238E27FC236}">
                <a16:creationId xmlns:a16="http://schemas.microsoft.com/office/drawing/2014/main" id="{830146ED-D2C1-B04B-9590-9D8A21E00910}"/>
              </a:ext>
            </a:extLst>
          </p:cNvPr>
          <p:cNvSpPr txBox="1"/>
          <p:nvPr/>
        </p:nvSpPr>
        <p:spPr>
          <a:xfrm>
            <a:off x="6932558" y="4401239"/>
            <a:ext cx="2040663" cy="1477328"/>
          </a:xfrm>
          <a:prstGeom prst="rect">
            <a:avLst/>
          </a:prstGeom>
          <a:noFill/>
          <a:ln w="19050">
            <a:solidFill>
              <a:srgbClr val="FF0000"/>
            </a:solidFill>
          </a:ln>
        </p:spPr>
        <p:txBody>
          <a:bodyPr wrap="square" rtlCol="0">
            <a:spAutoFit/>
          </a:bodyPr>
          <a:lstStyle/>
          <a:p>
            <a:r>
              <a:rPr lang="en-US" dirty="0"/>
              <a:t>Remember to sort the numbers from smallest to largest to calculate the median!</a:t>
            </a:r>
          </a:p>
        </p:txBody>
      </p:sp>
      <p:sp>
        <p:nvSpPr>
          <p:cNvPr id="4" name="Rectangle 3">
            <a:extLst>
              <a:ext uri="{FF2B5EF4-FFF2-40B4-BE49-F238E27FC236}">
                <a16:creationId xmlns:a16="http://schemas.microsoft.com/office/drawing/2014/main" id="{F5E72CF0-E08B-CC43-A3D0-93B29AC466A2}"/>
              </a:ext>
            </a:extLst>
          </p:cNvPr>
          <p:cNvSpPr/>
          <p:nvPr/>
        </p:nvSpPr>
        <p:spPr>
          <a:xfrm>
            <a:off x="66529" y="5786102"/>
            <a:ext cx="6183467" cy="1013098"/>
          </a:xfrm>
          <a:prstGeom prst="rect">
            <a:avLst/>
          </a:prstGeom>
        </p:spPr>
        <p:txBody>
          <a:bodyPr wrap="square">
            <a:spAutoFit/>
          </a:bodyPr>
          <a:lstStyle/>
          <a:p>
            <a:pPr>
              <a:spcBef>
                <a:spcPts val="700"/>
              </a:spcBef>
              <a:buClr>
                <a:schemeClr val="accent2"/>
              </a:buClr>
              <a:buSzPct val="60000"/>
              <a:buNone/>
            </a:pPr>
            <a:r>
              <a:rPr lang="en-US" dirty="0">
                <a:cs typeface="Arial" panose="020B0604020202020204" pitchFamily="34" charset="0"/>
              </a:rPr>
              <a:t>The median is </a:t>
            </a:r>
            <a:r>
              <a:rPr lang="en-US" b="1" dirty="0">
                <a:cs typeface="Arial" panose="020B0604020202020204" pitchFamily="34" charset="0"/>
              </a:rPr>
              <a:t>resistant (or robust) measure</a:t>
            </a:r>
            <a:r>
              <a:rPr lang="en-US" dirty="0">
                <a:cs typeface="Arial" panose="020B0604020202020204" pitchFamily="34" charset="0"/>
              </a:rPr>
              <a:t> of center because it resists the influence of extreme observations.</a:t>
            </a:r>
          </a:p>
          <a:p>
            <a:pPr>
              <a:spcBef>
                <a:spcPts val="700"/>
              </a:spcBef>
              <a:buClr>
                <a:schemeClr val="accent2"/>
              </a:buClr>
              <a:buSzPct val="60000"/>
              <a:buNone/>
            </a:pPr>
            <a:r>
              <a:rPr lang="en-US" dirty="0">
                <a:cs typeface="Arial" panose="020B0604020202020204" pitchFamily="34" charset="0"/>
              </a:rPr>
              <a:t>The mean is not a robust measure of center.  </a:t>
            </a:r>
          </a:p>
        </p:txBody>
      </p:sp>
    </p:spTree>
    <p:extLst>
      <p:ext uri="{BB962C8B-B14F-4D97-AF65-F5344CB8AC3E}">
        <p14:creationId xmlns:p14="http://schemas.microsoft.com/office/powerpoint/2010/main" val="2224590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705357" y="444848"/>
            <a:ext cx="7962393" cy="996778"/>
          </a:xfrm>
        </p:spPr>
        <p:txBody>
          <a:bodyPr>
            <a:normAutofit/>
          </a:bodyPr>
          <a:lstStyle/>
          <a:p>
            <a:pPr eaLnBrk="1" hangingPunct="1"/>
            <a:r>
              <a:rPr lang="en-US" sz="4800" dirty="0">
                <a:solidFill>
                  <a:srgbClr val="133459"/>
                </a:solidFill>
                <a:latin typeface="Gill Sans" charset="0"/>
                <a:ea typeface="ＭＳ Ｐゴシック" pitchFamily="34" charset="-128"/>
              </a:rPr>
              <a:t>Measuring center</a:t>
            </a:r>
          </a:p>
        </p:txBody>
      </p:sp>
      <p:sp>
        <p:nvSpPr>
          <p:cNvPr id="18" name="Rectangle 3"/>
          <p:cNvSpPr txBox="1">
            <a:spLocks noChangeArrowheads="1"/>
          </p:cNvSpPr>
          <p:nvPr/>
        </p:nvSpPr>
        <p:spPr>
          <a:xfrm>
            <a:off x="543697" y="1407982"/>
            <a:ext cx="8354770" cy="729151"/>
          </a:xfrm>
          <a:prstGeom prst="rect">
            <a:avLst/>
          </a:prstGeom>
        </p:spPr>
        <p:txBody>
          <a:bodyPr vert="horz" lIns="91440" tIns="45720" rIns="91440" bIns="45720" rtlCol="0">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lvl="1" indent="0" fontAlgn="auto">
              <a:spcBef>
                <a:spcPts val="1200"/>
              </a:spcBef>
              <a:spcAft>
                <a:spcPts val="0"/>
              </a:spcAft>
              <a:buNone/>
            </a:pPr>
            <a:r>
              <a:rPr lang="en-US" sz="2000" dirty="0">
                <a:solidFill>
                  <a:srgbClr val="000000"/>
                </a:solidFill>
                <a:latin typeface="Arial" pitchFamily="34" charset="0"/>
                <a:ea typeface="ＭＳ Ｐゴシック" pitchFamily="34" charset="-128"/>
              </a:rPr>
              <a:t>Use the data below to calculate the mean and median of the commuting times (in minutes) of </a:t>
            </a:r>
            <a:r>
              <a:rPr lang="en-US" sz="2000" b="1" dirty="0">
                <a:solidFill>
                  <a:srgbClr val="FF0000"/>
                </a:solidFill>
                <a:latin typeface="Arial" pitchFamily="34" charset="0"/>
                <a:ea typeface="ＭＳ Ｐゴシック" pitchFamily="34" charset="-128"/>
              </a:rPr>
              <a:t>16</a:t>
            </a:r>
            <a:r>
              <a:rPr lang="en-US" sz="2000" dirty="0">
                <a:solidFill>
                  <a:srgbClr val="000000"/>
                </a:solidFill>
                <a:latin typeface="Arial" pitchFamily="34" charset="0"/>
                <a:ea typeface="ＭＳ Ｐゴシック" pitchFamily="34" charset="-128"/>
              </a:rPr>
              <a:t> randomly selected North Carolina workers.</a:t>
            </a:r>
          </a:p>
        </p:txBody>
      </p:sp>
      <p:graphicFrame>
        <p:nvGraphicFramePr>
          <p:cNvPr id="9" name="Table 8"/>
          <p:cNvGraphicFramePr>
            <a:graphicFrameLocks noGrp="1"/>
          </p:cNvGraphicFramePr>
          <p:nvPr/>
        </p:nvGraphicFramePr>
        <p:xfrm>
          <a:off x="1334540" y="2176569"/>
          <a:ext cx="6363431" cy="914400"/>
        </p:xfrm>
        <a:graphic>
          <a:graphicData uri="http://schemas.openxmlformats.org/drawingml/2006/table">
            <a:tbl>
              <a:tblPr firstRow="1">
                <a:tableStyleId>{E269D01E-BC32-4049-B463-5C60D7B0CCD2}</a:tableStyleId>
              </a:tblPr>
              <a:tblGrid>
                <a:gridCol w="787250">
                  <a:extLst>
                    <a:ext uri="{9D8B030D-6E8A-4147-A177-3AD203B41FA5}">
                      <a16:colId xmlns:a16="http://schemas.microsoft.com/office/drawing/2014/main" val="20000"/>
                    </a:ext>
                  </a:extLst>
                </a:gridCol>
                <a:gridCol w="800315">
                  <a:extLst>
                    <a:ext uri="{9D8B030D-6E8A-4147-A177-3AD203B41FA5}">
                      <a16:colId xmlns:a16="http://schemas.microsoft.com/office/drawing/2014/main" val="20001"/>
                    </a:ext>
                  </a:extLst>
                </a:gridCol>
                <a:gridCol w="797076">
                  <a:extLst>
                    <a:ext uri="{9D8B030D-6E8A-4147-A177-3AD203B41FA5}">
                      <a16:colId xmlns:a16="http://schemas.microsoft.com/office/drawing/2014/main" val="20002"/>
                    </a:ext>
                  </a:extLst>
                </a:gridCol>
                <a:gridCol w="793781">
                  <a:extLst>
                    <a:ext uri="{9D8B030D-6E8A-4147-A177-3AD203B41FA5}">
                      <a16:colId xmlns:a16="http://schemas.microsoft.com/office/drawing/2014/main" val="20003"/>
                    </a:ext>
                  </a:extLst>
                </a:gridCol>
                <a:gridCol w="797076">
                  <a:extLst>
                    <a:ext uri="{9D8B030D-6E8A-4147-A177-3AD203B41FA5}">
                      <a16:colId xmlns:a16="http://schemas.microsoft.com/office/drawing/2014/main" val="20004"/>
                    </a:ext>
                  </a:extLst>
                </a:gridCol>
                <a:gridCol w="793781">
                  <a:extLst>
                    <a:ext uri="{9D8B030D-6E8A-4147-A177-3AD203B41FA5}">
                      <a16:colId xmlns:a16="http://schemas.microsoft.com/office/drawing/2014/main" val="20005"/>
                    </a:ext>
                  </a:extLst>
                </a:gridCol>
                <a:gridCol w="797076">
                  <a:extLst>
                    <a:ext uri="{9D8B030D-6E8A-4147-A177-3AD203B41FA5}">
                      <a16:colId xmlns:a16="http://schemas.microsoft.com/office/drawing/2014/main" val="20006"/>
                    </a:ext>
                  </a:extLst>
                </a:gridCol>
                <a:gridCol w="797076">
                  <a:extLst>
                    <a:ext uri="{9D8B030D-6E8A-4147-A177-3AD203B41FA5}">
                      <a16:colId xmlns:a16="http://schemas.microsoft.com/office/drawing/2014/main" val="20007"/>
                    </a:ext>
                  </a:extLst>
                </a:gridCol>
              </a:tblGrid>
              <a:tr h="3595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20</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35</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8</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70</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5</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15</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25</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u="none" strike="noStrike" kern="1200" cap="none" normalizeH="0" baseline="0" dirty="0">
                          <a:ln>
                            <a:noFill/>
                          </a:ln>
                          <a:solidFill>
                            <a:schemeClr val="tx1"/>
                          </a:solidFill>
                          <a:effectLst/>
                          <a:latin typeface="+mn-lt"/>
                          <a:ea typeface="+mn-ea"/>
                          <a:cs typeface="+mn-cs"/>
                        </a:rPr>
                        <a:t>30</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595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solidFill>
                            <a:schemeClr val="tx1"/>
                          </a:solidFill>
                          <a:effectLst/>
                        </a:rPr>
                        <a:t>40</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solidFill>
                            <a:schemeClr val="tx1"/>
                          </a:solidFill>
                          <a:effectLst/>
                        </a:rPr>
                        <a:t>35</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solidFill>
                            <a:schemeClr val="tx1"/>
                          </a:solidFill>
                          <a:effectLst/>
                        </a:rPr>
                        <a:t>10</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solidFill>
                            <a:schemeClr val="tx1"/>
                          </a:solidFill>
                          <a:effectLst/>
                        </a:rPr>
                        <a:t>12</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solidFill>
                            <a:schemeClr val="tx1"/>
                          </a:solidFill>
                          <a:effectLst/>
                        </a:rPr>
                        <a:t>40</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solidFill>
                            <a:schemeClr val="tx1"/>
                          </a:solidFill>
                          <a:effectLst/>
                        </a:rPr>
                        <a:t>15</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solidFill>
                            <a:schemeClr val="tx1"/>
                          </a:solidFill>
                          <a:effectLst/>
                        </a:rPr>
                        <a:t>20</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nstantia" panose="02030602050306030303" pitchFamily="18" charset="0"/>
                          <a:ea typeface="ＭＳ Ｐゴシック" charset="0"/>
                          <a:cs typeface="ＭＳ Ｐゴシック" charset="0"/>
                        </a:rPr>
                        <a:t>28</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TextBox 5">
            <a:extLst>
              <a:ext uri="{FF2B5EF4-FFF2-40B4-BE49-F238E27FC236}">
                <a16:creationId xmlns:a16="http://schemas.microsoft.com/office/drawing/2014/main" id="{ED9ED535-D7F1-7642-8C6C-DE6AEC193E21}"/>
              </a:ext>
            </a:extLst>
          </p:cNvPr>
          <p:cNvSpPr txBox="1"/>
          <p:nvPr/>
        </p:nvSpPr>
        <p:spPr>
          <a:xfrm>
            <a:off x="487968" y="3657576"/>
            <a:ext cx="4198585" cy="369332"/>
          </a:xfrm>
          <a:prstGeom prst="rect">
            <a:avLst/>
          </a:prstGeom>
          <a:noFill/>
        </p:spPr>
        <p:txBody>
          <a:bodyPr wrap="none" rtlCol="0">
            <a:spAutoFit/>
          </a:bodyPr>
          <a:lstStyle/>
          <a:p>
            <a:r>
              <a:rPr lang="en-US" dirty="0"/>
              <a:t>Median (</a:t>
            </a:r>
            <a:r>
              <a:rPr lang="en-US" b="1" dirty="0">
                <a:solidFill>
                  <a:srgbClr val="FF0000"/>
                </a:solidFill>
              </a:rPr>
              <a:t>even</a:t>
            </a:r>
            <a:r>
              <a:rPr lang="en-US" dirty="0"/>
              <a:t> number of observations):</a:t>
            </a:r>
          </a:p>
        </p:txBody>
      </p:sp>
      <p:sp>
        <p:nvSpPr>
          <p:cNvPr id="7" name="TextBox 6">
            <a:extLst>
              <a:ext uri="{FF2B5EF4-FFF2-40B4-BE49-F238E27FC236}">
                <a16:creationId xmlns:a16="http://schemas.microsoft.com/office/drawing/2014/main" id="{53DE9450-5DC2-D04E-B0EF-F67FF1F1B08D}"/>
              </a:ext>
            </a:extLst>
          </p:cNvPr>
          <p:cNvSpPr txBox="1"/>
          <p:nvPr/>
        </p:nvSpPr>
        <p:spPr>
          <a:xfrm>
            <a:off x="2137932" y="4696783"/>
            <a:ext cx="5121915" cy="369332"/>
          </a:xfrm>
          <a:prstGeom prst="rect">
            <a:avLst/>
          </a:prstGeom>
          <a:noFill/>
        </p:spPr>
        <p:txBody>
          <a:bodyPr wrap="none" rtlCol="0">
            <a:spAutoFit/>
          </a:bodyPr>
          <a:lstStyle/>
          <a:p>
            <a:r>
              <a:rPr lang="en-US" dirty="0"/>
              <a:t>5 8 10 12 15 15  20 20 25 28 30 35 35 40 40 70 </a:t>
            </a:r>
          </a:p>
        </p:txBody>
      </p:sp>
      <p:sp>
        <p:nvSpPr>
          <p:cNvPr id="11" name="TextBox 10">
            <a:extLst>
              <a:ext uri="{FF2B5EF4-FFF2-40B4-BE49-F238E27FC236}">
                <a16:creationId xmlns:a16="http://schemas.microsoft.com/office/drawing/2014/main" id="{DF96C5DC-D3AA-6D41-88D8-398865EAC327}"/>
              </a:ext>
            </a:extLst>
          </p:cNvPr>
          <p:cNvSpPr txBox="1"/>
          <p:nvPr/>
        </p:nvSpPr>
        <p:spPr>
          <a:xfrm>
            <a:off x="3888386" y="5411302"/>
            <a:ext cx="2601994" cy="646331"/>
          </a:xfrm>
          <a:prstGeom prst="rect">
            <a:avLst/>
          </a:prstGeom>
          <a:noFill/>
        </p:spPr>
        <p:txBody>
          <a:bodyPr wrap="none" rtlCol="0">
            <a:spAutoFit/>
          </a:bodyPr>
          <a:lstStyle/>
          <a:p>
            <a:r>
              <a:rPr lang="en-US" i="1" dirty="0"/>
              <a:t>M</a:t>
            </a:r>
            <a:r>
              <a:rPr lang="en-US" dirty="0"/>
              <a:t> = (20 + 25) / 2 = 22.5</a:t>
            </a:r>
          </a:p>
          <a:p>
            <a:endParaRPr lang="en-US" dirty="0"/>
          </a:p>
        </p:txBody>
      </p:sp>
      <p:sp>
        <p:nvSpPr>
          <p:cNvPr id="3" name="Rectangle 2">
            <a:extLst>
              <a:ext uri="{FF2B5EF4-FFF2-40B4-BE49-F238E27FC236}">
                <a16:creationId xmlns:a16="http://schemas.microsoft.com/office/drawing/2014/main" id="{2845E35E-3DF0-E347-97FF-EEB55845CF7D}"/>
              </a:ext>
            </a:extLst>
          </p:cNvPr>
          <p:cNvSpPr/>
          <p:nvPr/>
        </p:nvSpPr>
        <p:spPr>
          <a:xfrm>
            <a:off x="4238513" y="4696783"/>
            <a:ext cx="623943" cy="369332"/>
          </a:xfrm>
          <a:prstGeom prst="rect">
            <a:avLst/>
          </a:prstGeom>
          <a:solidFill>
            <a:srgbClr val="FF000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0667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19"/>
          <p:cNvSpPr>
            <a:spLocks noGrp="1" noChangeArrowheads="1"/>
          </p:cNvSpPr>
          <p:nvPr>
            <p:ph type="title"/>
          </p:nvPr>
        </p:nvSpPr>
        <p:spPr>
          <a:xfrm>
            <a:off x="307490" y="0"/>
            <a:ext cx="8153400" cy="1357914"/>
          </a:xfrm>
        </p:spPr>
        <p:txBody>
          <a:bodyPr>
            <a:normAutofit/>
          </a:bodyPr>
          <a:lstStyle/>
          <a:p>
            <a:pPr eaLnBrk="1" hangingPunct="1"/>
            <a:r>
              <a:rPr lang="en-US" sz="4200" dirty="0">
                <a:solidFill>
                  <a:srgbClr val="133459"/>
                </a:solidFill>
                <a:latin typeface="Gill Sans" charset="0"/>
                <a:ea typeface="ＭＳ Ｐゴシック" pitchFamily="34" charset="-128"/>
              </a:rPr>
              <a:t>Comparing the mean and the median</a:t>
            </a:r>
          </a:p>
        </p:txBody>
      </p:sp>
      <p:sp>
        <p:nvSpPr>
          <p:cNvPr id="23554" name="Rectangle 3"/>
          <p:cNvSpPr>
            <a:spLocks noGrp="1" noChangeArrowheads="1"/>
          </p:cNvSpPr>
          <p:nvPr>
            <p:ph sz="half" idx="2"/>
          </p:nvPr>
        </p:nvSpPr>
        <p:spPr>
          <a:xfrm>
            <a:off x="307490" y="1487214"/>
            <a:ext cx="8268730" cy="578360"/>
          </a:xfrm>
        </p:spPr>
        <p:txBody>
          <a:bodyPr>
            <a:normAutofit lnSpcReduction="10000"/>
          </a:bodyPr>
          <a:lstStyle/>
          <a:p>
            <a:pPr marL="0" indent="0" eaLnBrk="1" hangingPunct="1">
              <a:spcAft>
                <a:spcPts val="1200"/>
              </a:spcAft>
              <a:buNone/>
            </a:pPr>
            <a:r>
              <a:rPr lang="en-US" sz="3200" dirty="0">
                <a:solidFill>
                  <a:srgbClr val="000000"/>
                </a:solidFill>
                <a:latin typeface="Arial" pitchFamily="34" charset="0"/>
                <a:ea typeface="ＭＳ Ｐゴシック" pitchFamily="34" charset="-128"/>
              </a:rPr>
              <a:t>Example: skewed to the left distribution</a:t>
            </a:r>
            <a:endParaRPr lang="en-US" sz="2800" dirty="0">
              <a:solidFill>
                <a:srgbClr val="000000"/>
              </a:solidFill>
              <a:latin typeface="Arial" pitchFamily="34" charset="0"/>
              <a:ea typeface="ＭＳ Ｐゴシック" pitchFamily="34" charset="-128"/>
            </a:endParaRPr>
          </a:p>
        </p:txBody>
      </p:sp>
      <p:cxnSp>
        <p:nvCxnSpPr>
          <p:cNvPr id="4" name="Straight Connector 3">
            <a:extLst>
              <a:ext uri="{FF2B5EF4-FFF2-40B4-BE49-F238E27FC236}">
                <a16:creationId xmlns:a16="http://schemas.microsoft.com/office/drawing/2014/main" id="{BDC1BC79-E582-494B-90C3-21D0883BD075}"/>
              </a:ext>
            </a:extLst>
          </p:cNvPr>
          <p:cNvCxnSpPr/>
          <p:nvPr/>
        </p:nvCxnSpPr>
        <p:spPr>
          <a:xfrm>
            <a:off x="346620" y="2065573"/>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35A98E3-A3F6-B241-B278-18C97259503F}"/>
              </a:ext>
            </a:extLst>
          </p:cNvPr>
          <p:cNvCxnSpPr/>
          <p:nvPr/>
        </p:nvCxnSpPr>
        <p:spPr>
          <a:xfrm>
            <a:off x="457200" y="6603025"/>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668F04C-136C-CE42-8C03-1EE3B80CC62F}"/>
              </a:ext>
            </a:extLst>
          </p:cNvPr>
          <p:cNvPicPr>
            <a:picLocks noChangeAspect="1"/>
          </p:cNvPicPr>
          <p:nvPr/>
        </p:nvPicPr>
        <p:blipFill>
          <a:blip r:embed="rId2"/>
          <a:stretch>
            <a:fillRect/>
          </a:stretch>
        </p:blipFill>
        <p:spPr>
          <a:xfrm>
            <a:off x="574158" y="2194874"/>
            <a:ext cx="4316819" cy="3237614"/>
          </a:xfrm>
          <a:prstGeom prst="rect">
            <a:avLst/>
          </a:prstGeom>
        </p:spPr>
      </p:pic>
      <p:sp>
        <p:nvSpPr>
          <p:cNvPr id="8" name="TextBox 7">
            <a:extLst>
              <a:ext uri="{FF2B5EF4-FFF2-40B4-BE49-F238E27FC236}">
                <a16:creationId xmlns:a16="http://schemas.microsoft.com/office/drawing/2014/main" id="{6DFB3EF6-9C88-BF4E-902F-FD20AC18B8BF}"/>
              </a:ext>
            </a:extLst>
          </p:cNvPr>
          <p:cNvSpPr txBox="1"/>
          <p:nvPr/>
        </p:nvSpPr>
        <p:spPr>
          <a:xfrm>
            <a:off x="4890977" y="2859960"/>
            <a:ext cx="4013086" cy="43088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Mean = 83.09326 </a:t>
            </a:r>
            <a:r>
              <a:rPr lang="en-US" sz="2200" b="1" dirty="0">
                <a:solidFill>
                  <a:srgbClr val="FF0000"/>
                </a:solidFill>
              </a:rPr>
              <a:t>&lt;</a:t>
            </a:r>
            <a:r>
              <a:rPr lang="en-US" dirty="0"/>
              <a:t> Median = 85.72406</a:t>
            </a:r>
          </a:p>
        </p:txBody>
      </p:sp>
      <p:cxnSp>
        <p:nvCxnSpPr>
          <p:cNvPr id="10" name="Straight Arrow Connector 9">
            <a:extLst>
              <a:ext uri="{FF2B5EF4-FFF2-40B4-BE49-F238E27FC236}">
                <a16:creationId xmlns:a16="http://schemas.microsoft.com/office/drawing/2014/main" id="{CB32DA86-359A-004B-8DFD-6D7356D99D26}"/>
              </a:ext>
            </a:extLst>
          </p:cNvPr>
          <p:cNvCxnSpPr>
            <a:cxnSpLocks/>
          </p:cNvCxnSpPr>
          <p:nvPr/>
        </p:nvCxnSpPr>
        <p:spPr>
          <a:xfrm flipH="1">
            <a:off x="4798243" y="3290847"/>
            <a:ext cx="702367" cy="397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968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19"/>
          <p:cNvSpPr>
            <a:spLocks noGrp="1" noChangeArrowheads="1"/>
          </p:cNvSpPr>
          <p:nvPr>
            <p:ph type="title"/>
          </p:nvPr>
        </p:nvSpPr>
        <p:spPr>
          <a:xfrm>
            <a:off x="307490" y="0"/>
            <a:ext cx="8153400" cy="1357914"/>
          </a:xfrm>
        </p:spPr>
        <p:txBody>
          <a:bodyPr>
            <a:normAutofit/>
          </a:bodyPr>
          <a:lstStyle/>
          <a:p>
            <a:pPr eaLnBrk="1" hangingPunct="1"/>
            <a:r>
              <a:rPr lang="en-US" sz="4200" dirty="0">
                <a:solidFill>
                  <a:srgbClr val="133459"/>
                </a:solidFill>
                <a:latin typeface="Gill Sans" charset="0"/>
                <a:ea typeface="ＭＳ Ｐゴシック" pitchFamily="34" charset="-128"/>
              </a:rPr>
              <a:t>Comparing the mean and the median</a:t>
            </a:r>
          </a:p>
        </p:txBody>
      </p:sp>
      <p:sp>
        <p:nvSpPr>
          <p:cNvPr id="23554" name="Rectangle 3"/>
          <p:cNvSpPr>
            <a:spLocks noGrp="1" noChangeArrowheads="1"/>
          </p:cNvSpPr>
          <p:nvPr>
            <p:ph sz="half" idx="2"/>
          </p:nvPr>
        </p:nvSpPr>
        <p:spPr>
          <a:xfrm>
            <a:off x="307490" y="1487214"/>
            <a:ext cx="8268730" cy="578360"/>
          </a:xfrm>
        </p:spPr>
        <p:txBody>
          <a:bodyPr>
            <a:normAutofit lnSpcReduction="10000"/>
          </a:bodyPr>
          <a:lstStyle/>
          <a:p>
            <a:pPr marL="0" indent="0" eaLnBrk="1" hangingPunct="1">
              <a:spcAft>
                <a:spcPts val="1200"/>
              </a:spcAft>
              <a:buNone/>
            </a:pPr>
            <a:r>
              <a:rPr lang="en-US" sz="3200" dirty="0">
                <a:solidFill>
                  <a:srgbClr val="000000"/>
                </a:solidFill>
                <a:latin typeface="Arial" pitchFamily="34" charset="0"/>
                <a:ea typeface="ＭＳ Ｐゴシック" pitchFamily="34" charset="-128"/>
              </a:rPr>
              <a:t>Example: skewed to the right distribution</a:t>
            </a:r>
            <a:endParaRPr lang="en-US" sz="2800" dirty="0">
              <a:solidFill>
                <a:srgbClr val="000000"/>
              </a:solidFill>
              <a:latin typeface="Arial" pitchFamily="34" charset="0"/>
              <a:ea typeface="ＭＳ Ｐゴシック" pitchFamily="34" charset="-128"/>
            </a:endParaRPr>
          </a:p>
        </p:txBody>
      </p:sp>
      <p:cxnSp>
        <p:nvCxnSpPr>
          <p:cNvPr id="4" name="Straight Connector 3">
            <a:extLst>
              <a:ext uri="{FF2B5EF4-FFF2-40B4-BE49-F238E27FC236}">
                <a16:creationId xmlns:a16="http://schemas.microsoft.com/office/drawing/2014/main" id="{BDC1BC79-E582-494B-90C3-21D0883BD075}"/>
              </a:ext>
            </a:extLst>
          </p:cNvPr>
          <p:cNvCxnSpPr/>
          <p:nvPr/>
        </p:nvCxnSpPr>
        <p:spPr>
          <a:xfrm>
            <a:off x="346620" y="2065573"/>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35A98E3-A3F6-B241-B278-18C97259503F}"/>
              </a:ext>
            </a:extLst>
          </p:cNvPr>
          <p:cNvCxnSpPr/>
          <p:nvPr/>
        </p:nvCxnSpPr>
        <p:spPr>
          <a:xfrm>
            <a:off x="457200" y="6603025"/>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DFB3EF6-9C88-BF4E-902F-FD20AC18B8BF}"/>
              </a:ext>
            </a:extLst>
          </p:cNvPr>
          <p:cNvSpPr txBox="1"/>
          <p:nvPr/>
        </p:nvSpPr>
        <p:spPr>
          <a:xfrm>
            <a:off x="4890977" y="2859960"/>
            <a:ext cx="4001865" cy="43088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Mean = 5.026254 </a:t>
            </a:r>
            <a:r>
              <a:rPr lang="en-US" sz="2200" b="1" dirty="0">
                <a:solidFill>
                  <a:srgbClr val="FF0000"/>
                </a:solidFill>
              </a:rPr>
              <a:t>&gt;</a:t>
            </a:r>
            <a:r>
              <a:rPr lang="en-US" dirty="0"/>
              <a:t> Median = 4.450805</a:t>
            </a:r>
          </a:p>
        </p:txBody>
      </p:sp>
      <p:pic>
        <p:nvPicPr>
          <p:cNvPr id="3" name="Picture 2">
            <a:extLst>
              <a:ext uri="{FF2B5EF4-FFF2-40B4-BE49-F238E27FC236}">
                <a16:creationId xmlns:a16="http://schemas.microsoft.com/office/drawing/2014/main" id="{56D8CD61-FB95-8443-B659-641801B9A158}"/>
              </a:ext>
            </a:extLst>
          </p:cNvPr>
          <p:cNvPicPr>
            <a:picLocks noChangeAspect="1"/>
          </p:cNvPicPr>
          <p:nvPr/>
        </p:nvPicPr>
        <p:blipFill>
          <a:blip r:embed="rId2"/>
          <a:stretch>
            <a:fillRect/>
          </a:stretch>
        </p:blipFill>
        <p:spPr>
          <a:xfrm>
            <a:off x="202021" y="2402958"/>
            <a:ext cx="4529468" cy="3397101"/>
          </a:xfrm>
          <a:prstGeom prst="rect">
            <a:avLst/>
          </a:prstGeom>
        </p:spPr>
      </p:pic>
      <p:cxnSp>
        <p:nvCxnSpPr>
          <p:cNvPr id="10" name="Straight Arrow Connector 9">
            <a:extLst>
              <a:ext uri="{FF2B5EF4-FFF2-40B4-BE49-F238E27FC236}">
                <a16:creationId xmlns:a16="http://schemas.microsoft.com/office/drawing/2014/main" id="{CB32DA86-359A-004B-8DFD-6D7356D99D26}"/>
              </a:ext>
            </a:extLst>
          </p:cNvPr>
          <p:cNvCxnSpPr/>
          <p:nvPr/>
        </p:nvCxnSpPr>
        <p:spPr>
          <a:xfrm flipH="1">
            <a:off x="4300870" y="3317184"/>
            <a:ext cx="1116419" cy="375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872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19"/>
          <p:cNvSpPr>
            <a:spLocks noGrp="1" noChangeArrowheads="1"/>
          </p:cNvSpPr>
          <p:nvPr>
            <p:ph type="title"/>
          </p:nvPr>
        </p:nvSpPr>
        <p:spPr>
          <a:xfrm>
            <a:off x="307490" y="0"/>
            <a:ext cx="8153400" cy="1357914"/>
          </a:xfrm>
        </p:spPr>
        <p:txBody>
          <a:bodyPr>
            <a:normAutofit/>
          </a:bodyPr>
          <a:lstStyle/>
          <a:p>
            <a:pPr eaLnBrk="1" hangingPunct="1"/>
            <a:r>
              <a:rPr lang="en-US" sz="4200" dirty="0">
                <a:solidFill>
                  <a:srgbClr val="133459"/>
                </a:solidFill>
                <a:latin typeface="Gill Sans" charset="0"/>
                <a:ea typeface="ＭＳ Ｐゴシック" pitchFamily="34" charset="-128"/>
              </a:rPr>
              <a:t>Comparing the mean and the median</a:t>
            </a:r>
          </a:p>
        </p:txBody>
      </p:sp>
      <p:sp>
        <p:nvSpPr>
          <p:cNvPr id="23554" name="Rectangle 3"/>
          <p:cNvSpPr>
            <a:spLocks noGrp="1" noChangeArrowheads="1"/>
          </p:cNvSpPr>
          <p:nvPr>
            <p:ph sz="half" idx="2"/>
          </p:nvPr>
        </p:nvSpPr>
        <p:spPr>
          <a:xfrm>
            <a:off x="307490" y="1487214"/>
            <a:ext cx="8268730" cy="578360"/>
          </a:xfrm>
        </p:spPr>
        <p:txBody>
          <a:bodyPr>
            <a:normAutofit lnSpcReduction="10000"/>
          </a:bodyPr>
          <a:lstStyle/>
          <a:p>
            <a:pPr marL="0" indent="0" eaLnBrk="1" hangingPunct="1">
              <a:spcAft>
                <a:spcPts val="1200"/>
              </a:spcAft>
              <a:buNone/>
            </a:pPr>
            <a:r>
              <a:rPr lang="en-US" sz="3200" dirty="0">
                <a:solidFill>
                  <a:srgbClr val="000000"/>
                </a:solidFill>
                <a:latin typeface="Arial" pitchFamily="34" charset="0"/>
                <a:ea typeface="ＭＳ Ｐゴシック" pitchFamily="34" charset="-128"/>
              </a:rPr>
              <a:t>Example: symmetric distribution</a:t>
            </a:r>
            <a:endParaRPr lang="en-US" sz="2800" dirty="0">
              <a:solidFill>
                <a:srgbClr val="000000"/>
              </a:solidFill>
              <a:latin typeface="Arial" pitchFamily="34" charset="0"/>
              <a:ea typeface="ＭＳ Ｐゴシック" pitchFamily="34" charset="-128"/>
            </a:endParaRPr>
          </a:p>
        </p:txBody>
      </p:sp>
      <p:cxnSp>
        <p:nvCxnSpPr>
          <p:cNvPr id="4" name="Straight Connector 3">
            <a:extLst>
              <a:ext uri="{FF2B5EF4-FFF2-40B4-BE49-F238E27FC236}">
                <a16:creationId xmlns:a16="http://schemas.microsoft.com/office/drawing/2014/main" id="{BDC1BC79-E582-494B-90C3-21D0883BD075}"/>
              </a:ext>
            </a:extLst>
          </p:cNvPr>
          <p:cNvCxnSpPr/>
          <p:nvPr/>
        </p:nvCxnSpPr>
        <p:spPr>
          <a:xfrm>
            <a:off x="346620" y="2065573"/>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35A98E3-A3F6-B241-B278-18C97259503F}"/>
              </a:ext>
            </a:extLst>
          </p:cNvPr>
          <p:cNvCxnSpPr/>
          <p:nvPr/>
        </p:nvCxnSpPr>
        <p:spPr>
          <a:xfrm>
            <a:off x="457200" y="6603025"/>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DFB3EF6-9C88-BF4E-902F-FD20AC18B8BF}"/>
              </a:ext>
            </a:extLst>
          </p:cNvPr>
          <p:cNvSpPr txBox="1"/>
          <p:nvPr/>
        </p:nvSpPr>
        <p:spPr>
          <a:xfrm>
            <a:off x="5050465" y="2857876"/>
            <a:ext cx="302775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Median and mean approx. 10</a:t>
            </a:r>
          </a:p>
        </p:txBody>
      </p:sp>
      <p:cxnSp>
        <p:nvCxnSpPr>
          <p:cNvPr id="10" name="Straight Arrow Connector 9">
            <a:extLst>
              <a:ext uri="{FF2B5EF4-FFF2-40B4-BE49-F238E27FC236}">
                <a16:creationId xmlns:a16="http://schemas.microsoft.com/office/drawing/2014/main" id="{CB32DA86-359A-004B-8DFD-6D7356D99D26}"/>
              </a:ext>
            </a:extLst>
          </p:cNvPr>
          <p:cNvCxnSpPr>
            <a:cxnSpLocks/>
          </p:cNvCxnSpPr>
          <p:nvPr/>
        </p:nvCxnSpPr>
        <p:spPr>
          <a:xfrm flipH="1">
            <a:off x="4805064" y="3227208"/>
            <a:ext cx="1096006" cy="856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DBC3790-6ADD-4642-8173-F1289F17EB43}"/>
              </a:ext>
            </a:extLst>
          </p:cNvPr>
          <p:cNvPicPr>
            <a:picLocks noChangeAspect="1"/>
          </p:cNvPicPr>
          <p:nvPr/>
        </p:nvPicPr>
        <p:blipFill>
          <a:blip r:embed="rId2"/>
          <a:stretch>
            <a:fillRect/>
          </a:stretch>
        </p:blipFill>
        <p:spPr>
          <a:xfrm>
            <a:off x="307490" y="3051128"/>
            <a:ext cx="4486940" cy="3365205"/>
          </a:xfrm>
          <a:prstGeom prst="rect">
            <a:avLst/>
          </a:prstGeom>
        </p:spPr>
      </p:pic>
    </p:spTree>
    <p:extLst>
      <p:ext uri="{BB962C8B-B14F-4D97-AF65-F5344CB8AC3E}">
        <p14:creationId xmlns:p14="http://schemas.microsoft.com/office/powerpoint/2010/main" val="3463284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685800" y="390524"/>
            <a:ext cx="8077200" cy="981075"/>
          </a:xfrm>
        </p:spPr>
        <p:txBody>
          <a:bodyPr/>
          <a:lstStyle/>
          <a:p>
            <a:pPr eaLnBrk="1" hangingPunct="1"/>
            <a:r>
              <a:rPr lang="en-US" sz="4000" dirty="0">
                <a:solidFill>
                  <a:srgbClr val="133459"/>
                </a:solidFill>
                <a:latin typeface="Gill Sans" charset="0"/>
                <a:ea typeface="ＭＳ Ｐゴシック" pitchFamily="34" charset="-128"/>
              </a:rPr>
              <a:t>Five-number summary</a:t>
            </a:r>
          </a:p>
        </p:txBody>
      </p:sp>
      <p:sp>
        <p:nvSpPr>
          <p:cNvPr id="6" name="Rectangle 3"/>
          <p:cNvSpPr txBox="1">
            <a:spLocks noChangeArrowheads="1"/>
          </p:cNvSpPr>
          <p:nvPr/>
        </p:nvSpPr>
        <p:spPr>
          <a:xfrm>
            <a:off x="609600" y="1667933"/>
            <a:ext cx="8040130" cy="4931505"/>
          </a:xfrm>
          <a:prstGeom prst="rect">
            <a:avLst/>
          </a:prstGeom>
        </p:spPr>
        <p:txBody>
          <a:bodyP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0"/>
              </a:spcAft>
              <a:buNone/>
            </a:pPr>
            <a:endParaRPr lang="en-US" dirty="0">
              <a:solidFill>
                <a:srgbClr val="000000"/>
              </a:solidFill>
              <a:latin typeface="Arial" pitchFamily="34" charset="0"/>
              <a:ea typeface="ＭＳ Ｐゴシック" pitchFamily="34" charset="-128"/>
            </a:endParaRPr>
          </a:p>
          <a:p>
            <a:pPr marL="68580" indent="0" fontAlgn="auto">
              <a:spcAft>
                <a:spcPts val="1200"/>
              </a:spcAft>
              <a:buNone/>
            </a:pPr>
            <a:r>
              <a:rPr lang="en-US" dirty="0">
                <a:solidFill>
                  <a:srgbClr val="000000"/>
                </a:solidFill>
                <a:latin typeface="Arial" pitchFamily="34" charset="0"/>
                <a:ea typeface="ＭＳ Ｐゴシック" pitchFamily="34" charset="-128"/>
              </a:rPr>
              <a:t>The </a:t>
            </a:r>
            <a:r>
              <a:rPr lang="en-US" dirty="0">
                <a:solidFill>
                  <a:srgbClr val="A40000"/>
                </a:solidFill>
                <a:latin typeface="Arial" pitchFamily="34" charset="0"/>
                <a:ea typeface="ＭＳ Ｐゴシック" pitchFamily="34" charset="-128"/>
              </a:rPr>
              <a:t>five-number summary </a:t>
            </a:r>
            <a:r>
              <a:rPr lang="en-US" dirty="0">
                <a:solidFill>
                  <a:srgbClr val="000000"/>
                </a:solidFill>
                <a:latin typeface="Arial" pitchFamily="34" charset="0"/>
                <a:ea typeface="ＭＳ Ｐゴシック" pitchFamily="34" charset="-128"/>
              </a:rPr>
              <a:t>of a distribution consists of the smallest observation, the first quartile, the median, the third quartile, and the largest observation—written in order from smallest to largest.</a:t>
            </a:r>
          </a:p>
          <a:p>
            <a:pPr marL="68580" indent="0" algn="ctr" fontAlgn="auto">
              <a:spcAft>
                <a:spcPts val="0"/>
              </a:spcAft>
              <a:buNone/>
            </a:pPr>
            <a:r>
              <a:rPr lang="en-US" dirty="0">
                <a:solidFill>
                  <a:srgbClr val="000000"/>
                </a:solidFill>
                <a:latin typeface="Arial" pitchFamily="34" charset="0"/>
                <a:ea typeface="ＭＳ Ｐゴシック" pitchFamily="34" charset="-128"/>
              </a:rPr>
              <a:t>Minimum   </a:t>
            </a:r>
            <a:r>
              <a:rPr lang="en-US" i="1" dirty="0">
                <a:solidFill>
                  <a:srgbClr val="000000"/>
                </a:solidFill>
                <a:latin typeface="Arial" pitchFamily="34" charset="0"/>
                <a:ea typeface="ＭＳ Ｐゴシック" pitchFamily="34" charset="-128"/>
              </a:rPr>
              <a:t>Q</a:t>
            </a:r>
            <a:r>
              <a:rPr lang="en-US" baseline="-25000" dirty="0">
                <a:solidFill>
                  <a:srgbClr val="000000"/>
                </a:solidFill>
                <a:latin typeface="Arial" pitchFamily="34" charset="0"/>
                <a:ea typeface="ＭＳ Ｐゴシック" pitchFamily="34" charset="-128"/>
              </a:rPr>
              <a:t>1</a:t>
            </a:r>
            <a:r>
              <a:rPr lang="en-US" dirty="0">
                <a:solidFill>
                  <a:srgbClr val="000000"/>
                </a:solidFill>
                <a:latin typeface="Arial" pitchFamily="34" charset="0"/>
                <a:ea typeface="ＭＳ Ｐゴシック" pitchFamily="34" charset="-128"/>
              </a:rPr>
              <a:t>   </a:t>
            </a:r>
            <a:r>
              <a:rPr lang="en-US" i="1" dirty="0">
                <a:solidFill>
                  <a:srgbClr val="000000"/>
                </a:solidFill>
                <a:latin typeface="Arial" pitchFamily="34" charset="0"/>
                <a:ea typeface="ＭＳ Ｐゴシック" pitchFamily="34" charset="-128"/>
              </a:rPr>
              <a:t>M</a:t>
            </a:r>
            <a:r>
              <a:rPr lang="en-US" dirty="0">
                <a:solidFill>
                  <a:srgbClr val="000000"/>
                </a:solidFill>
                <a:latin typeface="Arial" pitchFamily="34" charset="0"/>
                <a:ea typeface="ＭＳ Ｐゴシック" pitchFamily="34" charset="-128"/>
              </a:rPr>
              <a:t>   </a:t>
            </a:r>
            <a:r>
              <a:rPr lang="en-US" i="1" dirty="0">
                <a:solidFill>
                  <a:srgbClr val="000000"/>
                </a:solidFill>
                <a:latin typeface="Arial" pitchFamily="34" charset="0"/>
                <a:ea typeface="ＭＳ Ｐゴシック" pitchFamily="34" charset="-128"/>
              </a:rPr>
              <a:t>Q</a:t>
            </a:r>
            <a:r>
              <a:rPr lang="en-US" baseline="-25000" dirty="0">
                <a:solidFill>
                  <a:srgbClr val="000000"/>
                </a:solidFill>
                <a:latin typeface="Arial" pitchFamily="34" charset="0"/>
                <a:ea typeface="ＭＳ Ｐゴシック" pitchFamily="34" charset="-128"/>
              </a:rPr>
              <a:t>3</a:t>
            </a:r>
            <a:r>
              <a:rPr lang="en-US" dirty="0">
                <a:solidFill>
                  <a:srgbClr val="000000"/>
                </a:solidFill>
                <a:latin typeface="Arial" pitchFamily="34" charset="0"/>
                <a:ea typeface="ＭＳ Ｐゴシック" pitchFamily="34" charset="-128"/>
              </a:rPr>
              <a:t>   Maximum</a:t>
            </a:r>
          </a:p>
          <a:p>
            <a:pPr fontAlgn="auto">
              <a:spcAft>
                <a:spcPts val="0"/>
              </a:spcAft>
            </a:pPr>
            <a:endParaRPr lang="en-US" dirty="0">
              <a:solidFill>
                <a:srgbClr val="000000"/>
              </a:solidFill>
              <a:latin typeface="Arial" pitchFamily="34" charset="0"/>
              <a:ea typeface="ＭＳ Ｐゴシック" pitchFamily="34" charset="-128"/>
            </a:endParaRPr>
          </a:p>
        </p:txBody>
      </p:sp>
    </p:spTree>
    <p:extLst>
      <p:ext uri="{BB962C8B-B14F-4D97-AF65-F5344CB8AC3E}">
        <p14:creationId xmlns:p14="http://schemas.microsoft.com/office/powerpoint/2010/main" val="309159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6"/>
          <p:cNvSpPr>
            <a:spLocks noGrp="1" noChangeArrowheads="1"/>
          </p:cNvSpPr>
          <p:nvPr>
            <p:ph type="title"/>
          </p:nvPr>
        </p:nvSpPr>
        <p:spPr>
          <a:xfrm>
            <a:off x="685800" y="589616"/>
            <a:ext cx="7772400" cy="914400"/>
          </a:xfrm>
        </p:spPr>
        <p:txBody>
          <a:bodyPr/>
          <a:lstStyle/>
          <a:p>
            <a:pPr eaLnBrk="1" hangingPunct="1"/>
            <a:r>
              <a:rPr lang="en-US" dirty="0">
                <a:solidFill>
                  <a:srgbClr val="153B65"/>
                </a:solidFill>
                <a:latin typeface="Gill Sans" charset="0"/>
                <a:ea typeface="ＭＳ Ｐゴシック" pitchFamily="34" charset="-128"/>
              </a:rPr>
              <a:t>In Chapter 1 we cover …</a:t>
            </a:r>
          </a:p>
        </p:txBody>
      </p:sp>
      <p:sp>
        <p:nvSpPr>
          <p:cNvPr id="18435" name="Rectangle 3"/>
          <p:cNvSpPr>
            <a:spLocks noGrp="1" noChangeArrowheads="1"/>
          </p:cNvSpPr>
          <p:nvPr>
            <p:ph idx="1"/>
          </p:nvPr>
        </p:nvSpPr>
        <p:spPr>
          <a:xfrm>
            <a:off x="609600" y="2015072"/>
            <a:ext cx="7560733" cy="4833938"/>
          </a:xfrm>
        </p:spPr>
        <p:txBody>
          <a:bodyPr/>
          <a:lstStyle/>
          <a:p>
            <a:pPr eaLnBrk="1" hangingPunct="1">
              <a:spcAft>
                <a:spcPts val="1200"/>
              </a:spcAft>
            </a:pPr>
            <a:r>
              <a:rPr lang="en-US" sz="3000" dirty="0">
                <a:latin typeface="Arial" pitchFamily="34" charset="0"/>
                <a:ea typeface="ＭＳ Ｐゴシック" pitchFamily="34" charset="-128"/>
                <a:cs typeface="Arial" pitchFamily="34" charset="0"/>
              </a:rPr>
              <a:t>Individuals and variables</a:t>
            </a:r>
          </a:p>
          <a:p>
            <a:pPr eaLnBrk="1" hangingPunct="1">
              <a:spcAft>
                <a:spcPts val="1200"/>
              </a:spcAft>
            </a:pPr>
            <a:r>
              <a:rPr lang="en-US" sz="3000" dirty="0">
                <a:latin typeface="Arial" pitchFamily="34" charset="0"/>
                <a:ea typeface="ＭＳ Ｐゴシック" pitchFamily="34" charset="-128"/>
                <a:cs typeface="Arial" pitchFamily="34" charset="0"/>
              </a:rPr>
              <a:t>Categorical variables: pie charts and bar graphs</a:t>
            </a:r>
          </a:p>
          <a:p>
            <a:pPr eaLnBrk="1" hangingPunct="1">
              <a:spcAft>
                <a:spcPts val="1200"/>
              </a:spcAft>
            </a:pPr>
            <a:r>
              <a:rPr lang="en-US" sz="3000" dirty="0">
                <a:latin typeface="Arial" pitchFamily="34" charset="0"/>
                <a:ea typeface="ＭＳ Ｐゴシック" pitchFamily="34" charset="-128"/>
                <a:cs typeface="Arial" pitchFamily="34" charset="0"/>
              </a:rPr>
              <a:t>Quantitative variables: histograms</a:t>
            </a:r>
          </a:p>
          <a:p>
            <a:pPr eaLnBrk="1" hangingPunct="1">
              <a:spcAft>
                <a:spcPts val="1200"/>
              </a:spcAft>
            </a:pPr>
            <a:r>
              <a:rPr lang="en-US" sz="3000" dirty="0">
                <a:latin typeface="Arial" pitchFamily="34" charset="0"/>
                <a:ea typeface="ＭＳ Ｐゴシック" pitchFamily="34" charset="-128"/>
                <a:cs typeface="Arial" pitchFamily="34" charset="0"/>
              </a:rPr>
              <a:t>Interpreting histograms</a:t>
            </a:r>
          </a:p>
          <a:p>
            <a:pPr eaLnBrk="1" hangingPunct="1">
              <a:spcAft>
                <a:spcPts val="1200"/>
              </a:spcAft>
            </a:pPr>
            <a:r>
              <a:rPr lang="en-US" sz="3000" dirty="0">
                <a:latin typeface="Arial" pitchFamily="34" charset="0"/>
                <a:ea typeface="ＭＳ Ｐゴシック" pitchFamily="34" charset="-128"/>
                <a:cs typeface="Arial" pitchFamily="34" charset="0"/>
              </a:rPr>
              <a:t>Quantitative variables: stemplots</a:t>
            </a:r>
          </a:p>
          <a:p>
            <a:pPr eaLnBrk="1" hangingPunct="1">
              <a:spcAft>
                <a:spcPts val="1200"/>
              </a:spcAft>
            </a:pPr>
            <a:r>
              <a:rPr lang="en-US" sz="3000" dirty="0">
                <a:latin typeface="Arial" pitchFamily="34" charset="0"/>
                <a:ea typeface="ＭＳ Ｐゴシック" pitchFamily="34" charset="-128"/>
                <a:cs typeface="Arial" pitchFamily="34" charset="0"/>
              </a:rPr>
              <a:t>Time plots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4">
            <a:extLst>
              <a:ext uri="{FF2B5EF4-FFF2-40B4-BE49-F238E27FC236}">
                <a16:creationId xmlns:a16="http://schemas.microsoft.com/office/drawing/2014/main" id="{22D2088C-044C-F644-B256-4AB42A142D8F}"/>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fld id="{AD6E102D-9993-BA4F-809F-223ADBE9D0DD}" type="slidenum">
              <a:rPr lang="en-US" altLang="en-US" sz="1400"/>
              <a:pPr>
                <a:spcBef>
                  <a:spcPct val="0"/>
                </a:spcBef>
                <a:buFontTx/>
                <a:buNone/>
              </a:pPr>
              <a:t>20</a:t>
            </a:fld>
            <a:endParaRPr lang="en-US" altLang="en-US" sz="1400"/>
          </a:p>
        </p:txBody>
      </p:sp>
      <p:sp>
        <p:nvSpPr>
          <p:cNvPr id="53250" name="Content Placeholder 1">
            <a:extLst>
              <a:ext uri="{FF2B5EF4-FFF2-40B4-BE49-F238E27FC236}">
                <a16:creationId xmlns:a16="http://schemas.microsoft.com/office/drawing/2014/main" id="{144E3789-1DFF-5B49-BBAE-4BC34DA94FB8}"/>
              </a:ext>
            </a:extLst>
          </p:cNvPr>
          <p:cNvSpPr>
            <a:spLocks noGrp="1" noChangeArrowheads="1"/>
          </p:cNvSpPr>
          <p:nvPr>
            <p:ph idx="1"/>
          </p:nvPr>
        </p:nvSpPr>
        <p:spPr>
          <a:xfrm>
            <a:off x="326231" y="1243013"/>
            <a:ext cx="8491537" cy="5113337"/>
          </a:xfrm>
        </p:spPr>
        <p:txBody>
          <a:bodyPr/>
          <a:lstStyle/>
          <a:p>
            <a:pPr marL="0" indent="0">
              <a:buFontTx/>
              <a:buNone/>
            </a:pPr>
            <a:r>
              <a:rPr lang="en-US" altLang="en-US" sz="2800" dirty="0"/>
              <a:t>Example</a:t>
            </a:r>
          </a:p>
          <a:p>
            <a:pPr marL="0" indent="0" algn="ctr">
              <a:buFontTx/>
              <a:buNone/>
            </a:pPr>
            <a:r>
              <a:rPr lang="en-US" altLang="en-US" sz="2800" dirty="0"/>
              <a:t>78,95,60,93,55,84,76,92,62,83,80,90,64,75,79,32,75,64,98,73,88,61,82,68,79,78,80,85</a:t>
            </a:r>
          </a:p>
          <a:p>
            <a:pPr marL="0" indent="0" algn="ctr">
              <a:buFontTx/>
              <a:buNone/>
            </a:pPr>
            <a:endParaRPr lang="en-US" altLang="en-US" sz="2800" dirty="0"/>
          </a:p>
          <a:p>
            <a:pPr marL="0" indent="0">
              <a:buFontTx/>
              <a:buNone/>
            </a:pPr>
            <a:r>
              <a:rPr lang="en-US" altLang="en-US" sz="2800" dirty="0"/>
              <a:t>Create a five-number summary for these 28 scores.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04B6826-ED0C-2941-8E91-23A96F277FD6}"/>
              </a:ext>
            </a:extLst>
          </p:cNvPr>
          <p:cNvSpPr>
            <a:spLocks noChangeArrowheads="1"/>
          </p:cNvSpPr>
          <p:nvPr/>
        </p:nvSpPr>
        <p:spPr bwMode="auto">
          <a:xfrm>
            <a:off x="4132263" y="3352800"/>
            <a:ext cx="727075" cy="525463"/>
          </a:xfrm>
          <a:prstGeom prst="ellipse">
            <a:avLst/>
          </a:prstGeom>
          <a:gradFill rotWithShape="1">
            <a:gsLst>
              <a:gs pos="0">
                <a:srgbClr val="85FFDB"/>
              </a:gs>
              <a:gs pos="100000">
                <a:srgbClr val="00EBA8"/>
              </a:gs>
            </a:gsLst>
            <a:lin ang="5400000"/>
          </a:gradFill>
          <a:ln w="9525">
            <a:solidFill>
              <a:srgbClr val="00CC98"/>
            </a:solidFill>
            <a:round/>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latin typeface="+mn-lt"/>
              <a:ea typeface="+mn-ea"/>
            </a:endParaRPr>
          </a:p>
        </p:txBody>
      </p:sp>
      <p:sp>
        <p:nvSpPr>
          <p:cNvPr id="54274" name="Content Placeholder 1">
            <a:extLst>
              <a:ext uri="{FF2B5EF4-FFF2-40B4-BE49-F238E27FC236}">
                <a16:creationId xmlns:a16="http://schemas.microsoft.com/office/drawing/2014/main" id="{11F07F61-D5A8-1147-B210-06DE6AAA0DC0}"/>
              </a:ext>
            </a:extLst>
          </p:cNvPr>
          <p:cNvSpPr>
            <a:spLocks noGrp="1" noChangeArrowheads="1"/>
          </p:cNvSpPr>
          <p:nvPr>
            <p:ph idx="1"/>
          </p:nvPr>
        </p:nvSpPr>
        <p:spPr>
          <a:xfrm>
            <a:off x="0" y="423863"/>
            <a:ext cx="9144000" cy="5113337"/>
          </a:xfrm>
        </p:spPr>
        <p:txBody>
          <a:bodyPr/>
          <a:lstStyle/>
          <a:p>
            <a:pPr marL="0" indent="0">
              <a:buFontTx/>
              <a:buNone/>
            </a:pPr>
            <a:r>
              <a:rPr lang="en-US" altLang="en-US" sz="2800" dirty="0"/>
              <a:t>Example</a:t>
            </a:r>
          </a:p>
          <a:p>
            <a:pPr marL="0" indent="0" algn="ctr">
              <a:buFontTx/>
              <a:buNone/>
            </a:pPr>
            <a:r>
              <a:rPr lang="en-US" altLang="en-US" sz="2800" dirty="0"/>
              <a:t>78,95,60,93,55,84,76,92,62,83,80,90,64,75,79,32,75,64,98,73,88,61,82,68,79,78,80,85</a:t>
            </a:r>
          </a:p>
          <a:p>
            <a:pPr marL="0" indent="0" algn="ctr">
              <a:buFontTx/>
              <a:buNone/>
            </a:pPr>
            <a:endParaRPr lang="en-US" altLang="en-US" sz="2800" dirty="0"/>
          </a:p>
          <a:p>
            <a:pPr marL="0" indent="0">
              <a:buFontTx/>
              <a:buNone/>
            </a:pPr>
            <a:r>
              <a:rPr lang="en-US" altLang="en-US" sz="2800" dirty="0"/>
              <a:t>Create a five-number summary for these 28 scores. </a:t>
            </a:r>
          </a:p>
          <a:p>
            <a:pPr marL="0" indent="0">
              <a:buFontTx/>
              <a:buNone/>
            </a:pPr>
            <a:endParaRPr lang="en-US" altLang="en-US" sz="2800" dirty="0"/>
          </a:p>
          <a:p>
            <a:pPr marL="0" indent="0">
              <a:buFontTx/>
              <a:buNone/>
            </a:pPr>
            <a:r>
              <a:rPr lang="en-US" altLang="en-US" sz="2000" b="1" dirty="0">
                <a:solidFill>
                  <a:srgbClr val="0000FF"/>
                </a:solidFill>
              </a:rPr>
              <a:t>32 55 60 61 62 64 64 68 73 75 75 76 78 78 79 79 80 80 82 83 84 85 88 90 92 93 95 98</a:t>
            </a:r>
          </a:p>
        </p:txBody>
      </p:sp>
      <p:sp>
        <p:nvSpPr>
          <p:cNvPr id="54275" name="Slide Number Placeholder 4">
            <a:extLst>
              <a:ext uri="{FF2B5EF4-FFF2-40B4-BE49-F238E27FC236}">
                <a16:creationId xmlns:a16="http://schemas.microsoft.com/office/drawing/2014/main" id="{3DFCD857-CFD7-F94B-8FB5-70E00524D14A}"/>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fld id="{6FAC2264-C023-7440-86F1-A8DF7144E395}" type="slidenum">
              <a:rPr lang="en-US" altLang="en-US" sz="1400"/>
              <a:pPr>
                <a:spcBef>
                  <a:spcPct val="0"/>
                </a:spcBef>
                <a:buFontTx/>
                <a:buNone/>
              </a:pPr>
              <a:t>21</a:t>
            </a:fld>
            <a:endParaRPr lang="en-US" altLang="en-US" sz="1400"/>
          </a:p>
        </p:txBody>
      </p:sp>
      <p:cxnSp>
        <p:nvCxnSpPr>
          <p:cNvPr id="5" name="Straight Arrow Connector 4">
            <a:extLst>
              <a:ext uri="{FF2B5EF4-FFF2-40B4-BE49-F238E27FC236}">
                <a16:creationId xmlns:a16="http://schemas.microsoft.com/office/drawing/2014/main" id="{27CECFA8-D520-2A4D-A8D0-2DBCF287BE3E}"/>
              </a:ext>
            </a:extLst>
          </p:cNvPr>
          <p:cNvCxnSpPr>
            <a:cxnSpLocks/>
          </p:cNvCxnSpPr>
          <p:nvPr/>
        </p:nvCxnSpPr>
        <p:spPr>
          <a:xfrm flipH="1" flipV="1">
            <a:off x="4702175" y="3843338"/>
            <a:ext cx="503238" cy="471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54278" name="Group 6">
            <a:extLst>
              <a:ext uri="{FF2B5EF4-FFF2-40B4-BE49-F238E27FC236}">
                <a16:creationId xmlns:a16="http://schemas.microsoft.com/office/drawing/2014/main" id="{D904D066-A07B-7341-BC1E-D28F5E895396}"/>
              </a:ext>
            </a:extLst>
          </p:cNvPr>
          <p:cNvGrpSpPr>
            <a:grpSpLocks/>
          </p:cNvGrpSpPr>
          <p:nvPr/>
        </p:nvGrpSpPr>
        <p:grpSpPr bwMode="auto">
          <a:xfrm>
            <a:off x="5253038" y="3797300"/>
            <a:ext cx="3497262" cy="1216025"/>
            <a:chOff x="5253610" y="3797977"/>
            <a:chExt cx="3496118" cy="1215390"/>
          </a:xfrm>
        </p:grpSpPr>
        <p:sp>
          <p:nvSpPr>
            <p:cNvPr id="6" name="Rectangle 5">
              <a:extLst>
                <a:ext uri="{FF2B5EF4-FFF2-40B4-BE49-F238E27FC236}">
                  <a16:creationId xmlns:a16="http://schemas.microsoft.com/office/drawing/2014/main" id="{4C73F69F-6B13-9C48-909B-6118E59B283C}"/>
                </a:ext>
              </a:extLst>
            </p:cNvPr>
            <p:cNvSpPr/>
            <p:nvPr/>
          </p:nvSpPr>
          <p:spPr>
            <a:xfrm>
              <a:off x="5253610" y="3797977"/>
              <a:ext cx="3496118" cy="120111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280" name="TextBox 1">
              <a:extLst>
                <a:ext uri="{FF2B5EF4-FFF2-40B4-BE49-F238E27FC236}">
                  <a16:creationId xmlns:a16="http://schemas.microsoft.com/office/drawing/2014/main" id="{99C1AA97-A7B5-314F-A5FA-4C4D7E3A92A6}"/>
                </a:ext>
              </a:extLst>
            </p:cNvPr>
            <p:cNvSpPr txBox="1">
              <a:spLocks noChangeArrowheads="1"/>
            </p:cNvSpPr>
            <p:nvPr/>
          </p:nvSpPr>
          <p:spPr bwMode="auto">
            <a:xfrm>
              <a:off x="5253610" y="3813038"/>
              <a:ext cx="3496118" cy="1200329"/>
            </a:xfrm>
            <a:prstGeom prst="rect">
              <a:avLst/>
            </a:prstGeom>
            <a:solidFill>
              <a:srgbClr val="FFFFFF"/>
            </a:solidFill>
            <a:ln w="9525">
              <a:solidFill>
                <a:srgbClr val="000000"/>
              </a:solidFill>
              <a:miter lim="800000"/>
              <a:headEnd/>
              <a:tailEnd/>
            </a:ln>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2400" i="1" dirty="0">
                  <a:solidFill>
                    <a:srgbClr val="FF0000"/>
                  </a:solidFill>
                </a:rPr>
                <a:t>Position (28+1)/2 =14.5, so take average between positions 14 and 15</a:t>
              </a:r>
            </a:p>
          </p:txBody>
        </p:sp>
      </p:grpSp>
      <p:sp>
        <p:nvSpPr>
          <p:cNvPr id="10" name="Text Box 10">
            <a:extLst>
              <a:ext uri="{FF2B5EF4-FFF2-40B4-BE49-F238E27FC236}">
                <a16:creationId xmlns:a16="http://schemas.microsoft.com/office/drawing/2014/main" id="{884F6640-CCAF-5642-BE54-F47CC118F368}"/>
              </a:ext>
            </a:extLst>
          </p:cNvPr>
          <p:cNvSpPr txBox="1">
            <a:spLocks noChangeArrowheads="1"/>
          </p:cNvSpPr>
          <p:nvPr/>
        </p:nvSpPr>
        <p:spPr bwMode="auto">
          <a:xfrm>
            <a:off x="194931" y="5465064"/>
            <a:ext cx="8601738" cy="492443"/>
          </a:xfrm>
          <a:prstGeom prst="rect">
            <a:avLst/>
          </a:prstGeom>
          <a:solidFill>
            <a:srgbClr val="33CCCC">
              <a:alpha val="50195"/>
            </a:srgbClr>
          </a:solidFill>
          <a:ln w="57150">
            <a:solidFill>
              <a:srgbClr val="009999"/>
            </a:solidFill>
            <a:miter lim="800000"/>
            <a:headEnd/>
            <a:tailEnd/>
          </a:ln>
        </p:spPr>
        <p:txBody>
          <a:bodyPr wrap="squar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a:spcBef>
                <a:spcPct val="0"/>
              </a:spcBef>
              <a:buNone/>
            </a:pPr>
            <a:r>
              <a:rPr lang="en-US" sz="2600" dirty="0">
                <a:solidFill>
                  <a:srgbClr val="000000"/>
                </a:solidFill>
                <a:latin typeface="Arial" pitchFamily="34" charset="0"/>
              </a:rPr>
              <a:t>Minimum = 32   </a:t>
            </a:r>
            <a:r>
              <a:rPr lang="en-US" sz="2600" i="1" dirty="0">
                <a:solidFill>
                  <a:srgbClr val="000000"/>
                </a:solidFill>
                <a:latin typeface="Arial" pitchFamily="34" charset="0"/>
              </a:rPr>
              <a:t>Q</a:t>
            </a:r>
            <a:r>
              <a:rPr lang="en-US" sz="2600" baseline="-25000" dirty="0">
                <a:solidFill>
                  <a:srgbClr val="000000"/>
                </a:solidFill>
                <a:latin typeface="Arial" pitchFamily="34" charset="0"/>
              </a:rPr>
              <a:t>1</a:t>
            </a:r>
            <a:r>
              <a:rPr lang="en-US" sz="2600" dirty="0">
                <a:solidFill>
                  <a:srgbClr val="000000"/>
                </a:solidFill>
                <a:latin typeface="Arial" pitchFamily="34" charset="0"/>
              </a:rPr>
              <a:t>   </a:t>
            </a:r>
            <a:r>
              <a:rPr lang="en-US" sz="2600" i="1" dirty="0">
                <a:solidFill>
                  <a:srgbClr val="000000"/>
                </a:solidFill>
                <a:latin typeface="Arial" pitchFamily="34" charset="0"/>
              </a:rPr>
              <a:t>M </a:t>
            </a:r>
            <a:r>
              <a:rPr lang="en-US" sz="2600" dirty="0">
                <a:solidFill>
                  <a:srgbClr val="000000"/>
                </a:solidFill>
                <a:latin typeface="Arial" pitchFamily="34" charset="0"/>
              </a:rPr>
              <a:t>= 78.5  </a:t>
            </a:r>
            <a:r>
              <a:rPr lang="en-US" sz="2600" i="1" dirty="0">
                <a:solidFill>
                  <a:srgbClr val="000000"/>
                </a:solidFill>
                <a:latin typeface="Arial" pitchFamily="34" charset="0"/>
              </a:rPr>
              <a:t>Q</a:t>
            </a:r>
            <a:r>
              <a:rPr lang="en-US" sz="2600" baseline="-25000" dirty="0">
                <a:solidFill>
                  <a:srgbClr val="000000"/>
                </a:solidFill>
                <a:latin typeface="Arial" pitchFamily="34" charset="0"/>
              </a:rPr>
              <a:t>3   </a:t>
            </a:r>
            <a:r>
              <a:rPr lang="en-US" sz="2600" dirty="0">
                <a:solidFill>
                  <a:srgbClr val="000000"/>
                </a:solidFill>
                <a:latin typeface="Arial" pitchFamily="34" charset="0"/>
              </a:rPr>
              <a:t>Maximum = 98</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D16BA51-6D1E-424A-85B6-4DA07D3616E2}"/>
              </a:ext>
            </a:extLst>
          </p:cNvPr>
          <p:cNvSpPr>
            <a:spLocks noChangeArrowheads="1"/>
          </p:cNvSpPr>
          <p:nvPr/>
        </p:nvSpPr>
        <p:spPr bwMode="auto">
          <a:xfrm>
            <a:off x="1912938" y="3352800"/>
            <a:ext cx="728662" cy="525463"/>
          </a:xfrm>
          <a:prstGeom prst="ellipse">
            <a:avLst/>
          </a:prstGeom>
          <a:gradFill rotWithShape="1">
            <a:gsLst>
              <a:gs pos="0">
                <a:srgbClr val="85FFDB"/>
              </a:gs>
              <a:gs pos="100000">
                <a:srgbClr val="00EBA8"/>
              </a:gs>
            </a:gsLst>
            <a:lin ang="5400000"/>
          </a:gradFill>
          <a:ln w="9525">
            <a:solidFill>
              <a:srgbClr val="00CC98"/>
            </a:solidFill>
            <a:round/>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latin typeface="+mn-lt"/>
              <a:ea typeface="+mn-ea"/>
            </a:endParaRPr>
          </a:p>
        </p:txBody>
      </p:sp>
      <p:sp>
        <p:nvSpPr>
          <p:cNvPr id="55298" name="Content Placeholder 1">
            <a:extLst>
              <a:ext uri="{FF2B5EF4-FFF2-40B4-BE49-F238E27FC236}">
                <a16:creationId xmlns:a16="http://schemas.microsoft.com/office/drawing/2014/main" id="{ED46CFE7-E24C-CB44-90C0-101C836FCBF4}"/>
              </a:ext>
            </a:extLst>
          </p:cNvPr>
          <p:cNvSpPr>
            <a:spLocks noGrp="1" noChangeArrowheads="1"/>
          </p:cNvSpPr>
          <p:nvPr>
            <p:ph idx="1"/>
          </p:nvPr>
        </p:nvSpPr>
        <p:spPr>
          <a:xfrm>
            <a:off x="0" y="423863"/>
            <a:ext cx="9144000" cy="5113337"/>
          </a:xfrm>
        </p:spPr>
        <p:txBody>
          <a:bodyPr/>
          <a:lstStyle/>
          <a:p>
            <a:pPr marL="0" indent="0">
              <a:buFontTx/>
              <a:buNone/>
            </a:pPr>
            <a:r>
              <a:rPr lang="en-US" altLang="en-US" sz="2800" dirty="0"/>
              <a:t>Example</a:t>
            </a:r>
          </a:p>
          <a:p>
            <a:pPr marL="0" indent="0" algn="ctr">
              <a:buFontTx/>
              <a:buNone/>
            </a:pPr>
            <a:r>
              <a:rPr lang="en-US" altLang="en-US" sz="2800" dirty="0"/>
              <a:t>78,95,60,93,55,84,76,92,62,83,80,90,64,75,79,32,75,64,98,73,88,61,82,68,79,78,80,85</a:t>
            </a:r>
          </a:p>
          <a:p>
            <a:pPr marL="0" indent="0" algn="ctr">
              <a:buFontTx/>
              <a:buNone/>
            </a:pPr>
            <a:endParaRPr lang="en-US" altLang="en-US" sz="2800" dirty="0"/>
          </a:p>
          <a:p>
            <a:pPr marL="0" indent="0">
              <a:buFontTx/>
              <a:buNone/>
            </a:pPr>
            <a:r>
              <a:rPr lang="en-US" altLang="en-US" sz="2800" dirty="0"/>
              <a:t>Create a five-number summary for these scores. </a:t>
            </a:r>
          </a:p>
          <a:p>
            <a:pPr marL="0" indent="0">
              <a:buFontTx/>
              <a:buNone/>
            </a:pPr>
            <a:endParaRPr lang="en-US" altLang="en-US" sz="2800" dirty="0"/>
          </a:p>
          <a:p>
            <a:pPr marL="0" indent="0">
              <a:buFontTx/>
              <a:buNone/>
            </a:pPr>
            <a:r>
              <a:rPr lang="en-US" altLang="en-US" sz="2000" b="1" dirty="0">
                <a:solidFill>
                  <a:srgbClr val="0000FF"/>
                </a:solidFill>
              </a:rPr>
              <a:t>32 55 60 61 62 64 64 68 73 75 75 76 78 78 79 79 80 80 82 83 84 85 88 90 92 93 95 98</a:t>
            </a:r>
          </a:p>
        </p:txBody>
      </p:sp>
      <p:sp>
        <p:nvSpPr>
          <p:cNvPr id="55299" name="Slide Number Placeholder 4">
            <a:extLst>
              <a:ext uri="{FF2B5EF4-FFF2-40B4-BE49-F238E27FC236}">
                <a16:creationId xmlns:a16="http://schemas.microsoft.com/office/drawing/2014/main" id="{0E3DE060-33F1-3D47-B5A8-E334E3A4CF66}"/>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fld id="{0C4B25C9-97FA-B74F-AACA-97F8044F878E}" type="slidenum">
              <a:rPr lang="en-US" altLang="en-US" sz="1400"/>
              <a:pPr>
                <a:spcBef>
                  <a:spcPct val="0"/>
                </a:spcBef>
                <a:buFontTx/>
                <a:buNone/>
              </a:pPr>
              <a:t>22</a:t>
            </a:fld>
            <a:endParaRPr lang="en-US" altLang="en-US" sz="1400" dirty="0"/>
          </a:p>
        </p:txBody>
      </p:sp>
      <p:sp>
        <p:nvSpPr>
          <p:cNvPr id="7" name="Rectangle 6">
            <a:extLst>
              <a:ext uri="{FF2B5EF4-FFF2-40B4-BE49-F238E27FC236}">
                <a16:creationId xmlns:a16="http://schemas.microsoft.com/office/drawing/2014/main" id="{0D73D549-870B-324D-9FE8-077C93310925}"/>
              </a:ext>
            </a:extLst>
          </p:cNvPr>
          <p:cNvSpPr>
            <a:spLocks noChangeArrowheads="1"/>
          </p:cNvSpPr>
          <p:nvPr/>
        </p:nvSpPr>
        <p:spPr bwMode="auto">
          <a:xfrm>
            <a:off x="0" y="3302000"/>
            <a:ext cx="4521200" cy="627063"/>
          </a:xfrm>
          <a:prstGeom prst="rect">
            <a:avLst/>
          </a:prstGeom>
          <a:noFill/>
          <a:ln w="9525">
            <a:solidFill>
              <a:srgbClr val="00CC98"/>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latin typeface="+mn-lt"/>
              <a:ea typeface="+mn-ea"/>
            </a:endParaRPr>
          </a:p>
        </p:txBody>
      </p:sp>
      <p:sp>
        <p:nvSpPr>
          <p:cNvPr id="55302" name="TextBox 7">
            <a:extLst>
              <a:ext uri="{FF2B5EF4-FFF2-40B4-BE49-F238E27FC236}">
                <a16:creationId xmlns:a16="http://schemas.microsoft.com/office/drawing/2014/main" id="{A105D82B-EA6D-8945-BF55-C522D3CBB684}"/>
              </a:ext>
            </a:extLst>
          </p:cNvPr>
          <p:cNvSpPr txBox="1">
            <a:spLocks noChangeArrowheads="1"/>
          </p:cNvSpPr>
          <p:nvPr/>
        </p:nvSpPr>
        <p:spPr bwMode="auto">
          <a:xfrm>
            <a:off x="2703513" y="3883025"/>
            <a:ext cx="56419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2400" i="1">
                <a:solidFill>
                  <a:srgbClr val="FF0000"/>
                </a:solidFill>
              </a:rPr>
              <a:t>Position (14+1)/2 =7.5, so take average between positions 7 and 8 </a:t>
            </a:r>
            <a:r>
              <a:rPr lang="en-US" altLang="en-US" sz="2400" i="1">
                <a:solidFill>
                  <a:srgbClr val="FF0000"/>
                </a:solidFill>
                <a:sym typeface="Wingdings" pitchFamily="2" charset="2"/>
              </a:rPr>
              <a:t> </a:t>
            </a:r>
            <a:r>
              <a:rPr lang="en-US" altLang="en-US" sz="2400" b="1"/>
              <a:t>(64+68)/2 =66</a:t>
            </a:r>
          </a:p>
          <a:p>
            <a:pPr>
              <a:spcBef>
                <a:spcPct val="0"/>
              </a:spcBef>
              <a:buFontTx/>
              <a:buNone/>
            </a:pPr>
            <a:endParaRPr lang="en-US" altLang="en-US" sz="2400" i="1">
              <a:solidFill>
                <a:srgbClr val="FF0000"/>
              </a:solidFill>
            </a:endParaRPr>
          </a:p>
        </p:txBody>
      </p:sp>
      <p:cxnSp>
        <p:nvCxnSpPr>
          <p:cNvPr id="4" name="Straight Arrow Connector 3">
            <a:extLst>
              <a:ext uri="{FF2B5EF4-FFF2-40B4-BE49-F238E27FC236}">
                <a16:creationId xmlns:a16="http://schemas.microsoft.com/office/drawing/2014/main" id="{D04F3054-C420-D640-A98E-06C232F9F7EE}"/>
              </a:ext>
            </a:extLst>
          </p:cNvPr>
          <p:cNvCxnSpPr>
            <a:cxnSpLocks/>
          </p:cNvCxnSpPr>
          <p:nvPr/>
        </p:nvCxnSpPr>
        <p:spPr>
          <a:xfrm flipH="1" flipV="1">
            <a:off x="2374900" y="3878263"/>
            <a:ext cx="328613" cy="3857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 Box 10">
            <a:extLst>
              <a:ext uri="{FF2B5EF4-FFF2-40B4-BE49-F238E27FC236}">
                <a16:creationId xmlns:a16="http://schemas.microsoft.com/office/drawing/2014/main" id="{0CEECA37-64BE-2840-9672-72F40BB82D22}"/>
              </a:ext>
            </a:extLst>
          </p:cNvPr>
          <p:cNvSpPr txBox="1">
            <a:spLocks noChangeArrowheads="1"/>
          </p:cNvSpPr>
          <p:nvPr/>
        </p:nvSpPr>
        <p:spPr bwMode="auto">
          <a:xfrm>
            <a:off x="194931" y="5465064"/>
            <a:ext cx="8601738" cy="492443"/>
          </a:xfrm>
          <a:prstGeom prst="rect">
            <a:avLst/>
          </a:prstGeom>
          <a:solidFill>
            <a:srgbClr val="33CCCC">
              <a:alpha val="50195"/>
            </a:srgbClr>
          </a:solidFill>
          <a:ln w="57150">
            <a:solidFill>
              <a:srgbClr val="009999"/>
            </a:solidFill>
            <a:miter lim="800000"/>
            <a:headEnd/>
            <a:tailEnd/>
          </a:ln>
        </p:spPr>
        <p:txBody>
          <a:bodyPr wrap="squar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a:spcBef>
                <a:spcPct val="0"/>
              </a:spcBef>
              <a:buNone/>
            </a:pPr>
            <a:r>
              <a:rPr lang="en-US" sz="2600" dirty="0">
                <a:solidFill>
                  <a:srgbClr val="000000"/>
                </a:solidFill>
                <a:latin typeface="Arial" pitchFamily="34" charset="0"/>
              </a:rPr>
              <a:t>Minimum = 32   </a:t>
            </a:r>
            <a:r>
              <a:rPr lang="en-US" sz="2600" i="1" dirty="0">
                <a:solidFill>
                  <a:srgbClr val="000000"/>
                </a:solidFill>
                <a:latin typeface="Arial" pitchFamily="34" charset="0"/>
              </a:rPr>
              <a:t>Q</a:t>
            </a:r>
            <a:r>
              <a:rPr lang="en-US" sz="2600" baseline="-25000" dirty="0">
                <a:solidFill>
                  <a:srgbClr val="000000"/>
                </a:solidFill>
                <a:latin typeface="Arial" pitchFamily="34" charset="0"/>
              </a:rPr>
              <a:t>1</a:t>
            </a:r>
            <a:r>
              <a:rPr lang="en-US" sz="2600" dirty="0">
                <a:solidFill>
                  <a:srgbClr val="000000"/>
                </a:solidFill>
                <a:latin typeface="Arial" pitchFamily="34" charset="0"/>
              </a:rPr>
              <a:t> = 66  </a:t>
            </a:r>
            <a:r>
              <a:rPr lang="en-US" sz="2600" i="1" dirty="0">
                <a:solidFill>
                  <a:srgbClr val="000000"/>
                </a:solidFill>
                <a:latin typeface="Arial" pitchFamily="34" charset="0"/>
              </a:rPr>
              <a:t>M </a:t>
            </a:r>
            <a:r>
              <a:rPr lang="en-US" sz="2600" dirty="0">
                <a:solidFill>
                  <a:srgbClr val="000000"/>
                </a:solidFill>
                <a:latin typeface="Arial" pitchFamily="34" charset="0"/>
              </a:rPr>
              <a:t>= 78.5  </a:t>
            </a:r>
            <a:r>
              <a:rPr lang="en-US" sz="2600" i="1" dirty="0">
                <a:solidFill>
                  <a:srgbClr val="000000"/>
                </a:solidFill>
                <a:latin typeface="Arial" pitchFamily="34" charset="0"/>
              </a:rPr>
              <a:t>Q</a:t>
            </a:r>
            <a:r>
              <a:rPr lang="en-US" sz="2600" baseline="-25000" dirty="0">
                <a:solidFill>
                  <a:srgbClr val="000000"/>
                </a:solidFill>
                <a:latin typeface="Arial" pitchFamily="34" charset="0"/>
              </a:rPr>
              <a:t>3   </a:t>
            </a:r>
            <a:r>
              <a:rPr lang="en-US" sz="2600" dirty="0">
                <a:solidFill>
                  <a:srgbClr val="000000"/>
                </a:solidFill>
                <a:latin typeface="Arial" pitchFamily="34" charset="0"/>
              </a:rPr>
              <a:t>Maximum = 98</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7E0020A-A1E6-8447-8459-9C68AE658FCA}"/>
              </a:ext>
            </a:extLst>
          </p:cNvPr>
          <p:cNvSpPr>
            <a:spLocks noChangeArrowheads="1"/>
          </p:cNvSpPr>
          <p:nvPr/>
        </p:nvSpPr>
        <p:spPr bwMode="auto">
          <a:xfrm>
            <a:off x="6350000" y="3319463"/>
            <a:ext cx="728663" cy="523875"/>
          </a:xfrm>
          <a:prstGeom prst="ellipse">
            <a:avLst/>
          </a:prstGeom>
          <a:gradFill rotWithShape="1">
            <a:gsLst>
              <a:gs pos="0">
                <a:srgbClr val="85FFDB"/>
              </a:gs>
              <a:gs pos="100000">
                <a:srgbClr val="00EBA8"/>
              </a:gs>
            </a:gsLst>
            <a:lin ang="5400000"/>
          </a:gradFill>
          <a:ln w="9525">
            <a:solidFill>
              <a:srgbClr val="00CC98"/>
            </a:solidFill>
            <a:round/>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latin typeface="+mn-lt"/>
              <a:ea typeface="+mn-ea"/>
            </a:endParaRPr>
          </a:p>
        </p:txBody>
      </p:sp>
      <p:sp>
        <p:nvSpPr>
          <p:cNvPr id="56322" name="Content Placeholder 1">
            <a:extLst>
              <a:ext uri="{FF2B5EF4-FFF2-40B4-BE49-F238E27FC236}">
                <a16:creationId xmlns:a16="http://schemas.microsoft.com/office/drawing/2014/main" id="{B20DAA85-418A-8B40-8C73-F0332D8019D8}"/>
              </a:ext>
            </a:extLst>
          </p:cNvPr>
          <p:cNvSpPr>
            <a:spLocks noGrp="1" noChangeArrowheads="1"/>
          </p:cNvSpPr>
          <p:nvPr>
            <p:ph idx="1"/>
          </p:nvPr>
        </p:nvSpPr>
        <p:spPr>
          <a:xfrm>
            <a:off x="0" y="423863"/>
            <a:ext cx="9144000" cy="5113337"/>
          </a:xfrm>
        </p:spPr>
        <p:txBody>
          <a:bodyPr/>
          <a:lstStyle/>
          <a:p>
            <a:pPr marL="0" indent="0">
              <a:buFontTx/>
              <a:buNone/>
            </a:pPr>
            <a:r>
              <a:rPr lang="en-US" altLang="en-US" sz="2800" dirty="0"/>
              <a:t>Example</a:t>
            </a:r>
          </a:p>
          <a:p>
            <a:pPr marL="0" indent="0" algn="ctr">
              <a:buFontTx/>
              <a:buNone/>
            </a:pPr>
            <a:r>
              <a:rPr lang="en-US" altLang="en-US" sz="2800" dirty="0"/>
              <a:t>78,95,60,93,55,84,76,92,62,83,80,90,64,75,79,32,75,64,98,73,88,61,82,68,79,78,80,85</a:t>
            </a:r>
          </a:p>
          <a:p>
            <a:pPr marL="0" indent="0" algn="ctr">
              <a:buFontTx/>
              <a:buNone/>
            </a:pPr>
            <a:endParaRPr lang="en-US" altLang="en-US" sz="2800" dirty="0"/>
          </a:p>
          <a:p>
            <a:pPr marL="0" indent="0">
              <a:buFontTx/>
              <a:buNone/>
            </a:pPr>
            <a:r>
              <a:rPr lang="en-US" altLang="en-US" sz="2800" dirty="0"/>
              <a:t>Create a five-number summary for these scores. </a:t>
            </a:r>
          </a:p>
          <a:p>
            <a:pPr marL="0" indent="0">
              <a:buFontTx/>
              <a:buNone/>
            </a:pPr>
            <a:endParaRPr lang="en-US" altLang="en-US" sz="2800" dirty="0"/>
          </a:p>
          <a:p>
            <a:pPr marL="0" indent="0">
              <a:buFontTx/>
              <a:buNone/>
            </a:pPr>
            <a:r>
              <a:rPr lang="en-US" altLang="en-US" sz="2000" b="1" dirty="0">
                <a:solidFill>
                  <a:srgbClr val="0000FF"/>
                </a:solidFill>
              </a:rPr>
              <a:t>32 55 60 61 62 64 64 68 73 75 75 76 78 78 79 79 80 80 82 83 84 85 88 90 92 93 95 98</a:t>
            </a:r>
          </a:p>
        </p:txBody>
      </p:sp>
      <p:sp>
        <p:nvSpPr>
          <p:cNvPr id="56323" name="Slide Number Placeholder 4">
            <a:extLst>
              <a:ext uri="{FF2B5EF4-FFF2-40B4-BE49-F238E27FC236}">
                <a16:creationId xmlns:a16="http://schemas.microsoft.com/office/drawing/2014/main" id="{A918A52D-E593-3243-B793-18DFCD799E85}"/>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fld id="{805551E8-BD42-E640-BB78-D8480E8DF5EC}" type="slidenum">
              <a:rPr lang="en-US" altLang="en-US" sz="1400"/>
              <a:pPr>
                <a:spcBef>
                  <a:spcPct val="0"/>
                </a:spcBef>
                <a:buFontTx/>
                <a:buNone/>
              </a:pPr>
              <a:t>23</a:t>
            </a:fld>
            <a:endParaRPr lang="en-US" altLang="en-US" sz="1400" dirty="0"/>
          </a:p>
        </p:txBody>
      </p:sp>
      <p:sp>
        <p:nvSpPr>
          <p:cNvPr id="7" name="Rectangle 6">
            <a:extLst>
              <a:ext uri="{FF2B5EF4-FFF2-40B4-BE49-F238E27FC236}">
                <a16:creationId xmlns:a16="http://schemas.microsoft.com/office/drawing/2014/main" id="{1E9CE9A6-10EC-DD4F-9CDE-7FB4A64D105C}"/>
              </a:ext>
            </a:extLst>
          </p:cNvPr>
          <p:cNvSpPr>
            <a:spLocks noChangeArrowheads="1"/>
          </p:cNvSpPr>
          <p:nvPr/>
        </p:nvSpPr>
        <p:spPr bwMode="auto">
          <a:xfrm>
            <a:off x="4503738" y="3302000"/>
            <a:ext cx="4521200" cy="627063"/>
          </a:xfrm>
          <a:prstGeom prst="rect">
            <a:avLst/>
          </a:prstGeom>
          <a:noFill/>
          <a:ln w="9525">
            <a:solidFill>
              <a:srgbClr val="00CC98"/>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latin typeface="+mn-lt"/>
              <a:ea typeface="+mn-ea"/>
            </a:endParaRPr>
          </a:p>
        </p:txBody>
      </p:sp>
      <p:sp>
        <p:nvSpPr>
          <p:cNvPr id="8" name="Text Box 10">
            <a:extLst>
              <a:ext uri="{FF2B5EF4-FFF2-40B4-BE49-F238E27FC236}">
                <a16:creationId xmlns:a16="http://schemas.microsoft.com/office/drawing/2014/main" id="{14C11C3D-83FF-AE41-8498-B7C0DB8B660D}"/>
              </a:ext>
            </a:extLst>
          </p:cNvPr>
          <p:cNvSpPr txBox="1">
            <a:spLocks noChangeArrowheads="1"/>
          </p:cNvSpPr>
          <p:nvPr/>
        </p:nvSpPr>
        <p:spPr bwMode="auto">
          <a:xfrm>
            <a:off x="194930" y="5465064"/>
            <a:ext cx="8830007" cy="461665"/>
          </a:xfrm>
          <a:prstGeom prst="rect">
            <a:avLst/>
          </a:prstGeom>
          <a:solidFill>
            <a:srgbClr val="33CCCC">
              <a:alpha val="50195"/>
            </a:srgbClr>
          </a:solidFill>
          <a:ln w="57150">
            <a:solidFill>
              <a:srgbClr val="009999"/>
            </a:solidFill>
            <a:miter lim="800000"/>
            <a:headEnd/>
            <a:tailEnd/>
          </a:ln>
        </p:spPr>
        <p:txBody>
          <a:bodyPr wrap="squar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a:spcBef>
                <a:spcPct val="0"/>
              </a:spcBef>
              <a:buNone/>
            </a:pPr>
            <a:r>
              <a:rPr lang="en-US" sz="2400" dirty="0">
                <a:solidFill>
                  <a:srgbClr val="000000"/>
                </a:solidFill>
                <a:latin typeface="Arial" pitchFamily="34" charset="0"/>
              </a:rPr>
              <a:t>Minimum = 32   </a:t>
            </a:r>
            <a:r>
              <a:rPr lang="en-US" sz="2400" i="1" dirty="0">
                <a:solidFill>
                  <a:srgbClr val="000000"/>
                </a:solidFill>
                <a:latin typeface="Arial" pitchFamily="34" charset="0"/>
              </a:rPr>
              <a:t>Q</a:t>
            </a:r>
            <a:r>
              <a:rPr lang="en-US" sz="2400" baseline="-25000" dirty="0">
                <a:solidFill>
                  <a:srgbClr val="000000"/>
                </a:solidFill>
                <a:latin typeface="Arial" pitchFamily="34" charset="0"/>
              </a:rPr>
              <a:t>1</a:t>
            </a:r>
            <a:r>
              <a:rPr lang="en-US" sz="2400" dirty="0">
                <a:solidFill>
                  <a:srgbClr val="000000"/>
                </a:solidFill>
                <a:latin typeface="Arial" pitchFamily="34" charset="0"/>
              </a:rPr>
              <a:t>= 66   </a:t>
            </a:r>
            <a:r>
              <a:rPr lang="en-US" sz="2400" i="1" dirty="0">
                <a:solidFill>
                  <a:srgbClr val="000000"/>
                </a:solidFill>
                <a:latin typeface="Arial" pitchFamily="34" charset="0"/>
              </a:rPr>
              <a:t>M </a:t>
            </a:r>
            <a:r>
              <a:rPr lang="en-US" sz="2400" dirty="0">
                <a:solidFill>
                  <a:srgbClr val="000000"/>
                </a:solidFill>
                <a:latin typeface="Arial" pitchFamily="34" charset="0"/>
              </a:rPr>
              <a:t>= 78.5  </a:t>
            </a:r>
            <a:r>
              <a:rPr lang="en-US" sz="2400" i="1" dirty="0">
                <a:solidFill>
                  <a:srgbClr val="000000"/>
                </a:solidFill>
                <a:latin typeface="Arial" pitchFamily="34" charset="0"/>
              </a:rPr>
              <a:t>Q</a:t>
            </a:r>
            <a:r>
              <a:rPr lang="en-US" sz="2400" baseline="-25000" dirty="0">
                <a:solidFill>
                  <a:srgbClr val="000000"/>
                </a:solidFill>
                <a:latin typeface="Arial" pitchFamily="34" charset="0"/>
              </a:rPr>
              <a:t>3 </a:t>
            </a:r>
            <a:r>
              <a:rPr lang="en-US" sz="2400" dirty="0">
                <a:solidFill>
                  <a:srgbClr val="000000"/>
                </a:solidFill>
                <a:latin typeface="Arial" pitchFamily="34" charset="0"/>
              </a:rPr>
              <a:t>= 84.5</a:t>
            </a:r>
            <a:r>
              <a:rPr lang="en-US" sz="2400" baseline="-25000" dirty="0">
                <a:solidFill>
                  <a:srgbClr val="000000"/>
                </a:solidFill>
                <a:latin typeface="Arial" pitchFamily="34" charset="0"/>
              </a:rPr>
              <a:t>   </a:t>
            </a:r>
            <a:r>
              <a:rPr lang="en-US" sz="2400" dirty="0">
                <a:solidFill>
                  <a:srgbClr val="000000"/>
                </a:solidFill>
                <a:latin typeface="Arial" pitchFamily="34" charset="0"/>
              </a:rPr>
              <a:t>Maximum = 98</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544512" y="329229"/>
            <a:ext cx="8150225" cy="1038225"/>
          </a:xfrm>
        </p:spPr>
        <p:txBody>
          <a:bodyPr>
            <a:normAutofit/>
          </a:bodyPr>
          <a:lstStyle/>
          <a:p>
            <a:pPr eaLnBrk="1" hangingPunct="1"/>
            <a:r>
              <a:rPr lang="en-US" sz="4000" dirty="0">
                <a:solidFill>
                  <a:srgbClr val="133459"/>
                </a:solidFill>
                <a:latin typeface="Gill Sans" charset="0"/>
                <a:ea typeface="ＭＳ Ｐゴシック" pitchFamily="34" charset="-128"/>
              </a:rPr>
              <a:t>Spotting suspected outliers</a:t>
            </a:r>
          </a:p>
        </p:txBody>
      </p:sp>
      <p:sp>
        <p:nvSpPr>
          <p:cNvPr id="11" name="Rectangle 3"/>
          <p:cNvSpPr>
            <a:spLocks noGrp="1" noChangeArrowheads="1"/>
          </p:cNvSpPr>
          <p:nvPr>
            <p:ph idx="1"/>
          </p:nvPr>
        </p:nvSpPr>
        <p:spPr>
          <a:xfrm>
            <a:off x="284203" y="1589681"/>
            <a:ext cx="7982725" cy="4662460"/>
          </a:xfrm>
        </p:spPr>
        <p:txBody>
          <a:bodyPr>
            <a:normAutofit fontScale="77500" lnSpcReduction="20000"/>
          </a:bodyPr>
          <a:lstStyle/>
          <a:p>
            <a:pPr marL="0" indent="0" eaLnBrk="1" hangingPunct="1">
              <a:buNone/>
            </a:pPr>
            <a:r>
              <a:rPr lang="en-US" sz="3200" dirty="0">
                <a:solidFill>
                  <a:srgbClr val="000000"/>
                </a:solidFill>
                <a:latin typeface="Arial" pitchFamily="34" charset="0"/>
                <a:ea typeface="ＭＳ Ｐゴシック" pitchFamily="34" charset="-128"/>
              </a:rPr>
              <a:t>The </a:t>
            </a:r>
            <a:r>
              <a:rPr lang="en-US" sz="3200" dirty="0">
                <a:solidFill>
                  <a:srgbClr val="9A0000"/>
                </a:solidFill>
                <a:latin typeface="Arial" pitchFamily="34" charset="0"/>
                <a:ea typeface="ＭＳ Ｐゴシック" pitchFamily="34" charset="-128"/>
              </a:rPr>
              <a:t>interquartile range</a:t>
            </a:r>
            <a:r>
              <a:rPr lang="en-US" sz="3200" dirty="0">
                <a:solidFill>
                  <a:srgbClr val="000000"/>
                </a:solidFill>
                <a:latin typeface="Arial" pitchFamily="34" charset="0"/>
                <a:ea typeface="ＭＳ Ｐゴシック" pitchFamily="34" charset="-128"/>
              </a:rPr>
              <a:t>, or </a:t>
            </a:r>
            <a:r>
              <a:rPr lang="en-US" sz="3200" i="1" dirty="0">
                <a:solidFill>
                  <a:srgbClr val="9A0000"/>
                </a:solidFill>
                <a:latin typeface="Arial" pitchFamily="34" charset="0"/>
                <a:ea typeface="ＭＳ Ｐゴシック" pitchFamily="34" charset="-128"/>
              </a:rPr>
              <a:t>IQR</a:t>
            </a:r>
            <a:r>
              <a:rPr lang="en-US" sz="3200" dirty="0">
                <a:solidFill>
                  <a:srgbClr val="000000"/>
                </a:solidFill>
                <a:latin typeface="Arial" pitchFamily="34" charset="0"/>
                <a:ea typeface="ＭＳ Ｐゴシック" pitchFamily="34" charset="-128"/>
              </a:rPr>
              <a:t>, is the distance between the first and third quartiles </a:t>
            </a:r>
          </a:p>
          <a:p>
            <a:pPr marL="0" indent="0" eaLnBrk="1" hangingPunct="1">
              <a:buNone/>
            </a:pPr>
            <a:endParaRPr lang="en-US" sz="3200" dirty="0">
              <a:solidFill>
                <a:srgbClr val="000000"/>
              </a:solidFill>
              <a:latin typeface="Arial" pitchFamily="34" charset="0"/>
              <a:ea typeface="ＭＳ Ｐゴシック" pitchFamily="34" charset="-128"/>
            </a:endParaRPr>
          </a:p>
          <a:p>
            <a:pPr marL="0" indent="0" eaLnBrk="1" hangingPunct="1">
              <a:buNone/>
            </a:pPr>
            <a:r>
              <a:rPr lang="en-US" sz="3200" dirty="0">
                <a:solidFill>
                  <a:srgbClr val="000000"/>
                </a:solidFill>
                <a:latin typeface="Arial" pitchFamily="34" charset="0"/>
                <a:ea typeface="ＭＳ Ｐゴシック" pitchFamily="34" charset="-128"/>
              </a:rPr>
              <a:t> 			       </a:t>
            </a:r>
            <a:r>
              <a:rPr lang="en-US" sz="3100" i="1" dirty="0">
                <a:latin typeface="Arial" pitchFamily="34" charset="0"/>
                <a:ea typeface="ＭＳ Ｐゴシック" pitchFamily="34" charset="-128"/>
              </a:rPr>
              <a:t>IQR </a:t>
            </a:r>
            <a:r>
              <a:rPr lang="en-US" sz="3100" dirty="0">
                <a:solidFill>
                  <a:srgbClr val="000000"/>
                </a:solidFill>
                <a:latin typeface="Arial" pitchFamily="34" charset="0"/>
                <a:ea typeface="ＭＳ Ｐゴシック" pitchFamily="34" charset="-128"/>
              </a:rPr>
              <a:t>= </a:t>
            </a:r>
            <a:r>
              <a:rPr lang="en-US" sz="3100" i="1" dirty="0">
                <a:solidFill>
                  <a:srgbClr val="000000"/>
                </a:solidFill>
                <a:latin typeface="Arial" pitchFamily="34" charset="0"/>
                <a:ea typeface="ＭＳ Ｐゴシック" pitchFamily="34" charset="-128"/>
              </a:rPr>
              <a:t>Q</a:t>
            </a:r>
            <a:r>
              <a:rPr lang="en-US" sz="3100" baseline="-25000" dirty="0">
                <a:solidFill>
                  <a:srgbClr val="000000"/>
                </a:solidFill>
                <a:latin typeface="Arial" pitchFamily="34" charset="0"/>
                <a:ea typeface="ＭＳ Ｐゴシック" pitchFamily="34" charset="-128"/>
              </a:rPr>
              <a:t>3</a:t>
            </a:r>
            <a:r>
              <a:rPr lang="en-US" sz="3100" dirty="0">
                <a:solidFill>
                  <a:srgbClr val="000000"/>
                </a:solidFill>
                <a:latin typeface="Arial" pitchFamily="34" charset="0"/>
                <a:ea typeface="ＭＳ Ｐゴシック" pitchFamily="34" charset="-128"/>
              </a:rPr>
              <a:t> – </a:t>
            </a:r>
            <a:r>
              <a:rPr lang="en-US" sz="3100" i="1" dirty="0">
                <a:solidFill>
                  <a:srgbClr val="000000"/>
                </a:solidFill>
                <a:latin typeface="Arial" pitchFamily="34" charset="0"/>
                <a:ea typeface="ＭＳ Ｐゴシック" pitchFamily="34" charset="-128"/>
              </a:rPr>
              <a:t>Q</a:t>
            </a:r>
            <a:r>
              <a:rPr lang="en-US" sz="3100" baseline="-25000" dirty="0">
                <a:solidFill>
                  <a:srgbClr val="000000"/>
                </a:solidFill>
                <a:latin typeface="Arial" pitchFamily="34" charset="0"/>
                <a:ea typeface="ＭＳ Ｐゴシック" pitchFamily="34" charset="-128"/>
              </a:rPr>
              <a:t>1</a:t>
            </a:r>
          </a:p>
          <a:p>
            <a:pPr marL="640080" lvl="2" indent="0">
              <a:buNone/>
            </a:pPr>
            <a:endParaRPr lang="en-US" sz="3100" baseline="-25000" dirty="0">
              <a:solidFill>
                <a:srgbClr val="000000"/>
              </a:solidFill>
              <a:latin typeface="Arial" pitchFamily="34" charset="0"/>
              <a:ea typeface="ＭＳ Ｐゴシック" pitchFamily="34" charset="-128"/>
            </a:endParaRPr>
          </a:p>
          <a:p>
            <a:pPr marL="0" indent="0">
              <a:buNone/>
            </a:pPr>
            <a:r>
              <a:rPr lang="en-US" sz="3000" dirty="0">
                <a:solidFill>
                  <a:srgbClr val="000000"/>
                </a:solidFill>
                <a:latin typeface="Arial" pitchFamily="34" charset="0"/>
                <a:ea typeface="ＭＳ Ｐゴシック" pitchFamily="34" charset="-128"/>
              </a:rPr>
              <a:t>In addition to serving as a measure of spread, the interquartile range (IQR) is used as part of a rule of thumb for identifying outliers.</a:t>
            </a:r>
          </a:p>
          <a:p>
            <a:pPr marL="68580" indent="0">
              <a:buNone/>
            </a:pPr>
            <a:endParaRPr lang="en-US" sz="3000" dirty="0">
              <a:solidFill>
                <a:srgbClr val="000000"/>
              </a:solidFill>
              <a:latin typeface="Arial" pitchFamily="34" charset="0"/>
              <a:ea typeface="ＭＳ Ｐゴシック" pitchFamily="34" charset="-128"/>
            </a:endParaRPr>
          </a:p>
          <a:p>
            <a:pPr marL="68580" indent="0">
              <a:spcAft>
                <a:spcPts val="1200"/>
              </a:spcAft>
              <a:buNone/>
            </a:pPr>
            <a:r>
              <a:rPr lang="en-US" sz="3000" b="1" dirty="0">
                <a:solidFill>
                  <a:srgbClr val="000000"/>
                </a:solidFill>
                <a:latin typeface="Arial" pitchFamily="34" charset="0"/>
                <a:ea typeface="ＭＳ Ｐゴシック" pitchFamily="34" charset="-128"/>
              </a:rPr>
              <a:t>The 1.5 </a:t>
            </a:r>
            <a:r>
              <a:rPr lang="en-US" sz="3000" b="1" dirty="0">
                <a:solidFill>
                  <a:srgbClr val="000000"/>
                </a:solidFill>
                <a:latin typeface="Arial" pitchFamily="34" charset="0"/>
                <a:ea typeface="ＭＳ Ｐゴシック" pitchFamily="34" charset="-128"/>
                <a:sym typeface="Symbol"/>
              </a:rPr>
              <a:t></a:t>
            </a:r>
            <a:r>
              <a:rPr lang="en-US" sz="3000" b="1" dirty="0">
                <a:solidFill>
                  <a:srgbClr val="000000"/>
                </a:solidFill>
                <a:latin typeface="Arial" pitchFamily="34" charset="0"/>
                <a:ea typeface="ＭＳ Ｐゴシック" pitchFamily="34" charset="-128"/>
              </a:rPr>
              <a:t> IQR Rule for Outliers</a:t>
            </a:r>
          </a:p>
          <a:p>
            <a:pPr marL="68580" indent="0">
              <a:buNone/>
            </a:pPr>
            <a:r>
              <a:rPr lang="en-US" sz="3000" dirty="0">
                <a:solidFill>
                  <a:srgbClr val="000000"/>
                </a:solidFill>
                <a:latin typeface="Arial" pitchFamily="34" charset="0"/>
                <a:ea typeface="ＭＳ Ｐゴシック" pitchFamily="34" charset="-128"/>
              </a:rPr>
              <a:t>Call an observation a suspected outlier if it falls more than 1.5 </a:t>
            </a:r>
            <a:r>
              <a:rPr lang="en-US" sz="3000" dirty="0">
                <a:solidFill>
                  <a:srgbClr val="000000"/>
                </a:solidFill>
                <a:latin typeface="Arial" pitchFamily="34" charset="0"/>
                <a:ea typeface="ＭＳ Ｐゴシック" pitchFamily="34" charset="-128"/>
                <a:sym typeface="Symbol"/>
              </a:rPr>
              <a:t></a:t>
            </a:r>
            <a:r>
              <a:rPr lang="en-US" sz="3000" dirty="0">
                <a:solidFill>
                  <a:srgbClr val="000000"/>
                </a:solidFill>
                <a:latin typeface="Arial" pitchFamily="34" charset="0"/>
                <a:ea typeface="ＭＳ Ｐゴシック" pitchFamily="34" charset="-128"/>
              </a:rPr>
              <a:t> IQR above the third quartile or below the first quartile.</a:t>
            </a:r>
          </a:p>
        </p:txBody>
      </p:sp>
      <p:cxnSp>
        <p:nvCxnSpPr>
          <p:cNvPr id="8" name="Straight Connector 7">
            <a:extLst>
              <a:ext uri="{FF2B5EF4-FFF2-40B4-BE49-F238E27FC236}">
                <a16:creationId xmlns:a16="http://schemas.microsoft.com/office/drawing/2014/main" id="{3AB667EE-F266-C04C-9578-5A8095245389}"/>
              </a:ext>
            </a:extLst>
          </p:cNvPr>
          <p:cNvCxnSpPr/>
          <p:nvPr/>
        </p:nvCxnSpPr>
        <p:spPr>
          <a:xfrm>
            <a:off x="284203" y="4492495"/>
            <a:ext cx="7987569"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8957610-791C-0644-A578-E7B8C2E0C0FE}"/>
              </a:ext>
            </a:extLst>
          </p:cNvPr>
          <p:cNvCxnSpPr/>
          <p:nvPr/>
        </p:nvCxnSpPr>
        <p:spPr>
          <a:xfrm>
            <a:off x="284203" y="5777128"/>
            <a:ext cx="7987569"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520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381000" y="139677"/>
            <a:ext cx="8077200" cy="1069897"/>
          </a:xfrm>
        </p:spPr>
        <p:txBody>
          <a:bodyPr/>
          <a:lstStyle/>
          <a:p>
            <a:pPr eaLnBrk="1" hangingPunct="1"/>
            <a:r>
              <a:rPr lang="en-US" sz="4000" dirty="0">
                <a:solidFill>
                  <a:srgbClr val="133459"/>
                </a:solidFill>
                <a:latin typeface="Gill Sans" charset="0"/>
                <a:ea typeface="ＭＳ Ｐゴシック" pitchFamily="34" charset="-128"/>
              </a:rPr>
              <a:t>Boxplots (modified boxplots</a:t>
            </a:r>
            <a:r>
              <a:rPr lang="en-US" sz="4000" b="1" dirty="0">
                <a:solidFill>
                  <a:srgbClr val="FF0000"/>
                </a:solidFill>
                <a:latin typeface="Gill Sans" charset="0"/>
                <a:ea typeface="ＭＳ Ｐゴシック" pitchFamily="34" charset="-128"/>
              </a:rPr>
              <a:t>*</a:t>
            </a:r>
            <a:r>
              <a:rPr lang="en-US" sz="4000" dirty="0">
                <a:solidFill>
                  <a:srgbClr val="133459"/>
                </a:solidFill>
                <a:latin typeface="Gill Sans" charset="0"/>
                <a:ea typeface="ＭＳ Ｐゴシック" pitchFamily="34" charset="-128"/>
              </a:rPr>
              <a:t>)</a:t>
            </a:r>
          </a:p>
        </p:txBody>
      </p:sp>
      <p:sp>
        <p:nvSpPr>
          <p:cNvPr id="7" name="Rectangle 3"/>
          <p:cNvSpPr>
            <a:spLocks noGrp="1" noChangeArrowheads="1"/>
          </p:cNvSpPr>
          <p:nvPr>
            <p:ph idx="1"/>
          </p:nvPr>
        </p:nvSpPr>
        <p:spPr>
          <a:xfrm>
            <a:off x="381000" y="1354318"/>
            <a:ext cx="7924800" cy="1784878"/>
          </a:xfrm>
        </p:spPr>
        <p:txBody>
          <a:bodyPr>
            <a:normAutofit/>
          </a:bodyPr>
          <a:lstStyle/>
          <a:p>
            <a:pPr marL="0" indent="0">
              <a:lnSpc>
                <a:spcPct val="120000"/>
              </a:lnSpc>
              <a:buNone/>
            </a:pPr>
            <a:r>
              <a:rPr lang="en-US" dirty="0">
                <a:solidFill>
                  <a:srgbClr val="000000"/>
                </a:solidFill>
                <a:latin typeface="Arial" pitchFamily="34" charset="0"/>
                <a:ea typeface="ＭＳ Ｐゴシック" pitchFamily="34" charset="-128"/>
              </a:rPr>
              <a:t>The five-number summary divides the distribution roughly into quarters. This leads to a new way to display quantitative data, the </a:t>
            </a:r>
            <a:r>
              <a:rPr lang="en-US" b="1" dirty="0">
                <a:latin typeface="Arial" pitchFamily="34" charset="0"/>
                <a:ea typeface="ＭＳ Ｐゴシック" pitchFamily="34" charset="-128"/>
              </a:rPr>
              <a:t>boxplot</a:t>
            </a:r>
            <a:r>
              <a:rPr lang="en-US" dirty="0">
                <a:solidFill>
                  <a:srgbClr val="000000"/>
                </a:solidFill>
                <a:latin typeface="Arial" pitchFamily="34" charset="0"/>
                <a:ea typeface="ＭＳ Ｐゴシック" pitchFamily="34" charset="-128"/>
              </a:rPr>
              <a:t>.</a:t>
            </a:r>
          </a:p>
        </p:txBody>
      </p:sp>
      <p:cxnSp>
        <p:nvCxnSpPr>
          <p:cNvPr id="9" name="Straight Connector 8">
            <a:extLst>
              <a:ext uri="{FF2B5EF4-FFF2-40B4-BE49-F238E27FC236}">
                <a16:creationId xmlns:a16="http://schemas.microsoft.com/office/drawing/2014/main" id="{F01D6B22-14A0-C74A-94DD-FEA26173CF5E}"/>
              </a:ext>
            </a:extLst>
          </p:cNvPr>
          <p:cNvCxnSpPr/>
          <p:nvPr/>
        </p:nvCxnSpPr>
        <p:spPr>
          <a:xfrm>
            <a:off x="228600" y="6163580"/>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30CC31B-F829-2D48-91F8-E7987AE884B5}"/>
              </a:ext>
            </a:extLst>
          </p:cNvPr>
          <p:cNvSpPr txBox="1"/>
          <p:nvPr/>
        </p:nvSpPr>
        <p:spPr>
          <a:xfrm>
            <a:off x="190335" y="6194029"/>
            <a:ext cx="8773556" cy="584775"/>
          </a:xfrm>
          <a:prstGeom prst="rect">
            <a:avLst/>
          </a:prstGeom>
          <a:noFill/>
        </p:spPr>
        <p:txBody>
          <a:bodyPr wrap="none" rtlCol="0">
            <a:spAutoFit/>
          </a:bodyPr>
          <a:lstStyle/>
          <a:p>
            <a:r>
              <a:rPr lang="en-US" sz="1600" b="1" dirty="0">
                <a:solidFill>
                  <a:srgbClr val="FF0000"/>
                </a:solidFill>
                <a:latin typeface="Gill Sans" charset="0"/>
              </a:rPr>
              <a:t>*</a:t>
            </a:r>
            <a:r>
              <a:rPr lang="en-US" sz="1600" i="1" dirty="0"/>
              <a:t>In the textbook, they present boxplots and then modified boxplots, here I am focusing only on </a:t>
            </a:r>
          </a:p>
          <a:p>
            <a:r>
              <a:rPr lang="en-US" sz="1600" i="1" dirty="0"/>
              <a:t>the modified version, which is the one used by most software packages. </a:t>
            </a:r>
          </a:p>
        </p:txBody>
      </p:sp>
      <p:pic>
        <p:nvPicPr>
          <p:cNvPr id="8" name="Picture 7" descr="Horizontal modified boxplots of travel times in North Carolina and New York. A horizontal number line represents travel time to work in minutes, ranging from 0 to 80 in increments of 10. Two boxplots are plotted above it. Each plot consists of a horizontal, rectangular box with vertical segments extending from the left and right sides. The left side of the box represents the first quartile. The right side represents the third quartile. A vertical segment dividing the box represents the median. The end of the left segment represents the minimum, and the end of the right segment represents the maximum. The values for each measure on both plots are as follows. New York. Minimum, 10. Q 1, 15. Median, 32.5. Q 3, 50. Maximum, 75. North Carolina. Minimum, 5. Q 1, 11. Median, 20. Q 3, 35. Maximum, 40. Outlier, 70.">
            <a:extLst>
              <a:ext uri="{FF2B5EF4-FFF2-40B4-BE49-F238E27FC236}">
                <a16:creationId xmlns:a16="http://schemas.microsoft.com/office/drawing/2014/main" id="{503BB927-D209-5545-B636-8868F699A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8316" y="2977384"/>
            <a:ext cx="3742412" cy="3047837"/>
          </a:xfrm>
          <a:prstGeom prst="rect">
            <a:avLst/>
          </a:prstGeom>
        </p:spPr>
      </p:pic>
      <p:cxnSp>
        <p:nvCxnSpPr>
          <p:cNvPr id="10" name="Straight Connector 9">
            <a:extLst>
              <a:ext uri="{FF2B5EF4-FFF2-40B4-BE49-F238E27FC236}">
                <a16:creationId xmlns:a16="http://schemas.microsoft.com/office/drawing/2014/main" id="{4B842CD5-CE14-964F-939F-6351FB4D213E}"/>
              </a:ext>
            </a:extLst>
          </p:cNvPr>
          <p:cNvCxnSpPr/>
          <p:nvPr/>
        </p:nvCxnSpPr>
        <p:spPr>
          <a:xfrm>
            <a:off x="185222" y="2861580"/>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713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381000" y="139677"/>
            <a:ext cx="8077200" cy="1069897"/>
          </a:xfrm>
        </p:spPr>
        <p:txBody>
          <a:bodyPr/>
          <a:lstStyle/>
          <a:p>
            <a:pPr eaLnBrk="1" hangingPunct="1"/>
            <a:r>
              <a:rPr lang="en-US" sz="4000" dirty="0">
                <a:solidFill>
                  <a:srgbClr val="133459"/>
                </a:solidFill>
                <a:latin typeface="Gill Sans" charset="0"/>
                <a:ea typeface="ＭＳ Ｐゴシック" pitchFamily="34" charset="-128"/>
              </a:rPr>
              <a:t>Boxplots (modified boxplots</a:t>
            </a:r>
            <a:r>
              <a:rPr lang="en-US" sz="4000" b="1" dirty="0">
                <a:solidFill>
                  <a:srgbClr val="FF0000"/>
                </a:solidFill>
                <a:latin typeface="Gill Sans" charset="0"/>
                <a:ea typeface="ＭＳ Ｐゴシック" pitchFamily="34" charset="-128"/>
              </a:rPr>
              <a:t>*</a:t>
            </a:r>
            <a:r>
              <a:rPr lang="en-US" sz="4000" dirty="0">
                <a:solidFill>
                  <a:srgbClr val="133459"/>
                </a:solidFill>
                <a:latin typeface="Gill Sans" charset="0"/>
                <a:ea typeface="ＭＳ Ｐゴシック" pitchFamily="34" charset="-128"/>
              </a:rPr>
              <a:t>)</a:t>
            </a:r>
          </a:p>
        </p:txBody>
      </p:sp>
      <p:sp>
        <p:nvSpPr>
          <p:cNvPr id="7" name="Rectangle 3"/>
          <p:cNvSpPr>
            <a:spLocks noGrp="1" noChangeArrowheads="1"/>
          </p:cNvSpPr>
          <p:nvPr>
            <p:ph idx="1"/>
          </p:nvPr>
        </p:nvSpPr>
        <p:spPr>
          <a:xfrm>
            <a:off x="381000" y="1354318"/>
            <a:ext cx="7924800" cy="1784878"/>
          </a:xfrm>
        </p:spPr>
        <p:txBody>
          <a:bodyPr>
            <a:normAutofit/>
          </a:bodyPr>
          <a:lstStyle/>
          <a:p>
            <a:pPr marL="0" indent="0">
              <a:lnSpc>
                <a:spcPct val="120000"/>
              </a:lnSpc>
              <a:buNone/>
            </a:pPr>
            <a:r>
              <a:rPr lang="en-US" dirty="0">
                <a:solidFill>
                  <a:srgbClr val="000000"/>
                </a:solidFill>
                <a:latin typeface="Arial" pitchFamily="34" charset="0"/>
                <a:ea typeface="ＭＳ Ｐゴシック" pitchFamily="34" charset="-128"/>
              </a:rPr>
              <a:t>The five-number summary divides the distribution roughly into quarters. This leads to a new way to display quantitative data, the </a:t>
            </a:r>
            <a:r>
              <a:rPr lang="en-US" b="1" dirty="0">
                <a:latin typeface="Arial" pitchFamily="34" charset="0"/>
                <a:ea typeface="ＭＳ Ｐゴシック" pitchFamily="34" charset="-128"/>
              </a:rPr>
              <a:t>boxplot</a:t>
            </a:r>
            <a:r>
              <a:rPr lang="en-US" dirty="0">
                <a:solidFill>
                  <a:srgbClr val="000000"/>
                </a:solidFill>
                <a:latin typeface="Arial" pitchFamily="34" charset="0"/>
                <a:ea typeface="ＭＳ Ｐゴシック" pitchFamily="34" charset="-128"/>
              </a:rPr>
              <a:t>.</a:t>
            </a:r>
          </a:p>
        </p:txBody>
      </p:sp>
      <p:sp>
        <p:nvSpPr>
          <p:cNvPr id="5" name="Rectangle 3"/>
          <p:cNvSpPr txBox="1">
            <a:spLocks noChangeArrowheads="1"/>
          </p:cNvSpPr>
          <p:nvPr/>
        </p:nvSpPr>
        <p:spPr>
          <a:xfrm>
            <a:off x="381000" y="3037045"/>
            <a:ext cx="8001000" cy="2940234"/>
          </a:xfrm>
          <a:prstGeom prst="rect">
            <a:avLst/>
          </a:prstGeom>
        </p:spPr>
        <p:txBody>
          <a:bodyPr vert="horz">
            <a:normAutofit fontScale="550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68580" indent="0" defTabSz="914400" fontAlgn="auto">
              <a:spcAft>
                <a:spcPts val="0"/>
              </a:spcAft>
              <a:buFont typeface="Wingdings 2"/>
              <a:buNone/>
            </a:pPr>
            <a:r>
              <a:rPr lang="en-US" sz="2800" dirty="0">
                <a:solidFill>
                  <a:srgbClr val="000000"/>
                </a:solidFill>
                <a:latin typeface="Arial" pitchFamily="34" charset="0"/>
                <a:ea typeface="ＭＳ Ｐゴシック" pitchFamily="34" charset="-128"/>
              </a:rPr>
              <a:t>How to Make a Boxplot:</a:t>
            </a:r>
          </a:p>
          <a:p>
            <a:pPr marL="514350" indent="-514350" defTabSz="914400" fontAlgn="auto">
              <a:lnSpc>
                <a:spcPct val="170000"/>
              </a:lnSpc>
              <a:spcAft>
                <a:spcPts val="0"/>
              </a:spcAft>
              <a:buFont typeface="+mj-lt"/>
              <a:buAutoNum type="arabicPeriod"/>
            </a:pPr>
            <a:r>
              <a:rPr lang="en-US" sz="2800" dirty="0">
                <a:solidFill>
                  <a:srgbClr val="000000"/>
                </a:solidFill>
                <a:latin typeface="Arial" panose="020B0604020202020204" pitchFamily="34" charset="0"/>
                <a:ea typeface="ＭＳ Ｐゴシック" pitchFamily="34" charset="-128"/>
                <a:cs typeface="Arial" panose="020B0604020202020204" pitchFamily="34" charset="0"/>
              </a:rPr>
              <a:t>A central box spans the quartiles </a:t>
            </a:r>
            <a:r>
              <a:rPr lang="en-US" sz="2800" i="1" dirty="0">
                <a:solidFill>
                  <a:srgbClr val="000000"/>
                </a:solidFill>
                <a:latin typeface="Arial" panose="020B0604020202020204" pitchFamily="34" charset="0"/>
                <a:ea typeface="ＭＳ Ｐゴシック" pitchFamily="34" charset="-128"/>
                <a:cs typeface="Arial" panose="020B0604020202020204" pitchFamily="34" charset="0"/>
              </a:rPr>
              <a:t>Q</a:t>
            </a:r>
            <a:r>
              <a:rPr lang="en-US" sz="2800" baseline="-25000" dirty="0">
                <a:solidFill>
                  <a:srgbClr val="000000"/>
                </a:solidFill>
                <a:latin typeface="Arial" panose="020B0604020202020204" pitchFamily="34" charset="0"/>
                <a:ea typeface="ＭＳ Ｐゴシック" pitchFamily="34" charset="-128"/>
                <a:cs typeface="Arial" panose="020B0604020202020204" pitchFamily="34" charset="0"/>
              </a:rPr>
              <a:t>1</a:t>
            </a:r>
            <a:r>
              <a:rPr lang="en-US" sz="2800" dirty="0">
                <a:solidFill>
                  <a:srgbClr val="000000"/>
                </a:solidFill>
                <a:latin typeface="Arial" panose="020B0604020202020204" pitchFamily="34" charset="0"/>
                <a:ea typeface="ＭＳ Ｐゴシック" pitchFamily="34" charset="-128"/>
                <a:cs typeface="Arial" panose="020B0604020202020204" pitchFamily="34" charset="0"/>
              </a:rPr>
              <a:t> and </a:t>
            </a:r>
            <a:r>
              <a:rPr lang="en-US" sz="2800" i="1" dirty="0">
                <a:solidFill>
                  <a:srgbClr val="000000"/>
                </a:solidFill>
                <a:latin typeface="Arial" panose="020B0604020202020204" pitchFamily="34" charset="0"/>
                <a:ea typeface="ＭＳ Ｐゴシック" pitchFamily="34" charset="-128"/>
                <a:cs typeface="Arial" panose="020B0604020202020204" pitchFamily="34" charset="0"/>
              </a:rPr>
              <a:t>Q</a:t>
            </a:r>
            <a:r>
              <a:rPr lang="en-US" sz="2800" baseline="-25000" dirty="0">
                <a:solidFill>
                  <a:srgbClr val="000000"/>
                </a:solidFill>
                <a:latin typeface="Arial" panose="020B0604020202020204" pitchFamily="34" charset="0"/>
                <a:ea typeface="ＭＳ Ｐゴシック" pitchFamily="34" charset="-128"/>
                <a:cs typeface="Arial" panose="020B0604020202020204" pitchFamily="34" charset="0"/>
              </a:rPr>
              <a:t>3</a:t>
            </a:r>
            <a:r>
              <a:rPr lang="en-US" sz="2800" dirty="0">
                <a:solidFill>
                  <a:srgbClr val="000000"/>
                </a:solidFill>
                <a:latin typeface="Arial" panose="020B0604020202020204" pitchFamily="34" charset="0"/>
                <a:ea typeface="ＭＳ Ｐゴシック" pitchFamily="34" charset="-128"/>
                <a:cs typeface="Arial" panose="020B0604020202020204" pitchFamily="34" charset="0"/>
              </a:rPr>
              <a:t>.</a:t>
            </a:r>
          </a:p>
          <a:p>
            <a:pPr marL="514350" indent="-514350" defTabSz="914400" fontAlgn="auto">
              <a:lnSpc>
                <a:spcPct val="170000"/>
              </a:lnSpc>
              <a:spcAft>
                <a:spcPts val="0"/>
              </a:spcAft>
              <a:buFont typeface="+mj-lt"/>
              <a:buAutoNum type="arabicPeriod"/>
            </a:pPr>
            <a:r>
              <a:rPr lang="en-US" sz="2800" dirty="0">
                <a:solidFill>
                  <a:srgbClr val="000000"/>
                </a:solidFill>
                <a:latin typeface="Arial" panose="020B0604020202020204" pitchFamily="34" charset="0"/>
                <a:ea typeface="ＭＳ Ｐゴシック" pitchFamily="34" charset="-128"/>
                <a:cs typeface="Arial" panose="020B0604020202020204" pitchFamily="34" charset="0"/>
              </a:rPr>
              <a:t>A line in the box marks the median </a:t>
            </a:r>
            <a:r>
              <a:rPr lang="en-US" sz="2800" i="1" dirty="0">
                <a:solidFill>
                  <a:srgbClr val="000000"/>
                </a:solidFill>
                <a:latin typeface="Arial" panose="020B0604020202020204" pitchFamily="34" charset="0"/>
                <a:ea typeface="ＭＳ Ｐゴシック" pitchFamily="34" charset="-128"/>
                <a:cs typeface="Arial" panose="020B0604020202020204" pitchFamily="34" charset="0"/>
              </a:rPr>
              <a:t>M</a:t>
            </a:r>
            <a:r>
              <a:rPr lang="en-US" sz="2800" dirty="0">
                <a:solidFill>
                  <a:srgbClr val="000000"/>
                </a:solidFill>
                <a:latin typeface="Arial" panose="020B0604020202020204" pitchFamily="34" charset="0"/>
                <a:ea typeface="ＭＳ Ｐゴシック" pitchFamily="34" charset="-128"/>
                <a:cs typeface="Arial" panose="020B0604020202020204" pitchFamily="34" charset="0"/>
              </a:rPr>
              <a:t>.</a:t>
            </a:r>
          </a:p>
          <a:p>
            <a:pPr marL="514350" indent="-514350">
              <a:lnSpc>
                <a:spcPct val="170000"/>
              </a:lnSpc>
              <a:spcBef>
                <a:spcPct val="0"/>
              </a:spcBef>
              <a:buClr>
                <a:srgbClr val="009999"/>
              </a:buClr>
              <a:buFont typeface="+mj-lt"/>
              <a:buAutoNum type="arabicPeriod"/>
            </a:pPr>
            <a:r>
              <a:rPr lang="en-US" altLang="en-US" sz="2800" dirty="0">
                <a:latin typeface="Arial" panose="020B0604020202020204" pitchFamily="34" charset="0"/>
                <a:cs typeface="Arial" panose="020B0604020202020204" pitchFamily="34" charset="0"/>
              </a:rPr>
              <a:t>Compute IQR (interquartile range) = distance between quartiles.</a:t>
            </a:r>
          </a:p>
          <a:p>
            <a:pPr marL="514350" indent="-514350">
              <a:lnSpc>
                <a:spcPct val="170000"/>
              </a:lnSpc>
              <a:spcBef>
                <a:spcPct val="0"/>
              </a:spcBef>
              <a:buClr>
                <a:srgbClr val="009999"/>
              </a:buClr>
              <a:buFont typeface="+mj-lt"/>
              <a:buAutoNum type="arabicPeriod"/>
            </a:pPr>
            <a:r>
              <a:rPr lang="en-US" altLang="en-US" sz="2800" dirty="0">
                <a:latin typeface="Arial" panose="020B0604020202020204" pitchFamily="34" charset="0"/>
                <a:cs typeface="Arial" panose="020B0604020202020204" pitchFamily="34" charset="0"/>
              </a:rPr>
              <a:t>Compute 1.5 x IQR; outlier is any value more than this distance from closest quartile.</a:t>
            </a:r>
          </a:p>
          <a:p>
            <a:pPr marL="514350" indent="-514350">
              <a:lnSpc>
                <a:spcPct val="170000"/>
              </a:lnSpc>
              <a:spcBef>
                <a:spcPct val="0"/>
              </a:spcBef>
              <a:buClr>
                <a:srgbClr val="009999"/>
              </a:buClr>
              <a:buFont typeface="+mj-lt"/>
              <a:buAutoNum type="arabicPeriod"/>
            </a:pPr>
            <a:r>
              <a:rPr lang="en-US" altLang="en-US" sz="2800" dirty="0">
                <a:latin typeface="Arial" panose="020B0604020202020204" pitchFamily="34" charset="0"/>
                <a:cs typeface="Arial" panose="020B0604020202020204" pitchFamily="34" charset="0"/>
              </a:rPr>
              <a:t>Draw line (whisker) from each end of box extending to farthest data value that is not an outlier. (If no outlier, then to min and max.)</a:t>
            </a:r>
          </a:p>
          <a:p>
            <a:pPr marL="514350" indent="-514350">
              <a:lnSpc>
                <a:spcPct val="170000"/>
              </a:lnSpc>
              <a:spcBef>
                <a:spcPct val="0"/>
              </a:spcBef>
              <a:buClr>
                <a:srgbClr val="009999"/>
              </a:buClr>
              <a:buFont typeface="+mj-lt"/>
              <a:buAutoNum type="arabicPeriod"/>
            </a:pPr>
            <a:r>
              <a:rPr lang="en-US" altLang="en-US" sz="2800" dirty="0">
                <a:latin typeface="Arial" panose="020B0604020202020204" pitchFamily="34" charset="0"/>
                <a:cs typeface="Arial" panose="020B0604020202020204" pitchFamily="34" charset="0"/>
              </a:rPr>
              <a:t>Draw asterisks to indicate the outliers.</a:t>
            </a:r>
          </a:p>
        </p:txBody>
      </p:sp>
      <p:cxnSp>
        <p:nvCxnSpPr>
          <p:cNvPr id="6" name="Straight Connector 5">
            <a:extLst>
              <a:ext uri="{FF2B5EF4-FFF2-40B4-BE49-F238E27FC236}">
                <a16:creationId xmlns:a16="http://schemas.microsoft.com/office/drawing/2014/main" id="{BB126A8F-295F-8542-987D-648ACEE87ECC}"/>
              </a:ext>
            </a:extLst>
          </p:cNvPr>
          <p:cNvCxnSpPr/>
          <p:nvPr/>
        </p:nvCxnSpPr>
        <p:spPr>
          <a:xfrm>
            <a:off x="152400" y="2954386"/>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01D6B22-14A0-C74A-94DD-FEA26173CF5E}"/>
              </a:ext>
            </a:extLst>
          </p:cNvPr>
          <p:cNvCxnSpPr/>
          <p:nvPr/>
        </p:nvCxnSpPr>
        <p:spPr>
          <a:xfrm>
            <a:off x="152400" y="5901849"/>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30CC31B-F829-2D48-91F8-E7987AE884B5}"/>
              </a:ext>
            </a:extLst>
          </p:cNvPr>
          <p:cNvSpPr txBox="1"/>
          <p:nvPr/>
        </p:nvSpPr>
        <p:spPr>
          <a:xfrm>
            <a:off x="185222" y="6059937"/>
            <a:ext cx="8773556" cy="584775"/>
          </a:xfrm>
          <a:prstGeom prst="rect">
            <a:avLst/>
          </a:prstGeom>
          <a:noFill/>
        </p:spPr>
        <p:txBody>
          <a:bodyPr wrap="none" rtlCol="0">
            <a:spAutoFit/>
          </a:bodyPr>
          <a:lstStyle/>
          <a:p>
            <a:r>
              <a:rPr lang="en-US" sz="1600" b="1" dirty="0">
                <a:solidFill>
                  <a:srgbClr val="FF0000"/>
                </a:solidFill>
                <a:latin typeface="Gill Sans" charset="0"/>
              </a:rPr>
              <a:t>*</a:t>
            </a:r>
            <a:r>
              <a:rPr lang="en-US" sz="1600" i="1" dirty="0"/>
              <a:t>In the textbook, they present boxplots and then modified boxplots, here I am focusing only on </a:t>
            </a:r>
          </a:p>
          <a:p>
            <a:r>
              <a:rPr lang="en-US" sz="1600" i="1" dirty="0"/>
              <a:t>the modified version, which is the one used by most software packages. </a:t>
            </a:r>
          </a:p>
        </p:txBody>
      </p:sp>
    </p:spTree>
    <p:extLst>
      <p:ext uri="{BB962C8B-B14F-4D97-AF65-F5344CB8AC3E}">
        <p14:creationId xmlns:p14="http://schemas.microsoft.com/office/powerpoint/2010/main" val="1086930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a:extLst>
              <a:ext uri="{FF2B5EF4-FFF2-40B4-BE49-F238E27FC236}">
                <a16:creationId xmlns:a16="http://schemas.microsoft.com/office/drawing/2014/main" id="{50AE84E8-1516-D84F-8225-E6A620795830}"/>
              </a:ext>
            </a:extLst>
          </p:cNvPr>
          <p:cNvSpPr>
            <a:spLocks noGrp="1" noChangeArrowheads="1"/>
          </p:cNvSpPr>
          <p:nvPr>
            <p:ph type="body" idx="1"/>
          </p:nvPr>
        </p:nvSpPr>
        <p:spPr>
          <a:xfrm>
            <a:off x="457200" y="2435225"/>
            <a:ext cx="7962860" cy="4422775"/>
          </a:xfrm>
        </p:spPr>
        <p:txBody>
          <a:bodyPr>
            <a:normAutofit/>
          </a:bodyPr>
          <a:lstStyle/>
          <a:p>
            <a:pPr marL="381000" indent="-381000" eaLnBrk="1" hangingPunct="1">
              <a:buClr>
                <a:srgbClr val="009999"/>
              </a:buClr>
              <a:buFontTx/>
              <a:buAutoNum type="arabicPeriod"/>
            </a:pPr>
            <a:r>
              <a:rPr lang="en-US" altLang="en-US" sz="2800" dirty="0"/>
              <a:t>Find the mean.</a:t>
            </a:r>
          </a:p>
          <a:p>
            <a:pPr marL="381000" indent="-381000" eaLnBrk="1" hangingPunct="1">
              <a:buClr>
                <a:srgbClr val="009999"/>
              </a:buClr>
              <a:buFontTx/>
              <a:buAutoNum type="arabicPeriod"/>
            </a:pPr>
            <a:r>
              <a:rPr lang="en-US" altLang="en-US" sz="2800" dirty="0"/>
              <a:t>Find the deviation of each value from the mean. Deviation = value – mean.</a:t>
            </a:r>
          </a:p>
          <a:p>
            <a:pPr marL="381000" indent="-381000" eaLnBrk="1" hangingPunct="1">
              <a:buClr>
                <a:srgbClr val="009999"/>
              </a:buClr>
              <a:buFontTx/>
              <a:buAutoNum type="arabicPeriod"/>
            </a:pPr>
            <a:r>
              <a:rPr lang="en-US" altLang="en-US" sz="2800" dirty="0"/>
              <a:t>Square the deviations.</a:t>
            </a:r>
          </a:p>
          <a:p>
            <a:pPr marL="381000" indent="-381000" eaLnBrk="1" hangingPunct="1">
              <a:buClr>
                <a:srgbClr val="009999"/>
              </a:buClr>
              <a:buFontTx/>
              <a:buAutoNum type="arabicPeriod"/>
            </a:pPr>
            <a:r>
              <a:rPr lang="en-US" altLang="en-US" sz="2800" dirty="0"/>
              <a:t>Find the “average” squared deviation by calculating the sum of the squared deviations divided by (</a:t>
            </a:r>
            <a:r>
              <a:rPr lang="en-US" altLang="en-US" sz="2800" i="1" dirty="0"/>
              <a:t>n - 1</a:t>
            </a:r>
            <a:r>
              <a:rPr lang="en-US" altLang="en-US" sz="2800" dirty="0"/>
              <a:t>). This is the variance.</a:t>
            </a:r>
          </a:p>
          <a:p>
            <a:pPr marL="381000" indent="-381000" eaLnBrk="1" hangingPunct="1">
              <a:buClr>
                <a:srgbClr val="009999"/>
              </a:buClr>
              <a:buFontTx/>
              <a:buAutoNum type="arabicPeriod"/>
            </a:pPr>
            <a:r>
              <a:rPr lang="en-US" altLang="en-US" sz="2800" dirty="0"/>
              <a:t>Take the square root of the variance.  </a:t>
            </a:r>
            <a:br>
              <a:rPr lang="en-US" altLang="en-US" sz="2800" dirty="0"/>
            </a:br>
            <a:r>
              <a:rPr lang="en-US" altLang="en-US" sz="2800" dirty="0"/>
              <a:t>The result is the </a:t>
            </a:r>
            <a:r>
              <a:rPr lang="en-US" altLang="en-US" sz="2800" b="1" dirty="0"/>
              <a:t>standard deviation</a:t>
            </a:r>
            <a:r>
              <a:rPr lang="en-US" altLang="en-US" sz="2800" dirty="0"/>
              <a:t>. </a:t>
            </a:r>
          </a:p>
        </p:txBody>
      </p:sp>
      <p:sp>
        <p:nvSpPr>
          <p:cNvPr id="2" name="Rectangle 1">
            <a:extLst>
              <a:ext uri="{FF2B5EF4-FFF2-40B4-BE49-F238E27FC236}">
                <a16:creationId xmlns:a16="http://schemas.microsoft.com/office/drawing/2014/main" id="{212C395A-493C-624A-8EDF-D2D4BEFD9DCD}"/>
              </a:ext>
            </a:extLst>
          </p:cNvPr>
          <p:cNvSpPr/>
          <p:nvPr/>
        </p:nvSpPr>
        <p:spPr>
          <a:xfrm>
            <a:off x="515625" y="668669"/>
            <a:ext cx="7603371" cy="615553"/>
          </a:xfrm>
          <a:prstGeom prst="rect">
            <a:avLst/>
          </a:prstGeom>
        </p:spPr>
        <p:txBody>
          <a:bodyPr wrap="square">
            <a:spAutoFit/>
          </a:bodyPr>
          <a:lstStyle/>
          <a:p>
            <a:r>
              <a:rPr lang="en-US" sz="3400" dirty="0">
                <a:solidFill>
                  <a:srgbClr val="133459"/>
                </a:solidFill>
                <a:latin typeface="Gill Sans" charset="0"/>
              </a:rPr>
              <a:t>Measuring variability: standard deviation</a:t>
            </a:r>
            <a:endParaRPr lang="en-US" sz="3400" dirty="0"/>
          </a:p>
        </p:txBody>
      </p:sp>
      <p:sp>
        <p:nvSpPr>
          <p:cNvPr id="9" name="Rectangle 3">
            <a:extLst>
              <a:ext uri="{FF2B5EF4-FFF2-40B4-BE49-F238E27FC236}">
                <a16:creationId xmlns:a16="http://schemas.microsoft.com/office/drawing/2014/main" id="{329B3967-4A08-A444-9351-607D2DC5CCE6}"/>
              </a:ext>
            </a:extLst>
          </p:cNvPr>
          <p:cNvSpPr txBox="1">
            <a:spLocks noChangeArrowheads="1"/>
          </p:cNvSpPr>
          <p:nvPr/>
        </p:nvSpPr>
        <p:spPr>
          <a:xfrm>
            <a:off x="202511" y="1390140"/>
            <a:ext cx="8564035" cy="946465"/>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defTabSz="914400" fontAlgn="auto">
              <a:spcAft>
                <a:spcPts val="1200"/>
              </a:spcAft>
              <a:buFont typeface="Wingdings 2"/>
              <a:buNone/>
            </a:pPr>
            <a:r>
              <a:rPr lang="en-US" sz="2400" dirty="0">
                <a:solidFill>
                  <a:srgbClr val="000000"/>
                </a:solidFill>
                <a:latin typeface="Arial" pitchFamily="34" charset="0"/>
                <a:ea typeface="ＭＳ Ｐゴシック" pitchFamily="34" charset="-128"/>
              </a:rPr>
              <a:t>The most common measure of spread looks at how far each observation is from the mean. </a:t>
            </a:r>
          </a:p>
        </p:txBody>
      </p:sp>
      <p:cxnSp>
        <p:nvCxnSpPr>
          <p:cNvPr id="10" name="Straight Connector 9">
            <a:extLst>
              <a:ext uri="{FF2B5EF4-FFF2-40B4-BE49-F238E27FC236}">
                <a16:creationId xmlns:a16="http://schemas.microsoft.com/office/drawing/2014/main" id="{BEFC2DF0-19E4-9D45-8E9A-FC9922BC0253}"/>
              </a:ext>
            </a:extLst>
          </p:cNvPr>
          <p:cNvCxnSpPr/>
          <p:nvPr/>
        </p:nvCxnSpPr>
        <p:spPr>
          <a:xfrm>
            <a:off x="202511" y="1372083"/>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39BA2E6-54ED-F24E-BD5F-25793131F3BA}"/>
              </a:ext>
            </a:extLst>
          </p:cNvPr>
          <p:cNvCxnSpPr/>
          <p:nvPr/>
        </p:nvCxnSpPr>
        <p:spPr>
          <a:xfrm>
            <a:off x="323830" y="2253478"/>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Footer Placeholder 3">
            <a:extLst>
              <a:ext uri="{FF2B5EF4-FFF2-40B4-BE49-F238E27FC236}">
                <a16:creationId xmlns:a16="http://schemas.microsoft.com/office/drawing/2014/main" id="{A61330C7-26CE-2640-8AD1-F6ED6D70D2D2}"/>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1200"/>
              <a:t>Copyright ©2005 Brooks/Cole, a division of Thomson Learning, Inc.</a:t>
            </a:r>
          </a:p>
        </p:txBody>
      </p:sp>
      <p:sp>
        <p:nvSpPr>
          <p:cNvPr id="73731" name="Rectangle 2">
            <a:extLst>
              <a:ext uri="{FF2B5EF4-FFF2-40B4-BE49-F238E27FC236}">
                <a16:creationId xmlns:a16="http://schemas.microsoft.com/office/drawing/2014/main" id="{FB4ECE08-DCFB-D946-991C-DFD9C7DCC768}"/>
              </a:ext>
            </a:extLst>
          </p:cNvPr>
          <p:cNvSpPr>
            <a:spLocks noGrp="1" noChangeArrowheads="1"/>
          </p:cNvSpPr>
          <p:nvPr>
            <p:ph type="body" idx="1"/>
          </p:nvPr>
        </p:nvSpPr>
        <p:spPr>
          <a:xfrm>
            <a:off x="118752" y="1735137"/>
            <a:ext cx="3386448" cy="3335627"/>
          </a:xfrm>
        </p:spPr>
        <p:txBody>
          <a:bodyPr>
            <a:normAutofit/>
          </a:bodyPr>
          <a:lstStyle/>
          <a:p>
            <a:pPr marL="381000" indent="-381000" eaLnBrk="1" hangingPunct="1">
              <a:buClr>
                <a:srgbClr val="009999"/>
              </a:buClr>
              <a:buFontTx/>
              <a:buAutoNum type="arabicPeriod"/>
            </a:pPr>
            <a:r>
              <a:rPr lang="en-US" altLang="en-US" sz="1800" dirty="0"/>
              <a:t>The mean is 100.</a:t>
            </a:r>
          </a:p>
          <a:p>
            <a:pPr marL="381000" indent="-381000" eaLnBrk="1" hangingPunct="1">
              <a:buClr>
                <a:srgbClr val="009999"/>
              </a:buClr>
              <a:buFontTx/>
              <a:buAutoNum type="arabicPeriod"/>
            </a:pPr>
            <a:r>
              <a:rPr lang="en-US" altLang="en-US" sz="1800" dirty="0"/>
              <a:t>The deviations are -10, -10, 0, 10, 10.</a:t>
            </a:r>
          </a:p>
          <a:p>
            <a:pPr marL="381000" indent="-381000" eaLnBrk="1" hangingPunct="1">
              <a:buClr>
                <a:srgbClr val="009999"/>
              </a:buClr>
              <a:buFontTx/>
              <a:buAutoNum type="arabicPeriod"/>
            </a:pPr>
            <a:r>
              <a:rPr lang="en-US" altLang="en-US" sz="1800" dirty="0"/>
              <a:t>The squared deviations are 100, 100, 0, 100, 100.</a:t>
            </a:r>
          </a:p>
          <a:p>
            <a:pPr marL="381000" indent="-381000" eaLnBrk="1" hangingPunct="1">
              <a:buClr>
                <a:srgbClr val="009999"/>
              </a:buClr>
              <a:buFontTx/>
              <a:buAutoNum type="arabicPeriod"/>
            </a:pPr>
            <a:r>
              <a:rPr lang="en-US" altLang="en-US" sz="1800" dirty="0"/>
              <a:t>The sum of the squared deviations is 400. The variance = 400/(5 – 1) = 400/4 = 100.</a:t>
            </a:r>
          </a:p>
          <a:p>
            <a:pPr marL="381000" indent="-381000" eaLnBrk="1" hangingPunct="1">
              <a:buClr>
                <a:srgbClr val="009999"/>
              </a:buClr>
              <a:buFontTx/>
              <a:buAutoNum type="arabicPeriod"/>
            </a:pPr>
            <a:r>
              <a:rPr lang="en-US" altLang="en-US" sz="1800" dirty="0"/>
              <a:t>The standard deviation is the square root of 100, or 10. </a:t>
            </a:r>
          </a:p>
        </p:txBody>
      </p:sp>
      <p:sp>
        <p:nvSpPr>
          <p:cNvPr id="73734" name="Rectangle 9">
            <a:extLst>
              <a:ext uri="{FF2B5EF4-FFF2-40B4-BE49-F238E27FC236}">
                <a16:creationId xmlns:a16="http://schemas.microsoft.com/office/drawing/2014/main" id="{E1EC8707-B2CE-2946-84F3-9C8EEC13C6FC}"/>
              </a:ext>
            </a:extLst>
          </p:cNvPr>
          <p:cNvSpPr>
            <a:spLocks noChangeArrowheads="1"/>
          </p:cNvSpPr>
          <p:nvPr/>
        </p:nvSpPr>
        <p:spPr bwMode="auto">
          <a:xfrm>
            <a:off x="460375" y="0"/>
            <a:ext cx="71469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3400" b="1"/>
              <a:t>Computing the Standard Deviation</a:t>
            </a:r>
          </a:p>
        </p:txBody>
      </p:sp>
      <p:sp>
        <p:nvSpPr>
          <p:cNvPr id="73735" name="Text Box 10">
            <a:extLst>
              <a:ext uri="{FF2B5EF4-FFF2-40B4-BE49-F238E27FC236}">
                <a16:creationId xmlns:a16="http://schemas.microsoft.com/office/drawing/2014/main" id="{D6A0C9AE-D7E1-D140-80E4-426EEEA88399}"/>
              </a:ext>
            </a:extLst>
          </p:cNvPr>
          <p:cNvSpPr txBox="1">
            <a:spLocks noChangeArrowheads="1"/>
          </p:cNvSpPr>
          <p:nvPr/>
        </p:nvSpPr>
        <p:spPr bwMode="auto">
          <a:xfrm>
            <a:off x="493713" y="608013"/>
            <a:ext cx="7477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50000"/>
              </a:spcBef>
              <a:buFontTx/>
              <a:buNone/>
            </a:pPr>
            <a:r>
              <a:rPr lang="en-US" altLang="en-US" sz="2800"/>
              <a:t>Try it for the set of values:  90, 90, 100, 110, 110.</a:t>
            </a:r>
          </a:p>
        </p:txBody>
      </p:sp>
      <p:graphicFrame>
        <p:nvGraphicFramePr>
          <p:cNvPr id="2" name="Table 1">
            <a:extLst>
              <a:ext uri="{FF2B5EF4-FFF2-40B4-BE49-F238E27FC236}">
                <a16:creationId xmlns:a16="http://schemas.microsoft.com/office/drawing/2014/main" id="{708A9669-D955-EE42-BB0E-410444CBD4F5}"/>
              </a:ext>
            </a:extLst>
          </p:cNvPr>
          <p:cNvGraphicFramePr>
            <a:graphicFrameLocks noGrp="1"/>
          </p:cNvGraphicFramePr>
          <p:nvPr/>
        </p:nvGraphicFramePr>
        <p:xfrm>
          <a:off x="3505200" y="1684338"/>
          <a:ext cx="5334000" cy="4240280"/>
        </p:xfrm>
        <a:graphic>
          <a:graphicData uri="http://schemas.openxmlformats.org/drawingml/2006/table">
            <a:tbl>
              <a:tblPr/>
              <a:tblGrid>
                <a:gridCol w="20320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371434">
                <a:tc>
                  <a:txBody>
                    <a:bodyPr/>
                    <a:lstStyle>
                      <a:lvl1pPr defTabSz="457200"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defTabSz="457200" eaLnBrk="0" hangingPunct="0">
                        <a:spcBef>
                          <a:spcPct val="20000"/>
                        </a:spcBef>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457200" eaLnBrk="0" hangingPunct="0">
                        <a:spcBef>
                          <a:spcPct val="20000"/>
                        </a:spcBef>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Times New Roman" panose="02020603050405020304" pitchFamily="18" charset="0"/>
                          <a:ea typeface="ＭＳ Ｐゴシック" panose="020B0600070205080204" pitchFamily="34" charset="-128"/>
                        </a:rPr>
                        <a:t>Value</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defTabSz="457200" eaLnBrk="0" hangingPunct="0">
                        <a:spcBef>
                          <a:spcPct val="20000"/>
                        </a:spcBef>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457200" eaLnBrk="0" hangingPunct="0">
                        <a:spcBef>
                          <a:spcPct val="20000"/>
                        </a:spcBef>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bg1"/>
                          </a:solidFill>
                          <a:effectLst/>
                          <a:latin typeface="Times New Roman" panose="02020603050405020304" pitchFamily="18" charset="0"/>
                          <a:ea typeface="ＭＳ Ｐゴシック" panose="020B0600070205080204" pitchFamily="34" charset="-128"/>
                        </a:rPr>
                        <a:t>Deviation</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defTabSz="457200" eaLnBrk="0" hangingPunct="0">
                        <a:spcBef>
                          <a:spcPct val="20000"/>
                        </a:spcBef>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457200" eaLnBrk="0" hangingPunct="0">
                        <a:spcBef>
                          <a:spcPct val="20000"/>
                        </a:spcBef>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Times New Roman" panose="02020603050405020304" pitchFamily="18" charset="0"/>
                          <a:ea typeface="ＭＳ Ｐゴシック" panose="020B0600070205080204" pitchFamily="34" charset="-128"/>
                        </a:rPr>
                        <a:t>Deviation</a:t>
                      </a:r>
                      <a:r>
                        <a:rPr kumimoji="0" lang="en-US" altLang="en-US" sz="1800" b="1" i="0" u="none" strike="noStrike" cap="none" normalizeH="0" baseline="30000" dirty="0">
                          <a:ln>
                            <a:noFill/>
                          </a:ln>
                          <a:solidFill>
                            <a:schemeClr val="bg1"/>
                          </a:solidFill>
                          <a:effectLst/>
                          <a:latin typeface="Times New Roman" panose="02020603050405020304" pitchFamily="18" charset="0"/>
                          <a:ea typeface="ＭＳ Ｐゴシック" panose="020B0600070205080204" pitchFamily="34" charset="-128"/>
                        </a:rPr>
                        <a:t>2</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34">
                <a:tc>
                  <a:txBody>
                    <a:bodyPr/>
                    <a:lstStyle>
                      <a:lvl1pPr defTabSz="457200"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defTabSz="457200" eaLnBrk="0" hangingPunct="0">
                        <a:spcBef>
                          <a:spcPct val="20000"/>
                        </a:spcBef>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457200" eaLnBrk="0" hangingPunct="0">
                        <a:spcBef>
                          <a:spcPct val="20000"/>
                        </a:spcBef>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90</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defTabSz="457200" eaLnBrk="0" hangingPunct="0">
                        <a:spcBef>
                          <a:spcPct val="20000"/>
                        </a:spcBef>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457200" eaLnBrk="0" hangingPunct="0">
                        <a:spcBef>
                          <a:spcPct val="20000"/>
                        </a:spcBef>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100-90 = 10</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defTabSz="457200" eaLnBrk="0" hangingPunct="0">
                        <a:spcBef>
                          <a:spcPct val="20000"/>
                        </a:spcBef>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457200" eaLnBrk="0" hangingPunct="0">
                        <a:spcBef>
                          <a:spcPct val="20000"/>
                        </a:spcBef>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100</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1"/>
                  </a:ext>
                </a:extLst>
              </a:tr>
              <a:tr h="371434">
                <a:tc>
                  <a:txBody>
                    <a:bodyPr/>
                    <a:lstStyle>
                      <a:lvl1pPr defTabSz="457200"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defTabSz="457200" eaLnBrk="0" hangingPunct="0">
                        <a:spcBef>
                          <a:spcPct val="20000"/>
                        </a:spcBef>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457200" eaLnBrk="0" hangingPunct="0">
                        <a:spcBef>
                          <a:spcPct val="20000"/>
                        </a:spcBef>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90</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457200"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defTabSz="457200" eaLnBrk="0" hangingPunct="0">
                        <a:spcBef>
                          <a:spcPct val="20000"/>
                        </a:spcBef>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457200" eaLnBrk="0" hangingPunct="0">
                        <a:spcBef>
                          <a:spcPct val="20000"/>
                        </a:spcBef>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10</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457200"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defTabSz="457200" eaLnBrk="0" hangingPunct="0">
                        <a:spcBef>
                          <a:spcPct val="20000"/>
                        </a:spcBef>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457200" eaLnBrk="0" hangingPunct="0">
                        <a:spcBef>
                          <a:spcPct val="20000"/>
                        </a:spcBef>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100</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r h="371434">
                <a:tc>
                  <a:txBody>
                    <a:bodyPr/>
                    <a:lstStyle>
                      <a:lvl1pPr defTabSz="457200"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defTabSz="457200" eaLnBrk="0" hangingPunct="0">
                        <a:spcBef>
                          <a:spcPct val="20000"/>
                        </a:spcBef>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457200" eaLnBrk="0" hangingPunct="0">
                        <a:spcBef>
                          <a:spcPct val="20000"/>
                        </a:spcBef>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100</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defTabSz="457200" eaLnBrk="0" hangingPunct="0">
                        <a:spcBef>
                          <a:spcPct val="20000"/>
                        </a:spcBef>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457200" eaLnBrk="0" hangingPunct="0">
                        <a:spcBef>
                          <a:spcPct val="20000"/>
                        </a:spcBef>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0</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defTabSz="457200" eaLnBrk="0" hangingPunct="0">
                        <a:spcBef>
                          <a:spcPct val="20000"/>
                        </a:spcBef>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457200" eaLnBrk="0" hangingPunct="0">
                        <a:spcBef>
                          <a:spcPct val="20000"/>
                        </a:spcBef>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0</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3"/>
                  </a:ext>
                </a:extLst>
              </a:tr>
              <a:tr h="371434">
                <a:tc>
                  <a:txBody>
                    <a:bodyPr/>
                    <a:lstStyle>
                      <a:lvl1pPr defTabSz="457200"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defTabSz="457200" eaLnBrk="0" hangingPunct="0">
                        <a:spcBef>
                          <a:spcPct val="20000"/>
                        </a:spcBef>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457200" eaLnBrk="0" hangingPunct="0">
                        <a:spcBef>
                          <a:spcPct val="20000"/>
                        </a:spcBef>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110</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457200"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defTabSz="457200" eaLnBrk="0" hangingPunct="0">
                        <a:spcBef>
                          <a:spcPct val="20000"/>
                        </a:spcBef>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457200" eaLnBrk="0" hangingPunct="0">
                        <a:spcBef>
                          <a:spcPct val="20000"/>
                        </a:spcBef>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-10</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457200"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defTabSz="457200" eaLnBrk="0" hangingPunct="0">
                        <a:spcBef>
                          <a:spcPct val="20000"/>
                        </a:spcBef>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457200" eaLnBrk="0" hangingPunct="0">
                        <a:spcBef>
                          <a:spcPct val="20000"/>
                        </a:spcBef>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100</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4"/>
                  </a:ext>
                </a:extLst>
              </a:tr>
              <a:tr h="371434">
                <a:tc>
                  <a:txBody>
                    <a:bodyPr/>
                    <a:lstStyle>
                      <a:lvl1pPr defTabSz="457200"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defTabSz="457200" eaLnBrk="0" hangingPunct="0">
                        <a:spcBef>
                          <a:spcPct val="20000"/>
                        </a:spcBef>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457200" eaLnBrk="0" hangingPunct="0">
                        <a:spcBef>
                          <a:spcPct val="20000"/>
                        </a:spcBef>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110</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defTabSz="457200" eaLnBrk="0" hangingPunct="0">
                        <a:spcBef>
                          <a:spcPct val="20000"/>
                        </a:spcBef>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457200" eaLnBrk="0" hangingPunct="0">
                        <a:spcBef>
                          <a:spcPct val="20000"/>
                        </a:spcBef>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-10</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defTabSz="457200"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defTabSz="457200" eaLnBrk="0" hangingPunct="0">
                        <a:spcBef>
                          <a:spcPct val="20000"/>
                        </a:spcBef>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457200" eaLnBrk="0" hangingPunct="0">
                        <a:spcBef>
                          <a:spcPct val="20000"/>
                        </a:spcBef>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100</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5"/>
                  </a:ext>
                </a:extLst>
              </a:tr>
              <a:tr h="2011609">
                <a:tc>
                  <a:txBody>
                    <a:bodyPr/>
                    <a:lstStyle>
                      <a:lvl1pPr defTabSz="457200"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defTabSz="457200" eaLnBrk="0" hangingPunct="0">
                        <a:spcBef>
                          <a:spcPct val="20000"/>
                        </a:spcBef>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457200" eaLnBrk="0" hangingPunct="0">
                        <a:spcBef>
                          <a:spcPct val="20000"/>
                        </a:spcBef>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Mean</a:t>
                      </a:r>
                      <a:r>
                        <a:rPr kumimoji="0" lang="en-US" altLang="en-US" sz="18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 = (90+90+100+110+1110 = 500) ÷ 5 = </a:t>
                      </a:r>
                      <a:r>
                        <a:rPr kumimoji="0" lang="en-US" altLang="en-US" sz="18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100</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457200"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defTabSz="457200" eaLnBrk="0" hangingPunct="0">
                        <a:spcBef>
                          <a:spcPct val="20000"/>
                        </a:spcBef>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457200" eaLnBrk="0" hangingPunct="0">
                        <a:spcBef>
                          <a:spcPct val="20000"/>
                        </a:spcBef>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457200"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defTabSz="457200" eaLnBrk="0" hangingPunct="0">
                        <a:spcBef>
                          <a:spcPct val="20000"/>
                        </a:spcBef>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457200" eaLnBrk="0" hangingPunct="0">
                        <a:spcBef>
                          <a:spcPct val="20000"/>
                        </a:spcBef>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defTabSz="457200" eaLnBrk="0" hangingPunct="0">
                        <a:spcBef>
                          <a:spcPct val="20000"/>
                        </a:spcBef>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57200" eaLnBrk="0" fontAlgn="base" hangingPunct="0">
                        <a:spcBef>
                          <a:spcPct val="20000"/>
                        </a:spcBef>
                        <a:spcAft>
                          <a:spcPct val="0"/>
                        </a:spcAft>
                        <a:defRPr>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Variance</a:t>
                      </a:r>
                      <a:r>
                        <a:rPr kumimoji="0" lang="en-US" altLang="en-US" sz="18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 (100 + 100 + 0 +100 + 100) ÷ (5-1) = 400/4 =</a:t>
                      </a:r>
                      <a:r>
                        <a:rPr kumimoji="0" lang="en-US" altLang="en-US" sz="1800" b="1"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100</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Standard Deviation </a:t>
                      </a:r>
                      <a:r>
                        <a:rPr kumimoji="0" lang="en-US" altLang="en-US" sz="18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(SD) = sqrt(100) = </a:t>
                      </a:r>
                      <a:r>
                        <a:rPr kumimoji="0" lang="en-US" altLang="en-US" sz="1800" b="1"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10</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571500" y="607225"/>
            <a:ext cx="8344786" cy="961136"/>
          </a:xfrm>
        </p:spPr>
        <p:txBody>
          <a:bodyPr>
            <a:normAutofit/>
          </a:bodyPr>
          <a:lstStyle/>
          <a:p>
            <a:pPr eaLnBrk="1" hangingPunct="1"/>
            <a:r>
              <a:rPr lang="en-US" sz="3600" dirty="0">
                <a:solidFill>
                  <a:srgbClr val="133459"/>
                </a:solidFill>
                <a:latin typeface="Gill Sans" charset="0"/>
                <a:ea typeface="ＭＳ Ｐゴシック" pitchFamily="34" charset="-128"/>
              </a:rPr>
              <a:t>Choosing measures of center and variability</a:t>
            </a:r>
          </a:p>
        </p:txBody>
      </p:sp>
      <mc:AlternateContent xmlns:mc="http://schemas.openxmlformats.org/markup-compatibility/2006">
        <mc:Choice xmlns:a14="http://schemas.microsoft.com/office/drawing/2010/main" Requires="a14">
          <p:sp>
            <p:nvSpPr>
              <p:cNvPr id="6" name="Rectangle 3"/>
              <p:cNvSpPr>
                <a:spLocks noGrp="1" noChangeArrowheads="1"/>
              </p:cNvSpPr>
              <p:nvPr>
                <p:ph idx="1"/>
              </p:nvPr>
            </p:nvSpPr>
            <p:spPr>
              <a:xfrm>
                <a:off x="571500" y="2103533"/>
                <a:ext cx="8001000" cy="5216064"/>
              </a:xfrm>
            </p:spPr>
            <p:txBody>
              <a:bodyPr>
                <a:normAutofit/>
              </a:bodyPr>
              <a:lstStyle/>
              <a:p>
                <a:pPr marL="525780" indent="-457200"/>
                <a:r>
                  <a:rPr lang="en-US" sz="2400" dirty="0">
                    <a:latin typeface="Arial" pitchFamily="34" charset="0"/>
                    <a:ea typeface="ＭＳ Ｐゴシック" pitchFamily="34" charset="-128"/>
                    <a:cs typeface="Arial" pitchFamily="34" charset="0"/>
                  </a:rPr>
                  <a:t>The five-number summary is usually better than the mean and standard deviation for describing a skewed distribution or a distribution with strong outliers. </a:t>
                </a:r>
              </a:p>
              <a:p>
                <a:pPr marL="68580" indent="0">
                  <a:buNone/>
                </a:pPr>
                <a:endParaRPr lang="en-US" sz="2400" dirty="0">
                  <a:latin typeface="Arial" pitchFamily="34" charset="0"/>
                  <a:ea typeface="ＭＳ Ｐゴシック" pitchFamily="34" charset="-128"/>
                  <a:cs typeface="Arial" pitchFamily="34" charset="0"/>
                </a:endParaRPr>
              </a:p>
              <a:p>
                <a:pPr marL="525780" indent="-457200"/>
                <a:r>
                  <a:rPr lang="en-US" sz="2400" dirty="0">
                    <a:latin typeface="Arial" pitchFamily="34" charset="0"/>
                    <a:ea typeface="ＭＳ Ｐゴシック" pitchFamily="34" charset="-128"/>
                    <a:cs typeface="Arial" pitchFamily="34" charset="0"/>
                  </a:rPr>
                  <a:t>Use</a:t>
                </a:r>
                <a:r>
                  <a:rPr lang="en-US" sz="2400" i="1" dirty="0">
                    <a:latin typeface="Arial" pitchFamily="34" charset="0"/>
                    <a:ea typeface="ＭＳ Ｐゴシック" pitchFamily="34" charset="-128"/>
                    <a:cs typeface="Arial" pitchFamily="34" charset="0"/>
                  </a:rPr>
                  <a:t> </a:t>
                </a:r>
                <a14:m>
                  <m:oMath xmlns:m="http://schemas.openxmlformats.org/officeDocument/2006/math">
                    <m:acc>
                      <m:accPr>
                        <m:chr m:val="̅"/>
                        <m:ctrlPr>
                          <a:rPr lang="en-US" sz="2400" i="1" smtClean="0">
                            <a:latin typeface="Cambria Math" panose="02040503050406030204" pitchFamily="18" charset="0"/>
                            <a:ea typeface="ＭＳ Ｐゴシック" pitchFamily="34" charset="-128"/>
                            <a:cs typeface="Arial" pitchFamily="34" charset="0"/>
                          </a:rPr>
                        </m:ctrlPr>
                      </m:accPr>
                      <m:e>
                        <m:r>
                          <a:rPr lang="en-US" sz="2400" b="0" i="1" smtClean="0">
                            <a:latin typeface="Cambria Math" panose="02040503050406030204" pitchFamily="18" charset="0"/>
                            <a:ea typeface="ＭＳ Ｐゴシック" pitchFamily="34" charset="-128"/>
                            <a:cs typeface="Arial" pitchFamily="34" charset="0"/>
                          </a:rPr>
                          <m:t>𝑥</m:t>
                        </m:r>
                      </m:e>
                    </m:acc>
                  </m:oMath>
                </a14:m>
                <a:r>
                  <a:rPr lang="en-US" sz="2400" i="1" dirty="0">
                    <a:latin typeface="Arial" pitchFamily="34" charset="0"/>
                    <a:ea typeface="ＭＳ Ｐゴシック" pitchFamily="34" charset="-128"/>
                    <a:cs typeface="Arial" pitchFamily="34" charset="0"/>
                  </a:rPr>
                  <a:t> </a:t>
                </a:r>
                <a:r>
                  <a:rPr lang="en-US" sz="2400" dirty="0">
                    <a:latin typeface="Arial" pitchFamily="34" charset="0"/>
                    <a:ea typeface="ＭＳ Ｐゴシック" pitchFamily="34" charset="-128"/>
                    <a:cs typeface="Arial" pitchFamily="34" charset="0"/>
                  </a:rPr>
                  <a:t>and </a:t>
                </a:r>
                <a:r>
                  <a:rPr lang="en-US" sz="2400" i="1" dirty="0">
                    <a:latin typeface="Arial" pitchFamily="34" charset="0"/>
                    <a:ea typeface="ＭＳ Ｐゴシック" pitchFamily="34" charset="-128"/>
                    <a:cs typeface="Arial" pitchFamily="34" charset="0"/>
                  </a:rPr>
                  <a:t>s</a:t>
                </a:r>
                <a:r>
                  <a:rPr lang="en-US" sz="2400" dirty="0">
                    <a:latin typeface="Arial" pitchFamily="34" charset="0"/>
                    <a:ea typeface="ＭＳ Ｐゴシック" pitchFamily="34" charset="-128"/>
                    <a:cs typeface="Arial" pitchFamily="34" charset="0"/>
                  </a:rPr>
                  <a:t> only for reasonably symmetric distributions that are free of outliers.</a:t>
                </a:r>
                <a:endParaRPr lang="en-US" sz="2400" dirty="0">
                  <a:latin typeface="Times New Roman" pitchFamily="18" charset="0"/>
                  <a:ea typeface="ＭＳ Ｐゴシック" pitchFamily="34" charset="-128"/>
                  <a:cs typeface="Times New Roman" pitchFamily="18" charset="0"/>
                </a:endParaRPr>
              </a:p>
            </p:txBody>
          </p:sp>
        </mc:Choice>
        <mc:Fallback>
          <p:sp>
            <p:nvSpPr>
              <p:cNvPr id="6" name="Rectangle 3"/>
              <p:cNvSpPr>
                <a:spLocks noGrp="1" noRot="1" noChangeAspect="1" noMove="1" noResize="1" noEditPoints="1" noAdjustHandles="1" noChangeArrowheads="1" noChangeShapeType="1" noTextEdit="1"/>
              </p:cNvSpPr>
              <p:nvPr>
                <p:ph idx="1"/>
              </p:nvPr>
            </p:nvSpPr>
            <p:spPr>
              <a:xfrm>
                <a:off x="571500" y="2103533"/>
                <a:ext cx="8001000" cy="5216064"/>
              </a:xfrm>
              <a:blipFill>
                <a:blip r:embed="rId2"/>
                <a:stretch>
                  <a:fillRect t="-971" r="-1429"/>
                </a:stretch>
              </a:blipFill>
            </p:spPr>
            <p:txBody>
              <a:bodyPr/>
              <a:lstStyle/>
              <a:p>
                <a:r>
                  <a:rPr lang="en-US">
                    <a:noFill/>
                  </a:rPr>
                  <a:t> </a:t>
                </a:r>
              </a:p>
            </p:txBody>
          </p:sp>
        </mc:Fallback>
      </mc:AlternateContent>
    </p:spTree>
    <p:extLst>
      <p:ext uri="{BB962C8B-B14F-4D97-AF65-F5344CB8AC3E}">
        <p14:creationId xmlns:p14="http://schemas.microsoft.com/office/powerpoint/2010/main" val="175140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7" name="Picture 16" descr="Table&#10;&#10;Description automatically generated">
            <a:extLst>
              <a:ext uri="{FF2B5EF4-FFF2-40B4-BE49-F238E27FC236}">
                <a16:creationId xmlns:a16="http://schemas.microsoft.com/office/drawing/2014/main" id="{1B9BF218-4B13-8543-9BDD-921FB0D12FA9}"/>
              </a:ext>
            </a:extLst>
          </p:cNvPr>
          <p:cNvPicPr>
            <a:picLocks noChangeAspect="1"/>
          </p:cNvPicPr>
          <p:nvPr/>
        </p:nvPicPr>
        <p:blipFill>
          <a:blip r:embed="rId3"/>
          <a:stretch>
            <a:fillRect/>
          </a:stretch>
        </p:blipFill>
        <p:spPr>
          <a:xfrm>
            <a:off x="1426897" y="4429372"/>
            <a:ext cx="6070600" cy="1981200"/>
          </a:xfrm>
          <a:prstGeom prst="rect">
            <a:avLst/>
          </a:prstGeom>
        </p:spPr>
      </p:pic>
      <p:sp>
        <p:nvSpPr>
          <p:cNvPr id="20483" name="Rectangle 2"/>
          <p:cNvSpPr>
            <a:spLocks noGrp="1" noChangeArrowheads="1"/>
          </p:cNvSpPr>
          <p:nvPr>
            <p:ph type="title"/>
          </p:nvPr>
        </p:nvSpPr>
        <p:spPr>
          <a:xfrm>
            <a:off x="685800" y="722915"/>
            <a:ext cx="7772400" cy="724887"/>
          </a:xfrm>
        </p:spPr>
        <p:txBody>
          <a:bodyPr>
            <a:normAutofit fontScale="90000"/>
          </a:bodyPr>
          <a:lstStyle/>
          <a:p>
            <a:pPr eaLnBrk="1" hangingPunct="1"/>
            <a:r>
              <a:rPr lang="en-US" dirty="0">
                <a:solidFill>
                  <a:srgbClr val="153B65"/>
                </a:solidFill>
                <a:latin typeface="Gill Sans" charset="0"/>
                <a:ea typeface="ＭＳ Ｐゴシック" pitchFamily="34" charset="-128"/>
              </a:rPr>
              <a:t>Types of  Variables</a:t>
            </a:r>
          </a:p>
        </p:txBody>
      </p:sp>
      <p:sp>
        <p:nvSpPr>
          <p:cNvPr id="5" name="TextBox 4"/>
          <p:cNvSpPr txBox="1"/>
          <p:nvPr/>
        </p:nvSpPr>
        <p:spPr>
          <a:xfrm>
            <a:off x="617870" y="1607652"/>
            <a:ext cx="8077398" cy="2400657"/>
          </a:xfrm>
          <a:prstGeom prst="rect">
            <a:avLst/>
          </a:prstGeom>
          <a:noFill/>
        </p:spPr>
        <p:txBody>
          <a:bodyPr wrap="square" rtlCol="0">
            <a:spAutoFit/>
          </a:bodyPr>
          <a:lstStyle/>
          <a:p>
            <a:pPr>
              <a:spcBef>
                <a:spcPts val="1200"/>
              </a:spcBef>
            </a:pPr>
            <a:r>
              <a:rPr lang="en-US" sz="2800" dirty="0"/>
              <a:t>A</a:t>
            </a:r>
            <a:r>
              <a:rPr lang="en-US" sz="2800" b="1" dirty="0"/>
              <a:t> categorical variable</a:t>
            </a:r>
            <a:r>
              <a:rPr lang="en-US" sz="2800" dirty="0"/>
              <a:t> places individuals into one of several groups or categories.</a:t>
            </a:r>
          </a:p>
          <a:p>
            <a:pPr>
              <a:spcBef>
                <a:spcPts val="1200"/>
              </a:spcBef>
            </a:pPr>
            <a:r>
              <a:rPr lang="en-US" sz="2800" dirty="0"/>
              <a:t>A</a:t>
            </a:r>
            <a:r>
              <a:rPr lang="en-US" sz="2800" b="1" dirty="0"/>
              <a:t> quantitative variable</a:t>
            </a:r>
            <a:r>
              <a:rPr lang="en-US" sz="2800" dirty="0"/>
              <a:t> takes numerical values for which arithmetic operations make sense (usually recorded in a </a:t>
            </a:r>
            <a:r>
              <a:rPr lang="en-US" sz="2800" i="1" dirty="0"/>
              <a:t>unit of measurement</a:t>
            </a:r>
            <a:r>
              <a:rPr lang="en-US" sz="2800" dirty="0"/>
              <a:t>).</a:t>
            </a:r>
          </a:p>
        </p:txBody>
      </p:sp>
      <p:grpSp>
        <p:nvGrpSpPr>
          <p:cNvPr id="13" name="Group 38" descr="The data in the sex column is highlighted, representing a categorical variable."/>
          <p:cNvGrpSpPr/>
          <p:nvPr/>
        </p:nvGrpSpPr>
        <p:grpSpPr>
          <a:xfrm>
            <a:off x="4380876" y="2538413"/>
            <a:ext cx="1421297" cy="3872159"/>
            <a:chOff x="5573014" y="2154132"/>
            <a:chExt cx="1421297" cy="4237924"/>
          </a:xfrm>
        </p:grpSpPr>
        <p:sp>
          <p:nvSpPr>
            <p:cNvPr id="36" name="Rounded Rectangle 35"/>
            <p:cNvSpPr/>
            <p:nvPr/>
          </p:nvSpPr>
          <p:spPr>
            <a:xfrm>
              <a:off x="5573014" y="4566623"/>
              <a:ext cx="1421297" cy="1825433"/>
            </a:xfrm>
            <a:prstGeom prst="roundRect">
              <a:avLst/>
            </a:prstGeom>
            <a:noFill/>
            <a:ln>
              <a:solidFill>
                <a:srgbClr val="110A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cxnSpLocks/>
              <a:endCxn id="36" idx="0"/>
            </p:cNvCxnSpPr>
            <p:nvPr/>
          </p:nvCxnSpPr>
          <p:spPr>
            <a:xfrm>
              <a:off x="5573014" y="2154132"/>
              <a:ext cx="710649" cy="2412491"/>
            </a:xfrm>
            <a:prstGeom prst="line">
              <a:avLst/>
            </a:prstGeom>
            <a:ln>
              <a:solidFill>
                <a:srgbClr val="110A6C"/>
              </a:solidFill>
            </a:ln>
          </p:spPr>
          <p:style>
            <a:lnRef idx="1">
              <a:schemeClr val="accent1"/>
            </a:lnRef>
            <a:fillRef idx="0">
              <a:schemeClr val="accent1"/>
            </a:fillRef>
            <a:effectRef idx="0">
              <a:schemeClr val="accent1"/>
            </a:effectRef>
            <a:fontRef idx="minor">
              <a:schemeClr val="tx1"/>
            </a:fontRef>
          </p:style>
        </p:cxnSp>
      </p:grpSp>
      <p:grpSp>
        <p:nvGrpSpPr>
          <p:cNvPr id="14" name="Group 42" descr="The data in the age column is highlighted, representing a quantitative variable."/>
          <p:cNvGrpSpPr/>
          <p:nvPr/>
        </p:nvGrpSpPr>
        <p:grpSpPr>
          <a:xfrm>
            <a:off x="6608064" y="3804027"/>
            <a:ext cx="889433" cy="2606545"/>
            <a:chOff x="6477096" y="3275410"/>
            <a:chExt cx="889433" cy="3058562"/>
          </a:xfrm>
        </p:grpSpPr>
        <p:sp>
          <p:nvSpPr>
            <p:cNvPr id="40" name="Rounded Rectangle 39"/>
            <p:cNvSpPr/>
            <p:nvPr/>
          </p:nvSpPr>
          <p:spPr>
            <a:xfrm>
              <a:off x="6477096" y="4376849"/>
              <a:ext cx="889433" cy="1957123"/>
            </a:xfrm>
            <a:prstGeom prst="roundRect">
              <a:avLst/>
            </a:prstGeom>
            <a:noFill/>
            <a:ln>
              <a:solidFill>
                <a:srgbClr val="110A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cxnSpLocks/>
              <a:stCxn id="40" idx="0"/>
            </p:cNvCxnSpPr>
            <p:nvPr/>
          </p:nvCxnSpPr>
          <p:spPr>
            <a:xfrm flipH="1" flipV="1">
              <a:off x="6484157" y="3275410"/>
              <a:ext cx="437656" cy="1101439"/>
            </a:xfrm>
            <a:prstGeom prst="line">
              <a:avLst/>
            </a:prstGeom>
            <a:ln>
              <a:solidFill>
                <a:srgbClr val="110A6C"/>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613945" y="6364534"/>
            <a:ext cx="8142207" cy="338554"/>
          </a:xfrm>
          <a:prstGeom prst="rect">
            <a:avLst/>
          </a:prstGeom>
          <a:noFill/>
        </p:spPr>
        <p:txBody>
          <a:bodyPr wrap="square" rtlCol="0">
            <a:spAutoFit/>
          </a:bodyPr>
          <a:lstStyle/>
          <a:p>
            <a:r>
              <a:rPr lang="en-US" sz="1600" dirty="0"/>
              <a:t>Most data tables follow this format—the data here appear in a </a:t>
            </a:r>
            <a:r>
              <a:rPr lang="en-US" sz="1600" b="1" dirty="0"/>
              <a:t>spreadsheet</a:t>
            </a:r>
            <a:r>
              <a:rPr lang="en-US" sz="1600" dirty="0"/>
              <a:t> program.</a:t>
            </a:r>
          </a:p>
        </p:txBody>
      </p:sp>
      <p:cxnSp>
        <p:nvCxnSpPr>
          <p:cNvPr id="12" name="Straight Connector 11">
            <a:extLst>
              <a:ext uri="{FF2B5EF4-FFF2-40B4-BE49-F238E27FC236}">
                <a16:creationId xmlns:a16="http://schemas.microsoft.com/office/drawing/2014/main" id="{61710718-6C4F-8144-BE2F-D4F40C0D6036}"/>
              </a:ext>
            </a:extLst>
          </p:cNvPr>
          <p:cNvCxnSpPr/>
          <p:nvPr/>
        </p:nvCxnSpPr>
        <p:spPr>
          <a:xfrm>
            <a:off x="347397" y="1678126"/>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527809-0FE8-714C-A883-80E8E59E5DFC}"/>
              </a:ext>
            </a:extLst>
          </p:cNvPr>
          <p:cNvCxnSpPr/>
          <p:nvPr/>
        </p:nvCxnSpPr>
        <p:spPr>
          <a:xfrm>
            <a:off x="457200" y="4030656"/>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6"/>
          <p:cNvSpPr>
            <a:spLocks noGrp="1" noChangeArrowheads="1"/>
          </p:cNvSpPr>
          <p:nvPr>
            <p:ph type="title"/>
          </p:nvPr>
        </p:nvSpPr>
        <p:spPr>
          <a:xfrm>
            <a:off x="483675" y="576056"/>
            <a:ext cx="7772400" cy="914400"/>
          </a:xfrm>
        </p:spPr>
        <p:txBody>
          <a:bodyPr/>
          <a:lstStyle/>
          <a:p>
            <a:pPr eaLnBrk="1" hangingPunct="1"/>
            <a:r>
              <a:rPr lang="en-US" dirty="0">
                <a:latin typeface="Gill Sans" charset="0"/>
                <a:ea typeface="ＭＳ Ｐゴシック" pitchFamily="34" charset="-128"/>
              </a:rPr>
              <a:t>In Chapter 3, we cover …</a:t>
            </a:r>
          </a:p>
        </p:txBody>
      </p:sp>
      <p:sp>
        <p:nvSpPr>
          <p:cNvPr id="18435" name="Rectangle 3"/>
          <p:cNvSpPr>
            <a:spLocks noGrp="1" noChangeArrowheads="1"/>
          </p:cNvSpPr>
          <p:nvPr>
            <p:ph idx="1"/>
          </p:nvPr>
        </p:nvSpPr>
        <p:spPr>
          <a:xfrm>
            <a:off x="483676" y="1632723"/>
            <a:ext cx="6813418" cy="5212799"/>
          </a:xfrm>
        </p:spPr>
        <p:txBody>
          <a:bodyPr>
            <a:normAutofit/>
          </a:bodyPr>
          <a:lstStyle/>
          <a:p>
            <a:pPr marL="442913" indent="-352425" eaLnBrk="1" hangingPunct="1">
              <a:spcAft>
                <a:spcPts val="1200"/>
              </a:spcAft>
            </a:pPr>
            <a:r>
              <a:rPr lang="en-US" dirty="0">
                <a:latin typeface="Arial" pitchFamily="34" charset="0"/>
                <a:ea typeface="ＭＳ Ｐゴシック" pitchFamily="34" charset="-128"/>
                <a:cs typeface="Arial" pitchFamily="34" charset="0"/>
              </a:rPr>
              <a:t>Density curves</a:t>
            </a:r>
          </a:p>
          <a:p>
            <a:pPr marL="442913" indent="-352425" eaLnBrk="1" hangingPunct="1">
              <a:spcAft>
                <a:spcPts val="1200"/>
              </a:spcAft>
            </a:pPr>
            <a:r>
              <a:rPr lang="en-US" dirty="0">
                <a:latin typeface="Arial" pitchFamily="34" charset="0"/>
                <a:ea typeface="ＭＳ Ｐゴシック" pitchFamily="34" charset="-128"/>
                <a:cs typeface="Arial" pitchFamily="34" charset="0"/>
              </a:rPr>
              <a:t>Describing density curves</a:t>
            </a:r>
          </a:p>
          <a:p>
            <a:pPr marL="442913" indent="-352425" eaLnBrk="1" hangingPunct="1">
              <a:spcAft>
                <a:spcPts val="1200"/>
              </a:spcAft>
            </a:pPr>
            <a:r>
              <a:rPr lang="en-US" dirty="0">
                <a:latin typeface="Arial" pitchFamily="34" charset="0"/>
                <a:ea typeface="ＭＳ Ｐゴシック" pitchFamily="34" charset="-128"/>
                <a:cs typeface="Arial" pitchFamily="34" charset="0"/>
              </a:rPr>
              <a:t>Normal distributions</a:t>
            </a:r>
          </a:p>
          <a:p>
            <a:pPr marL="442913" indent="-352425" eaLnBrk="1" hangingPunct="1">
              <a:spcAft>
                <a:spcPts val="1200"/>
              </a:spcAft>
            </a:pPr>
            <a:r>
              <a:rPr lang="en-US" dirty="0">
                <a:latin typeface="Arial" pitchFamily="34" charset="0"/>
                <a:ea typeface="ＭＳ Ｐゴシック" pitchFamily="34" charset="-128"/>
                <a:cs typeface="Arial" pitchFamily="34" charset="0"/>
              </a:rPr>
              <a:t>The 68–95–99.7 rule</a:t>
            </a:r>
          </a:p>
          <a:p>
            <a:pPr marL="442913" indent="-352425" eaLnBrk="1" hangingPunct="1">
              <a:spcAft>
                <a:spcPts val="1200"/>
              </a:spcAft>
            </a:pPr>
            <a:r>
              <a:rPr lang="en-US" dirty="0">
                <a:latin typeface="Arial" pitchFamily="34" charset="0"/>
                <a:ea typeface="ＭＳ Ｐゴシック" pitchFamily="34" charset="-128"/>
                <a:cs typeface="Arial" pitchFamily="34" charset="0"/>
              </a:rPr>
              <a:t>The standard Normal distribution</a:t>
            </a:r>
          </a:p>
          <a:p>
            <a:pPr marL="442913" indent="-352425" eaLnBrk="1" hangingPunct="1">
              <a:spcAft>
                <a:spcPts val="1200"/>
              </a:spcAft>
            </a:pPr>
            <a:r>
              <a:rPr lang="en-US" dirty="0">
                <a:latin typeface="Arial" pitchFamily="34" charset="0"/>
                <a:ea typeface="ＭＳ Ｐゴシック" pitchFamily="34" charset="-128"/>
                <a:cs typeface="Arial" pitchFamily="34" charset="0"/>
              </a:rPr>
              <a:t>Finding Normal proportions</a:t>
            </a:r>
          </a:p>
          <a:p>
            <a:pPr marL="442913" indent="-352425" eaLnBrk="1" hangingPunct="1">
              <a:spcAft>
                <a:spcPts val="1200"/>
              </a:spcAft>
            </a:pPr>
            <a:r>
              <a:rPr lang="en-US" dirty="0">
                <a:latin typeface="Arial" pitchFamily="34" charset="0"/>
                <a:ea typeface="ＭＳ Ｐゴシック" pitchFamily="34" charset="-128"/>
                <a:cs typeface="Arial" pitchFamily="34" charset="0"/>
              </a:rPr>
              <a:t>Using the standard Normal table</a:t>
            </a:r>
          </a:p>
          <a:p>
            <a:pPr marL="442913" indent="-352425" eaLnBrk="1" hangingPunct="1">
              <a:spcAft>
                <a:spcPts val="1200"/>
              </a:spcAft>
            </a:pPr>
            <a:r>
              <a:rPr lang="en-US" dirty="0">
                <a:latin typeface="Arial" pitchFamily="34" charset="0"/>
                <a:ea typeface="ＭＳ Ｐゴシック" pitchFamily="34" charset="-128"/>
                <a:cs typeface="Arial" pitchFamily="34" charset="0"/>
              </a:rPr>
              <a:t>Finding a value given a proportion</a:t>
            </a:r>
          </a:p>
        </p:txBody>
      </p:sp>
    </p:spTree>
    <p:extLst>
      <p:ext uri="{BB962C8B-B14F-4D97-AF65-F5344CB8AC3E}">
        <p14:creationId xmlns:p14="http://schemas.microsoft.com/office/powerpoint/2010/main" val="1632577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27985" y="295010"/>
            <a:ext cx="7772400" cy="1219200"/>
          </a:xfrm>
        </p:spPr>
        <p:txBody>
          <a:bodyPr/>
          <a:lstStyle/>
          <a:p>
            <a:pPr eaLnBrk="1" hangingPunct="1"/>
            <a:r>
              <a:rPr lang="en-US" dirty="0">
                <a:latin typeface="Gill Sans" charset="0"/>
                <a:ea typeface="ＭＳ Ｐゴシック" pitchFamily="34" charset="-128"/>
              </a:rPr>
              <a:t>Density Curves</a:t>
            </a:r>
          </a:p>
        </p:txBody>
      </p:sp>
      <p:sp>
        <p:nvSpPr>
          <p:cNvPr id="21507" name="Rectangle 3"/>
          <p:cNvSpPr txBox="1">
            <a:spLocks noChangeArrowheads="1"/>
          </p:cNvSpPr>
          <p:nvPr/>
        </p:nvSpPr>
        <p:spPr bwMode="auto">
          <a:xfrm>
            <a:off x="457200" y="1854200"/>
            <a:ext cx="3562539"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hangingPunct="1">
              <a:spcBef>
                <a:spcPts val="700"/>
              </a:spcBef>
              <a:buClr>
                <a:schemeClr val="accent2"/>
              </a:buClr>
              <a:buSzPct val="60000"/>
              <a:buFont typeface="Monotype Sorts" charset="2"/>
              <a:buNone/>
            </a:pPr>
            <a:r>
              <a:rPr lang="en-US" b="1" u="sng" dirty="0">
                <a:solidFill>
                  <a:schemeClr val="accent1">
                    <a:lumMod val="75000"/>
                  </a:schemeClr>
                </a:solidFill>
                <a:cs typeface="Arial" pitchFamily="34" charset="0"/>
              </a:rPr>
              <a:t>Example</a:t>
            </a:r>
            <a:r>
              <a:rPr lang="en-US" b="1" dirty="0">
                <a:solidFill>
                  <a:schemeClr val="accent1">
                    <a:lumMod val="75000"/>
                  </a:schemeClr>
                </a:solidFill>
                <a:cs typeface="Arial" pitchFamily="34" charset="0"/>
              </a:rPr>
              <a:t>:</a:t>
            </a:r>
            <a:r>
              <a:rPr lang="en-US" dirty="0">
                <a:solidFill>
                  <a:schemeClr val="accent1">
                    <a:lumMod val="75000"/>
                  </a:schemeClr>
                </a:solidFill>
                <a:cs typeface="Arial" pitchFamily="34" charset="0"/>
              </a:rPr>
              <a:t> </a:t>
            </a:r>
            <a:r>
              <a:rPr lang="en-US" dirty="0">
                <a:cs typeface="Arial" pitchFamily="34" charset="0"/>
              </a:rPr>
              <a:t>Here is a histogram of the vocabulary scores of 947 seventh-graders.</a:t>
            </a:r>
          </a:p>
        </p:txBody>
      </p:sp>
      <p:sp>
        <p:nvSpPr>
          <p:cNvPr id="21509" name="Rectangle 1"/>
          <p:cNvSpPr>
            <a:spLocks noChangeArrowheads="1"/>
          </p:cNvSpPr>
          <p:nvPr/>
        </p:nvSpPr>
        <p:spPr bwMode="auto">
          <a:xfrm>
            <a:off x="457200" y="3662363"/>
            <a:ext cx="339052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a:t>The smooth curve closely approximates the tops of the histogram bars and provides a good description of the overall data pattern.</a:t>
            </a:r>
          </a:p>
        </p:txBody>
      </p:sp>
      <p:pic>
        <p:nvPicPr>
          <p:cNvPr id="6" name="Content Placeholder 5" descr="The graph plots percent of seventh-grade students on the vertical axis, ranging from 0 to 14 in increments of 2, versus Iowa test vocabulary score on the horizontal axis. The horizontal axis has a scale from 2 to 12.5 with a class size of 0.5. The distribution is roughly symmetrical and bell shaped, with minor variations. It rises gradually from 0.2 percent at class 2 to less than 2.5 to a peak of 13 percent at class 6.5 to less than 7, then falls gradually to 0.2 percent at class 12 to less than 12.5. A smooth, normal distribution curve is drawn over the histogram, roughly approximating the shape of the bars, with the tops of some extending just beyond it. All values estimated.">
            <a:extLst>
              <a:ext uri="{FF2B5EF4-FFF2-40B4-BE49-F238E27FC236}">
                <a16:creationId xmlns:a16="http://schemas.microsoft.com/office/drawing/2014/main" id="{22F5D08B-56A1-4149-9A8C-24884AC712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7723" y="2047647"/>
            <a:ext cx="5141217" cy="3229431"/>
          </a:xfrm>
          <a:prstGeom prst="rect">
            <a:avLst/>
          </a:prstGeom>
        </p:spPr>
      </p:pic>
    </p:spTree>
    <p:extLst>
      <p:ext uri="{BB962C8B-B14F-4D97-AF65-F5344CB8AC3E}">
        <p14:creationId xmlns:p14="http://schemas.microsoft.com/office/powerpoint/2010/main" val="2712635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520470" y="310215"/>
            <a:ext cx="7772400" cy="1219200"/>
          </a:xfrm>
        </p:spPr>
        <p:txBody>
          <a:bodyPr/>
          <a:lstStyle/>
          <a:p>
            <a:pPr eaLnBrk="1" hangingPunct="1"/>
            <a:r>
              <a:rPr lang="en-US" dirty="0">
                <a:latin typeface="Gill Sans" charset="0"/>
                <a:ea typeface="ＭＳ Ｐゴシック" pitchFamily="34" charset="-128"/>
              </a:rPr>
              <a:t>Density Curves</a:t>
            </a:r>
          </a:p>
        </p:txBody>
      </p:sp>
      <p:sp>
        <p:nvSpPr>
          <p:cNvPr id="5" name="Rectangle 3"/>
          <p:cNvSpPr>
            <a:spLocks noGrp="1" noChangeArrowheads="1"/>
          </p:cNvSpPr>
          <p:nvPr>
            <p:ph idx="1"/>
          </p:nvPr>
        </p:nvSpPr>
        <p:spPr>
          <a:xfrm>
            <a:off x="457200" y="1371600"/>
            <a:ext cx="7446475" cy="4830024"/>
          </a:xfrm>
        </p:spPr>
        <p:txBody>
          <a:bodyPr>
            <a:normAutofit fontScale="92500" lnSpcReduction="10000"/>
          </a:bodyPr>
          <a:lstStyle/>
          <a:p>
            <a:pPr marL="0" indent="0">
              <a:buNone/>
              <a:defRPr/>
            </a:pPr>
            <a:endParaRPr lang="en-US" sz="2800" b="1" cap="all" dirty="0">
              <a:latin typeface="Arial" pitchFamily="34" charset="0"/>
              <a:cs typeface="Arial" pitchFamily="34" charset="0"/>
            </a:endParaRPr>
          </a:p>
          <a:p>
            <a:pPr marL="0" indent="0">
              <a:buClr>
                <a:schemeClr val="accent1"/>
              </a:buClr>
              <a:buNone/>
              <a:defRPr/>
            </a:pPr>
            <a:r>
              <a:rPr lang="en-US" dirty="0">
                <a:latin typeface="Arial" pitchFamily="34" charset="0"/>
                <a:cs typeface="Arial" pitchFamily="34" charset="0"/>
              </a:rPr>
              <a:t>A </a:t>
            </a:r>
            <a:r>
              <a:rPr lang="en-US" b="1" dirty="0">
                <a:solidFill>
                  <a:srgbClr val="9E0000"/>
                </a:solidFill>
                <a:latin typeface="Arial" pitchFamily="34" charset="0"/>
                <a:cs typeface="Arial" pitchFamily="34" charset="0"/>
              </a:rPr>
              <a:t>density curve</a:t>
            </a:r>
            <a:r>
              <a:rPr lang="en-US" dirty="0">
                <a:solidFill>
                  <a:srgbClr val="9E0000"/>
                </a:solidFill>
                <a:latin typeface="Arial" pitchFamily="34" charset="0"/>
                <a:cs typeface="Arial" pitchFamily="34" charset="0"/>
              </a:rPr>
              <a:t> </a:t>
            </a:r>
            <a:r>
              <a:rPr lang="en-US" dirty="0">
                <a:latin typeface="Arial" pitchFamily="34" charset="0"/>
                <a:cs typeface="Arial" pitchFamily="34" charset="0"/>
              </a:rPr>
              <a:t>is a curve that:</a:t>
            </a:r>
          </a:p>
          <a:p>
            <a:pPr marL="1173163" lvl="1" indent="-457200">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cs typeface="Arial" pitchFamily="34" charset="0"/>
              </a:rPr>
              <a:t>is always on or above the horizontal axis.</a:t>
            </a:r>
          </a:p>
          <a:p>
            <a:pPr marL="1173163" lvl="1" indent="-457200">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cs typeface="Arial" pitchFamily="34" charset="0"/>
              </a:rPr>
              <a:t>has an area of exactly 1 underneath it.</a:t>
            </a:r>
            <a:endParaRPr lang="en-US" sz="2600" dirty="0">
              <a:latin typeface="Arial" pitchFamily="34" charset="0"/>
              <a:cs typeface="Arial" pitchFamily="34" charset="0"/>
            </a:endParaRPr>
          </a:p>
          <a:p>
            <a:pPr>
              <a:buFont typeface="System Font Regular"/>
              <a:buChar char="●"/>
              <a:defRPr/>
            </a:pPr>
            <a:r>
              <a:rPr lang="en-US" dirty="0">
                <a:latin typeface="Arial" pitchFamily="34" charset="0"/>
                <a:cs typeface="Arial" pitchFamily="34" charset="0"/>
              </a:rPr>
              <a:t>A density curve describes the overall pattern of a distribution. The area under the curve and above any range of values on the horizontal axis is the proportion (or </a:t>
            </a:r>
            <a:r>
              <a:rPr lang="en-US" i="1" dirty="0">
                <a:latin typeface="Arial" pitchFamily="34" charset="0"/>
                <a:cs typeface="Arial" pitchFamily="34" charset="0"/>
              </a:rPr>
              <a:t>probability</a:t>
            </a:r>
            <a:r>
              <a:rPr lang="en-US" dirty="0">
                <a:latin typeface="Arial" pitchFamily="34" charset="0"/>
                <a:cs typeface="Arial" pitchFamily="34" charset="0"/>
              </a:rPr>
              <a:t>) of all observations that fall in that range.</a:t>
            </a:r>
          </a:p>
          <a:p>
            <a:pPr marL="0" indent="0">
              <a:buNone/>
              <a:defRPr/>
            </a:pPr>
            <a:endParaRPr lang="en-US" sz="2000" i="1" dirty="0">
              <a:latin typeface="Arial" pitchFamily="34" charset="0"/>
              <a:cs typeface="Arial" pitchFamily="34" charset="0"/>
            </a:endParaRPr>
          </a:p>
          <a:p>
            <a:pPr marL="0" indent="0">
              <a:buNone/>
              <a:defRPr/>
            </a:pPr>
            <a:r>
              <a:rPr lang="en-US" sz="2400" i="1" dirty="0">
                <a:latin typeface="Arial" pitchFamily="34" charset="0"/>
                <a:cs typeface="Arial" pitchFamily="34" charset="0"/>
              </a:rPr>
              <a:t>Caution: </a:t>
            </a:r>
            <a:r>
              <a:rPr lang="en-US" sz="2400" dirty="0">
                <a:latin typeface="Arial" pitchFamily="34" charset="0"/>
                <a:cs typeface="Arial" pitchFamily="34" charset="0"/>
              </a:rPr>
              <a:t>No set of real data is </a:t>
            </a:r>
            <a:r>
              <a:rPr lang="en-US" sz="2400" i="1" dirty="0">
                <a:latin typeface="Arial" pitchFamily="34" charset="0"/>
                <a:cs typeface="Arial" pitchFamily="34" charset="0"/>
              </a:rPr>
              <a:t>exactly</a:t>
            </a:r>
            <a:r>
              <a:rPr lang="en-US" sz="2400" dirty="0">
                <a:latin typeface="Arial" pitchFamily="34" charset="0"/>
                <a:cs typeface="Arial" pitchFamily="34" charset="0"/>
              </a:rPr>
              <a:t> described by a density curve. The curve is an idealized description that is easy to use and accurate enough for practical use.</a:t>
            </a:r>
          </a:p>
        </p:txBody>
      </p:sp>
      <p:cxnSp>
        <p:nvCxnSpPr>
          <p:cNvPr id="6" name="Straight Connector 5">
            <a:extLst>
              <a:ext uri="{FF2B5EF4-FFF2-40B4-BE49-F238E27FC236}">
                <a16:creationId xmlns:a16="http://schemas.microsoft.com/office/drawing/2014/main" id="{A25C80DE-C784-6C4E-8FCD-06A345C2AAAA}"/>
              </a:ext>
            </a:extLst>
          </p:cNvPr>
          <p:cNvCxnSpPr/>
          <p:nvPr/>
        </p:nvCxnSpPr>
        <p:spPr>
          <a:xfrm>
            <a:off x="457200" y="1788796"/>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8B23136-61CB-7C42-84C9-E7BF395FA0F0}"/>
              </a:ext>
            </a:extLst>
          </p:cNvPr>
          <p:cNvCxnSpPr/>
          <p:nvPr/>
        </p:nvCxnSpPr>
        <p:spPr>
          <a:xfrm>
            <a:off x="457200" y="5069878"/>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099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557225" y="461727"/>
            <a:ext cx="8077200" cy="960378"/>
          </a:xfrm>
        </p:spPr>
        <p:txBody>
          <a:bodyPr/>
          <a:lstStyle/>
          <a:p>
            <a:pPr eaLnBrk="1" hangingPunct="1"/>
            <a:r>
              <a:rPr lang="en-US" sz="4000" dirty="0">
                <a:latin typeface="Gill Sans" charset="0"/>
                <a:ea typeface="ＭＳ Ｐゴシック" pitchFamily="34" charset="-128"/>
              </a:rPr>
              <a:t>Normal Distributions</a:t>
            </a: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a:xfrm>
                <a:off x="265190" y="1457696"/>
                <a:ext cx="8145479" cy="3410736"/>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38175" indent="-457200" fontAlgn="auto">
                  <a:spcAft>
                    <a:spcPts val="0"/>
                  </a:spcAft>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rPr>
                  <a:t>One particularly important class of density curve comprises </a:t>
                </a:r>
                <a:r>
                  <a:rPr lang="en-US" sz="2600" b="1" dirty="0">
                    <a:solidFill>
                      <a:srgbClr val="9E0000"/>
                    </a:solidFill>
                    <a:latin typeface="Arial" pitchFamily="34" charset="0"/>
                    <a:ea typeface="ＭＳ Ｐゴシック" pitchFamily="34" charset="-128"/>
                  </a:rPr>
                  <a:t>Normal curves</a:t>
                </a:r>
                <a:r>
                  <a:rPr lang="en-US" sz="2600" dirty="0">
                    <a:solidFill>
                      <a:srgbClr val="000000"/>
                    </a:solidFill>
                    <a:latin typeface="Arial" pitchFamily="34" charset="0"/>
                    <a:ea typeface="ＭＳ Ｐゴシック" pitchFamily="34" charset="-128"/>
                  </a:rPr>
                  <a:t>, which describe </a:t>
                </a:r>
                <a:r>
                  <a:rPr lang="en-US" sz="2600" b="1" dirty="0">
                    <a:solidFill>
                      <a:srgbClr val="9E0000"/>
                    </a:solidFill>
                    <a:latin typeface="Arial" pitchFamily="34" charset="0"/>
                    <a:ea typeface="ＭＳ Ｐゴシック" pitchFamily="34" charset="-128"/>
                  </a:rPr>
                  <a:t>Normal distributions</a:t>
                </a:r>
                <a:r>
                  <a:rPr lang="en-US" sz="2600" dirty="0">
                    <a:solidFill>
                      <a:srgbClr val="000000"/>
                    </a:solidFill>
                    <a:latin typeface="Arial" pitchFamily="34" charset="0"/>
                    <a:ea typeface="ＭＳ Ｐゴシック" pitchFamily="34" charset="-128"/>
                  </a:rPr>
                  <a:t>.</a:t>
                </a:r>
              </a:p>
              <a:p>
                <a:pPr marL="638175" indent="-457200" fontAlgn="auto">
                  <a:spcAft>
                    <a:spcPts val="0"/>
                  </a:spcAft>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rPr>
                  <a:t>All Normal curves are symmetric, single-peaked, and bell-shaped.</a:t>
                </a:r>
              </a:p>
              <a:p>
                <a:pPr marL="638175" indent="-457200" fontAlgn="auto">
                  <a:spcAft>
                    <a:spcPts val="0"/>
                  </a:spcAft>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rPr>
                  <a:t>Any specific Normal curve is completely described by giving its mean </a:t>
                </a:r>
                <a14:m>
                  <m:oMath xmlns:m="http://schemas.openxmlformats.org/officeDocument/2006/math">
                    <m:r>
                      <a:rPr lang="en-US" sz="2600" i="1">
                        <a:solidFill>
                          <a:srgbClr val="000000"/>
                        </a:solidFill>
                        <a:latin typeface="Cambria Math" panose="02040503050406030204" pitchFamily="18" charset="0"/>
                        <a:ea typeface="Cambria Math" panose="02040503050406030204" pitchFamily="18" charset="0"/>
                      </a:rPr>
                      <m:t>𝜇</m:t>
                    </m:r>
                  </m:oMath>
                </a14:m>
                <a:r>
                  <a:rPr lang="en-US" sz="2600" dirty="0">
                    <a:solidFill>
                      <a:srgbClr val="000000"/>
                    </a:solidFill>
                    <a:latin typeface="Arial" pitchFamily="34" charset="0"/>
                    <a:ea typeface="ＭＳ Ｐゴシック" pitchFamily="34" charset="-128"/>
                  </a:rPr>
                  <a:t> and standard deviation </a:t>
                </a:r>
                <a14:m>
                  <m:oMath xmlns:m="http://schemas.openxmlformats.org/officeDocument/2006/math">
                    <m:r>
                      <a:rPr lang="en-US" sz="2600" i="1">
                        <a:solidFill>
                          <a:srgbClr val="000000"/>
                        </a:solidFill>
                        <a:latin typeface="Cambria Math" panose="02040503050406030204" pitchFamily="18" charset="0"/>
                        <a:ea typeface="Cambria Math" panose="02040503050406030204" pitchFamily="18" charset="0"/>
                      </a:rPr>
                      <m:t>𝜎</m:t>
                    </m:r>
                  </m:oMath>
                </a14:m>
                <a:r>
                  <a:rPr lang="en-US" sz="2600" dirty="0">
                    <a:solidFill>
                      <a:srgbClr val="000000"/>
                    </a:solidFill>
                    <a:latin typeface="Arial" pitchFamily="34" charset="0"/>
                    <a:ea typeface="ＭＳ Ｐゴシック" pitchFamily="34" charset="-128"/>
                  </a:rPr>
                  <a:t>.</a:t>
                </a:r>
              </a:p>
              <a:p>
                <a:pPr marL="638175" indent="-457200" fontAlgn="auto">
                  <a:spcAft>
                    <a:spcPts val="0"/>
                  </a:spcAft>
                  <a:buClr>
                    <a:schemeClr val="accent3"/>
                  </a:buClr>
                  <a:buSzPct val="95000"/>
                  <a:buFont typeface="System Font Regular"/>
                  <a:buChar char="●"/>
                </a:pPr>
                <a:endParaRPr lang="en-US" sz="2800" dirty="0">
                  <a:solidFill>
                    <a:srgbClr val="000000"/>
                  </a:solidFill>
                  <a:latin typeface="Arial" pitchFamily="34" charset="0"/>
                  <a:ea typeface="ＭＳ Ｐゴシック" pitchFamily="34" charset="-128"/>
                </a:endParaRPr>
              </a:p>
            </p:txBody>
          </p:sp>
        </mc:Choice>
        <mc:Fallback xmlns="">
          <p:sp>
            <p:nvSpPr>
              <p:cNvPr id="6" name="Rectangle 3"/>
              <p:cNvSpPr txBox="1">
                <a:spLocks noRot="1" noChangeAspect="1" noMove="1" noResize="1" noEditPoints="1" noAdjustHandles="1" noChangeArrowheads="1" noChangeShapeType="1" noTextEdit="1"/>
              </p:cNvSpPr>
              <p:nvPr/>
            </p:nvSpPr>
            <p:spPr>
              <a:xfrm>
                <a:off x="265190" y="1457696"/>
                <a:ext cx="8145479" cy="3410736"/>
              </a:xfrm>
              <a:prstGeom prst="rect">
                <a:avLst/>
              </a:prstGeom>
              <a:blipFill>
                <a:blip r:embed="rId3"/>
                <a:stretch>
                  <a:fillRect t="-1481" b="-4444"/>
                </a:stretch>
              </a:blipFill>
            </p:spPr>
            <p:txBody>
              <a:bodyPr/>
              <a:lstStyle/>
              <a:p>
                <a:r>
                  <a:rPr lang="en-US">
                    <a:noFill/>
                  </a:rPr>
                  <a:t> </a:t>
                </a:r>
              </a:p>
            </p:txBody>
          </p:sp>
        </mc:Fallback>
      </mc:AlternateContent>
      <p:pic>
        <p:nvPicPr>
          <p:cNvPr id="13314" name="Picture 2" descr="Two normal curves. Both have a mean labeled mu and a deviation marked to the right of mu labeled sigma. The first curve is shorter and wider, with a larger deviation. The second is taller and narrower with a smaller deviation."/>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9946" y="4843839"/>
            <a:ext cx="7211757" cy="1849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5167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433173" y="536270"/>
            <a:ext cx="8010908" cy="739489"/>
          </a:xfrm>
        </p:spPr>
        <p:txBody>
          <a:bodyPr>
            <a:noAutofit/>
          </a:bodyPr>
          <a:lstStyle/>
          <a:p>
            <a:pPr algn="ctr"/>
            <a:r>
              <a:rPr lang="en-US" sz="4400" dirty="0">
                <a:latin typeface="Gill Sans" charset="0"/>
                <a:ea typeface="ＭＳ Ｐゴシック" pitchFamily="34" charset="-128"/>
              </a:rPr>
              <a:t>Normal Distributions</a:t>
            </a:r>
          </a:p>
        </p:txBody>
      </p:sp>
      <mc:AlternateContent xmlns:mc="http://schemas.openxmlformats.org/markup-compatibility/2006" xmlns:a14="http://schemas.microsoft.com/office/drawing/2010/main">
        <mc:Choice Requires="a14">
          <p:sp>
            <p:nvSpPr>
              <p:cNvPr id="9" name="Rectangle 3"/>
              <p:cNvSpPr txBox="1">
                <a:spLocks noChangeArrowheads="1"/>
              </p:cNvSpPr>
              <p:nvPr/>
            </p:nvSpPr>
            <p:spPr>
              <a:xfrm>
                <a:off x="388182" y="1408229"/>
                <a:ext cx="8367636" cy="1843137"/>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0"/>
                  </a:spcAft>
                  <a:buNone/>
                </a:pPr>
                <a:r>
                  <a:rPr lang="en-US" sz="2200" dirty="0">
                    <a:solidFill>
                      <a:srgbClr val="000000"/>
                    </a:solidFill>
                    <a:latin typeface="Arial" pitchFamily="34" charset="0"/>
                    <a:ea typeface="ＭＳ Ｐゴシック" pitchFamily="34" charset="-128"/>
                  </a:rPr>
                  <a:t>In the Normal distribution, with mean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rPr>
                      <m:t>𝜇</m:t>
                    </m:r>
                  </m:oMath>
                </a14:m>
                <a:r>
                  <a:rPr lang="en-US" sz="2200" dirty="0">
                    <a:solidFill>
                      <a:srgbClr val="000000"/>
                    </a:solidFill>
                    <a:latin typeface="Arial" pitchFamily="34" charset="0"/>
                    <a:ea typeface="ＭＳ Ｐゴシック" pitchFamily="34" charset="-128"/>
                  </a:rPr>
                  <a:t> and standard deviation </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rPr>
                      <m:t>𝜎</m:t>
                    </m:r>
                  </m:oMath>
                </a14:m>
                <a:r>
                  <a:rPr lang="en-US" sz="2200" dirty="0">
                    <a:solidFill>
                      <a:srgbClr val="000000"/>
                    </a:solidFill>
                    <a:latin typeface="Arial" pitchFamily="34" charset="0"/>
                    <a:ea typeface="ＭＳ Ｐゴシック" pitchFamily="34" charset="-128"/>
                  </a:rPr>
                  <a:t>:</a:t>
                </a:r>
              </a:p>
              <a:p>
                <a:pPr fontAlgn="auto">
                  <a:spcAft>
                    <a:spcPts val="0"/>
                  </a:spcAft>
                  <a:buClr>
                    <a:schemeClr val="accent3"/>
                  </a:buClr>
                  <a:buSzPct val="95000"/>
                  <a:buFont typeface="System Font Regular"/>
                  <a:buChar char="●"/>
                </a:pPr>
                <a:r>
                  <a:rPr lang="en-US" sz="2200" dirty="0">
                    <a:solidFill>
                      <a:srgbClr val="000000"/>
                    </a:solidFill>
                    <a:latin typeface="Arial" pitchFamily="34" charset="0"/>
                    <a:ea typeface="ＭＳ Ｐゴシック" pitchFamily="34" charset="-128"/>
                  </a:rPr>
                  <a:t>approximately 68% of the observations fall within </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rPr>
                      <m:t>𝜎</m:t>
                    </m:r>
                  </m:oMath>
                </a14:m>
                <a:r>
                  <a:rPr lang="en-US" sz="2200" dirty="0">
                    <a:solidFill>
                      <a:srgbClr val="000000"/>
                    </a:solidFill>
                    <a:latin typeface="Arial" pitchFamily="34" charset="0"/>
                    <a:ea typeface="ＭＳ Ｐゴシック" pitchFamily="34" charset="-128"/>
                  </a:rPr>
                  <a:t> of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rPr>
                      <m:t>𝜇</m:t>
                    </m:r>
                  </m:oMath>
                </a14:m>
                <a:r>
                  <a:rPr lang="en-US" sz="2200" dirty="0">
                    <a:solidFill>
                      <a:srgbClr val="000000"/>
                    </a:solidFill>
                    <a:latin typeface="Arial" pitchFamily="34" charset="0"/>
                    <a:ea typeface="ＭＳ Ｐゴシック" pitchFamily="34" charset="-128"/>
                  </a:rPr>
                  <a:t>.</a:t>
                </a:r>
              </a:p>
              <a:p>
                <a:pPr fontAlgn="auto">
                  <a:spcAft>
                    <a:spcPts val="0"/>
                  </a:spcAft>
                  <a:buClr>
                    <a:schemeClr val="accent3"/>
                  </a:buClr>
                  <a:buSzPct val="95000"/>
                  <a:buFont typeface="System Font Regular"/>
                  <a:buChar char="●"/>
                </a:pPr>
                <a:r>
                  <a:rPr lang="en-US" sz="2200" dirty="0">
                    <a:solidFill>
                      <a:srgbClr val="000000"/>
                    </a:solidFill>
                    <a:latin typeface="Arial" pitchFamily="34" charset="0"/>
                    <a:ea typeface="ＭＳ Ｐゴシック" pitchFamily="34" charset="-128"/>
                  </a:rPr>
                  <a:t>approximately 95% of the observations fall within 2</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rPr>
                      <m:t>𝜎</m:t>
                    </m:r>
                  </m:oMath>
                </a14:m>
                <a:r>
                  <a:rPr lang="en-US" dirty="0">
                    <a:solidFill>
                      <a:srgbClr val="000000"/>
                    </a:solidFill>
                    <a:latin typeface="Arial" pitchFamily="34" charset="0"/>
                    <a:ea typeface="ＭＳ Ｐゴシック" pitchFamily="34" charset="-128"/>
                  </a:rPr>
                  <a:t> </a:t>
                </a:r>
                <a:r>
                  <a:rPr lang="en-US" sz="2200" dirty="0">
                    <a:solidFill>
                      <a:srgbClr val="000000"/>
                    </a:solidFill>
                    <a:latin typeface="Arial" pitchFamily="34" charset="0"/>
                    <a:ea typeface="ＭＳ Ｐゴシック" pitchFamily="34" charset="-128"/>
                  </a:rPr>
                  <a:t>of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rPr>
                      <m:t>𝜇</m:t>
                    </m:r>
                  </m:oMath>
                </a14:m>
                <a:r>
                  <a:rPr lang="en-US" sz="2200" dirty="0">
                    <a:solidFill>
                      <a:srgbClr val="000000"/>
                    </a:solidFill>
                    <a:latin typeface="Arial" pitchFamily="34" charset="0"/>
                    <a:ea typeface="ＭＳ Ｐゴシック" pitchFamily="34" charset="-128"/>
                  </a:rPr>
                  <a:t>.</a:t>
                </a:r>
              </a:p>
              <a:p>
                <a:pPr fontAlgn="auto">
                  <a:spcAft>
                    <a:spcPts val="0"/>
                  </a:spcAft>
                  <a:buClr>
                    <a:schemeClr val="accent3"/>
                  </a:buClr>
                  <a:buSzPct val="95000"/>
                  <a:buFont typeface="System Font Regular"/>
                  <a:buChar char="●"/>
                </a:pPr>
                <a:r>
                  <a:rPr lang="en-US" sz="2200" dirty="0">
                    <a:solidFill>
                      <a:srgbClr val="000000"/>
                    </a:solidFill>
                    <a:latin typeface="Arial" pitchFamily="34" charset="0"/>
                    <a:ea typeface="ＭＳ Ｐゴシック" pitchFamily="34" charset="-128"/>
                  </a:rPr>
                  <a:t>approximately 99.7% of the observations fall within 3</a:t>
                </a:r>
                <a14:m>
                  <m:oMath xmlns:m="http://schemas.openxmlformats.org/officeDocument/2006/math">
                    <m:r>
                      <a:rPr lang="en-US" i="1" dirty="0" smtClean="0">
                        <a:solidFill>
                          <a:srgbClr val="000000"/>
                        </a:solidFill>
                        <a:latin typeface="Cambria Math" panose="02040503050406030204" pitchFamily="18" charset="0"/>
                        <a:ea typeface="ＭＳ Ｐゴシック" pitchFamily="34" charset="-128"/>
                      </a:rPr>
                      <m:t>𝜎</m:t>
                    </m:r>
                  </m:oMath>
                </a14:m>
                <a:r>
                  <a:rPr lang="en-US" sz="2200" dirty="0">
                    <a:solidFill>
                      <a:srgbClr val="000000"/>
                    </a:solidFill>
                    <a:latin typeface="Arial" pitchFamily="34" charset="0"/>
                    <a:ea typeface="ＭＳ Ｐゴシック" pitchFamily="34" charset="-128"/>
                  </a:rPr>
                  <a:t> of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rPr>
                      <m:t>𝜇</m:t>
                    </m:r>
                  </m:oMath>
                </a14:m>
                <a:r>
                  <a:rPr lang="en-US" sz="2200" i="1" dirty="0">
                    <a:solidFill>
                      <a:srgbClr val="000000"/>
                    </a:solidFill>
                    <a:latin typeface="Arial" pitchFamily="34" charset="0"/>
                    <a:ea typeface="ＭＳ Ｐゴシック" pitchFamily="34" charset="-128"/>
                  </a:rPr>
                  <a:t>.</a:t>
                </a:r>
              </a:p>
            </p:txBody>
          </p:sp>
        </mc:Choice>
        <mc:Fallback xmlns="">
          <p:sp>
            <p:nvSpPr>
              <p:cNvPr id="9" name="Rectangle 3"/>
              <p:cNvSpPr txBox="1">
                <a:spLocks noRot="1" noChangeAspect="1" noMove="1" noResize="1" noEditPoints="1" noAdjustHandles="1" noChangeArrowheads="1" noChangeShapeType="1" noTextEdit="1"/>
              </p:cNvSpPr>
              <p:nvPr/>
            </p:nvSpPr>
            <p:spPr>
              <a:xfrm>
                <a:off x="388182" y="1408229"/>
                <a:ext cx="8367636" cy="1843137"/>
              </a:xfrm>
              <a:prstGeom prst="rect">
                <a:avLst/>
              </a:prstGeom>
              <a:blipFill>
                <a:blip r:embed="rId3"/>
                <a:stretch>
                  <a:fillRect l="-152" t="-685" b="-2055"/>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DD3753BE-67A4-DA4E-A606-6821FFD2D541}"/>
              </a:ext>
            </a:extLst>
          </p:cNvPr>
          <p:cNvCxnSpPr/>
          <p:nvPr/>
        </p:nvCxnSpPr>
        <p:spPr>
          <a:xfrm>
            <a:off x="449269" y="1408229"/>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95FCFD-A267-0248-BD15-46C934F38182}"/>
              </a:ext>
            </a:extLst>
          </p:cNvPr>
          <p:cNvCxnSpPr/>
          <p:nvPr/>
        </p:nvCxnSpPr>
        <p:spPr>
          <a:xfrm>
            <a:off x="485128" y="3229291"/>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
        <p:nvSpPr>
          <p:cNvPr id="13" name="Rectangle 2"/>
          <p:cNvSpPr txBox="1">
            <a:spLocks noChangeArrowheads="1"/>
          </p:cNvSpPr>
          <p:nvPr/>
        </p:nvSpPr>
        <p:spPr>
          <a:xfrm>
            <a:off x="980304" y="4137439"/>
            <a:ext cx="2963899" cy="1990406"/>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defTabSz="914400" fontAlgn="auto">
              <a:spcAft>
                <a:spcPts val="0"/>
              </a:spcAft>
            </a:pPr>
            <a:r>
              <a:rPr lang="en-US" sz="4400" dirty="0">
                <a:latin typeface="Gill Sans" charset="0"/>
                <a:ea typeface="ＭＳ Ｐゴシック" pitchFamily="34" charset="-128"/>
              </a:rPr>
              <a:t>The</a:t>
            </a:r>
            <a:br>
              <a:rPr lang="en-US" sz="4400" dirty="0">
                <a:latin typeface="Gill Sans" charset="0"/>
                <a:ea typeface="ＭＳ Ｐゴシック" pitchFamily="34" charset="-128"/>
              </a:rPr>
            </a:br>
            <a:r>
              <a:rPr lang="en-US" sz="4400" dirty="0">
                <a:latin typeface="Gill Sans" charset="0"/>
                <a:ea typeface="ＭＳ Ｐゴシック" pitchFamily="34" charset="-128"/>
              </a:rPr>
              <a:t>68–95–99.7</a:t>
            </a:r>
            <a:br>
              <a:rPr lang="en-US" sz="4400" dirty="0">
                <a:latin typeface="Gill Sans" charset="0"/>
                <a:ea typeface="ＭＳ Ｐゴシック" pitchFamily="34" charset="-128"/>
              </a:rPr>
            </a:br>
            <a:r>
              <a:rPr lang="en-US" sz="4400" dirty="0">
                <a:latin typeface="Gill Sans" charset="0"/>
                <a:ea typeface="ＭＳ Ｐゴシック" pitchFamily="34" charset="-128"/>
              </a:rPr>
              <a:t>Rule</a:t>
            </a:r>
          </a:p>
        </p:txBody>
      </p:sp>
      <p:pic>
        <p:nvPicPr>
          <p:cNvPr id="14338" name="Picture 2" descr="The curve has a mean of mu. Three standard deviations are marked at regular intervals to the left and right of mu, at mu minus sigma through mu minus 3 sigma on the left and mu plus sigma through mu plus 3 sigma on the right. The area under the curve between mu minus sigma and mu plus sigma represents 68 percent of the data. The area between mu minus 2 sigma and mu plus 2 sigma represents 95 percent. The area between mu minus 3 sigma and mu plus 3 sigma represents 99.7 percent. The remaining data lies beyond the third deviation."/>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073236" y="3244936"/>
            <a:ext cx="4613564" cy="3491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102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232968" y="-352328"/>
            <a:ext cx="8077200" cy="1219200"/>
          </a:xfrm>
        </p:spPr>
        <p:txBody>
          <a:bodyPr/>
          <a:lstStyle/>
          <a:p>
            <a:pPr eaLnBrk="1" hangingPunct="1"/>
            <a:r>
              <a:rPr lang="en-US" sz="4000" dirty="0">
                <a:latin typeface="Gill Sans" charset="0"/>
                <a:ea typeface="ＭＳ Ｐゴシック" pitchFamily="34" charset="-128"/>
              </a:rPr>
              <a:t>Normal Distributions</a:t>
            </a:r>
          </a:p>
        </p:txBody>
      </p:sp>
      <p:pic>
        <p:nvPicPr>
          <p:cNvPr id="2" name="Picture 1" descr="A normal distribution curve of Iowa test scores with percent of observations labeled.">
            <a:extLst>
              <a:ext uri="{FF2B5EF4-FFF2-40B4-BE49-F238E27FC236}">
                <a16:creationId xmlns:a16="http://schemas.microsoft.com/office/drawing/2014/main" id="{F359A7EC-C8B6-CB47-A6C7-06D4E77A6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968" y="967193"/>
            <a:ext cx="4868968" cy="3439588"/>
          </a:xfrm>
          <a:prstGeom prst="rect">
            <a:avLst/>
          </a:prstGeom>
        </p:spPr>
      </p:pic>
      <p:pic>
        <p:nvPicPr>
          <p:cNvPr id="3" name="Picture 2" descr="Each curve shows the same distribution. In the first curve, values 5.29 and 8.39 are marked to the left and right of the mean. The area between them is shaded, representing 68 percent. In the second, the area to the right of 8.39 is shaded, representing 16 percent. In the third, the area right of 5.29 is shaded, representing 84 percent. The percentage between 5.29 and 8.39 + the percentage above 8.39 = the percentage above 5.29. 68 percent+ 16 percent = 84 percent.">
            <a:extLst>
              <a:ext uri="{FF2B5EF4-FFF2-40B4-BE49-F238E27FC236}">
                <a16:creationId xmlns:a16="http://schemas.microsoft.com/office/drawing/2014/main" id="{40E5A64E-063F-0448-A15F-AA7567009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75" y="4730955"/>
            <a:ext cx="6652316" cy="1758937"/>
          </a:xfrm>
          <a:prstGeom prst="rect">
            <a:avLst/>
          </a:prstGeom>
        </p:spPr>
      </p:pic>
    </p:spTree>
    <p:extLst>
      <p:ext uri="{BB962C8B-B14F-4D97-AF65-F5344CB8AC3E}">
        <p14:creationId xmlns:p14="http://schemas.microsoft.com/office/powerpoint/2010/main" val="3579060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520700" y="395965"/>
            <a:ext cx="8077200" cy="1219200"/>
          </a:xfrm>
        </p:spPr>
        <p:txBody>
          <a:bodyPr/>
          <a:lstStyle/>
          <a:p>
            <a:pPr eaLnBrk="1" hangingPunct="1"/>
            <a:r>
              <a:rPr lang="en-US" dirty="0">
                <a:latin typeface="Gill Sans" charset="0"/>
                <a:ea typeface="ＭＳ Ｐゴシック" pitchFamily="34" charset="-128"/>
              </a:rPr>
              <a:t>Standardizing</a:t>
            </a:r>
          </a:p>
        </p:txBody>
      </p:sp>
      <mc:AlternateContent xmlns:mc="http://schemas.openxmlformats.org/markup-compatibility/2006" xmlns:a14="http://schemas.microsoft.com/office/drawing/2010/main">
        <mc:Choice Requires="a14">
          <p:sp>
            <p:nvSpPr>
              <p:cNvPr id="11" name="Rectangle 3" descr="Rectangular shape highlights the data related to &quot;Exploring a distribution&quot;."/>
              <p:cNvSpPr txBox="1">
                <a:spLocks noChangeArrowheads="1"/>
              </p:cNvSpPr>
              <p:nvPr/>
            </p:nvSpPr>
            <p:spPr>
              <a:xfrm>
                <a:off x="414480" y="1797231"/>
                <a:ext cx="8331200" cy="4965707"/>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547688" indent="-457200" fontAlgn="auto">
                  <a:spcAft>
                    <a:spcPts val="0"/>
                  </a:spcAft>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rPr>
                  <a:t>All Normal distributions are the same if we measure in units of size </a:t>
                </a:r>
                <a14:m>
                  <m:oMath xmlns:m="http://schemas.openxmlformats.org/officeDocument/2006/math">
                    <m:r>
                      <a:rPr lang="en-US" sz="2800" i="1" dirty="0" smtClean="0">
                        <a:solidFill>
                          <a:srgbClr val="000000"/>
                        </a:solidFill>
                        <a:latin typeface="Cambria Math" panose="02040503050406030204" pitchFamily="18" charset="0"/>
                        <a:ea typeface="ＭＳ Ｐゴシック" pitchFamily="34" charset="-128"/>
                      </a:rPr>
                      <m:t>𝜎</m:t>
                    </m:r>
                  </m:oMath>
                </a14:m>
                <a:r>
                  <a:rPr lang="en-US" sz="2800" dirty="0">
                    <a:solidFill>
                      <a:srgbClr val="000000"/>
                    </a:solidFill>
                    <a:latin typeface="Arial" pitchFamily="34" charset="0"/>
                    <a:ea typeface="ＭＳ Ｐゴシック" pitchFamily="34" charset="-128"/>
                  </a:rPr>
                  <a:t> </a:t>
                </a:r>
                <a:r>
                  <a:rPr lang="en-US" sz="2600" dirty="0">
                    <a:solidFill>
                      <a:srgbClr val="000000"/>
                    </a:solidFill>
                    <a:latin typeface="Arial" pitchFamily="34" charset="0"/>
                    <a:ea typeface="ＭＳ Ｐゴシック" pitchFamily="34" charset="-128"/>
                  </a:rPr>
                  <a:t>from the mean </a:t>
                </a:r>
                <a14:m>
                  <m:oMath xmlns:m="http://schemas.openxmlformats.org/officeDocument/2006/math">
                    <m:r>
                      <a:rPr lang="en-US" sz="2600" i="1" dirty="0" smtClean="0">
                        <a:solidFill>
                          <a:srgbClr val="000000"/>
                        </a:solidFill>
                        <a:latin typeface="Cambria Math" panose="02040503050406030204" pitchFamily="18" charset="0"/>
                        <a:ea typeface="Cambria Math" panose="02040503050406030204" pitchFamily="18" charset="0"/>
                      </a:rPr>
                      <m:t>𝜇</m:t>
                    </m:r>
                  </m:oMath>
                </a14:m>
                <a:r>
                  <a:rPr lang="en-US" sz="2600" dirty="0">
                    <a:solidFill>
                      <a:srgbClr val="000000"/>
                    </a:solidFill>
                    <a:latin typeface="Arial" pitchFamily="34" charset="0"/>
                    <a:ea typeface="ＭＳ Ｐゴシック" pitchFamily="34" charset="-128"/>
                  </a:rPr>
                  <a:t> as center.</a:t>
                </a:r>
              </a:p>
              <a:p>
                <a:pPr marL="547688" indent="-457200" fontAlgn="auto">
                  <a:spcAft>
                    <a:spcPts val="1200"/>
                  </a:spcAft>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rPr>
                  <a:t>Changing to these units is called </a:t>
                </a:r>
                <a:r>
                  <a:rPr lang="en-US" sz="2600" i="1" dirty="0">
                    <a:solidFill>
                      <a:srgbClr val="000000"/>
                    </a:solidFill>
                    <a:latin typeface="Arial" pitchFamily="34" charset="0"/>
                    <a:ea typeface="ＭＳ Ｐゴシック" pitchFamily="34" charset="-128"/>
                  </a:rPr>
                  <a:t>standardizing</a:t>
                </a:r>
                <a:r>
                  <a:rPr lang="en-US" sz="2600" dirty="0">
                    <a:solidFill>
                      <a:srgbClr val="000000"/>
                    </a:solidFill>
                    <a:latin typeface="Arial" pitchFamily="34" charset="0"/>
                    <a:ea typeface="ＭＳ Ｐゴシック" pitchFamily="34" charset="-128"/>
                  </a:rPr>
                  <a:t>.</a:t>
                </a:r>
                <a:endParaRPr lang="en-US" sz="800" dirty="0">
                  <a:solidFill>
                    <a:srgbClr val="000000"/>
                  </a:solidFill>
                  <a:latin typeface="Arial" pitchFamily="34" charset="0"/>
                  <a:ea typeface="ＭＳ Ｐゴシック" pitchFamily="34" charset="-128"/>
                </a:endParaRPr>
              </a:p>
              <a:p>
                <a:pPr marL="68580" indent="0" fontAlgn="auto">
                  <a:spcAft>
                    <a:spcPts val="0"/>
                  </a:spcAft>
                  <a:buNone/>
                </a:pPr>
                <a:r>
                  <a:rPr lang="en-US" sz="2600" b="1" dirty="0">
                    <a:solidFill>
                      <a:srgbClr val="000000"/>
                    </a:solidFill>
                    <a:latin typeface="Arial" pitchFamily="34" charset="0"/>
                    <a:ea typeface="ＭＳ Ｐゴシック" pitchFamily="34" charset="-128"/>
                  </a:rPr>
                  <a:t>STANDARDIZING AND </a:t>
                </a:r>
                <a:r>
                  <a:rPr lang="en-US" sz="2600" b="1" i="1" dirty="0">
                    <a:solidFill>
                      <a:srgbClr val="000000"/>
                    </a:solidFill>
                    <a:latin typeface="Arial" pitchFamily="34" charset="0"/>
                    <a:ea typeface="ＭＳ Ｐゴシック" pitchFamily="34" charset="-128"/>
                  </a:rPr>
                  <a:t>z</a:t>
                </a:r>
                <a:r>
                  <a:rPr lang="en-US" sz="2600" b="1" dirty="0">
                    <a:solidFill>
                      <a:srgbClr val="000000"/>
                    </a:solidFill>
                    <a:latin typeface="Arial" pitchFamily="34" charset="0"/>
                    <a:ea typeface="ＭＳ Ｐゴシック" pitchFamily="34" charset="-128"/>
                  </a:rPr>
                  <a:t>-SCORES</a:t>
                </a:r>
              </a:p>
              <a:p>
                <a:pPr marL="547688" indent="-457200" fontAlgn="auto">
                  <a:spcAft>
                    <a:spcPts val="0"/>
                  </a:spcAft>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rPr>
                  <a:t>If </a:t>
                </a:r>
                <a14:m>
                  <m:oMath xmlns:m="http://schemas.openxmlformats.org/officeDocument/2006/math">
                    <m:r>
                      <a:rPr lang="en-US" sz="2600" i="1" dirty="0" smtClean="0">
                        <a:solidFill>
                          <a:srgbClr val="000000"/>
                        </a:solidFill>
                        <a:latin typeface="Cambria Math" panose="02040503050406030204" pitchFamily="18" charset="0"/>
                        <a:ea typeface="ＭＳ Ｐゴシック" pitchFamily="34" charset="-128"/>
                      </a:rPr>
                      <m:t>𝑥</m:t>
                    </m:r>
                  </m:oMath>
                </a14:m>
                <a:r>
                  <a:rPr lang="en-US" sz="2600" dirty="0">
                    <a:solidFill>
                      <a:srgbClr val="000000"/>
                    </a:solidFill>
                    <a:latin typeface="Arial" pitchFamily="34" charset="0"/>
                    <a:ea typeface="ＭＳ Ｐゴシック" pitchFamily="34" charset="-128"/>
                  </a:rPr>
                  <a:t> is an observation from a distribution that has mean </a:t>
                </a:r>
                <a14:m>
                  <m:oMath xmlns:m="http://schemas.openxmlformats.org/officeDocument/2006/math">
                    <m:r>
                      <a:rPr lang="en-US" sz="2600" i="1" dirty="0">
                        <a:solidFill>
                          <a:srgbClr val="000000"/>
                        </a:solidFill>
                        <a:latin typeface="Cambria Math" panose="02040503050406030204" pitchFamily="18" charset="0"/>
                        <a:ea typeface="Cambria Math" panose="02040503050406030204" pitchFamily="18" charset="0"/>
                      </a:rPr>
                      <m:t>𝜇</m:t>
                    </m:r>
                  </m:oMath>
                </a14:m>
                <a:r>
                  <a:rPr lang="en-US" sz="2600" dirty="0">
                    <a:solidFill>
                      <a:srgbClr val="000000"/>
                    </a:solidFill>
                    <a:latin typeface="Arial" pitchFamily="34" charset="0"/>
                    <a:ea typeface="ＭＳ Ｐゴシック" pitchFamily="34" charset="-128"/>
                  </a:rPr>
                  <a:t> and standard deviation </a:t>
                </a:r>
                <a14:m>
                  <m:oMath xmlns:m="http://schemas.openxmlformats.org/officeDocument/2006/math">
                    <m:r>
                      <a:rPr lang="en-US" sz="2600" i="1" dirty="0" smtClean="0">
                        <a:solidFill>
                          <a:srgbClr val="000000"/>
                        </a:solidFill>
                        <a:latin typeface="Cambria Math" panose="02040503050406030204" pitchFamily="18" charset="0"/>
                        <a:ea typeface="ＭＳ Ｐゴシック" pitchFamily="34" charset="-128"/>
                      </a:rPr>
                      <m:t>𝜎</m:t>
                    </m:r>
                  </m:oMath>
                </a14:m>
                <a:r>
                  <a:rPr lang="en-US" sz="2600" dirty="0">
                    <a:solidFill>
                      <a:srgbClr val="000000"/>
                    </a:solidFill>
                    <a:latin typeface="Arial" pitchFamily="34" charset="0"/>
                    <a:ea typeface="ＭＳ Ｐゴシック" pitchFamily="34" charset="-128"/>
                  </a:rPr>
                  <a:t>, then the </a:t>
                </a:r>
                <a:r>
                  <a:rPr lang="en-US" sz="2600" b="1" dirty="0">
                    <a:solidFill>
                      <a:srgbClr val="9E0000"/>
                    </a:solidFill>
                    <a:latin typeface="Arial" pitchFamily="34" charset="0"/>
                    <a:ea typeface="ＭＳ Ｐゴシック" pitchFamily="34" charset="-128"/>
                  </a:rPr>
                  <a:t>standardized value</a:t>
                </a:r>
                <a:r>
                  <a:rPr lang="en-US" sz="2600" dirty="0">
                    <a:solidFill>
                      <a:srgbClr val="000000"/>
                    </a:solidFill>
                    <a:latin typeface="Arial" pitchFamily="34" charset="0"/>
                    <a:ea typeface="ＭＳ Ｐゴシック" pitchFamily="34" charset="-128"/>
                  </a:rPr>
                  <a:t> of </a:t>
                </a:r>
                <a14:m>
                  <m:oMath xmlns:m="http://schemas.openxmlformats.org/officeDocument/2006/math">
                    <m:r>
                      <a:rPr lang="en-US" sz="2600" i="1" dirty="0" smtClean="0">
                        <a:solidFill>
                          <a:srgbClr val="000000"/>
                        </a:solidFill>
                        <a:latin typeface="Cambria Math" panose="02040503050406030204" pitchFamily="18" charset="0"/>
                        <a:ea typeface="ＭＳ Ｐゴシック" pitchFamily="34" charset="-128"/>
                      </a:rPr>
                      <m:t>𝑥</m:t>
                    </m:r>
                  </m:oMath>
                </a14:m>
                <a:r>
                  <a:rPr lang="en-US" sz="2600" dirty="0">
                    <a:solidFill>
                      <a:srgbClr val="000000"/>
                    </a:solidFill>
                    <a:latin typeface="Arial" pitchFamily="34" charset="0"/>
                    <a:ea typeface="ＭＳ Ｐゴシック" pitchFamily="34" charset="-128"/>
                  </a:rPr>
                  <a:t> is </a:t>
                </a: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600" i="1" dirty="0" smtClean="0">
                          <a:solidFill>
                            <a:srgbClr val="000000"/>
                          </a:solidFill>
                          <a:latin typeface="Cambria Math" panose="02040503050406030204" pitchFamily="18" charset="0"/>
                          <a:ea typeface="ＭＳ Ｐゴシック" pitchFamily="34" charset="-128"/>
                        </a:rPr>
                        <m:t>𝑧</m:t>
                      </m:r>
                      <m:r>
                        <a:rPr lang="en-US" sz="2600" i="1" dirty="0" smtClean="0">
                          <a:solidFill>
                            <a:srgbClr val="000000"/>
                          </a:solidFill>
                          <a:latin typeface="Cambria Math" panose="02040503050406030204" pitchFamily="18" charset="0"/>
                          <a:ea typeface="ＭＳ Ｐゴシック" pitchFamily="34" charset="-128"/>
                        </a:rPr>
                        <m:t>=</m:t>
                      </m:r>
                      <m:f>
                        <m:fPr>
                          <m:ctrlPr>
                            <a:rPr lang="en-US" sz="2600" i="1" dirty="0" smtClean="0">
                              <a:solidFill>
                                <a:srgbClr val="000000"/>
                              </a:solidFill>
                              <a:latin typeface="Cambria Math" panose="02040503050406030204" pitchFamily="18" charset="0"/>
                              <a:ea typeface="ＭＳ Ｐゴシック" pitchFamily="34" charset="-128"/>
                            </a:rPr>
                          </m:ctrlPr>
                        </m:fPr>
                        <m:num>
                          <m:r>
                            <a:rPr lang="en-US" sz="2600" b="0" i="1" dirty="0" smtClean="0">
                              <a:solidFill>
                                <a:srgbClr val="000000"/>
                              </a:solidFill>
                              <a:latin typeface="Cambria Math" panose="02040503050406030204" pitchFamily="18" charset="0"/>
                              <a:ea typeface="ＭＳ Ｐゴシック" pitchFamily="34" charset="-128"/>
                            </a:rPr>
                            <m:t>𝑥</m:t>
                          </m:r>
                          <m:r>
                            <a:rPr lang="en-US" sz="2600" b="0" i="1" dirty="0" smtClean="0">
                              <a:solidFill>
                                <a:srgbClr val="000000"/>
                              </a:solidFill>
                              <a:latin typeface="Cambria Math" panose="02040503050406030204" pitchFamily="18" charset="0"/>
                              <a:ea typeface="ＭＳ Ｐゴシック" pitchFamily="34" charset="-128"/>
                            </a:rPr>
                            <m:t>−</m:t>
                          </m:r>
                          <m:r>
                            <a:rPr lang="en-US" sz="2600" b="0" i="1" dirty="0" smtClean="0">
                              <a:solidFill>
                                <a:srgbClr val="000000"/>
                              </a:solidFill>
                              <a:latin typeface="Cambria Math" panose="02040503050406030204" pitchFamily="18" charset="0"/>
                              <a:ea typeface="Cambria Math" panose="02040503050406030204" pitchFamily="18" charset="0"/>
                            </a:rPr>
                            <m:t>𝜇</m:t>
                          </m:r>
                        </m:num>
                        <m:den>
                          <m:r>
                            <a:rPr lang="en-US" sz="2600" i="1" dirty="0" smtClean="0">
                              <a:solidFill>
                                <a:srgbClr val="000000"/>
                              </a:solidFill>
                              <a:latin typeface="Cambria Math" panose="02040503050406030204" pitchFamily="18" charset="0"/>
                              <a:ea typeface="Cambria Math" panose="02040503050406030204" pitchFamily="18" charset="0"/>
                            </a:rPr>
                            <m:t>𝜎</m:t>
                          </m:r>
                        </m:den>
                      </m:f>
                    </m:oMath>
                  </m:oMathPara>
                </a14:m>
                <a:endParaRPr lang="en-US" sz="2600" dirty="0">
                  <a:solidFill>
                    <a:srgbClr val="000000"/>
                  </a:solidFill>
                  <a:latin typeface="Arial" pitchFamily="34" charset="0"/>
                  <a:ea typeface="ＭＳ Ｐゴシック" pitchFamily="34" charset="-128"/>
                </a:endParaRPr>
              </a:p>
              <a:p>
                <a:pPr marL="547688" indent="-457200" fontAlgn="auto">
                  <a:spcAft>
                    <a:spcPts val="0"/>
                  </a:spcAft>
                  <a:buClr>
                    <a:schemeClr val="accent3"/>
                  </a:buClr>
                  <a:buSzPct val="95000"/>
                  <a:buFont typeface="System Font Regular"/>
                  <a:buChar char="●"/>
                </a:pPr>
                <a:r>
                  <a:rPr lang="en-US" sz="2600" dirty="0">
                    <a:solidFill>
                      <a:srgbClr val="000000"/>
                    </a:solidFill>
                    <a:latin typeface="Arial" pitchFamily="34" charset="0"/>
                    <a:ea typeface="ＭＳ Ｐゴシック" pitchFamily="34" charset="-128"/>
                  </a:rPr>
                  <a:t>A standardized value is often called a </a:t>
                </a:r>
                <a:r>
                  <a:rPr lang="en-US" sz="2600" b="1" i="1" dirty="0">
                    <a:solidFill>
                      <a:srgbClr val="9E0000"/>
                    </a:solidFill>
                    <a:latin typeface="Arial" pitchFamily="34" charset="0"/>
                    <a:ea typeface="ＭＳ Ｐゴシック" pitchFamily="34" charset="-128"/>
                  </a:rPr>
                  <a:t>z</a:t>
                </a:r>
                <a:r>
                  <a:rPr lang="en-US" sz="2600" b="1" dirty="0">
                    <a:solidFill>
                      <a:srgbClr val="9E0000"/>
                    </a:solidFill>
                    <a:latin typeface="Arial" pitchFamily="34" charset="0"/>
                    <a:ea typeface="ＭＳ Ｐゴシック" pitchFamily="34" charset="-128"/>
                  </a:rPr>
                  <a:t>-score</a:t>
                </a:r>
                <a:r>
                  <a:rPr lang="en-US" sz="2600" dirty="0">
                    <a:solidFill>
                      <a:srgbClr val="000000"/>
                    </a:solidFill>
                    <a:latin typeface="Arial" pitchFamily="34" charset="0"/>
                    <a:ea typeface="ＭＳ Ｐゴシック" pitchFamily="34" charset="-128"/>
                  </a:rPr>
                  <a:t>.</a:t>
                </a:r>
              </a:p>
            </p:txBody>
          </p:sp>
        </mc:Choice>
        <mc:Fallback xmlns="">
          <p:sp>
            <p:nvSpPr>
              <p:cNvPr id="11" name="Rectangle 3" descr="Rectangular shape highlights the data related to &quot;Exploring a distribution&quot;."/>
              <p:cNvSpPr txBox="1">
                <a:spLocks noRot="1" noChangeAspect="1" noMove="1" noResize="1" noEditPoints="1" noAdjustHandles="1" noChangeArrowheads="1" noChangeShapeType="1" noTextEdit="1"/>
              </p:cNvSpPr>
              <p:nvPr/>
            </p:nvSpPr>
            <p:spPr>
              <a:xfrm>
                <a:off x="414480" y="1797231"/>
                <a:ext cx="8331200" cy="4965707"/>
              </a:xfrm>
              <a:prstGeom prst="rect">
                <a:avLst/>
              </a:prstGeom>
              <a:blipFill>
                <a:blip r:embed="rId2"/>
                <a:stretch>
                  <a:fillRect l="-512" t="-1106" r="-182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245DA985-CC34-0C45-8C45-C5FA7581B6F3}"/>
              </a:ext>
            </a:extLst>
          </p:cNvPr>
          <p:cNvCxnSpPr/>
          <p:nvPr/>
        </p:nvCxnSpPr>
        <p:spPr>
          <a:xfrm>
            <a:off x="457200" y="3310137"/>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08F4614-AA12-574B-A467-0ECFFC711A0D}"/>
              </a:ext>
            </a:extLst>
          </p:cNvPr>
          <p:cNvCxnSpPr/>
          <p:nvPr/>
        </p:nvCxnSpPr>
        <p:spPr>
          <a:xfrm>
            <a:off x="457200" y="6358137"/>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56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23005" y="-194406"/>
            <a:ext cx="8077200" cy="1219200"/>
          </a:xfrm>
        </p:spPr>
        <p:txBody>
          <a:bodyPr/>
          <a:lstStyle/>
          <a:p>
            <a:pPr eaLnBrk="1" hangingPunct="1"/>
            <a:r>
              <a:rPr lang="en-US" sz="4000" dirty="0">
                <a:latin typeface="Gill Sans" charset="0"/>
                <a:ea typeface="ＭＳ Ｐゴシック" pitchFamily="34" charset="-128"/>
              </a:rPr>
              <a:t>Standardizing</a:t>
            </a:r>
          </a:p>
        </p:txBody>
      </p:sp>
      <mc:AlternateContent xmlns:mc="http://schemas.openxmlformats.org/markup-compatibility/2006">
        <mc:Choice xmlns:a14="http://schemas.microsoft.com/office/drawing/2010/main" Requires="a14">
          <p:sp>
            <p:nvSpPr>
              <p:cNvPr id="11" name="Rectangle 3"/>
              <p:cNvSpPr txBox="1">
                <a:spLocks noChangeArrowheads="1"/>
              </p:cNvSpPr>
              <p:nvPr/>
            </p:nvSpPr>
            <p:spPr>
              <a:xfrm>
                <a:off x="214962" y="1577866"/>
                <a:ext cx="8714076" cy="5862025"/>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0"/>
                  </a:spcAft>
                  <a:buNone/>
                </a:pPr>
                <a:r>
                  <a:rPr lang="en-US" sz="2200" b="1" dirty="0">
                    <a:solidFill>
                      <a:srgbClr val="000000"/>
                    </a:solidFill>
                    <a:latin typeface="Arial" pitchFamily="34" charset="0"/>
                    <a:ea typeface="ＭＳ Ｐゴシック" pitchFamily="34" charset="-128"/>
                  </a:rPr>
                  <a:t>Example:</a:t>
                </a:r>
              </a:p>
              <a:p>
                <a:pPr marL="68580" indent="0" fontAlgn="auto">
                  <a:spcAft>
                    <a:spcPts val="0"/>
                  </a:spcAft>
                  <a:buNone/>
                </a:pPr>
                <a:endParaRPr lang="en-US" sz="2200" b="1" dirty="0">
                  <a:solidFill>
                    <a:srgbClr val="000000"/>
                  </a:solidFill>
                  <a:latin typeface="Arial" pitchFamily="34" charset="0"/>
                  <a:ea typeface="ＭＳ Ｐゴシック" pitchFamily="34" charset="-128"/>
                </a:endParaRPr>
              </a:p>
              <a:p>
                <a:pPr fontAlgn="auto">
                  <a:spcAft>
                    <a:spcPts val="0"/>
                  </a:spcAft>
                  <a:buClr>
                    <a:schemeClr val="accent3"/>
                  </a:buClr>
                  <a:buSzPct val="95000"/>
                  <a:buFont typeface="System Font Regular"/>
                  <a:buChar char="●"/>
                </a:pPr>
                <a:r>
                  <a:rPr lang="en-US" sz="2200" dirty="0">
                    <a:solidFill>
                      <a:srgbClr val="000000"/>
                    </a:solidFill>
                    <a:latin typeface="Arial" pitchFamily="34" charset="0"/>
                    <a:ea typeface="ＭＳ Ｐゴシック" pitchFamily="34" charset="-128"/>
                  </a:rPr>
                  <a:t>The heights of women aged 20 to 29 in the United States are approximately Normal, with </a:t>
                </a:r>
                <a14:m>
                  <m:oMath xmlns:m="http://schemas.openxmlformats.org/officeDocument/2006/math">
                    <m:r>
                      <a:rPr lang="en-US" sz="2200" i="1" dirty="0" smtClean="0">
                        <a:solidFill>
                          <a:srgbClr val="000000"/>
                        </a:solidFill>
                        <a:latin typeface="Cambria Math" panose="02040503050406030204" pitchFamily="18" charset="0"/>
                        <a:ea typeface="Cambria Math" panose="02040503050406030204" pitchFamily="18" charset="0"/>
                      </a:rPr>
                      <m:t>𝜇</m:t>
                    </m:r>
                  </m:oMath>
                </a14:m>
                <a:r>
                  <a:rPr lang="en-US" sz="2200" i="1" dirty="0">
                    <a:solidFill>
                      <a:srgbClr val="000000"/>
                    </a:solidFill>
                    <a:latin typeface="Arial" pitchFamily="34" charset="0"/>
                    <a:ea typeface="ＭＳ Ｐゴシック" pitchFamily="34" charset="-128"/>
                  </a:rPr>
                  <a:t> </a:t>
                </a:r>
                <a:r>
                  <a:rPr lang="en-US" sz="2200" dirty="0">
                    <a:solidFill>
                      <a:srgbClr val="000000"/>
                    </a:solidFill>
                    <a:latin typeface="Arial" pitchFamily="34" charset="0"/>
                    <a:ea typeface="ＭＳ Ｐゴシック" pitchFamily="34" charset="-128"/>
                  </a:rPr>
                  <a:t>= 64.1 and </a:t>
                </a:r>
                <a:r>
                  <a:rPr lang="en-US" sz="2200" i="1" dirty="0">
                    <a:solidFill>
                      <a:srgbClr val="000000"/>
                    </a:solidFill>
                    <a:latin typeface="Arial" pitchFamily="34" charset="0"/>
                    <a:ea typeface="ＭＳ Ｐゴシック" pitchFamily="34" charset="-128"/>
                  </a:rPr>
                  <a:t>σ = </a:t>
                </a:r>
                <a:r>
                  <a:rPr lang="en-US" sz="2200" dirty="0">
                    <a:solidFill>
                      <a:srgbClr val="000000"/>
                    </a:solidFill>
                    <a:latin typeface="Arial" pitchFamily="34" charset="0"/>
                    <a:ea typeface="ＭＳ Ｐゴシック" pitchFamily="34" charset="-128"/>
                  </a:rPr>
                  <a:t>3.7 inches. The standardized height </a:t>
                </a:r>
                <a:r>
                  <a:rPr lang="en-US" sz="2200" i="1" dirty="0">
                    <a:solidFill>
                      <a:srgbClr val="000000"/>
                    </a:solidFill>
                    <a:latin typeface="Arial" pitchFamily="34" charset="0"/>
                    <a:ea typeface="ＭＳ Ｐゴシック" pitchFamily="34" charset="-128"/>
                  </a:rPr>
                  <a:t>z </a:t>
                </a:r>
                <a:r>
                  <a:rPr lang="en-US" sz="2200" dirty="0">
                    <a:solidFill>
                      <a:srgbClr val="000000"/>
                    </a:solidFill>
                    <a:latin typeface="Arial" pitchFamily="34" charset="0"/>
                    <a:ea typeface="ＭＳ Ｐゴシック" pitchFamily="34" charset="-128"/>
                  </a:rPr>
                  <a:t>corresponding to a height of 68 can be calculated by:</a:t>
                </a:r>
              </a:p>
              <a:p>
                <a:pPr marL="68580" indent="0" fontAlgn="auto">
                  <a:spcAft>
                    <a:spcPts val="0"/>
                  </a:spcAft>
                  <a:buClr>
                    <a:schemeClr val="accent3"/>
                  </a:buClr>
                  <a:buSzPct val="95000"/>
                  <a:buNone/>
                </a:pPr>
                <a:endParaRPr lang="en-US" sz="2000" i="1" dirty="0">
                  <a:solidFill>
                    <a:srgbClr val="000000"/>
                  </a:solidFill>
                  <a:latin typeface="Cambria Math" panose="02040503050406030204" pitchFamily="18" charset="0"/>
                  <a:ea typeface="ＭＳ Ｐゴシック" pitchFamily="34" charset="-128"/>
                </a:endParaRPr>
              </a:p>
              <a:p>
                <a:pPr marL="68580" indent="0" algn="ctr" fontAlgn="auto">
                  <a:spcAft>
                    <a:spcPts val="0"/>
                  </a:spcAft>
                  <a:buNone/>
                </a:pPr>
                <a14:m>
                  <m:oMath xmlns:m="http://schemas.openxmlformats.org/officeDocument/2006/math">
                    <m:r>
                      <a:rPr lang="en-US" sz="2200" i="1" dirty="0">
                        <a:solidFill>
                          <a:srgbClr val="000000"/>
                        </a:solidFill>
                        <a:latin typeface="Cambria Math" panose="02040503050406030204" pitchFamily="18" charset="0"/>
                        <a:ea typeface="ＭＳ Ｐゴシック" pitchFamily="34" charset="-128"/>
                      </a:rPr>
                      <m:t>𝑧</m:t>
                    </m:r>
                    <m:r>
                      <a:rPr lang="en-US" sz="2200" b="0" i="1" dirty="0" smtClean="0">
                        <a:solidFill>
                          <a:srgbClr val="000000"/>
                        </a:solidFill>
                        <a:latin typeface="Cambria Math" panose="02040503050406030204" pitchFamily="18" charset="0"/>
                        <a:ea typeface="ＭＳ Ｐゴシック" pitchFamily="34" charset="-128"/>
                      </a:rPr>
                      <m:t>=</m:t>
                    </m:r>
                    <m:f>
                      <m:fPr>
                        <m:ctrlPr>
                          <a:rPr lang="en-US" sz="2200" i="1" dirty="0">
                            <a:solidFill>
                              <a:srgbClr val="000000"/>
                            </a:solidFill>
                            <a:latin typeface="Cambria Math" panose="02040503050406030204" pitchFamily="18" charset="0"/>
                            <a:ea typeface="ＭＳ Ｐゴシック" pitchFamily="34" charset="-128"/>
                          </a:rPr>
                        </m:ctrlPr>
                      </m:fPr>
                      <m:num>
                        <m:r>
                          <m:rPr>
                            <m:nor/>
                          </m:rPr>
                          <a:rPr lang="en-CA" sz="2200" b="0" i="0" dirty="0" smtClean="0">
                            <a:solidFill>
                              <a:srgbClr val="000000"/>
                            </a:solidFill>
                            <a:latin typeface="Arial" panose="020B0604020202020204" pitchFamily="34" charset="0"/>
                            <a:ea typeface="ＭＳ Ｐゴシック" pitchFamily="34" charset="-128"/>
                            <a:cs typeface="Arial" panose="020B0604020202020204" pitchFamily="34" charset="0"/>
                          </a:rPr>
                          <m:t>68</m:t>
                        </m:r>
                        <m:r>
                          <a:rPr lang="en-US" sz="2200" i="1" dirty="0">
                            <a:solidFill>
                              <a:srgbClr val="000000"/>
                            </a:solidFill>
                            <a:latin typeface="Cambria Math" panose="02040503050406030204" pitchFamily="18" charset="0"/>
                            <a:ea typeface="ＭＳ Ｐゴシック" pitchFamily="34" charset="-128"/>
                          </a:rPr>
                          <m:t>−</m:t>
                        </m:r>
                        <m:r>
                          <a:rPr lang="en-US" sz="2200" b="0" i="1" dirty="0" smtClean="0">
                            <a:solidFill>
                              <a:srgbClr val="000000"/>
                            </a:solidFill>
                            <a:latin typeface="Cambria Math" panose="02040503050406030204" pitchFamily="18" charset="0"/>
                            <a:ea typeface="Cambria Math" panose="02040503050406030204" pitchFamily="18" charset="0"/>
                          </a:rPr>
                          <m:t>64.1</m:t>
                        </m:r>
                      </m:num>
                      <m:den>
                        <m:r>
                          <a:rPr lang="en-US" sz="2200" b="0" i="1" dirty="0" smtClean="0">
                            <a:solidFill>
                              <a:srgbClr val="000000"/>
                            </a:solidFill>
                            <a:latin typeface="Cambria Math" panose="02040503050406030204" pitchFamily="18" charset="0"/>
                            <a:ea typeface="Cambria Math" panose="02040503050406030204" pitchFamily="18" charset="0"/>
                          </a:rPr>
                          <m:t>3.7</m:t>
                        </m:r>
                      </m:den>
                    </m:f>
                  </m:oMath>
                </a14:m>
                <a:r>
                  <a:rPr lang="en-US" sz="2200" dirty="0">
                    <a:solidFill>
                      <a:srgbClr val="000000"/>
                    </a:solidFill>
                    <a:latin typeface="Arial" panose="020B0604020202020204" pitchFamily="34" charset="0"/>
                    <a:ea typeface="ＭＳ Ｐゴシック" pitchFamily="34" charset="-128"/>
                    <a:cs typeface="Arial" panose="020B0604020202020204" pitchFamily="34" charset="0"/>
                  </a:rPr>
                  <a:t> = 1.05</a:t>
                </a:r>
              </a:p>
            </p:txBody>
          </p:sp>
        </mc:Choice>
        <mc:Fallback>
          <p:sp>
            <p:nvSpPr>
              <p:cNvPr id="11" name="Rectangle 3"/>
              <p:cNvSpPr txBox="1">
                <a:spLocks noRot="1" noChangeAspect="1" noMove="1" noResize="1" noEditPoints="1" noAdjustHandles="1" noChangeArrowheads="1" noChangeShapeType="1" noTextEdit="1"/>
              </p:cNvSpPr>
              <p:nvPr/>
            </p:nvSpPr>
            <p:spPr>
              <a:xfrm>
                <a:off x="214962" y="1577866"/>
                <a:ext cx="8714076" cy="5862025"/>
              </a:xfrm>
              <a:prstGeom prst="rect">
                <a:avLst/>
              </a:prstGeom>
              <a:blipFill>
                <a:blip r:embed="rId2"/>
                <a:stretch>
                  <a:fillRect t="-866"/>
                </a:stretch>
              </a:blipFill>
            </p:spPr>
            <p:txBody>
              <a:bodyPr/>
              <a:lstStyle/>
              <a:p>
                <a:r>
                  <a:rPr lang="en-US">
                    <a:noFill/>
                  </a:rPr>
                  <a:t> </a:t>
                </a:r>
              </a:p>
            </p:txBody>
          </p:sp>
        </mc:Fallback>
      </mc:AlternateContent>
    </p:spTree>
    <p:extLst>
      <p:ext uri="{BB962C8B-B14F-4D97-AF65-F5344CB8AC3E}">
        <p14:creationId xmlns:p14="http://schemas.microsoft.com/office/powerpoint/2010/main" val="2103809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520700" y="170515"/>
            <a:ext cx="8077200" cy="1219200"/>
          </a:xfrm>
        </p:spPr>
        <p:txBody>
          <a:bodyPr/>
          <a:lstStyle/>
          <a:p>
            <a:pPr eaLnBrk="1" hangingPunct="1"/>
            <a:r>
              <a:rPr lang="en-US" sz="4000" dirty="0">
                <a:latin typeface="Gill Sans" charset="0"/>
                <a:ea typeface="ＭＳ Ｐゴシック" pitchFamily="34" charset="-128"/>
              </a:rPr>
              <a:t>The Standard Normal Distribution</a:t>
            </a:r>
          </a:p>
        </p:txBody>
      </p:sp>
      <mc:AlternateContent xmlns:mc="http://schemas.openxmlformats.org/markup-compatibility/2006" xmlns:a14="http://schemas.microsoft.com/office/drawing/2010/main">
        <mc:Choice Requires="a14">
          <p:sp>
            <p:nvSpPr>
              <p:cNvPr id="11" name="Rectangle 3"/>
              <p:cNvSpPr txBox="1">
                <a:spLocks noChangeArrowheads="1"/>
              </p:cNvSpPr>
              <p:nvPr/>
            </p:nvSpPr>
            <p:spPr>
              <a:xfrm>
                <a:off x="455606" y="1616829"/>
                <a:ext cx="8231851" cy="2959575"/>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fontAlgn="auto">
                  <a:spcAft>
                    <a:spcPts val="0"/>
                  </a:spcAft>
                  <a:buClr>
                    <a:schemeClr val="accent3"/>
                  </a:buClr>
                  <a:buSzPct val="95000"/>
                  <a:buFont typeface="System Font Regular"/>
                  <a:buChar char="●"/>
                </a:pPr>
                <a:r>
                  <a:rPr lang="en-US" sz="2300" dirty="0">
                    <a:solidFill>
                      <a:srgbClr val="000000"/>
                    </a:solidFill>
                    <a:latin typeface="Arial" pitchFamily="34" charset="0"/>
                    <a:ea typeface="ＭＳ Ｐゴシック" pitchFamily="34" charset="-128"/>
                  </a:rPr>
                  <a:t>The </a:t>
                </a:r>
                <a:r>
                  <a:rPr lang="en-US" sz="2300" b="1" dirty="0">
                    <a:solidFill>
                      <a:srgbClr val="9E0000"/>
                    </a:solidFill>
                    <a:latin typeface="Arial" pitchFamily="34" charset="0"/>
                    <a:ea typeface="ＭＳ Ｐゴシック" pitchFamily="34" charset="-128"/>
                  </a:rPr>
                  <a:t>standard Normal distribution </a:t>
                </a:r>
                <a:r>
                  <a:rPr lang="en-US" sz="2300" dirty="0">
                    <a:solidFill>
                      <a:srgbClr val="000000"/>
                    </a:solidFill>
                    <a:latin typeface="Arial" pitchFamily="34" charset="0"/>
                    <a:ea typeface="ＭＳ Ｐゴシック" pitchFamily="34" charset="-128"/>
                  </a:rPr>
                  <a:t>is the Normal distribution with mean 0 and standard deviation 1.</a:t>
                </a:r>
              </a:p>
              <a:p>
                <a:pPr fontAlgn="auto">
                  <a:spcAft>
                    <a:spcPts val="0"/>
                  </a:spcAft>
                  <a:buClr>
                    <a:schemeClr val="accent3"/>
                  </a:buClr>
                  <a:buSzPct val="95000"/>
                  <a:buFont typeface="System Font Regular"/>
                  <a:buChar char="●"/>
                </a:pPr>
                <a:r>
                  <a:rPr lang="en-US" sz="2300" dirty="0">
                    <a:solidFill>
                      <a:srgbClr val="000000"/>
                    </a:solidFill>
                    <a:latin typeface="Arial" pitchFamily="34" charset="0"/>
                    <a:ea typeface="ＭＳ Ｐゴシック" pitchFamily="34" charset="-128"/>
                  </a:rPr>
                  <a:t>If a variable </a:t>
                </a:r>
                <a14:m>
                  <m:oMath xmlns:m="http://schemas.openxmlformats.org/officeDocument/2006/math">
                    <m:r>
                      <a:rPr lang="en-US" sz="2300" b="0" i="1" smtClean="0">
                        <a:solidFill>
                          <a:srgbClr val="000000"/>
                        </a:solidFill>
                        <a:latin typeface="Cambria Math" panose="02040503050406030204" pitchFamily="18" charset="0"/>
                        <a:ea typeface="ＭＳ Ｐゴシック" pitchFamily="34" charset="-128"/>
                      </a:rPr>
                      <m:t>𝑥</m:t>
                    </m:r>
                  </m:oMath>
                </a14:m>
                <a:r>
                  <a:rPr lang="en-US" sz="2300" dirty="0">
                    <a:solidFill>
                      <a:srgbClr val="000000"/>
                    </a:solidFill>
                    <a:latin typeface="Arial" pitchFamily="34" charset="0"/>
                    <a:ea typeface="ＭＳ Ｐゴシック" pitchFamily="34" charset="-128"/>
                  </a:rPr>
                  <a:t> has any Normal distribution </a:t>
                </a:r>
                <a14:m>
                  <m:oMath xmlns:m="http://schemas.openxmlformats.org/officeDocument/2006/math">
                    <m:r>
                      <a:rPr lang="en-US" sz="2300" b="0" i="1" smtClean="0">
                        <a:solidFill>
                          <a:srgbClr val="000000"/>
                        </a:solidFill>
                        <a:latin typeface="Cambria Math" panose="02040503050406030204" pitchFamily="18" charset="0"/>
                        <a:ea typeface="ＭＳ Ｐゴシック" pitchFamily="34" charset="-128"/>
                      </a:rPr>
                      <m:t>𝑁</m:t>
                    </m:r>
                    <m:d>
                      <m:dPr>
                        <m:ctrlPr>
                          <a:rPr lang="en-US" sz="2300" b="0" i="1" smtClean="0">
                            <a:solidFill>
                              <a:srgbClr val="000000"/>
                            </a:solidFill>
                            <a:latin typeface="Cambria Math" panose="02040503050406030204" pitchFamily="18" charset="0"/>
                            <a:ea typeface="ＭＳ Ｐゴシック" pitchFamily="34" charset="-128"/>
                          </a:rPr>
                        </m:ctrlPr>
                      </m:dPr>
                      <m:e>
                        <m:r>
                          <a:rPr lang="en-US" sz="2300" i="1">
                            <a:solidFill>
                              <a:srgbClr val="000000"/>
                            </a:solidFill>
                            <a:latin typeface="Cambria Math" panose="02040503050406030204" pitchFamily="18" charset="0"/>
                            <a:ea typeface="Cambria Math" panose="02040503050406030204" pitchFamily="18" charset="0"/>
                          </a:rPr>
                          <m:t>𝜇</m:t>
                        </m:r>
                        <m:r>
                          <a:rPr lang="en-US" sz="2300" i="1">
                            <a:solidFill>
                              <a:srgbClr val="000000"/>
                            </a:solidFill>
                            <a:latin typeface="Cambria Math" panose="02040503050406030204" pitchFamily="18" charset="0"/>
                            <a:ea typeface="Cambria Math" panose="02040503050406030204" pitchFamily="18" charset="0"/>
                          </a:rPr>
                          <m:t>,</m:t>
                        </m:r>
                        <m:r>
                          <a:rPr lang="en-US" sz="2300" i="1">
                            <a:solidFill>
                              <a:srgbClr val="000000"/>
                            </a:solidFill>
                            <a:latin typeface="Cambria Math" panose="02040503050406030204" pitchFamily="18" charset="0"/>
                            <a:ea typeface="Cambria Math" panose="02040503050406030204" pitchFamily="18" charset="0"/>
                          </a:rPr>
                          <m:t>𝜎</m:t>
                        </m:r>
                      </m:e>
                    </m:d>
                  </m:oMath>
                </a14:m>
                <a:r>
                  <a:rPr lang="en-US" sz="2300" dirty="0">
                    <a:solidFill>
                      <a:srgbClr val="000000"/>
                    </a:solidFill>
                    <a:latin typeface="Arial" pitchFamily="34" charset="0"/>
                    <a:ea typeface="ＭＳ Ｐゴシック" pitchFamily="34" charset="-128"/>
                  </a:rPr>
                  <a:t>, with mean </a:t>
                </a:r>
                <a14:m>
                  <m:oMath xmlns:m="http://schemas.openxmlformats.org/officeDocument/2006/math">
                    <m:r>
                      <a:rPr lang="en-US" sz="2300" i="1" dirty="0">
                        <a:solidFill>
                          <a:srgbClr val="000000"/>
                        </a:solidFill>
                        <a:latin typeface="Cambria Math" panose="02040503050406030204" pitchFamily="18" charset="0"/>
                        <a:ea typeface="Cambria Math" panose="02040503050406030204" pitchFamily="18" charset="0"/>
                      </a:rPr>
                      <m:t>𝜇</m:t>
                    </m:r>
                  </m:oMath>
                </a14:m>
                <a:r>
                  <a:rPr lang="en-US" sz="2300" dirty="0">
                    <a:solidFill>
                      <a:srgbClr val="000000"/>
                    </a:solidFill>
                    <a:latin typeface="Arial" pitchFamily="34" charset="0"/>
                    <a:ea typeface="ＭＳ Ｐゴシック" pitchFamily="34" charset="-128"/>
                  </a:rPr>
                  <a:t> and standard deviation </a:t>
                </a:r>
                <a14:m>
                  <m:oMath xmlns:m="http://schemas.openxmlformats.org/officeDocument/2006/math">
                    <m:r>
                      <a:rPr lang="en-US" sz="2300" i="1" dirty="0">
                        <a:solidFill>
                          <a:srgbClr val="000000"/>
                        </a:solidFill>
                        <a:latin typeface="Cambria Math" panose="02040503050406030204" pitchFamily="18" charset="0"/>
                        <a:ea typeface="Cambria Math" panose="02040503050406030204" pitchFamily="18" charset="0"/>
                      </a:rPr>
                      <m:t>𝜎</m:t>
                    </m:r>
                  </m:oMath>
                </a14:m>
                <a:r>
                  <a:rPr lang="en-US" sz="2300" dirty="0">
                    <a:solidFill>
                      <a:srgbClr val="000000"/>
                    </a:solidFill>
                    <a:latin typeface="Arial" pitchFamily="34" charset="0"/>
                    <a:ea typeface="ＭＳ Ｐゴシック" pitchFamily="34" charset="-128"/>
                  </a:rPr>
                  <a:t>, then the standardized variable </a:t>
                </a:r>
              </a:p>
              <a:p>
                <a:pPr marL="68580" indent="0" fontAlgn="auto">
                  <a:spcAft>
                    <a:spcPts val="0"/>
                  </a:spcAft>
                  <a:buNone/>
                </a:pPr>
                <a14:m>
                  <m:oMathPara xmlns:m="http://schemas.openxmlformats.org/officeDocument/2006/math">
                    <m:oMathParaPr>
                      <m:jc m:val="centerGroup"/>
                    </m:oMathParaPr>
                    <m:oMath xmlns:m="http://schemas.openxmlformats.org/officeDocument/2006/math">
                      <m:r>
                        <a:rPr lang="en-US" sz="2300" i="1" dirty="0">
                          <a:solidFill>
                            <a:srgbClr val="000000"/>
                          </a:solidFill>
                          <a:latin typeface="Cambria Math" panose="02040503050406030204" pitchFamily="18" charset="0"/>
                          <a:ea typeface="ＭＳ Ｐゴシック" pitchFamily="34" charset="-128"/>
                        </a:rPr>
                        <m:t>𝑧</m:t>
                      </m:r>
                      <m:r>
                        <a:rPr lang="en-US" sz="2300" i="1" dirty="0">
                          <a:solidFill>
                            <a:srgbClr val="000000"/>
                          </a:solidFill>
                          <a:latin typeface="Cambria Math" panose="02040503050406030204" pitchFamily="18" charset="0"/>
                          <a:ea typeface="ＭＳ Ｐゴシック" pitchFamily="34" charset="-128"/>
                        </a:rPr>
                        <m:t>=</m:t>
                      </m:r>
                      <m:f>
                        <m:fPr>
                          <m:ctrlPr>
                            <a:rPr lang="en-US" sz="2300" i="1" dirty="0">
                              <a:solidFill>
                                <a:srgbClr val="000000"/>
                              </a:solidFill>
                              <a:latin typeface="Cambria Math" panose="02040503050406030204" pitchFamily="18" charset="0"/>
                              <a:ea typeface="ＭＳ Ｐゴシック" pitchFamily="34" charset="-128"/>
                            </a:rPr>
                          </m:ctrlPr>
                        </m:fPr>
                        <m:num>
                          <m:r>
                            <a:rPr lang="en-US" sz="2300" i="1" dirty="0">
                              <a:solidFill>
                                <a:srgbClr val="000000"/>
                              </a:solidFill>
                              <a:latin typeface="Cambria Math" panose="02040503050406030204" pitchFamily="18" charset="0"/>
                              <a:ea typeface="ＭＳ Ｐゴシック" pitchFamily="34" charset="-128"/>
                            </a:rPr>
                            <m:t>𝑥</m:t>
                          </m:r>
                          <m:r>
                            <a:rPr lang="en-US" sz="2300" i="1" dirty="0">
                              <a:solidFill>
                                <a:srgbClr val="000000"/>
                              </a:solidFill>
                              <a:latin typeface="Cambria Math" panose="02040503050406030204" pitchFamily="18" charset="0"/>
                              <a:ea typeface="ＭＳ Ｐゴシック" pitchFamily="34" charset="-128"/>
                            </a:rPr>
                            <m:t>−</m:t>
                          </m:r>
                          <m:r>
                            <a:rPr lang="en-US" sz="2300" i="1" dirty="0">
                              <a:solidFill>
                                <a:srgbClr val="000000"/>
                              </a:solidFill>
                              <a:latin typeface="Cambria Math" panose="02040503050406030204" pitchFamily="18" charset="0"/>
                              <a:ea typeface="Cambria Math" panose="02040503050406030204" pitchFamily="18" charset="0"/>
                            </a:rPr>
                            <m:t>𝜇</m:t>
                          </m:r>
                        </m:num>
                        <m:den>
                          <m:r>
                            <a:rPr lang="en-US" sz="2300" i="1" dirty="0">
                              <a:solidFill>
                                <a:srgbClr val="000000"/>
                              </a:solidFill>
                              <a:latin typeface="Cambria Math" panose="02040503050406030204" pitchFamily="18" charset="0"/>
                              <a:ea typeface="Cambria Math" panose="02040503050406030204" pitchFamily="18" charset="0"/>
                            </a:rPr>
                            <m:t>𝜎</m:t>
                          </m:r>
                        </m:den>
                      </m:f>
                    </m:oMath>
                  </m:oMathPara>
                </a14:m>
                <a:endParaRPr lang="en-US" sz="2300" dirty="0">
                  <a:solidFill>
                    <a:srgbClr val="000000"/>
                  </a:solidFill>
                  <a:latin typeface="Arial" pitchFamily="34" charset="0"/>
                  <a:ea typeface="ＭＳ Ｐゴシック" pitchFamily="34" charset="-128"/>
                </a:endParaRPr>
              </a:p>
              <a:p>
                <a:pPr marL="180975" indent="0" fontAlgn="auto">
                  <a:spcAft>
                    <a:spcPts val="0"/>
                  </a:spcAft>
                  <a:buNone/>
                </a:pPr>
                <a:r>
                  <a:rPr lang="en-US" sz="2300" dirty="0">
                    <a:solidFill>
                      <a:srgbClr val="000000"/>
                    </a:solidFill>
                    <a:latin typeface="Arial" pitchFamily="34" charset="0"/>
                    <a:ea typeface="ＭＳ Ｐゴシック" pitchFamily="34" charset="-128"/>
                  </a:rPr>
                  <a:t>  has the standard Normal distribution, </a:t>
                </a:r>
                <a14:m>
                  <m:oMath xmlns:m="http://schemas.openxmlformats.org/officeDocument/2006/math">
                    <m:r>
                      <a:rPr lang="en-US" sz="2300" i="1">
                        <a:solidFill>
                          <a:srgbClr val="000000"/>
                        </a:solidFill>
                        <a:latin typeface="Cambria Math" panose="02040503050406030204" pitchFamily="18" charset="0"/>
                        <a:ea typeface="ＭＳ Ｐゴシック" pitchFamily="34" charset="-128"/>
                      </a:rPr>
                      <m:t>𝑁</m:t>
                    </m:r>
                    <m:d>
                      <m:dPr>
                        <m:ctrlPr>
                          <a:rPr lang="en-US" sz="2300" i="1">
                            <a:solidFill>
                              <a:srgbClr val="000000"/>
                            </a:solidFill>
                            <a:latin typeface="Cambria Math" panose="02040503050406030204" pitchFamily="18" charset="0"/>
                            <a:ea typeface="ＭＳ Ｐゴシック" pitchFamily="34" charset="-128"/>
                          </a:rPr>
                        </m:ctrlPr>
                      </m:dPr>
                      <m:e>
                        <m:r>
                          <a:rPr lang="en-US" sz="2300" b="0" i="1" smtClean="0">
                            <a:solidFill>
                              <a:srgbClr val="000000"/>
                            </a:solidFill>
                            <a:latin typeface="Cambria Math" panose="02040503050406030204" pitchFamily="18" charset="0"/>
                            <a:ea typeface="ＭＳ Ｐゴシック" pitchFamily="34" charset="-128"/>
                          </a:rPr>
                          <m:t>0,1</m:t>
                        </m:r>
                      </m:e>
                    </m:d>
                  </m:oMath>
                </a14:m>
                <a:r>
                  <a:rPr lang="en-US" sz="2300" dirty="0">
                    <a:solidFill>
                      <a:srgbClr val="000000"/>
                    </a:solidFill>
                    <a:latin typeface="Arial" pitchFamily="34" charset="0"/>
                    <a:ea typeface="ＭＳ Ｐゴシック" pitchFamily="34" charset="-128"/>
                  </a:rPr>
                  <a:t>.</a:t>
                </a:r>
              </a:p>
            </p:txBody>
          </p:sp>
        </mc:Choice>
        <mc:Fallback xmlns="">
          <p:sp>
            <p:nvSpPr>
              <p:cNvPr id="11" name="Rectangle 3"/>
              <p:cNvSpPr txBox="1">
                <a:spLocks noRot="1" noChangeAspect="1" noMove="1" noResize="1" noEditPoints="1" noAdjustHandles="1" noChangeArrowheads="1" noChangeShapeType="1" noTextEdit="1"/>
              </p:cNvSpPr>
              <p:nvPr/>
            </p:nvSpPr>
            <p:spPr>
              <a:xfrm>
                <a:off x="455606" y="1616829"/>
                <a:ext cx="8231851" cy="2959575"/>
              </a:xfrm>
              <a:prstGeom prst="rect">
                <a:avLst/>
              </a:prstGeom>
              <a:blipFill>
                <a:blip r:embed="rId3"/>
                <a:stretch>
                  <a:fillRect l="-309" t="-1282" b="-3846"/>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D725F05-3534-B740-BA64-AAF0AA5F939A}"/>
              </a:ext>
            </a:extLst>
          </p:cNvPr>
          <p:cNvCxnSpPr/>
          <p:nvPr/>
        </p:nvCxnSpPr>
        <p:spPr>
          <a:xfrm>
            <a:off x="455606" y="1616829"/>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1FFF66-97E3-194D-B0D3-2B5342E7E3B9}"/>
              </a:ext>
            </a:extLst>
          </p:cNvPr>
          <p:cNvCxnSpPr/>
          <p:nvPr/>
        </p:nvCxnSpPr>
        <p:spPr>
          <a:xfrm>
            <a:off x="455606" y="4576404"/>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pic>
        <p:nvPicPr>
          <p:cNvPr id="12" name="Picture 11" descr="A normal distribution has a mean of 0. Three standard deviations are marked at regular intervals to the left and right of 0, at negative 1 through negative 3 on the left and 1 through 3 on the right. The values negative 1 and 1 are marked."/>
          <p:cNvPicPr>
            <a:picLocks noChangeAspect="1"/>
          </p:cNvPicPr>
          <p:nvPr/>
        </p:nvPicPr>
        <p:blipFill>
          <a:blip r:embed="rId4"/>
          <a:stretch>
            <a:fillRect/>
          </a:stretch>
        </p:blipFill>
        <p:spPr>
          <a:xfrm>
            <a:off x="1865559" y="4828890"/>
            <a:ext cx="5466203" cy="1862137"/>
          </a:xfrm>
          <a:prstGeom prst="rect">
            <a:avLst/>
          </a:prstGeom>
          <a:ln>
            <a:noFill/>
          </a:ln>
          <a:effectLst>
            <a:glow rad="63500">
              <a:schemeClr val="accent4">
                <a:alpha val="75000"/>
              </a:schemeClr>
            </a:glow>
          </a:effectLst>
        </p:spPr>
      </p:pic>
    </p:spTree>
    <p:extLst>
      <p:ext uri="{BB962C8B-B14F-4D97-AF65-F5344CB8AC3E}">
        <p14:creationId xmlns:p14="http://schemas.microsoft.com/office/powerpoint/2010/main" val="3187402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520700" y="223120"/>
            <a:ext cx="8077200" cy="1219200"/>
          </a:xfrm>
        </p:spPr>
        <p:txBody>
          <a:bodyPr/>
          <a:lstStyle/>
          <a:p>
            <a:pPr eaLnBrk="1" hangingPunct="1"/>
            <a:r>
              <a:rPr lang="en-US" sz="4000" dirty="0">
                <a:latin typeface="Gill Sans" charset="0"/>
                <a:ea typeface="ＭＳ Ｐゴシック" pitchFamily="34" charset="-128"/>
              </a:rPr>
              <a:t>Cumulative Proportions</a:t>
            </a:r>
          </a:p>
        </p:txBody>
      </p:sp>
      <mc:AlternateContent xmlns:mc="http://schemas.openxmlformats.org/markup-compatibility/2006" xmlns:a14="http://schemas.microsoft.com/office/drawing/2010/main">
        <mc:Choice Requires="a14">
          <p:sp>
            <p:nvSpPr>
              <p:cNvPr id="11" name="Rectangle 3"/>
              <p:cNvSpPr txBox="1">
                <a:spLocks noChangeArrowheads="1"/>
              </p:cNvSpPr>
              <p:nvPr/>
            </p:nvSpPr>
            <p:spPr>
              <a:xfrm>
                <a:off x="433061" y="1809042"/>
                <a:ext cx="8331200" cy="1511645"/>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0"/>
                  </a:spcAft>
                  <a:buNone/>
                </a:pPr>
                <a:r>
                  <a:rPr lang="en-US" sz="2800" dirty="0">
                    <a:solidFill>
                      <a:srgbClr val="000000"/>
                    </a:solidFill>
                    <a:latin typeface="Arial" pitchFamily="34" charset="0"/>
                    <a:ea typeface="ＭＳ Ｐゴシック" pitchFamily="34" charset="-128"/>
                  </a:rPr>
                  <a:t>The cumulative proportion for a value </a:t>
                </a:r>
                <a14:m>
                  <m:oMath xmlns:m="http://schemas.openxmlformats.org/officeDocument/2006/math">
                    <m:r>
                      <a:rPr lang="en-US" sz="2800" i="1" dirty="0" smtClean="0">
                        <a:solidFill>
                          <a:srgbClr val="000000"/>
                        </a:solidFill>
                        <a:latin typeface="Cambria Math" panose="02040503050406030204" pitchFamily="18" charset="0"/>
                        <a:ea typeface="ＭＳ Ｐゴシック" pitchFamily="34" charset="-128"/>
                      </a:rPr>
                      <m:t>𝑥</m:t>
                    </m:r>
                  </m:oMath>
                </a14:m>
                <a:r>
                  <a:rPr lang="en-US" sz="2800" i="1" dirty="0">
                    <a:solidFill>
                      <a:srgbClr val="000000"/>
                    </a:solidFill>
                    <a:latin typeface="Arial" pitchFamily="34" charset="0"/>
                    <a:ea typeface="ＭＳ Ｐゴシック" pitchFamily="34" charset="-128"/>
                  </a:rPr>
                  <a:t> </a:t>
                </a:r>
                <a:r>
                  <a:rPr lang="en-US" sz="2800" dirty="0">
                    <a:solidFill>
                      <a:srgbClr val="000000"/>
                    </a:solidFill>
                    <a:latin typeface="Arial" pitchFamily="34" charset="0"/>
                    <a:ea typeface="ＭＳ Ｐゴシック" pitchFamily="34" charset="-128"/>
                  </a:rPr>
                  <a:t>in a distribution is the proportion of observations in the distribution that are less than or equal to </a:t>
                </a:r>
                <a14:m>
                  <m:oMath xmlns:m="http://schemas.openxmlformats.org/officeDocument/2006/math">
                    <m:r>
                      <a:rPr lang="en-US" sz="2800" i="1" dirty="0" smtClean="0">
                        <a:solidFill>
                          <a:srgbClr val="000000"/>
                        </a:solidFill>
                        <a:latin typeface="Cambria Math" panose="02040503050406030204" pitchFamily="18" charset="0"/>
                        <a:ea typeface="ＭＳ Ｐゴシック" pitchFamily="34" charset="-128"/>
                      </a:rPr>
                      <m:t>𝑥</m:t>
                    </m:r>
                  </m:oMath>
                </a14:m>
                <a:r>
                  <a:rPr lang="en-US" sz="2800" dirty="0">
                    <a:solidFill>
                      <a:srgbClr val="000000"/>
                    </a:solidFill>
                    <a:latin typeface="Arial" pitchFamily="34" charset="0"/>
                    <a:ea typeface="ＭＳ Ｐゴシック" pitchFamily="34" charset="-128"/>
                  </a:rPr>
                  <a:t>.</a:t>
                </a:r>
              </a:p>
            </p:txBody>
          </p:sp>
        </mc:Choice>
        <mc:Fallback xmlns="">
          <p:sp>
            <p:nvSpPr>
              <p:cNvPr id="11" name="Rectangle 3"/>
              <p:cNvSpPr txBox="1">
                <a:spLocks noRot="1" noChangeAspect="1" noMove="1" noResize="1" noEditPoints="1" noAdjustHandles="1" noChangeArrowheads="1" noChangeShapeType="1" noTextEdit="1"/>
              </p:cNvSpPr>
              <p:nvPr/>
            </p:nvSpPr>
            <p:spPr>
              <a:xfrm>
                <a:off x="433061" y="1809042"/>
                <a:ext cx="8331200" cy="1511645"/>
              </a:xfrm>
              <a:prstGeom prst="rect">
                <a:avLst/>
              </a:prstGeom>
              <a:blipFill rotWithShape="0">
                <a:blip r:embed="rId3"/>
                <a:stretch>
                  <a:fillRect l="-658" t="-4435" r="-73" b="-2016"/>
                </a:stretch>
              </a:blipFill>
            </p:spPr>
            <p:txBody>
              <a:bodyPr/>
              <a:lstStyle/>
              <a:p>
                <a:r>
                  <a:rPr lang="en-CA">
                    <a:noFill/>
                  </a:rPr>
                  <a:t> </a:t>
                </a:r>
              </a:p>
            </p:txBody>
          </p:sp>
        </mc:Fallback>
      </mc:AlternateContent>
      <p:cxnSp>
        <p:nvCxnSpPr>
          <p:cNvPr id="6" name="Straight Connector 5">
            <a:extLst>
              <a:ext uri="{FF2B5EF4-FFF2-40B4-BE49-F238E27FC236}">
                <a16:creationId xmlns:a16="http://schemas.microsoft.com/office/drawing/2014/main" id="{3A5E2ABD-893C-9E45-89F2-E0034D3D1F3D}"/>
              </a:ext>
            </a:extLst>
          </p:cNvPr>
          <p:cNvCxnSpPr/>
          <p:nvPr/>
        </p:nvCxnSpPr>
        <p:spPr>
          <a:xfrm>
            <a:off x="457200" y="1809042"/>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044A3BB-6A16-4941-9055-2F26EF759A00}"/>
              </a:ext>
            </a:extLst>
          </p:cNvPr>
          <p:cNvCxnSpPr/>
          <p:nvPr/>
        </p:nvCxnSpPr>
        <p:spPr>
          <a:xfrm>
            <a:off x="457200" y="3290457"/>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pic>
        <p:nvPicPr>
          <p:cNvPr id="2" name="Picture 1" descr="Value x is marked to the left of the mean on a normal distribution curve. The area under the curve to the left of x is shaded, representing the cumulative proportion.">
            <a:extLst>
              <a:ext uri="{FF2B5EF4-FFF2-40B4-BE49-F238E27FC236}">
                <a16:creationId xmlns:a16="http://schemas.microsoft.com/office/drawing/2014/main" id="{E694B442-5919-B644-8284-60804580A3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4899" y="3782828"/>
            <a:ext cx="3568801" cy="1978088"/>
          </a:xfrm>
          <a:prstGeom prst="rect">
            <a:avLst/>
          </a:prstGeom>
        </p:spPr>
      </p:pic>
    </p:spTree>
    <p:extLst>
      <p:ext uri="{BB962C8B-B14F-4D97-AF65-F5344CB8AC3E}">
        <p14:creationId xmlns:p14="http://schemas.microsoft.com/office/powerpoint/2010/main" val="750756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19"/>
          <p:cNvSpPr>
            <a:spLocks noGrp="1" noChangeArrowheads="1"/>
          </p:cNvSpPr>
          <p:nvPr>
            <p:ph type="title"/>
          </p:nvPr>
        </p:nvSpPr>
        <p:spPr>
          <a:xfrm>
            <a:off x="685800" y="2494808"/>
            <a:ext cx="7772400" cy="1219200"/>
          </a:xfrm>
        </p:spPr>
        <p:txBody>
          <a:bodyPr>
            <a:normAutofit/>
          </a:bodyPr>
          <a:lstStyle/>
          <a:p>
            <a:pPr eaLnBrk="1" hangingPunct="1"/>
            <a:r>
              <a:rPr lang="en-US" dirty="0">
                <a:solidFill>
                  <a:srgbClr val="153B65"/>
                </a:solidFill>
                <a:latin typeface="Gill Sans" charset="0"/>
                <a:ea typeface="ＭＳ Ｐゴシック" pitchFamily="34" charset="-128"/>
              </a:rPr>
              <a:t>Displaying Categorical Data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15490" y="185545"/>
            <a:ext cx="8077200" cy="1219200"/>
          </a:xfrm>
        </p:spPr>
        <p:txBody>
          <a:bodyPr>
            <a:normAutofit/>
          </a:bodyPr>
          <a:lstStyle/>
          <a:p>
            <a:pPr eaLnBrk="1" hangingPunct="1"/>
            <a:r>
              <a:rPr lang="en-US" sz="3200" dirty="0">
                <a:latin typeface="Gill Sans" charset="0"/>
                <a:ea typeface="ＭＳ Ｐゴシック" pitchFamily="34" charset="-128"/>
              </a:rPr>
              <a:t>Cumulative Proportions - Example 3.5</a:t>
            </a:r>
          </a:p>
        </p:txBody>
      </p:sp>
      <p:sp>
        <p:nvSpPr>
          <p:cNvPr id="11" name="Rectangle 3"/>
          <p:cNvSpPr txBox="1">
            <a:spLocks noChangeArrowheads="1"/>
          </p:cNvSpPr>
          <p:nvPr/>
        </p:nvSpPr>
        <p:spPr>
          <a:xfrm>
            <a:off x="184034" y="1688233"/>
            <a:ext cx="8471079" cy="5020380"/>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442913" indent="-373063"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Who qualifies for college sports?</a:t>
            </a:r>
          </a:p>
          <a:p>
            <a:pPr marL="442913" indent="-373063"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The combined scores of the almost 2.2 million high school seniors taking the SAT in 2018 were approximately Normal, with mean 1059 and standard deviation 210. What percent of high school seniors meet this SAT requirement of a combined score of 980 or better?</a:t>
            </a:r>
          </a:p>
          <a:p>
            <a:pPr marL="442913" indent="-373063" fontAlgn="auto">
              <a:spcAft>
                <a:spcPts val="0"/>
              </a:spcAft>
              <a:buClr>
                <a:schemeClr val="accent3"/>
              </a:buClr>
              <a:buSzPct val="95000"/>
              <a:buFont typeface="System Font Regular"/>
              <a:buChar char="●"/>
            </a:pPr>
            <a:r>
              <a:rPr lang="en-US" sz="2000" dirty="0">
                <a:solidFill>
                  <a:srgbClr val="000000"/>
                </a:solidFill>
                <a:latin typeface="Arial" pitchFamily="34" charset="0"/>
                <a:ea typeface="ＭＳ Ｐゴシック" pitchFamily="34" charset="-128"/>
              </a:rPr>
              <a:t>Here is the calculation in a picture:</a:t>
            </a:r>
          </a:p>
          <a:p>
            <a:pPr fontAlgn="auto">
              <a:spcAft>
                <a:spcPts val="0"/>
              </a:spcAft>
            </a:pPr>
            <a:endParaRPr lang="en-US" sz="2000" dirty="0">
              <a:solidFill>
                <a:srgbClr val="000000"/>
              </a:solidFill>
              <a:latin typeface="Arial" pitchFamily="34" charset="0"/>
              <a:ea typeface="ＭＳ Ｐゴシック" pitchFamily="34" charset="-128"/>
            </a:endParaRPr>
          </a:p>
          <a:p>
            <a:pPr fontAlgn="auto">
              <a:spcAft>
                <a:spcPts val="0"/>
              </a:spcAft>
            </a:pPr>
            <a:endParaRPr lang="en-US" sz="2000" dirty="0">
              <a:solidFill>
                <a:srgbClr val="000000"/>
              </a:solidFill>
              <a:latin typeface="Arial" pitchFamily="34" charset="0"/>
              <a:ea typeface="ＭＳ Ｐゴシック" pitchFamily="34" charset="-128"/>
            </a:endParaRPr>
          </a:p>
          <a:p>
            <a:pPr fontAlgn="auto">
              <a:spcAft>
                <a:spcPts val="0"/>
              </a:spcAft>
            </a:pPr>
            <a:endParaRPr lang="en-US" sz="2000" dirty="0">
              <a:solidFill>
                <a:srgbClr val="000000"/>
              </a:solidFill>
              <a:latin typeface="Arial" pitchFamily="34" charset="0"/>
              <a:ea typeface="ＭＳ Ｐゴシック" pitchFamily="34" charset="-128"/>
            </a:endParaRPr>
          </a:p>
          <a:p>
            <a:pPr fontAlgn="auto">
              <a:spcAft>
                <a:spcPts val="0"/>
              </a:spcAft>
            </a:pPr>
            <a:endParaRPr lang="en-US" sz="2000" dirty="0">
              <a:solidFill>
                <a:srgbClr val="000000"/>
              </a:solidFill>
              <a:latin typeface="Arial" pitchFamily="34" charset="0"/>
              <a:ea typeface="ＭＳ Ｐゴシック" pitchFamily="34" charset="-128"/>
            </a:endParaRPr>
          </a:p>
          <a:p>
            <a:pPr marL="68580" indent="0" fontAlgn="auto">
              <a:spcAft>
                <a:spcPts val="0"/>
              </a:spcAft>
              <a:buNone/>
            </a:pPr>
            <a:endParaRPr lang="en-US" sz="2000" dirty="0">
              <a:solidFill>
                <a:srgbClr val="000000"/>
              </a:solidFill>
              <a:latin typeface="Arial" pitchFamily="34" charset="0"/>
              <a:ea typeface="ＭＳ Ｐゴシック" pitchFamily="34" charset="-128"/>
            </a:endParaRPr>
          </a:p>
          <a:p>
            <a:pPr marL="68580" indent="0" fontAlgn="auto">
              <a:spcBef>
                <a:spcPts val="1800"/>
              </a:spcBef>
              <a:spcAft>
                <a:spcPts val="0"/>
              </a:spcAft>
              <a:buNone/>
            </a:pPr>
            <a:endParaRPr lang="en-US" sz="2000" dirty="0">
              <a:solidFill>
                <a:srgbClr val="000000"/>
              </a:solidFill>
              <a:latin typeface="Arial" pitchFamily="34" charset="0"/>
              <a:ea typeface="ＭＳ Ｐゴシック" pitchFamily="34" charset="-128"/>
            </a:endParaRPr>
          </a:p>
          <a:p>
            <a:pPr marL="68580" indent="0" fontAlgn="auto">
              <a:spcAft>
                <a:spcPts val="0"/>
              </a:spcAft>
              <a:buNone/>
            </a:pPr>
            <a:endParaRPr lang="en-US" dirty="0">
              <a:solidFill>
                <a:srgbClr val="000000"/>
              </a:solidFill>
              <a:latin typeface="Arial" pitchFamily="34" charset="0"/>
              <a:ea typeface="ＭＳ Ｐゴシック" pitchFamily="34" charset="-128"/>
            </a:endParaRPr>
          </a:p>
        </p:txBody>
      </p:sp>
      <p:pic>
        <p:nvPicPr>
          <p:cNvPr id="4" name="Picture 3" descr="Each curve shows the same distribution. In the first curve, value 980 is marked to the left of the mean. The area right of it is shaded. In the second, the total area is shaded. In the third, the area left of 980 is shaded. The area right of 980 = total area minus the area left of 980, or 1 minus 0.3534 = 0.6466.">
            <a:extLst>
              <a:ext uri="{FF2B5EF4-FFF2-40B4-BE49-F238E27FC236}">
                <a16:creationId xmlns:a16="http://schemas.microsoft.com/office/drawing/2014/main" id="{BD8060B8-3C58-B94E-B73A-C64DBCA56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8" y="4244741"/>
            <a:ext cx="8883640" cy="1395663"/>
          </a:xfrm>
          <a:prstGeom prst="rect">
            <a:avLst/>
          </a:prstGeom>
        </p:spPr>
      </p:pic>
      <p:cxnSp>
        <p:nvCxnSpPr>
          <p:cNvPr id="3" name="Straight Connector 2">
            <a:extLst>
              <a:ext uri="{FF2B5EF4-FFF2-40B4-BE49-F238E27FC236}">
                <a16:creationId xmlns:a16="http://schemas.microsoft.com/office/drawing/2014/main" id="{0FA31F71-31D9-2644-929D-30D979296D02}"/>
              </a:ext>
            </a:extLst>
          </p:cNvPr>
          <p:cNvCxnSpPr/>
          <p:nvPr/>
        </p:nvCxnSpPr>
        <p:spPr>
          <a:xfrm>
            <a:off x="1336431" y="4244741"/>
            <a:ext cx="0" cy="1487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7954C5A-99E9-9447-904B-E63A8255D4DC}"/>
              </a:ext>
            </a:extLst>
          </p:cNvPr>
          <p:cNvCxnSpPr/>
          <p:nvPr/>
        </p:nvCxnSpPr>
        <p:spPr>
          <a:xfrm>
            <a:off x="4173415" y="4244741"/>
            <a:ext cx="0" cy="1487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5727C94-7764-D447-8182-4F24E82FA59A}"/>
              </a:ext>
            </a:extLst>
          </p:cNvPr>
          <p:cNvCxnSpPr/>
          <p:nvPr/>
        </p:nvCxnSpPr>
        <p:spPr>
          <a:xfrm>
            <a:off x="6986954" y="4244741"/>
            <a:ext cx="0" cy="1487844"/>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3362345-7B1D-5B47-8774-1ABCE7FF1F35}"/>
              </a:ext>
            </a:extLst>
          </p:cNvPr>
          <p:cNvSpPr txBox="1"/>
          <p:nvPr/>
        </p:nvSpPr>
        <p:spPr>
          <a:xfrm>
            <a:off x="1068634" y="5663850"/>
            <a:ext cx="914400" cy="914400"/>
          </a:xfrm>
          <a:prstGeom prst="rect">
            <a:avLst/>
          </a:prstGeom>
        </p:spPr>
        <p:txBody>
          <a:bodyPr wrap="none" rtlCol="0">
            <a:normAutofit/>
          </a:bodyPr>
          <a:lstStyle/>
          <a:p>
            <a:pPr fontAlgn="auto">
              <a:spcAft>
                <a:spcPts val="0"/>
              </a:spcAft>
            </a:pPr>
            <a:r>
              <a:rPr lang="en-US" sz="1200" dirty="0">
                <a:solidFill>
                  <a:srgbClr val="000000"/>
                </a:solidFill>
              </a:rPr>
              <a:t>1059</a:t>
            </a:r>
            <a:endParaRPr lang="en-US" sz="1200" dirty="0">
              <a:solidFill>
                <a:srgbClr val="000000"/>
              </a:solidFill>
              <a:latin typeface="Arial" pitchFamily="34" charset="0"/>
              <a:ea typeface="ＭＳ Ｐゴシック" pitchFamily="34" charset="-128"/>
            </a:endParaRPr>
          </a:p>
        </p:txBody>
      </p:sp>
      <p:sp>
        <p:nvSpPr>
          <p:cNvPr id="10" name="TextBox 9">
            <a:extLst>
              <a:ext uri="{FF2B5EF4-FFF2-40B4-BE49-F238E27FC236}">
                <a16:creationId xmlns:a16="http://schemas.microsoft.com/office/drawing/2014/main" id="{7389BCCE-DA5F-2F41-8F8F-60DBEFB07757}"/>
              </a:ext>
            </a:extLst>
          </p:cNvPr>
          <p:cNvSpPr txBox="1"/>
          <p:nvPr/>
        </p:nvSpPr>
        <p:spPr>
          <a:xfrm>
            <a:off x="848577" y="5572277"/>
            <a:ext cx="345957" cy="266618"/>
          </a:xfrm>
          <a:prstGeom prst="rect">
            <a:avLst/>
          </a:prstGeom>
        </p:spPr>
        <p:txBody>
          <a:bodyPr wrap="none" rtlCol="0">
            <a:normAutofit lnSpcReduction="10000"/>
          </a:bodyPr>
          <a:lstStyle/>
          <a:p>
            <a:pPr fontAlgn="auto">
              <a:spcAft>
                <a:spcPts val="0"/>
              </a:spcAft>
            </a:pPr>
            <a:r>
              <a:rPr lang="en-US" sz="1200" dirty="0">
                <a:solidFill>
                  <a:srgbClr val="000000"/>
                </a:solidFill>
                <a:latin typeface="Arial" pitchFamily="34" charset="0"/>
                <a:ea typeface="ＭＳ Ｐゴシック" pitchFamily="34" charset="-128"/>
              </a:rPr>
              <a:t>980</a:t>
            </a:r>
          </a:p>
        </p:txBody>
      </p:sp>
      <p:sp>
        <p:nvSpPr>
          <p:cNvPr id="12" name="TextBox 11">
            <a:extLst>
              <a:ext uri="{FF2B5EF4-FFF2-40B4-BE49-F238E27FC236}">
                <a16:creationId xmlns:a16="http://schemas.microsoft.com/office/drawing/2014/main" id="{4C43FC6A-1BF9-6644-8000-5B778E2629AB}"/>
              </a:ext>
            </a:extLst>
          </p:cNvPr>
          <p:cNvSpPr txBox="1"/>
          <p:nvPr/>
        </p:nvSpPr>
        <p:spPr>
          <a:xfrm>
            <a:off x="6754327" y="5663850"/>
            <a:ext cx="914400" cy="914400"/>
          </a:xfrm>
          <a:prstGeom prst="rect">
            <a:avLst/>
          </a:prstGeom>
        </p:spPr>
        <p:txBody>
          <a:bodyPr wrap="none" rtlCol="0">
            <a:normAutofit/>
          </a:bodyPr>
          <a:lstStyle/>
          <a:p>
            <a:pPr fontAlgn="auto">
              <a:spcAft>
                <a:spcPts val="0"/>
              </a:spcAft>
            </a:pPr>
            <a:r>
              <a:rPr lang="en-US" sz="1200" dirty="0">
                <a:solidFill>
                  <a:srgbClr val="000000"/>
                </a:solidFill>
              </a:rPr>
              <a:t>1059</a:t>
            </a:r>
            <a:endParaRPr lang="en-US" sz="1200" dirty="0">
              <a:solidFill>
                <a:srgbClr val="000000"/>
              </a:solidFill>
              <a:latin typeface="Arial" pitchFamily="34" charset="0"/>
              <a:ea typeface="ＭＳ Ｐゴシック" pitchFamily="34" charset="-128"/>
            </a:endParaRPr>
          </a:p>
        </p:txBody>
      </p:sp>
      <p:sp>
        <p:nvSpPr>
          <p:cNvPr id="13" name="TextBox 12">
            <a:extLst>
              <a:ext uri="{FF2B5EF4-FFF2-40B4-BE49-F238E27FC236}">
                <a16:creationId xmlns:a16="http://schemas.microsoft.com/office/drawing/2014/main" id="{D62CCD5A-200F-1248-8CCF-4B0C2503540C}"/>
              </a:ext>
            </a:extLst>
          </p:cNvPr>
          <p:cNvSpPr txBox="1"/>
          <p:nvPr/>
        </p:nvSpPr>
        <p:spPr>
          <a:xfrm>
            <a:off x="6534270" y="5572277"/>
            <a:ext cx="345957" cy="266618"/>
          </a:xfrm>
          <a:prstGeom prst="rect">
            <a:avLst/>
          </a:prstGeom>
        </p:spPr>
        <p:txBody>
          <a:bodyPr wrap="none" rtlCol="0">
            <a:normAutofit lnSpcReduction="10000"/>
          </a:bodyPr>
          <a:lstStyle/>
          <a:p>
            <a:pPr fontAlgn="auto">
              <a:spcAft>
                <a:spcPts val="0"/>
              </a:spcAft>
            </a:pPr>
            <a:r>
              <a:rPr lang="en-US" sz="1200" dirty="0">
                <a:solidFill>
                  <a:srgbClr val="000000"/>
                </a:solidFill>
                <a:latin typeface="Arial" pitchFamily="34" charset="0"/>
                <a:ea typeface="ＭＳ Ｐゴシック" pitchFamily="34" charset="-128"/>
              </a:rPr>
              <a:t>980</a:t>
            </a:r>
          </a:p>
        </p:txBody>
      </p:sp>
      <p:sp>
        <p:nvSpPr>
          <p:cNvPr id="14" name="TextBox 13">
            <a:extLst>
              <a:ext uri="{FF2B5EF4-FFF2-40B4-BE49-F238E27FC236}">
                <a16:creationId xmlns:a16="http://schemas.microsoft.com/office/drawing/2014/main" id="{7ACB3421-C65A-F243-BEAC-6E6B1BF6567F}"/>
              </a:ext>
            </a:extLst>
          </p:cNvPr>
          <p:cNvSpPr txBox="1"/>
          <p:nvPr/>
        </p:nvSpPr>
        <p:spPr>
          <a:xfrm>
            <a:off x="3930898" y="5663850"/>
            <a:ext cx="914400" cy="914400"/>
          </a:xfrm>
          <a:prstGeom prst="rect">
            <a:avLst/>
          </a:prstGeom>
        </p:spPr>
        <p:txBody>
          <a:bodyPr wrap="none" rtlCol="0">
            <a:normAutofit/>
          </a:bodyPr>
          <a:lstStyle/>
          <a:p>
            <a:pPr fontAlgn="auto">
              <a:spcAft>
                <a:spcPts val="0"/>
              </a:spcAft>
            </a:pPr>
            <a:r>
              <a:rPr lang="en-US" sz="1200" dirty="0">
                <a:solidFill>
                  <a:srgbClr val="000000"/>
                </a:solidFill>
              </a:rPr>
              <a:t>1059</a:t>
            </a:r>
            <a:endParaRPr lang="en-US" sz="1200" dirty="0">
              <a:solidFill>
                <a:srgbClr val="000000"/>
              </a:solidFill>
              <a:latin typeface="Arial" pitchFamily="34" charset="0"/>
              <a:ea typeface="ＭＳ Ｐゴシック" pitchFamily="34" charset="-128"/>
            </a:endParaRPr>
          </a:p>
        </p:txBody>
      </p:sp>
    </p:spTree>
    <p:extLst>
      <p:ext uri="{BB962C8B-B14F-4D97-AF65-F5344CB8AC3E}">
        <p14:creationId xmlns:p14="http://schemas.microsoft.com/office/powerpoint/2010/main" val="4176865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331669" y="-125978"/>
            <a:ext cx="8077200" cy="1219200"/>
          </a:xfrm>
        </p:spPr>
        <p:txBody>
          <a:bodyPr>
            <a:normAutofit/>
          </a:bodyPr>
          <a:lstStyle/>
          <a:p>
            <a:pPr eaLnBrk="1" hangingPunct="1"/>
            <a:r>
              <a:rPr lang="en-US" sz="3200" dirty="0">
                <a:latin typeface="Gill Sans" charset="0"/>
                <a:ea typeface="ＭＳ Ｐゴシック" pitchFamily="34" charset="-128"/>
              </a:rPr>
              <a:t>Cumulative Proportions - Example 3.5</a:t>
            </a:r>
          </a:p>
        </p:txBody>
      </p:sp>
      <p:sp>
        <p:nvSpPr>
          <p:cNvPr id="11" name="Rectangle 3"/>
          <p:cNvSpPr txBox="1">
            <a:spLocks noChangeArrowheads="1"/>
          </p:cNvSpPr>
          <p:nvPr/>
        </p:nvSpPr>
        <p:spPr>
          <a:xfrm>
            <a:off x="-214095" y="891951"/>
            <a:ext cx="8849118" cy="5074098"/>
          </a:xfrm>
          <a:prstGeom prst="rect">
            <a:avLst/>
          </a:prstGeom>
        </p:spPr>
        <p:txBody>
          <a:bodyPr>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442913" indent="-352425" fontAlgn="auto">
              <a:spcAft>
                <a:spcPts val="0"/>
              </a:spcAft>
              <a:buClr>
                <a:schemeClr val="accent3"/>
              </a:buClr>
              <a:buSzPct val="95000"/>
              <a:buFont typeface="System Font Regular"/>
              <a:buChar char="●"/>
            </a:pPr>
            <a:endParaRPr lang="en-US" sz="2200" dirty="0">
              <a:solidFill>
                <a:srgbClr val="000000"/>
              </a:solidFill>
              <a:latin typeface="Arial" panose="020B0604020202020204" pitchFamily="34" charset="0"/>
              <a:cs typeface="Arial" panose="020B0604020202020204" pitchFamily="34" charset="0"/>
            </a:endParaRPr>
          </a:p>
          <a:p>
            <a:pPr marL="442913" indent="-352425" fontAlgn="auto">
              <a:spcAft>
                <a:spcPts val="0"/>
              </a:spcAft>
              <a:buClr>
                <a:schemeClr val="accent3"/>
              </a:buClr>
              <a:buSzPct val="95000"/>
              <a:buFont typeface="System Font Regular"/>
              <a:buChar char="●"/>
            </a:pPr>
            <a:r>
              <a:rPr lang="en-US" sz="2200" dirty="0">
                <a:solidFill>
                  <a:srgbClr val="000000"/>
                </a:solidFill>
                <a:latin typeface="Arial" panose="020B0604020202020204" pitchFamily="34" charset="0"/>
                <a:cs typeface="Arial" panose="020B0604020202020204" pitchFamily="34" charset="0"/>
              </a:rPr>
              <a:t>What percent of high school seniors meet this SAT requirement of a combined score of 980 or better? </a:t>
            </a:r>
            <a:endParaRPr lang="en-US" sz="2200" b="1" dirty="0">
              <a:solidFill>
                <a:srgbClr val="000000"/>
              </a:solidFill>
              <a:latin typeface="Arial" panose="020B0604020202020204" pitchFamily="34" charset="0"/>
              <a:ea typeface="ＭＳ Ｐゴシック" pitchFamily="34" charset="-128"/>
              <a:cs typeface="Arial" panose="020B0604020202020204" pitchFamily="34" charset="0"/>
            </a:endParaRPr>
          </a:p>
          <a:p>
            <a:pPr marL="442913" indent="-352425" fontAlgn="auto">
              <a:spcAft>
                <a:spcPts val="0"/>
              </a:spcAft>
              <a:buClr>
                <a:schemeClr val="accent3"/>
              </a:buClr>
              <a:buSzPct val="95000"/>
              <a:buFont typeface="System Font Regular"/>
              <a:buChar char="●"/>
            </a:pPr>
            <a:endParaRPr lang="en-US" dirty="0">
              <a:solidFill>
                <a:srgbClr val="000000"/>
              </a:solidFill>
              <a:latin typeface="Arial" pitchFamily="34" charset="0"/>
              <a:ea typeface="ＭＳ Ｐゴシック" pitchFamily="34" charset="-128"/>
            </a:endParaRPr>
          </a:p>
          <a:p>
            <a:pPr marL="90488" indent="0" fontAlgn="auto">
              <a:spcAft>
                <a:spcPts val="0"/>
              </a:spcAft>
              <a:buClr>
                <a:schemeClr val="accent3"/>
              </a:buClr>
              <a:buSzPct val="95000"/>
              <a:buNone/>
            </a:pPr>
            <a:endParaRPr lang="en-US" dirty="0">
              <a:solidFill>
                <a:srgbClr val="000000"/>
              </a:solidFill>
              <a:latin typeface="Arial" pitchFamily="34" charset="0"/>
              <a:ea typeface="ＭＳ Ｐゴシック" pitchFamily="34" charset="-128"/>
            </a:endParaRPr>
          </a:p>
          <a:p>
            <a:pPr marL="90488" indent="0" fontAlgn="auto">
              <a:spcAft>
                <a:spcPts val="0"/>
              </a:spcAft>
              <a:buClr>
                <a:schemeClr val="accent3"/>
              </a:buClr>
              <a:buSzPct val="95000"/>
              <a:buNone/>
            </a:pPr>
            <a:endParaRPr lang="en-US" dirty="0">
              <a:solidFill>
                <a:srgbClr val="000000"/>
              </a:solidFill>
              <a:latin typeface="Arial" pitchFamily="34" charset="0"/>
              <a:ea typeface="ＭＳ Ｐゴシック" pitchFamily="34" charset="-128"/>
            </a:endParaRPr>
          </a:p>
          <a:p>
            <a:pPr marL="68580" indent="0" fontAlgn="auto">
              <a:spcAft>
                <a:spcPts val="0"/>
              </a:spcAft>
              <a:buNone/>
            </a:pPr>
            <a:endParaRPr lang="en-US" dirty="0">
              <a:solidFill>
                <a:srgbClr val="000000"/>
              </a:solidFill>
              <a:latin typeface="Arial" pitchFamily="34" charset="0"/>
              <a:ea typeface="ＭＳ Ｐゴシック" pitchFamily="34" charset="-128"/>
            </a:endParaRPr>
          </a:p>
          <a:p>
            <a:pPr fontAlgn="auto">
              <a:spcAft>
                <a:spcPts val="0"/>
              </a:spcAft>
            </a:pPr>
            <a:endParaRPr lang="en-US" dirty="0">
              <a:solidFill>
                <a:srgbClr val="000000"/>
              </a:solidFill>
              <a:latin typeface="Arial" pitchFamily="34" charset="0"/>
              <a:ea typeface="ＭＳ Ｐゴシック" pitchFamily="34" charset="-128"/>
            </a:endParaRPr>
          </a:p>
        </p:txBody>
      </p:sp>
      <p:pic>
        <p:nvPicPr>
          <p:cNvPr id="4" name="Picture 3" descr="Table&#10;&#10;Description automatically generated">
            <a:extLst>
              <a:ext uri="{FF2B5EF4-FFF2-40B4-BE49-F238E27FC236}">
                <a16:creationId xmlns:a16="http://schemas.microsoft.com/office/drawing/2014/main" id="{B65E39D5-ED7B-0E4F-B4C6-A114DC631119}"/>
              </a:ext>
            </a:extLst>
          </p:cNvPr>
          <p:cNvPicPr>
            <a:picLocks noChangeAspect="1"/>
          </p:cNvPicPr>
          <p:nvPr/>
        </p:nvPicPr>
        <p:blipFill>
          <a:blip r:embed="rId2"/>
          <a:stretch>
            <a:fillRect/>
          </a:stretch>
        </p:blipFill>
        <p:spPr>
          <a:xfrm>
            <a:off x="109106" y="3555607"/>
            <a:ext cx="8925787" cy="1947240"/>
          </a:xfrm>
          <a:prstGeom prst="rect">
            <a:avLst/>
          </a:prstGeom>
        </p:spPr>
      </p:pic>
      <p:pic>
        <p:nvPicPr>
          <p:cNvPr id="6" name="Picture 5">
            <a:extLst>
              <a:ext uri="{FF2B5EF4-FFF2-40B4-BE49-F238E27FC236}">
                <a16:creationId xmlns:a16="http://schemas.microsoft.com/office/drawing/2014/main" id="{4A8CB823-F716-ED4D-AA92-8771B948A9BB}"/>
              </a:ext>
            </a:extLst>
          </p:cNvPr>
          <p:cNvPicPr>
            <a:picLocks noChangeAspect="1"/>
          </p:cNvPicPr>
          <p:nvPr/>
        </p:nvPicPr>
        <p:blipFill>
          <a:blip r:embed="rId3"/>
          <a:stretch>
            <a:fillRect/>
          </a:stretch>
        </p:blipFill>
        <p:spPr>
          <a:xfrm>
            <a:off x="96226" y="3032838"/>
            <a:ext cx="8861997" cy="574285"/>
          </a:xfrm>
          <a:prstGeom prst="rect">
            <a:avLst/>
          </a:prstGeom>
        </p:spPr>
      </p:pic>
      <p:sp>
        <p:nvSpPr>
          <p:cNvPr id="7" name="TextBox 6">
            <a:extLst>
              <a:ext uri="{FF2B5EF4-FFF2-40B4-BE49-F238E27FC236}">
                <a16:creationId xmlns:a16="http://schemas.microsoft.com/office/drawing/2014/main" id="{67079C0D-7F2F-CA4A-ACC9-AE714B30F9E8}"/>
              </a:ext>
            </a:extLst>
          </p:cNvPr>
          <p:cNvSpPr txBox="1"/>
          <p:nvPr/>
        </p:nvSpPr>
        <p:spPr>
          <a:xfrm>
            <a:off x="698343" y="5299029"/>
            <a:ext cx="7814591" cy="1346469"/>
          </a:xfrm>
          <a:prstGeom prst="rect">
            <a:avLst/>
          </a:prstGeom>
        </p:spPr>
        <p:txBody>
          <a:bodyPr wrap="none" rtlCol="0">
            <a:normAutofit fontScale="92500" lnSpcReduction="10000"/>
          </a:bodyPr>
          <a:lstStyle/>
          <a:p>
            <a:pPr fontAlgn="auto">
              <a:spcAft>
                <a:spcPts val="0"/>
              </a:spcAft>
            </a:pPr>
            <a:endParaRPr lang="en-US" sz="2800" dirty="0">
              <a:solidFill>
                <a:srgbClr val="000000"/>
              </a:solidFill>
              <a:latin typeface="Arial" pitchFamily="34" charset="0"/>
              <a:ea typeface="ＭＳ Ｐゴシック" pitchFamily="34" charset="-128"/>
            </a:endParaRPr>
          </a:p>
          <a:p>
            <a:pPr marL="457200" indent="-457200" fontAlgn="auto">
              <a:spcAft>
                <a:spcPts val="0"/>
              </a:spcAft>
              <a:buFont typeface="Arial" panose="020B0604020202020204" pitchFamily="34" charset="0"/>
              <a:buChar char="•"/>
            </a:pPr>
            <a:r>
              <a:rPr lang="en-US" sz="2200" dirty="0">
                <a:solidFill>
                  <a:srgbClr val="000000"/>
                </a:solidFill>
              </a:rPr>
              <a:t>Proportion below z = 0.3520</a:t>
            </a:r>
          </a:p>
          <a:p>
            <a:pPr fontAlgn="auto">
              <a:spcAft>
                <a:spcPts val="0"/>
              </a:spcAft>
            </a:pPr>
            <a:endParaRPr lang="en-US" sz="2200" dirty="0">
              <a:solidFill>
                <a:srgbClr val="000000"/>
              </a:solidFill>
            </a:endParaRPr>
          </a:p>
          <a:p>
            <a:pPr marL="457200" indent="-457200" fontAlgn="auto">
              <a:spcAft>
                <a:spcPts val="0"/>
              </a:spcAft>
              <a:buFont typeface="Arial" panose="020B0604020202020204" pitchFamily="34" charset="0"/>
              <a:buChar char="•"/>
            </a:pPr>
            <a:r>
              <a:rPr lang="en-US" sz="2200" dirty="0">
                <a:solidFill>
                  <a:srgbClr val="000000"/>
                </a:solidFill>
                <a:latin typeface="Arial" pitchFamily="34" charset="0"/>
                <a:ea typeface="ＭＳ Ｐゴシック" pitchFamily="34" charset="-128"/>
              </a:rPr>
              <a:t>Proportion above z = 1 - 0.3520 = 0.648 </a:t>
            </a:r>
            <a:r>
              <a:rPr lang="en-US" sz="2200" dirty="0">
                <a:solidFill>
                  <a:srgbClr val="000000"/>
                </a:solidFill>
                <a:latin typeface="Arial" pitchFamily="34" charset="0"/>
                <a:ea typeface="ＭＳ Ｐゴシック" pitchFamily="34" charset="-128"/>
                <a:sym typeface="Wingdings" pitchFamily="2" charset="2"/>
              </a:rPr>
              <a:t> 0.65 or 65%</a:t>
            </a:r>
            <a:endParaRPr lang="en-US" sz="2200" dirty="0">
              <a:solidFill>
                <a:srgbClr val="000000"/>
              </a:solidFill>
              <a:latin typeface="Arial" pitchFamily="34" charset="0"/>
              <a:ea typeface="ＭＳ Ｐゴシック" pitchFamily="34" charset="-128"/>
            </a:endParaRPr>
          </a:p>
        </p:txBody>
      </p:sp>
      <p:sp>
        <p:nvSpPr>
          <p:cNvPr id="12" name="Oval 11">
            <a:extLst>
              <a:ext uri="{FF2B5EF4-FFF2-40B4-BE49-F238E27FC236}">
                <a16:creationId xmlns:a16="http://schemas.microsoft.com/office/drawing/2014/main" id="{0DCFD8F2-BAC2-EA42-9EE0-F625E3C48C01}"/>
              </a:ext>
            </a:extLst>
          </p:cNvPr>
          <p:cNvSpPr/>
          <p:nvPr/>
        </p:nvSpPr>
        <p:spPr>
          <a:xfrm>
            <a:off x="7296994" y="3132642"/>
            <a:ext cx="403462" cy="3606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445B9FF-4DEA-2748-8EDE-BC8A63CBB341}"/>
              </a:ext>
            </a:extLst>
          </p:cNvPr>
          <p:cNvSpPr/>
          <p:nvPr/>
        </p:nvSpPr>
        <p:spPr>
          <a:xfrm>
            <a:off x="294882" y="3840066"/>
            <a:ext cx="403462" cy="3606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1521998-9F1F-194F-80CC-BFB071FFCFE5}"/>
              </a:ext>
            </a:extLst>
          </p:cNvPr>
          <p:cNvCxnSpPr>
            <a:cxnSpLocks/>
          </p:cNvCxnSpPr>
          <p:nvPr/>
        </p:nvCxnSpPr>
        <p:spPr>
          <a:xfrm>
            <a:off x="735131" y="4020370"/>
            <a:ext cx="656186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79CC42-A04C-F04C-9A3D-E3DD944CBC61}"/>
              </a:ext>
            </a:extLst>
          </p:cNvPr>
          <p:cNvCxnSpPr>
            <a:cxnSpLocks/>
          </p:cNvCxnSpPr>
          <p:nvPr/>
        </p:nvCxnSpPr>
        <p:spPr>
          <a:xfrm>
            <a:off x="7498725" y="3477644"/>
            <a:ext cx="4522" cy="4358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4294289-6004-9340-819C-F583BD391AAF}"/>
              </a:ext>
            </a:extLst>
          </p:cNvPr>
          <p:cNvSpPr/>
          <p:nvPr/>
        </p:nvSpPr>
        <p:spPr>
          <a:xfrm>
            <a:off x="1065960" y="6122131"/>
            <a:ext cx="7342909" cy="51432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3D3EE10-E128-E24B-AA22-B693249F72EA}"/>
              </a:ext>
            </a:extLst>
          </p:cNvPr>
          <p:cNvSpPr txBox="1"/>
          <p:nvPr/>
        </p:nvSpPr>
        <p:spPr>
          <a:xfrm>
            <a:off x="164936" y="2264223"/>
            <a:ext cx="8631687" cy="924414"/>
          </a:xfrm>
          <a:prstGeom prst="rect">
            <a:avLst/>
          </a:prstGeom>
        </p:spPr>
        <p:txBody>
          <a:bodyPr wrap="none" rtlCol="0">
            <a:normAutofit/>
          </a:bodyPr>
          <a:lstStyle/>
          <a:p>
            <a:pPr marL="457200" indent="-457200" fontAlgn="auto">
              <a:spcAft>
                <a:spcPts val="0"/>
              </a:spcAft>
              <a:buFont typeface="Arial" panose="020B0604020202020204" pitchFamily="34" charset="0"/>
              <a:buChar char="•"/>
            </a:pPr>
            <a:r>
              <a:rPr lang="en-US" sz="2000" dirty="0">
                <a:solidFill>
                  <a:srgbClr val="000000"/>
                </a:solidFill>
                <a:latin typeface="Arial" pitchFamily="34" charset="0"/>
                <a:ea typeface="ＭＳ Ｐゴシック" pitchFamily="34" charset="-128"/>
              </a:rPr>
              <a:t>Calculate z-score: z = (980-1059)/210 = - 0.376 </a:t>
            </a:r>
            <a:r>
              <a:rPr lang="en-US" sz="2000" dirty="0">
                <a:solidFill>
                  <a:srgbClr val="000000"/>
                </a:solidFill>
                <a:latin typeface="Arial" pitchFamily="34" charset="0"/>
                <a:ea typeface="ＭＳ Ｐゴシック" pitchFamily="34" charset="-128"/>
                <a:sym typeface="Wingdings" pitchFamily="2" charset="2"/>
              </a:rPr>
              <a:t> approx. - 0.38</a:t>
            </a:r>
          </a:p>
          <a:p>
            <a:pPr marL="457200" indent="-457200" fontAlgn="auto">
              <a:spcAft>
                <a:spcPts val="0"/>
              </a:spcAft>
              <a:buFont typeface="Arial" panose="020B0604020202020204" pitchFamily="34" charset="0"/>
              <a:buChar char="•"/>
            </a:pPr>
            <a:r>
              <a:rPr lang="en-US" sz="2000" dirty="0">
                <a:solidFill>
                  <a:srgbClr val="000000"/>
                </a:solidFill>
                <a:sym typeface="Wingdings" pitchFamily="2" charset="2"/>
              </a:rPr>
              <a:t>Look at the Normal table for the proportion below z:</a:t>
            </a:r>
            <a:endParaRPr lang="en-US" sz="2000" dirty="0">
              <a:solidFill>
                <a:srgbClr val="000000"/>
              </a:solidFill>
              <a:latin typeface="Arial" pitchFamily="34" charset="0"/>
              <a:ea typeface="ＭＳ Ｐゴシック" pitchFamily="34" charset="-128"/>
              <a:sym typeface="Wingdings" pitchFamily="2" charset="2"/>
            </a:endParaRPr>
          </a:p>
          <a:p>
            <a:pPr fontAlgn="auto">
              <a:spcAft>
                <a:spcPts val="0"/>
              </a:spcAft>
            </a:pPr>
            <a:endParaRPr lang="en-US" sz="2800" dirty="0">
              <a:solidFill>
                <a:srgbClr val="000000"/>
              </a:solidFill>
              <a:latin typeface="Arial" pitchFamily="34" charset="0"/>
              <a:ea typeface="ＭＳ Ｐゴシック" pitchFamily="34" charset="-128"/>
            </a:endParaRPr>
          </a:p>
        </p:txBody>
      </p:sp>
      <p:sp>
        <p:nvSpPr>
          <p:cNvPr id="16" name="Rectangle 15">
            <a:extLst>
              <a:ext uri="{FF2B5EF4-FFF2-40B4-BE49-F238E27FC236}">
                <a16:creationId xmlns:a16="http://schemas.microsoft.com/office/drawing/2014/main" id="{01B45A73-4937-E54A-A832-8CE837B0B99D}"/>
              </a:ext>
            </a:extLst>
          </p:cNvPr>
          <p:cNvSpPr/>
          <p:nvPr/>
        </p:nvSpPr>
        <p:spPr>
          <a:xfrm>
            <a:off x="7082436" y="3812448"/>
            <a:ext cx="883572" cy="51432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29258AEA-97A3-2044-8B91-2BDF25C5228D}"/>
              </a:ext>
            </a:extLst>
          </p:cNvPr>
          <p:cNvCxnSpPr>
            <a:cxnSpLocks/>
          </p:cNvCxnSpPr>
          <p:nvPr/>
        </p:nvCxnSpPr>
        <p:spPr>
          <a:xfrm flipH="1">
            <a:off x="4480779" y="4326777"/>
            <a:ext cx="2601658" cy="14212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6301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533400" y="1609090"/>
            <a:ext cx="8229600" cy="4389120"/>
          </a:xfrm>
        </p:spPr>
        <p:txBody>
          <a:bodyPr/>
          <a:lstStyle/>
          <a:p>
            <a:r>
              <a:rPr lang="en-US" sz="2200" dirty="0">
                <a:solidFill>
                  <a:srgbClr val="000000"/>
                </a:solidFill>
                <a:latin typeface="Arial" pitchFamily="34" charset="0"/>
                <a:ea typeface="ＭＳ Ｐゴシック" pitchFamily="34" charset="-128"/>
              </a:rPr>
              <a:t>SAT reading scores for a recent year are distributed according to an </a:t>
            </a:r>
            <a:r>
              <a:rPr lang="en-US" sz="2200" i="1" dirty="0">
                <a:solidFill>
                  <a:srgbClr val="000000"/>
                </a:solidFill>
                <a:latin typeface="Arial" pitchFamily="34" charset="0"/>
                <a:ea typeface="ＭＳ Ｐゴシック" pitchFamily="34" charset="-128"/>
              </a:rPr>
              <a:t>N</a:t>
            </a:r>
            <a:r>
              <a:rPr lang="en-US" sz="2200" dirty="0">
                <a:solidFill>
                  <a:srgbClr val="000000"/>
                </a:solidFill>
                <a:latin typeface="Arial" pitchFamily="34" charset="0"/>
                <a:ea typeface="ＭＳ Ｐゴシック" pitchFamily="34" charset="-128"/>
              </a:rPr>
              <a:t>(531, 104) distribution.</a:t>
            </a:r>
          </a:p>
          <a:p>
            <a:r>
              <a:rPr lang="en-US" sz="2200" dirty="0">
                <a:solidFill>
                  <a:srgbClr val="000000"/>
                </a:solidFill>
                <a:latin typeface="Arial" pitchFamily="34" charset="0"/>
                <a:ea typeface="ＭＳ Ｐゴシック" pitchFamily="34" charset="-128"/>
              </a:rPr>
              <a:t>How high must a student score in order to be in the top 10% of the distribution?</a:t>
            </a:r>
          </a:p>
          <a:p>
            <a:r>
              <a:rPr lang="en-US" sz="2200" dirty="0">
                <a:solidFill>
                  <a:srgbClr val="000000"/>
                </a:solidFill>
                <a:latin typeface="Arial" pitchFamily="34" charset="0"/>
                <a:ea typeface="ＭＳ Ｐゴシック" pitchFamily="34" charset="-128"/>
              </a:rPr>
              <a:t>In order to use Table A, equivalently, what z-score has the cumulative proportion 0.90 below it?</a:t>
            </a:r>
          </a:p>
          <a:p>
            <a:endParaRPr lang="en-US" dirty="0"/>
          </a:p>
        </p:txBody>
      </p:sp>
      <p:pic>
        <p:nvPicPr>
          <p:cNvPr id="2" name="Picture 1" descr="The curve has a mean of x = 531 or z = 0. Value z = 1.28 is marked to the right of the mean. The corresponding x value is marked as equal to a question mark. The area under the curve to the left of z = 1.28 equals 0.90. The area to the right of 1.28 equals 0.10.">
            <a:extLst>
              <a:ext uri="{FF2B5EF4-FFF2-40B4-BE49-F238E27FC236}">
                <a16:creationId xmlns:a16="http://schemas.microsoft.com/office/drawing/2014/main" id="{40A1C59E-6A1C-354E-A3D4-2F33062A8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159" y="3796145"/>
            <a:ext cx="4536578" cy="3016244"/>
          </a:xfrm>
          <a:prstGeom prst="rect">
            <a:avLst/>
          </a:prstGeom>
        </p:spPr>
      </p:pic>
      <p:sp>
        <p:nvSpPr>
          <p:cNvPr id="7" name="Title 2">
            <a:extLst>
              <a:ext uri="{FF2B5EF4-FFF2-40B4-BE49-F238E27FC236}">
                <a16:creationId xmlns:a16="http://schemas.microsoft.com/office/drawing/2014/main" id="{0F115D7A-4B2B-9E4D-B8DB-1013617C2DBB}"/>
              </a:ext>
            </a:extLst>
          </p:cNvPr>
          <p:cNvSpPr txBox="1">
            <a:spLocks/>
          </p:cNvSpPr>
          <p:nvPr/>
        </p:nvSpPr>
        <p:spPr>
          <a:xfrm>
            <a:off x="381000" y="536072"/>
            <a:ext cx="8229600" cy="1073018"/>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fontAlgn="auto">
              <a:spcAft>
                <a:spcPts val="0"/>
              </a:spcAft>
            </a:pPr>
            <a:r>
              <a:rPr lang="en-US" sz="3400" dirty="0">
                <a:latin typeface="Gill Sans" charset="0"/>
              </a:rPr>
              <a:t>Finding a Value Given a Proportion </a:t>
            </a:r>
            <a:br>
              <a:rPr lang="en-US" sz="3400" dirty="0">
                <a:latin typeface="Gill Sans" charset="0"/>
              </a:rPr>
            </a:br>
            <a:r>
              <a:rPr lang="en-US" sz="3400" dirty="0">
                <a:latin typeface="Gill Sans" charset="0"/>
              </a:rPr>
              <a:t>Example 3.9</a:t>
            </a:r>
            <a:endParaRPr lang="en-US" sz="3400" dirty="0"/>
          </a:p>
        </p:txBody>
      </p:sp>
      <p:sp>
        <p:nvSpPr>
          <p:cNvPr id="8" name="TextBox 7">
            <a:extLst>
              <a:ext uri="{FF2B5EF4-FFF2-40B4-BE49-F238E27FC236}">
                <a16:creationId xmlns:a16="http://schemas.microsoft.com/office/drawing/2014/main" id="{CD90331A-93DD-5A4B-A368-107ECD7458AA}"/>
              </a:ext>
            </a:extLst>
          </p:cNvPr>
          <p:cNvSpPr txBox="1"/>
          <p:nvPr/>
        </p:nvSpPr>
        <p:spPr>
          <a:xfrm>
            <a:off x="5569527" y="6539344"/>
            <a:ext cx="443345" cy="245335"/>
          </a:xfrm>
          <a:prstGeom prst="rect">
            <a:avLst/>
          </a:prstGeom>
          <a:solidFill>
            <a:schemeClr val="bg1"/>
          </a:solidFill>
        </p:spPr>
        <p:txBody>
          <a:bodyPr wrap="none" rtlCol="0">
            <a:noAutofit/>
          </a:bodyPr>
          <a:lstStyle/>
          <a:p>
            <a:pPr fontAlgn="auto">
              <a:spcAft>
                <a:spcPts val="0"/>
              </a:spcAft>
            </a:pPr>
            <a:r>
              <a:rPr lang="en-US" sz="1600" dirty="0">
                <a:solidFill>
                  <a:srgbClr val="000000"/>
                </a:solidFill>
                <a:latin typeface="Arial" pitchFamily="34" charset="0"/>
                <a:ea typeface="ＭＳ Ｐゴシック" pitchFamily="34" charset="-128"/>
              </a:rPr>
              <a:t>?</a:t>
            </a:r>
          </a:p>
        </p:txBody>
      </p:sp>
    </p:spTree>
    <p:extLst>
      <p:ext uri="{BB962C8B-B14F-4D97-AF65-F5344CB8AC3E}">
        <p14:creationId xmlns:p14="http://schemas.microsoft.com/office/powerpoint/2010/main" val="2052869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Group 3"/>
          <p:cNvGraphicFramePr>
            <a:graphicFrameLocks noGrp="1"/>
          </p:cNvGraphicFramePr>
          <p:nvPr>
            <p:ph idx="1"/>
          </p:nvPr>
        </p:nvGraphicFramePr>
        <p:xfrm>
          <a:off x="3856485" y="3631607"/>
          <a:ext cx="5072904" cy="2270528"/>
        </p:xfrm>
        <a:graphic>
          <a:graphicData uri="http://schemas.openxmlformats.org/drawingml/2006/table">
            <a:tbl>
              <a:tblPr firstRow="1">
                <a:tableStyleId>{284E427A-3D55-4303-BF80-6455036E1DE7}</a:tableStyleId>
              </a:tblPr>
              <a:tblGrid>
                <a:gridCol w="1268226">
                  <a:extLst>
                    <a:ext uri="{9D8B030D-6E8A-4147-A177-3AD203B41FA5}">
                      <a16:colId xmlns:a16="http://schemas.microsoft.com/office/drawing/2014/main" val="20000"/>
                    </a:ext>
                  </a:extLst>
                </a:gridCol>
                <a:gridCol w="1268226">
                  <a:extLst>
                    <a:ext uri="{9D8B030D-6E8A-4147-A177-3AD203B41FA5}">
                      <a16:colId xmlns:a16="http://schemas.microsoft.com/office/drawing/2014/main" val="20001"/>
                    </a:ext>
                  </a:extLst>
                </a:gridCol>
                <a:gridCol w="1268226">
                  <a:extLst>
                    <a:ext uri="{9D8B030D-6E8A-4147-A177-3AD203B41FA5}">
                      <a16:colId xmlns:a16="http://schemas.microsoft.com/office/drawing/2014/main" val="20002"/>
                    </a:ext>
                  </a:extLst>
                </a:gridCol>
                <a:gridCol w="1268226">
                  <a:extLst>
                    <a:ext uri="{9D8B030D-6E8A-4147-A177-3AD203B41FA5}">
                      <a16:colId xmlns:a16="http://schemas.microsoft.com/office/drawing/2014/main" val="20003"/>
                    </a:ext>
                  </a:extLst>
                </a:gridCol>
              </a:tblGrid>
              <a:tr h="567632">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i="1" u="none" strike="noStrike" cap="none" normalizeH="0" baseline="0" dirty="0">
                          <a:ln>
                            <a:noFill/>
                          </a:ln>
                          <a:effectLst/>
                          <a:latin typeface="Arial"/>
                          <a:cs typeface="Arial"/>
                        </a:rPr>
                        <a:t>z</a:t>
                      </a:r>
                      <a:endParaRPr kumimoji="0" lang="en-US" sz="2000" b="0" i="1"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.07</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b="0" i="0" u="none" strike="noStrike" cap="none" normalizeH="0" baseline="0" dirty="0">
                          <a:ln>
                            <a:noFill/>
                          </a:ln>
                          <a:solidFill>
                            <a:schemeClr val="tx1"/>
                          </a:solidFill>
                          <a:effectLst/>
                          <a:latin typeface="Arial"/>
                          <a:ea typeface="ＭＳ Ｐゴシック" charset="0"/>
                          <a:cs typeface="Arial"/>
                        </a:rPr>
                        <a:t>.08</a:t>
                      </a: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.09</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extLst>
                  <a:ext uri="{0D108BD9-81ED-4DB2-BD59-A6C34878D82A}">
                    <a16:rowId xmlns:a16="http://schemas.microsoft.com/office/drawing/2014/main" val="10000"/>
                  </a:ext>
                </a:extLst>
              </a:tr>
              <a:tr h="567632">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1.1</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.8790</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.8810</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.8830</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extLst>
                  <a:ext uri="{0D108BD9-81ED-4DB2-BD59-A6C34878D82A}">
                    <a16:rowId xmlns:a16="http://schemas.microsoft.com/office/drawing/2014/main" val="10001"/>
                  </a:ext>
                </a:extLst>
              </a:tr>
              <a:tr h="567632">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b="0" i="0" u="none" strike="noStrike" cap="none" normalizeH="0" baseline="0" dirty="0">
                          <a:ln>
                            <a:noFill/>
                          </a:ln>
                          <a:solidFill>
                            <a:schemeClr val="tx1"/>
                          </a:solidFill>
                          <a:effectLst/>
                          <a:latin typeface="Arial"/>
                          <a:ea typeface="ＭＳ Ｐゴシック" charset="0"/>
                          <a:cs typeface="Arial"/>
                        </a:rPr>
                        <a:t>1.2</a:t>
                      </a: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.8980</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b="0" i="0" u="none" strike="noStrike" cap="none" normalizeH="0" baseline="0" dirty="0">
                          <a:ln>
                            <a:noFill/>
                          </a:ln>
                          <a:solidFill>
                            <a:schemeClr val="tx1"/>
                          </a:solidFill>
                          <a:effectLst/>
                          <a:latin typeface="Arial"/>
                          <a:ea typeface="ＭＳ Ｐゴシック" charset="0"/>
                          <a:cs typeface="Arial"/>
                        </a:rPr>
                        <a:t>.8997</a:t>
                      </a: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.8015</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extLst>
                  <a:ext uri="{0D108BD9-81ED-4DB2-BD59-A6C34878D82A}">
                    <a16:rowId xmlns:a16="http://schemas.microsoft.com/office/drawing/2014/main" val="10002"/>
                  </a:ext>
                </a:extLst>
              </a:tr>
              <a:tr h="567632">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b="0" i="0" u="none" strike="noStrike" cap="none" normalizeH="0" baseline="0" dirty="0">
                          <a:ln>
                            <a:noFill/>
                          </a:ln>
                          <a:solidFill>
                            <a:schemeClr val="tx1"/>
                          </a:solidFill>
                          <a:effectLst/>
                          <a:latin typeface="Arial"/>
                          <a:ea typeface="ＭＳ Ｐゴシック" charset="0"/>
                          <a:cs typeface="Arial"/>
                        </a:rPr>
                        <a:t>1.3</a:t>
                      </a: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.8147</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.8162</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2000" u="none" strike="noStrike" cap="none" normalizeH="0" baseline="0" dirty="0">
                          <a:ln>
                            <a:noFill/>
                          </a:ln>
                          <a:effectLst/>
                          <a:latin typeface="Arial"/>
                          <a:cs typeface="Arial"/>
                        </a:rPr>
                        <a:t>.8177</a:t>
                      </a:r>
                      <a:endParaRPr kumimoji="0" lang="en-US" sz="2000" b="0" i="0" u="none" strike="noStrike" cap="none" normalizeH="0" baseline="0" dirty="0">
                        <a:ln>
                          <a:noFill/>
                        </a:ln>
                        <a:solidFill>
                          <a:schemeClr val="tx1"/>
                        </a:solidFill>
                        <a:effectLst/>
                        <a:latin typeface="Arial"/>
                        <a:ea typeface="ＭＳ Ｐゴシック" charset="0"/>
                        <a:cs typeface="Arial"/>
                      </a:endParaRPr>
                    </a:p>
                  </a:txBody>
                  <a:tcPr anchor="ctr" anchorCtr="1" horzOverflow="overflow"/>
                </a:tc>
                <a:extLst>
                  <a:ext uri="{0D108BD9-81ED-4DB2-BD59-A6C34878D82A}">
                    <a16:rowId xmlns:a16="http://schemas.microsoft.com/office/drawing/2014/main" val="10003"/>
                  </a:ext>
                </a:extLst>
              </a:tr>
            </a:tbl>
          </a:graphicData>
        </a:graphic>
      </p:graphicFrame>
      <p:sp>
        <p:nvSpPr>
          <p:cNvPr id="23" name="Rectangle 3"/>
          <p:cNvSpPr txBox="1">
            <a:spLocks noChangeArrowheads="1"/>
          </p:cNvSpPr>
          <p:nvPr/>
        </p:nvSpPr>
        <p:spPr>
          <a:xfrm>
            <a:off x="187321" y="1698083"/>
            <a:ext cx="4752975" cy="135293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lnSpc>
                <a:spcPct val="110000"/>
              </a:lnSpc>
              <a:spcAft>
                <a:spcPts val="0"/>
              </a:spcAft>
              <a:buNone/>
            </a:pPr>
            <a:r>
              <a:rPr lang="en-US" dirty="0">
                <a:latin typeface="Arial" pitchFamily="34" charset="0"/>
                <a:ea typeface="ＭＳ Ｐゴシック" pitchFamily="34" charset="-128"/>
                <a:cs typeface="Arial" pitchFamily="34" charset="0"/>
              </a:rPr>
              <a:t>How high must a student score in order to be in the top 10% of the distribution?</a:t>
            </a:r>
          </a:p>
          <a:p>
            <a:pPr marL="68580" indent="0" fontAlgn="auto">
              <a:lnSpc>
                <a:spcPct val="110000"/>
              </a:lnSpc>
              <a:spcAft>
                <a:spcPts val="0"/>
              </a:spcAft>
              <a:buNone/>
            </a:pPr>
            <a:endParaRPr lang="en-US" dirty="0">
              <a:latin typeface="Arial" pitchFamily="34" charset="0"/>
              <a:ea typeface="ＭＳ Ｐゴシック" pitchFamily="34" charset="-128"/>
              <a:cs typeface="Arial" pitchFamily="34" charset="0"/>
            </a:endParaRPr>
          </a:p>
        </p:txBody>
      </p:sp>
      <p:sp>
        <p:nvSpPr>
          <p:cNvPr id="36869" name="Rectangle 2"/>
          <p:cNvSpPr>
            <a:spLocks noChangeArrowheads="1"/>
          </p:cNvSpPr>
          <p:nvPr/>
        </p:nvSpPr>
        <p:spPr bwMode="auto">
          <a:xfrm>
            <a:off x="322575" y="3112527"/>
            <a:ext cx="3278866"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ct val="50000"/>
              </a:spcBef>
              <a:buClr>
                <a:schemeClr val="accent3"/>
              </a:buClr>
              <a:buSzPct val="95000"/>
              <a:buFont typeface="System Font Regular"/>
              <a:buChar char="●"/>
            </a:pPr>
            <a:r>
              <a:rPr lang="en-US" sz="2000" dirty="0"/>
              <a:t>Look up the closest probability (closest to 0.90) in the table.</a:t>
            </a:r>
          </a:p>
          <a:p>
            <a:pPr marL="342900" indent="-342900">
              <a:spcBef>
                <a:spcPct val="50000"/>
              </a:spcBef>
              <a:buClr>
                <a:schemeClr val="accent3"/>
              </a:buClr>
              <a:buSzPct val="95000"/>
              <a:buFont typeface="System Font Regular"/>
              <a:buChar char="●"/>
            </a:pPr>
            <a:r>
              <a:rPr lang="en-US" sz="2000" dirty="0"/>
              <a:t>Find the corresponding </a:t>
            </a:r>
            <a:r>
              <a:rPr lang="en-US" sz="2000" b="1" dirty="0">
                <a:solidFill>
                  <a:srgbClr val="9E0000"/>
                </a:solidFill>
              </a:rPr>
              <a:t>standardized score</a:t>
            </a:r>
            <a:r>
              <a:rPr lang="en-US" sz="2000" b="1" dirty="0"/>
              <a:t>.</a:t>
            </a:r>
          </a:p>
          <a:p>
            <a:pPr marL="342900" indent="-342900">
              <a:spcBef>
                <a:spcPct val="50000"/>
              </a:spcBef>
              <a:buClr>
                <a:schemeClr val="accent3"/>
              </a:buClr>
              <a:buSzPct val="95000"/>
              <a:buFont typeface="System Font Regular"/>
              <a:buChar char="●"/>
            </a:pPr>
            <a:r>
              <a:rPr lang="en-US" sz="2000" dirty="0"/>
              <a:t>The value you seek is </a:t>
            </a:r>
            <a:r>
              <a:rPr lang="en-US" sz="2000" b="1" i="1" dirty="0"/>
              <a:t>that many standard deviations from the mean</a:t>
            </a:r>
            <a:r>
              <a:rPr lang="en-US" sz="2000" dirty="0"/>
              <a:t>.</a:t>
            </a:r>
          </a:p>
        </p:txBody>
      </p:sp>
      <p:pic>
        <p:nvPicPr>
          <p:cNvPr id="24" name="Picture 23" descr="The animations illustrate how z value is calculated from a table. It shows a normal standard distribution graph with mean equals 504. For calculating z equals 1.28, the table shows the value 0.8997 that coincides with the row value 1.2 and the column value 0.0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0970" y="2662236"/>
            <a:ext cx="1038370" cy="485843"/>
          </a:xfrm>
          <a:prstGeom prst="rect">
            <a:avLst/>
          </a:prstGeom>
        </p:spPr>
      </p:pic>
      <p:pic>
        <p:nvPicPr>
          <p:cNvPr id="2" name="Picture 1" descr="To skip animation steps, move to the next slid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4793" y="2878491"/>
            <a:ext cx="1038370" cy="485843"/>
          </a:xfrm>
          <a:prstGeom prst="rect">
            <a:avLst/>
          </a:prstGeom>
        </p:spPr>
      </p:pic>
      <p:sp>
        <p:nvSpPr>
          <p:cNvPr id="4" name="Donut 3" descr="On the table, the value 0.8997 is highlighted."/>
          <p:cNvSpPr>
            <a:spLocks/>
          </p:cNvSpPr>
          <p:nvPr/>
        </p:nvSpPr>
        <p:spPr bwMode="auto">
          <a:xfrm>
            <a:off x="6388401" y="4715819"/>
            <a:ext cx="1281112" cy="635000"/>
          </a:xfrm>
          <a:custGeom>
            <a:avLst/>
            <a:gdLst>
              <a:gd name="T0" fmla="*/ 0 w 1281112"/>
              <a:gd name="T1" fmla="*/ 317500 h 635000"/>
              <a:gd name="T2" fmla="*/ 640556 w 1281112"/>
              <a:gd name="T3" fmla="*/ 0 h 635000"/>
              <a:gd name="T4" fmla="*/ 1281112 w 1281112"/>
              <a:gd name="T5" fmla="*/ 317500 h 635000"/>
              <a:gd name="T6" fmla="*/ 640556 w 1281112"/>
              <a:gd name="T7" fmla="*/ 635000 h 635000"/>
              <a:gd name="T8" fmla="*/ 0 w 1281112"/>
              <a:gd name="T9" fmla="*/ 317500 h 635000"/>
              <a:gd name="T10" fmla="*/ 158750 w 1281112"/>
              <a:gd name="T11" fmla="*/ 317500 h 635000"/>
              <a:gd name="T12" fmla="*/ 640556 w 1281112"/>
              <a:gd name="T13" fmla="*/ 476250 h 635000"/>
              <a:gd name="T14" fmla="*/ 1122362 w 1281112"/>
              <a:gd name="T15" fmla="*/ 317500 h 635000"/>
              <a:gd name="T16" fmla="*/ 640556 w 1281112"/>
              <a:gd name="T17" fmla="*/ 158750 h 635000"/>
              <a:gd name="T18" fmla="*/ 158750 w 1281112"/>
              <a:gd name="T19" fmla="*/ 317500 h 6350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81112" h="635000">
                <a:moveTo>
                  <a:pt x="0" y="317500"/>
                </a:moveTo>
                <a:cubicBezTo>
                  <a:pt x="0" y="142150"/>
                  <a:pt x="286787" y="0"/>
                  <a:pt x="640556" y="0"/>
                </a:cubicBezTo>
                <a:cubicBezTo>
                  <a:pt x="994325" y="0"/>
                  <a:pt x="1281112" y="142150"/>
                  <a:pt x="1281112" y="317500"/>
                </a:cubicBezTo>
                <a:cubicBezTo>
                  <a:pt x="1281112" y="492850"/>
                  <a:pt x="994325" y="635000"/>
                  <a:pt x="640556" y="635000"/>
                </a:cubicBezTo>
                <a:cubicBezTo>
                  <a:pt x="286787" y="635000"/>
                  <a:pt x="0" y="492850"/>
                  <a:pt x="0" y="317500"/>
                </a:cubicBezTo>
                <a:close/>
                <a:moveTo>
                  <a:pt x="158750" y="317500"/>
                </a:moveTo>
                <a:cubicBezTo>
                  <a:pt x="158750" y="405175"/>
                  <a:pt x="374462" y="476250"/>
                  <a:pt x="640556" y="476250"/>
                </a:cubicBezTo>
                <a:cubicBezTo>
                  <a:pt x="906650" y="476250"/>
                  <a:pt x="1122362" y="405175"/>
                  <a:pt x="1122362" y="317500"/>
                </a:cubicBezTo>
                <a:cubicBezTo>
                  <a:pt x="1122362" y="229825"/>
                  <a:pt x="906650" y="158750"/>
                  <a:pt x="640556" y="158750"/>
                </a:cubicBezTo>
                <a:cubicBezTo>
                  <a:pt x="374462" y="158750"/>
                  <a:pt x="158750" y="229825"/>
                  <a:pt x="158750" y="317500"/>
                </a:cubicBezTo>
                <a:close/>
              </a:path>
            </a:pathLst>
          </a:custGeom>
          <a:solidFill>
            <a:srgbClr val="9E0000"/>
          </a:solidFill>
          <a:ln w="6350" cap="flat" cmpd="sng">
            <a:solidFill>
              <a:schemeClr val="accent1"/>
            </a:solidFill>
            <a:prstDash val="solid"/>
            <a:round/>
            <a:headEnd/>
            <a:tailEnd/>
          </a:ln>
          <a:effectLst>
            <a:outerShdw blurRad="38100" dist="30000" dir="5400000" rotWithShape="0">
              <a:srgbClr val="000000">
                <a:alpha val="45000"/>
              </a:srgbClr>
            </a:outerShdw>
          </a:effectLst>
        </p:spPr>
        <p:txBody>
          <a:bodyPr anchor="ctr"/>
          <a:lstStyle/>
          <a:p>
            <a:endParaRPr lang="en-US"/>
          </a:p>
        </p:txBody>
      </p:sp>
      <mc:AlternateContent xmlns:mc="http://schemas.openxmlformats.org/markup-compatibility/2006" xmlns:a14="http://schemas.microsoft.com/office/drawing/2010/main">
        <mc:Choice Requires="a14">
          <p:sp>
            <p:nvSpPr>
              <p:cNvPr id="6" name="TextBox 5"/>
              <p:cNvSpPr txBox="1">
                <a:spLocks noChangeArrowheads="1"/>
              </p:cNvSpPr>
              <p:nvPr/>
            </p:nvSpPr>
            <p:spPr bwMode="auto">
              <a:xfrm>
                <a:off x="6252376" y="6047256"/>
                <a:ext cx="1600631"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𝑧</m:t>
                      </m:r>
                      <m:r>
                        <a:rPr lang="en-US" sz="2800" b="0" i="1" dirty="0" smtClean="0">
                          <a:latin typeface="Cambria Math" panose="02040503050406030204" pitchFamily="18" charset="0"/>
                        </a:rPr>
                        <m:t>=1.28</m:t>
                      </m:r>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bwMode="auto">
              <a:xfrm>
                <a:off x="6252376" y="6047256"/>
                <a:ext cx="1600631" cy="523220"/>
              </a:xfrm>
              <a:prstGeom prst="rect">
                <a:avLst/>
              </a:prstGeom>
              <a:blipFill rotWithShape="0">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
        <p:nvSpPr>
          <p:cNvPr id="5" name="Left Arrow 4" descr="An arrow points left from the value to the row heading, 1.2."/>
          <p:cNvSpPr/>
          <p:nvPr/>
        </p:nvSpPr>
        <p:spPr>
          <a:xfrm>
            <a:off x="4743976" y="4799381"/>
            <a:ext cx="1584000" cy="468000"/>
          </a:xfrm>
          <a:prstGeom prst="leftArrow">
            <a:avLst/>
          </a:prstGeom>
          <a:solidFill>
            <a:srgbClr val="424E1A"/>
          </a:solidFill>
          <a:ln>
            <a:solidFill>
              <a:srgbClr val="054333"/>
            </a:solidFill>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a:p>
        </p:txBody>
      </p:sp>
      <p:sp>
        <p:nvSpPr>
          <p:cNvPr id="17" name="Left Arrow 16" descr="An arrow points up from the value to the column heading, 0.08."/>
          <p:cNvSpPr/>
          <p:nvPr/>
        </p:nvSpPr>
        <p:spPr>
          <a:xfrm rot="5400000">
            <a:off x="6740895" y="4122852"/>
            <a:ext cx="576000" cy="468000"/>
          </a:xfrm>
          <a:prstGeom prst="leftArrow">
            <a:avLst/>
          </a:prstGeom>
          <a:solidFill>
            <a:srgbClr val="054333"/>
          </a:solidFill>
          <a:ln>
            <a:solidFill>
              <a:srgbClr val="424E1A"/>
            </a:solidFill>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a:p>
        </p:txBody>
      </p:sp>
      <p:pic>
        <p:nvPicPr>
          <p:cNvPr id="25" name="Picture 24" descr="The curve has a mean of x = 531 or z = 0. Value z = 1.28 is marked to the right of the mean. The corresponding x value is marked as equal to a question mark. The area under the curve to the left of z = 1.28 equals 0.90. The area to the right of 1.28 equals 0.10.">
            <a:extLst>
              <a:ext uri="{FF2B5EF4-FFF2-40B4-BE49-F238E27FC236}">
                <a16:creationId xmlns:a16="http://schemas.microsoft.com/office/drawing/2014/main" id="{775678A7-965C-4147-807B-85FDDD55B1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9326" y="803565"/>
            <a:ext cx="4015519" cy="2669806"/>
          </a:xfrm>
          <a:prstGeom prst="rect">
            <a:avLst/>
          </a:prstGeom>
        </p:spPr>
      </p:pic>
      <p:sp>
        <p:nvSpPr>
          <p:cNvPr id="18" name="Title 2">
            <a:extLst>
              <a:ext uri="{FF2B5EF4-FFF2-40B4-BE49-F238E27FC236}">
                <a16:creationId xmlns:a16="http://schemas.microsoft.com/office/drawing/2014/main" id="{43B65873-D549-4C41-BDEB-D8111DAB1D38}"/>
              </a:ext>
            </a:extLst>
          </p:cNvPr>
          <p:cNvSpPr txBox="1">
            <a:spLocks/>
          </p:cNvSpPr>
          <p:nvPr/>
        </p:nvSpPr>
        <p:spPr>
          <a:xfrm>
            <a:off x="381000" y="536072"/>
            <a:ext cx="8229600" cy="1073018"/>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fontAlgn="auto">
              <a:spcAft>
                <a:spcPts val="0"/>
              </a:spcAft>
            </a:pPr>
            <a:r>
              <a:rPr lang="en-US" sz="3400" dirty="0">
                <a:latin typeface="Gill Sans" charset="0"/>
              </a:rPr>
              <a:t>Finding a Value Given a Proportion </a:t>
            </a:r>
            <a:br>
              <a:rPr lang="en-US" sz="3400" dirty="0">
                <a:latin typeface="Gill Sans" charset="0"/>
              </a:rPr>
            </a:br>
            <a:r>
              <a:rPr lang="en-US" sz="3400" dirty="0">
                <a:latin typeface="Gill Sans" charset="0"/>
              </a:rPr>
              <a:t>Example 3.9</a:t>
            </a:r>
            <a:endParaRPr lang="en-US" sz="3400" dirty="0"/>
          </a:p>
        </p:txBody>
      </p:sp>
    </p:spTree>
    <p:extLst>
      <p:ext uri="{BB962C8B-B14F-4D97-AF65-F5344CB8AC3E}">
        <p14:creationId xmlns:p14="http://schemas.microsoft.com/office/powerpoint/2010/main" val="1652505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Rectangle 3"/>
              <p:cNvSpPr txBox="1">
                <a:spLocks noChangeArrowheads="1"/>
              </p:cNvSpPr>
              <p:nvPr/>
            </p:nvSpPr>
            <p:spPr>
              <a:xfrm>
                <a:off x="320815" y="1639464"/>
                <a:ext cx="4529870" cy="1629019"/>
              </a:xfrm>
              <a:prstGeom prst="rect">
                <a:avLst/>
              </a:prstGeom>
            </p:spPr>
            <p:txBody>
              <a:bodyPr vert="horz" lIns="91440" tIns="45720" rIns="91440" bIns="45720" rtlCol="0">
                <a:normAutofit lnSpcReduction="1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lnSpc>
                    <a:spcPct val="110000"/>
                  </a:lnSpc>
                  <a:spcAft>
                    <a:spcPts val="0"/>
                  </a:spcAft>
                  <a:buNone/>
                </a:pPr>
                <a:r>
                  <a:rPr lang="en-US" dirty="0">
                    <a:latin typeface="Arial" pitchFamily="34" charset="0"/>
                    <a:ea typeface="ＭＳ Ｐゴシック" pitchFamily="34" charset="-128"/>
                    <a:cs typeface="Arial" pitchFamily="34" charset="0"/>
                  </a:rPr>
                  <a:t>How high must a student score in order to be in the top 10% of the distribution?</a:t>
                </a:r>
              </a:p>
              <a:p>
                <a:pPr marL="68580" indent="0" fontAlgn="auto">
                  <a:lnSpc>
                    <a:spcPct val="110000"/>
                  </a:lnSpc>
                  <a:spcAft>
                    <a:spcPts val="0"/>
                  </a:spcAft>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ＭＳ Ｐゴシック" pitchFamily="34" charset="-128"/>
                          <a:cs typeface="Arial" pitchFamily="34" charset="0"/>
                        </a:rPr>
                        <m:t>𝑧</m:t>
                      </m:r>
                      <m:r>
                        <a:rPr lang="en-US" b="0" i="1" smtClean="0">
                          <a:solidFill>
                            <a:schemeClr val="tx1"/>
                          </a:solidFill>
                          <a:latin typeface="Cambria Math" panose="02040503050406030204" pitchFamily="18" charset="0"/>
                          <a:ea typeface="ＭＳ Ｐゴシック" pitchFamily="34" charset="-128"/>
                          <a:cs typeface="Arial" pitchFamily="34" charset="0"/>
                        </a:rPr>
                        <m:t>=1.28</m:t>
                      </m:r>
                    </m:oMath>
                  </m:oMathPara>
                </a14:m>
                <a:endParaRPr lang="en-US" dirty="0">
                  <a:solidFill>
                    <a:schemeClr val="tx1"/>
                  </a:solidFill>
                  <a:latin typeface="Arial" pitchFamily="34" charset="0"/>
                  <a:ea typeface="ＭＳ Ｐゴシック" pitchFamily="34" charset="-128"/>
                  <a:cs typeface="Arial" pitchFamily="34" charset="0"/>
                </a:endParaRPr>
              </a:p>
              <a:p>
                <a:pPr marL="68580" indent="0" fontAlgn="auto">
                  <a:lnSpc>
                    <a:spcPct val="110000"/>
                  </a:lnSpc>
                  <a:spcAft>
                    <a:spcPts val="0"/>
                  </a:spcAft>
                  <a:buNone/>
                </a:pPr>
                <a:endParaRPr lang="en-US" dirty="0">
                  <a:latin typeface="Arial" pitchFamily="34" charset="0"/>
                  <a:ea typeface="ＭＳ Ｐゴシック" pitchFamily="34" charset="-128"/>
                  <a:cs typeface="Arial" pitchFamily="34" charset="0"/>
                </a:endParaRPr>
              </a:p>
            </p:txBody>
          </p:sp>
        </mc:Choice>
        <mc:Fallback xmlns="">
          <p:sp>
            <p:nvSpPr>
              <p:cNvPr id="20" name="Rectangle 3"/>
              <p:cNvSpPr txBox="1">
                <a:spLocks noRot="1" noChangeAspect="1" noMove="1" noResize="1" noEditPoints="1" noAdjustHandles="1" noChangeArrowheads="1" noChangeShapeType="1" noTextEdit="1"/>
              </p:cNvSpPr>
              <p:nvPr/>
            </p:nvSpPr>
            <p:spPr>
              <a:xfrm>
                <a:off x="320815" y="1639464"/>
                <a:ext cx="4529870" cy="1629019"/>
              </a:xfrm>
              <a:prstGeom prst="rect">
                <a:avLst/>
              </a:prstGeom>
              <a:blipFill>
                <a:blip r:embed="rId3"/>
                <a:stretch>
                  <a:fillRect l="-559" t="-3101" r="-1676"/>
                </a:stretch>
              </a:blipFill>
            </p:spPr>
            <p:txBody>
              <a:bodyPr/>
              <a:lstStyle/>
              <a:p>
                <a:r>
                  <a:rPr lang="en-US">
                    <a:noFill/>
                  </a:rPr>
                  <a:t> </a:t>
                </a:r>
              </a:p>
            </p:txBody>
          </p:sp>
        </mc:Fallback>
      </mc:AlternateContent>
      <p:sp>
        <p:nvSpPr>
          <p:cNvPr id="38917" name="Rectangle 2"/>
          <p:cNvSpPr>
            <a:spLocks noChangeArrowheads="1"/>
          </p:cNvSpPr>
          <p:nvPr/>
        </p:nvSpPr>
        <p:spPr bwMode="auto">
          <a:xfrm>
            <a:off x="420688" y="3332174"/>
            <a:ext cx="8499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000" dirty="0"/>
              <a:t>We need to </a:t>
            </a:r>
            <a:r>
              <a:rPr lang="en-US" altLang="en-US" sz="2000" dirty="0"/>
              <a:t>“</a:t>
            </a:r>
            <a:r>
              <a:rPr lang="en-US" altLang="ja-JP" sz="2000" dirty="0"/>
              <a:t>unstandardize</a:t>
            </a:r>
            <a:r>
              <a:rPr lang="en-US" altLang="en-US" sz="2000" dirty="0"/>
              <a:t>”</a:t>
            </a:r>
            <a:r>
              <a:rPr lang="en-US" altLang="ja-JP" sz="2000" dirty="0"/>
              <a:t> the </a:t>
            </a:r>
            <a:r>
              <a:rPr lang="en-US" altLang="ja-JP" sz="2000" i="1" dirty="0"/>
              <a:t>z</a:t>
            </a:r>
            <a:r>
              <a:rPr lang="en-US" altLang="ja-JP" sz="2000" dirty="0"/>
              <a:t>-score to find the observed value (</a:t>
            </a:r>
            <a:r>
              <a:rPr lang="en-US" altLang="ja-JP" sz="2000" i="1" dirty="0"/>
              <a:t>x</a:t>
            </a:r>
            <a:r>
              <a:rPr lang="en-US" altLang="ja-JP" sz="2000" dirty="0"/>
              <a:t>):</a:t>
            </a:r>
            <a:endParaRPr lang="en-US" sz="2000" dirty="0"/>
          </a:p>
        </p:txBody>
      </p:sp>
      <mc:AlternateContent xmlns:mc="http://schemas.openxmlformats.org/markup-compatibility/2006" xmlns:a14="http://schemas.microsoft.com/office/drawing/2010/main">
        <mc:Choice Requires="a14">
          <p:sp>
            <p:nvSpPr>
              <p:cNvPr id="2" name="Rectangle 1"/>
              <p:cNvSpPr/>
              <p:nvPr/>
            </p:nvSpPr>
            <p:spPr>
              <a:xfrm>
                <a:off x="1539699" y="3732801"/>
                <a:ext cx="1912127" cy="8302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i="1">
                          <a:solidFill>
                            <a:srgbClr val="000000"/>
                          </a:solidFill>
                          <a:latin typeface="Cambria Math" panose="02040503050406030204" pitchFamily="18" charset="0"/>
                        </a:rPr>
                        <m:t>𝑧</m:t>
                      </m:r>
                      <m:r>
                        <a:rPr lang="en-IN" sz="2800" i="1">
                          <a:solidFill>
                            <a:srgbClr val="000000"/>
                          </a:solidFill>
                          <a:latin typeface="Cambria Math" panose="02040503050406030204" pitchFamily="18" charset="0"/>
                        </a:rPr>
                        <m:t>= </m:t>
                      </m:r>
                      <m:f>
                        <m:fPr>
                          <m:ctrlPr>
                            <a:rPr lang="en-IN" sz="2800" i="1">
                              <a:solidFill>
                                <a:srgbClr val="000000"/>
                              </a:solidFill>
                              <a:latin typeface="Cambria Math" panose="02040503050406030204" pitchFamily="18" charset="0"/>
                            </a:rPr>
                          </m:ctrlPr>
                        </m:fPr>
                        <m:num>
                          <m:r>
                            <a:rPr lang="en-IN" sz="2800" i="1">
                              <a:solidFill>
                                <a:srgbClr val="000000"/>
                              </a:solidFill>
                              <a:latin typeface="Cambria Math" panose="02040503050406030204" pitchFamily="18" charset="0"/>
                            </a:rPr>
                            <m:t>𝑥</m:t>
                          </m:r>
                          <m:r>
                            <a:rPr lang="en-IN" sz="2800" i="1">
                              <a:solidFill>
                                <a:srgbClr val="000000"/>
                              </a:solidFill>
                              <a:latin typeface="Cambria Math" panose="02040503050406030204" pitchFamily="18" charset="0"/>
                            </a:rPr>
                            <m:t> −µ</m:t>
                          </m:r>
                        </m:num>
                        <m:den>
                          <m:r>
                            <a:rPr lang="en-IN" sz="2800" i="1">
                              <a:solidFill>
                                <a:srgbClr val="000000"/>
                              </a:solidFill>
                              <a:latin typeface="Cambria Math" panose="02040503050406030204" pitchFamily="18" charset="0"/>
                              <a:ea typeface="Cambria Math" panose="02040503050406030204" pitchFamily="18" charset="0"/>
                            </a:rPr>
                            <m:t>𝜎</m:t>
                          </m:r>
                        </m:den>
                      </m:f>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1539699" y="3732801"/>
                <a:ext cx="1912127" cy="830292"/>
              </a:xfrm>
              <a:prstGeom prst="rect">
                <a:avLst/>
              </a:prstGeom>
              <a:blipFill rotWithShape="0">
                <a:blip r:embed="rId7"/>
                <a:stretch>
                  <a:fillRect/>
                </a:stretch>
              </a:blipFill>
            </p:spPr>
            <p:txBody>
              <a:bodyPr/>
              <a:lstStyle/>
              <a:p>
                <a:r>
                  <a:rPr lang="en-IN">
                    <a:noFill/>
                  </a:rPr>
                  <a:t> </a:t>
                </a:r>
              </a:p>
            </p:txBody>
          </p:sp>
        </mc:Fallback>
      </mc:AlternateContent>
      <p:sp>
        <p:nvSpPr>
          <p:cNvPr id="21" name="AutoShape 11" descr="An arrow points right to the following equation."/>
          <p:cNvSpPr>
            <a:spLocks noChangeArrowheads="1"/>
          </p:cNvSpPr>
          <p:nvPr/>
        </p:nvSpPr>
        <p:spPr bwMode="auto">
          <a:xfrm>
            <a:off x="3680131" y="4025756"/>
            <a:ext cx="976693" cy="315922"/>
          </a:xfrm>
          <a:prstGeom prst="rightArrow">
            <a:avLst>
              <a:gd name="adj1" fmla="val 50000"/>
              <a:gd name="adj2" fmla="val 75003"/>
            </a:avLst>
          </a:prstGeom>
          <a:solidFill>
            <a:schemeClr val="bg2"/>
          </a:solidFill>
          <a:ln w="25400">
            <a:solidFill>
              <a:schemeClr val="tx1"/>
            </a:solidFill>
            <a:miter lim="800000"/>
            <a:headEnd/>
            <a:tailEnd/>
          </a:ln>
          <a:effectLst/>
        </p:spPr>
        <p:txBody>
          <a:bodyPr wrap="none" anchor="ctr"/>
          <a:lstStyle/>
          <a:p>
            <a:pPr>
              <a:defRPr/>
            </a:pPr>
            <a:endParaRPr lang="en-US">
              <a:latin typeface="Arial" charset="0"/>
              <a:ea typeface="ＭＳ Ｐゴシック" charset="0"/>
              <a:cs typeface="ＭＳ Ｐゴシック" charset="0"/>
            </a:endParaRPr>
          </a:p>
        </p:txBody>
      </p:sp>
      <mc:AlternateContent xmlns:mc="http://schemas.openxmlformats.org/markup-compatibility/2006" xmlns:a14="http://schemas.microsoft.com/office/drawing/2010/main">
        <mc:Choice Requires="a14">
          <p:sp>
            <p:nvSpPr>
              <p:cNvPr id="4" name="Rectangle 3"/>
              <p:cNvSpPr/>
              <p:nvPr/>
            </p:nvSpPr>
            <p:spPr>
              <a:xfrm>
                <a:off x="4914055" y="3886337"/>
                <a:ext cx="197887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dirty="0" smtClean="0">
                          <a:solidFill>
                            <a:srgbClr val="000000"/>
                          </a:solidFill>
                          <a:latin typeface="Cambria Math" panose="02040503050406030204" pitchFamily="18" charset="0"/>
                          <a:ea typeface="Cambria Math" panose="02040503050406030204" pitchFamily="18" charset="0"/>
                        </a:rPr>
                        <m:t>𝑥</m:t>
                      </m:r>
                      <m:r>
                        <a:rPr lang="en-US" sz="2800" b="0" i="1" dirty="0" smtClean="0">
                          <a:solidFill>
                            <a:srgbClr val="000000"/>
                          </a:solidFill>
                          <a:latin typeface="Cambria Math" panose="02040503050406030204" pitchFamily="18" charset="0"/>
                          <a:ea typeface="Cambria Math" panose="02040503050406030204" pitchFamily="18" charset="0"/>
                        </a:rPr>
                        <m:t>=</m:t>
                      </m:r>
                      <m:r>
                        <a:rPr lang="en-US" sz="2800" i="1" dirty="0" smtClean="0">
                          <a:solidFill>
                            <a:srgbClr val="000000"/>
                          </a:solidFill>
                          <a:latin typeface="Cambria Math" panose="02040503050406030204" pitchFamily="18" charset="0"/>
                          <a:ea typeface="Cambria Math" panose="02040503050406030204" pitchFamily="18" charset="0"/>
                        </a:rPr>
                        <m:t>𝜇</m:t>
                      </m:r>
                      <m:r>
                        <a:rPr lang="en-US" sz="2800" b="0" i="1" dirty="0" smtClean="0">
                          <a:solidFill>
                            <a:srgbClr val="000000"/>
                          </a:solidFill>
                          <a:latin typeface="Cambria Math" panose="02040503050406030204" pitchFamily="18" charset="0"/>
                          <a:ea typeface="Cambria Math" panose="02040503050406030204" pitchFamily="18" charset="0"/>
                        </a:rPr>
                        <m:t>+</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ea typeface="Cambria Math" panose="02040503050406030204" pitchFamily="18" charset="0"/>
                        </a:rPr>
                        <m:t>𝜎</m:t>
                      </m:r>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4914055" y="3886337"/>
                <a:ext cx="1978875" cy="52322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995952" y="4563778"/>
                <a:ext cx="5432425" cy="124995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lvl="2">
                  <a:buFont typeface="Monotype Sorts" charset="2"/>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2600" i="1" smtClean="0">
                              <a:latin typeface="Cambria Math" panose="02040503050406030204" pitchFamily="18" charset="0"/>
                            </a:rPr>
                          </m:ctrlPr>
                        </m:mPr>
                        <m:mr>
                          <m:e>
                            <m:r>
                              <m:rPr>
                                <m:brk m:alnAt="7"/>
                              </m:rPr>
                              <a:rPr lang="en-US" sz="2600" b="0" i="1" smtClean="0">
                                <a:latin typeface="Cambria Math" panose="02040503050406030204" pitchFamily="18" charset="0"/>
                              </a:rPr>
                              <m:t>𝑥</m:t>
                            </m:r>
                          </m:e>
                          <m:e>
                            <m:r>
                              <a:rPr lang="en-US" sz="2600" b="0" i="1" smtClean="0">
                                <a:latin typeface="Cambria Math" panose="02040503050406030204" pitchFamily="18" charset="0"/>
                              </a:rPr>
                              <m:t>=</m:t>
                            </m:r>
                          </m:e>
                          <m:e>
                            <m:r>
                              <a:rPr lang="en-US" sz="2600" b="0" i="1" dirty="0" smtClean="0">
                                <a:latin typeface="Cambria Math" panose="02040503050406030204" pitchFamily="18" charset="0"/>
                              </a:rPr>
                              <m:t>531+</m:t>
                            </m:r>
                            <m:r>
                              <a:rPr lang="en-US" sz="2600" b="0" i="1" dirty="0" smtClean="0">
                                <a:latin typeface="Cambria Math" panose="02040503050406030204" pitchFamily="18" charset="0"/>
                              </a:rPr>
                              <m:t>𝑧</m:t>
                            </m:r>
                            <m:r>
                              <a:rPr lang="en-US" sz="2600" b="0" i="1" dirty="0" smtClean="0">
                                <a:latin typeface="Cambria Math" panose="02040503050406030204" pitchFamily="18" charset="0"/>
                                <a:ea typeface="Cambria Math" panose="02040503050406030204" pitchFamily="18" charset="0"/>
                              </a:rPr>
                              <m:t>∙104</m:t>
                            </m:r>
                          </m:e>
                        </m:mr>
                        <m:mr>
                          <m:e/>
                          <m:e>
                            <m:r>
                              <a:rPr lang="en-US" sz="2600" b="0" i="1" smtClean="0">
                                <a:latin typeface="Cambria Math" panose="02040503050406030204" pitchFamily="18" charset="0"/>
                              </a:rPr>
                              <m:t>=</m:t>
                            </m:r>
                          </m:e>
                          <m:e>
                            <m:r>
                              <a:rPr lang="en-US" sz="2600" b="0" i="1" smtClean="0">
                                <a:latin typeface="Cambria Math" panose="02040503050406030204" pitchFamily="18" charset="0"/>
                              </a:rPr>
                              <m:t>531+</m:t>
                            </m:r>
                            <m:d>
                              <m:dPr>
                                <m:begChr m:val="["/>
                                <m:endChr m:val="]"/>
                                <m:ctrlPr>
                                  <a:rPr lang="en-US" sz="2600" b="0" i="1" smtClean="0">
                                    <a:latin typeface="Cambria Math" panose="02040503050406030204" pitchFamily="18" charset="0"/>
                                  </a:rPr>
                                </m:ctrlPr>
                              </m:dPr>
                              <m:e>
                                <m:d>
                                  <m:dPr>
                                    <m:ctrlPr>
                                      <a:rPr lang="en-US" sz="2600" b="0" i="1" smtClean="0">
                                        <a:latin typeface="Cambria Math" panose="02040503050406030204" pitchFamily="18" charset="0"/>
                                      </a:rPr>
                                    </m:ctrlPr>
                                  </m:dPr>
                                  <m:e>
                                    <m:r>
                                      <a:rPr lang="en-US" sz="2600" b="0" i="1" smtClean="0">
                                        <a:latin typeface="Cambria Math" panose="02040503050406030204" pitchFamily="18" charset="0"/>
                                      </a:rPr>
                                      <m:t>1.28</m:t>
                                    </m:r>
                                  </m:e>
                                </m:d>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rPr>
                                  <m:t>104</m:t>
                                </m:r>
                              </m:e>
                            </m:d>
                          </m:e>
                        </m:mr>
                        <m:mr>
                          <m:e/>
                          <m:e>
                            <m:r>
                              <a:rPr lang="en-US" sz="2600" b="0" i="1" smtClean="0">
                                <a:latin typeface="Cambria Math" panose="02040503050406030204" pitchFamily="18" charset="0"/>
                              </a:rPr>
                              <m:t>=</m:t>
                            </m:r>
                          </m:e>
                          <m:e>
                            <m:r>
                              <a:rPr lang="en-US" sz="2600" b="0" i="1" smtClean="0">
                                <a:latin typeface="Cambria Math" panose="02040503050406030204" pitchFamily="18" charset="0"/>
                              </a:rPr>
                              <m:t>531+</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133.12</m:t>
                                </m:r>
                              </m:e>
                            </m:d>
                            <m:r>
                              <a:rPr lang="en-US" sz="2600" b="0" i="1" smtClean="0">
                                <a:latin typeface="Cambria Math" panose="02040503050406030204" pitchFamily="18" charset="0"/>
                              </a:rPr>
                              <m:t>=</m:t>
                            </m:r>
                            <m:r>
                              <a:rPr lang="en-US" sz="2600" b="0" i="1" smtClean="0">
                                <a:solidFill>
                                  <a:srgbClr val="083F82"/>
                                </a:solidFill>
                                <a:latin typeface="Cambria Math" panose="02040503050406030204" pitchFamily="18" charset="0"/>
                              </a:rPr>
                              <m:t>664.12</m:t>
                            </m:r>
                          </m:e>
                        </m:mr>
                      </m:m>
                    </m:oMath>
                  </m:oMathPara>
                </a14:m>
                <a:endParaRPr lang="en-US" b="1" dirty="0">
                  <a:solidFill>
                    <a:schemeClr val="tx2"/>
                  </a:solidFill>
                </a:endParaRPr>
              </a:p>
            </p:txBody>
          </p:sp>
        </mc:Choice>
        <mc:Fallback xmlns="">
          <p:sp>
            <p:nvSpPr>
              <p:cNvPr id="8" name="Rectangle 7"/>
              <p:cNvSpPr>
                <a:spLocks noRot="1" noChangeAspect="1" noMove="1" noResize="1" noEditPoints="1" noAdjustHandles="1" noChangeArrowheads="1" noChangeShapeType="1" noTextEdit="1"/>
              </p:cNvSpPr>
              <p:nvPr/>
            </p:nvSpPr>
            <p:spPr bwMode="auto">
              <a:xfrm>
                <a:off x="995952" y="4563778"/>
                <a:ext cx="5432425" cy="1249958"/>
              </a:xfrm>
              <a:prstGeom prst="rect">
                <a:avLst/>
              </a:prstGeom>
              <a:blipFill>
                <a:blip r:embed="rId9"/>
                <a:stretch>
                  <a:fillRect r="-932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8" name="TextBox 17"/>
          <p:cNvSpPr txBox="1">
            <a:spLocks noChangeArrowheads="1"/>
          </p:cNvSpPr>
          <p:nvPr/>
        </p:nvSpPr>
        <p:spPr bwMode="auto">
          <a:xfrm>
            <a:off x="441854" y="5975363"/>
            <a:ext cx="8601075"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000" dirty="0"/>
              <a:t>A student would have to score at least 664.12 to be in the top 10% of the distribution of SAT reading scores for this particular year.</a:t>
            </a:r>
          </a:p>
          <a:p>
            <a:pPr eaLnBrk="1" hangingPunct="1"/>
            <a:endParaRPr lang="en-US" sz="1800" dirty="0"/>
          </a:p>
        </p:txBody>
      </p:sp>
      <p:sp>
        <p:nvSpPr>
          <p:cNvPr id="13" name="Title 2">
            <a:extLst>
              <a:ext uri="{FF2B5EF4-FFF2-40B4-BE49-F238E27FC236}">
                <a16:creationId xmlns:a16="http://schemas.microsoft.com/office/drawing/2014/main" id="{767D81E8-6FC5-A54B-BC13-E4536E25F714}"/>
              </a:ext>
            </a:extLst>
          </p:cNvPr>
          <p:cNvSpPr txBox="1">
            <a:spLocks noGrp="1"/>
          </p:cNvSpPr>
          <p:nvPr>
            <p:ph type="title"/>
          </p:nvPr>
        </p:nvSpPr>
        <p:spPr>
          <a:xfrm>
            <a:off x="320815" y="415651"/>
            <a:ext cx="8229600" cy="114300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fontAlgn="auto">
              <a:spcAft>
                <a:spcPts val="0"/>
              </a:spcAft>
            </a:pPr>
            <a:r>
              <a:rPr lang="en-US" sz="3400" dirty="0">
                <a:latin typeface="Gill Sans" charset="0"/>
              </a:rPr>
              <a:t>Finding a Value Given a Proportion </a:t>
            </a:r>
            <a:br>
              <a:rPr lang="en-US" sz="3400" dirty="0">
                <a:latin typeface="Gill Sans" charset="0"/>
              </a:rPr>
            </a:br>
            <a:r>
              <a:rPr lang="en-US" sz="3400" dirty="0">
                <a:latin typeface="Gill Sans" charset="0"/>
              </a:rPr>
              <a:t>Example 3.9</a:t>
            </a:r>
            <a:endParaRPr lang="en-US" sz="3400" dirty="0"/>
          </a:p>
        </p:txBody>
      </p:sp>
      <p:sp>
        <p:nvSpPr>
          <p:cNvPr id="7" name="TextBox 6">
            <a:extLst>
              <a:ext uri="{FF2B5EF4-FFF2-40B4-BE49-F238E27FC236}">
                <a16:creationId xmlns:a16="http://schemas.microsoft.com/office/drawing/2014/main" id="{7A3F3CE1-C128-3F4E-9F93-7FC759A9A9ED}"/>
              </a:ext>
            </a:extLst>
          </p:cNvPr>
          <p:cNvSpPr txBox="1"/>
          <p:nvPr/>
        </p:nvSpPr>
        <p:spPr>
          <a:xfrm>
            <a:off x="1995058" y="4972730"/>
            <a:ext cx="457197" cy="352642"/>
          </a:xfrm>
          <a:prstGeom prst="rect">
            <a:avLst/>
          </a:prstGeom>
          <a:solidFill>
            <a:schemeClr val="bg1"/>
          </a:solidFill>
        </p:spPr>
        <p:txBody>
          <a:bodyPr wrap="none" rtlCol="0">
            <a:noAutofit/>
          </a:bodyPr>
          <a:lstStyle/>
          <a:p>
            <a:pPr fontAlgn="auto">
              <a:spcAft>
                <a:spcPts val="0"/>
              </a:spcAft>
            </a:pPr>
            <a:r>
              <a:rPr lang="en-US" sz="2200" i="1" dirty="0">
                <a:solidFill>
                  <a:srgbClr val="000000"/>
                </a:solidFill>
                <a:latin typeface="Times New Roman" panose="02020603050405020304" pitchFamily="18" charset="0"/>
                <a:cs typeface="Times New Roman" panose="02020603050405020304" pitchFamily="18" charset="0"/>
              </a:rPr>
              <a:t>x</a:t>
            </a:r>
          </a:p>
        </p:txBody>
      </p:sp>
      <p:sp>
        <p:nvSpPr>
          <p:cNvPr id="16" name="TextBox 15">
            <a:extLst>
              <a:ext uri="{FF2B5EF4-FFF2-40B4-BE49-F238E27FC236}">
                <a16:creationId xmlns:a16="http://schemas.microsoft.com/office/drawing/2014/main" id="{66C2D43F-C772-4743-821F-45B51B925360}"/>
              </a:ext>
            </a:extLst>
          </p:cNvPr>
          <p:cNvSpPr txBox="1"/>
          <p:nvPr/>
        </p:nvSpPr>
        <p:spPr>
          <a:xfrm>
            <a:off x="1997002" y="5356961"/>
            <a:ext cx="457197" cy="352642"/>
          </a:xfrm>
          <a:prstGeom prst="rect">
            <a:avLst/>
          </a:prstGeom>
          <a:solidFill>
            <a:schemeClr val="bg1"/>
          </a:solidFill>
        </p:spPr>
        <p:txBody>
          <a:bodyPr wrap="none" rtlCol="0">
            <a:noAutofit/>
          </a:bodyPr>
          <a:lstStyle/>
          <a:p>
            <a:pPr fontAlgn="auto">
              <a:spcAft>
                <a:spcPts val="0"/>
              </a:spcAft>
            </a:pPr>
            <a:r>
              <a:rPr lang="en-US" sz="2200" i="1" dirty="0">
                <a:solidFill>
                  <a:srgbClr val="000000"/>
                </a:solidFill>
                <a:latin typeface="Times New Roman" panose="02020603050405020304" pitchFamily="18" charset="0"/>
                <a:cs typeface="Times New Roman" panose="02020603050405020304" pitchFamily="18" charset="0"/>
              </a:rPr>
              <a:t>x</a:t>
            </a:r>
          </a:p>
        </p:txBody>
      </p:sp>
    </p:spTree>
    <p:extLst>
      <p:ext uri="{BB962C8B-B14F-4D97-AF65-F5344CB8AC3E}">
        <p14:creationId xmlns:p14="http://schemas.microsoft.com/office/powerpoint/2010/main" val="3458845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a:xfrm>
            <a:off x="685800" y="602375"/>
            <a:ext cx="7772400" cy="914400"/>
          </a:xfrm>
        </p:spPr>
        <p:txBody>
          <a:bodyPr/>
          <a:lstStyle/>
          <a:p>
            <a:pPr eaLnBrk="1" hangingPunct="1"/>
            <a:r>
              <a:rPr lang="en-US" dirty="0">
                <a:latin typeface="Gill Sans" charset="0"/>
                <a:ea typeface="ＭＳ Ｐゴシック" pitchFamily="34" charset="-128"/>
              </a:rPr>
              <a:t>In Chapter 4, we cover …</a:t>
            </a:r>
          </a:p>
        </p:txBody>
      </p:sp>
      <p:sp>
        <p:nvSpPr>
          <p:cNvPr id="12292" name="Rectangle 3"/>
          <p:cNvSpPr>
            <a:spLocks noGrp="1" noChangeArrowheads="1"/>
          </p:cNvSpPr>
          <p:nvPr>
            <p:ph idx="1"/>
          </p:nvPr>
        </p:nvSpPr>
        <p:spPr>
          <a:xfrm>
            <a:off x="609600" y="1803400"/>
            <a:ext cx="8302625" cy="4833938"/>
          </a:xfrm>
        </p:spPr>
        <p:txBody>
          <a:bodyPr/>
          <a:lstStyle/>
          <a:p>
            <a:pPr eaLnBrk="1" hangingPunct="1">
              <a:spcAft>
                <a:spcPts val="1200"/>
              </a:spcAft>
            </a:pPr>
            <a:r>
              <a:rPr lang="en-US" sz="3000" dirty="0">
                <a:latin typeface="Arial" pitchFamily="34" charset="0"/>
                <a:ea typeface="ＭＳ Ｐゴシック" pitchFamily="34" charset="-128"/>
                <a:cs typeface="Arial" pitchFamily="34" charset="0"/>
              </a:rPr>
              <a:t>Explanatory and response variables</a:t>
            </a:r>
          </a:p>
          <a:p>
            <a:pPr eaLnBrk="1" hangingPunct="1">
              <a:spcAft>
                <a:spcPts val="1200"/>
              </a:spcAft>
            </a:pPr>
            <a:r>
              <a:rPr lang="en-US" sz="3000" dirty="0">
                <a:latin typeface="Arial" pitchFamily="34" charset="0"/>
                <a:ea typeface="ＭＳ Ｐゴシック" pitchFamily="34" charset="-128"/>
                <a:cs typeface="Arial" pitchFamily="34" charset="0"/>
              </a:rPr>
              <a:t>Displaying relationships: Scatterplots</a:t>
            </a:r>
          </a:p>
          <a:p>
            <a:pPr eaLnBrk="1" hangingPunct="1">
              <a:spcAft>
                <a:spcPts val="1200"/>
              </a:spcAft>
            </a:pPr>
            <a:r>
              <a:rPr lang="en-US" sz="3000" dirty="0">
                <a:latin typeface="Arial" pitchFamily="34" charset="0"/>
                <a:ea typeface="ＭＳ Ｐゴシック" pitchFamily="34" charset="-128"/>
                <a:cs typeface="Arial" pitchFamily="34" charset="0"/>
              </a:rPr>
              <a:t>Interpreting scatterplots</a:t>
            </a:r>
          </a:p>
          <a:p>
            <a:pPr eaLnBrk="1" hangingPunct="1">
              <a:spcAft>
                <a:spcPts val="1200"/>
              </a:spcAft>
            </a:pPr>
            <a:r>
              <a:rPr lang="en-US" sz="3000" dirty="0">
                <a:latin typeface="Arial" pitchFamily="34" charset="0"/>
                <a:ea typeface="ＭＳ Ｐゴシック" pitchFamily="34" charset="-128"/>
                <a:cs typeface="Arial" pitchFamily="34" charset="0"/>
              </a:rPr>
              <a:t>Adding categorical variables to scatterplots</a:t>
            </a:r>
          </a:p>
          <a:p>
            <a:pPr eaLnBrk="1" hangingPunct="1">
              <a:spcAft>
                <a:spcPts val="1200"/>
              </a:spcAft>
            </a:pPr>
            <a:r>
              <a:rPr lang="en-US" sz="3000" dirty="0">
                <a:latin typeface="Arial" pitchFamily="34" charset="0"/>
                <a:ea typeface="ＭＳ Ｐゴシック" pitchFamily="34" charset="-128"/>
                <a:cs typeface="Arial" pitchFamily="34" charset="0"/>
              </a:rPr>
              <a:t>Measuring linear association: Correlation</a:t>
            </a:r>
          </a:p>
          <a:p>
            <a:pPr eaLnBrk="1" hangingPunct="1">
              <a:spcAft>
                <a:spcPts val="1200"/>
              </a:spcAft>
            </a:pPr>
            <a:r>
              <a:rPr lang="en-US" sz="3000" dirty="0">
                <a:latin typeface="Arial" pitchFamily="34" charset="0"/>
                <a:ea typeface="ＭＳ Ｐゴシック" pitchFamily="34" charset="-128"/>
                <a:cs typeface="Arial" pitchFamily="34" charset="0"/>
              </a:rPr>
              <a:t>Facts about correlation</a:t>
            </a:r>
          </a:p>
        </p:txBody>
      </p:sp>
    </p:spTree>
    <p:extLst>
      <p:ext uri="{BB962C8B-B14F-4D97-AF65-F5344CB8AC3E}">
        <p14:creationId xmlns:p14="http://schemas.microsoft.com/office/powerpoint/2010/main" val="59328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a:xfrm>
            <a:off x="663255" y="851023"/>
            <a:ext cx="7772400" cy="1312663"/>
          </a:xfrm>
        </p:spPr>
        <p:txBody>
          <a:bodyPr>
            <a:normAutofit fontScale="90000"/>
          </a:bodyPr>
          <a:lstStyle/>
          <a:p>
            <a:r>
              <a:rPr lang="en-US" dirty="0">
                <a:latin typeface="Gill Sans" charset="0"/>
                <a:ea typeface="ＭＳ Ｐゴシック" pitchFamily="34" charset="-128"/>
              </a:rPr>
              <a:t>Response Variables and Explanatory Variables</a:t>
            </a:r>
          </a:p>
        </p:txBody>
      </p:sp>
      <p:sp>
        <p:nvSpPr>
          <p:cNvPr id="12292" name="Rectangle 3" descr="The rectangular shape highlights the data related to  &quot;Response variable&quot; and &quot;Explanatory variable&quot;"/>
          <p:cNvSpPr>
            <a:spLocks noGrp="1" noChangeArrowheads="1"/>
          </p:cNvSpPr>
          <p:nvPr>
            <p:ph idx="1"/>
          </p:nvPr>
        </p:nvSpPr>
        <p:spPr>
          <a:xfrm>
            <a:off x="736347" y="2749477"/>
            <a:ext cx="7848600" cy="2410994"/>
          </a:xfrm>
        </p:spPr>
        <p:txBody>
          <a:bodyPr>
            <a:noAutofit/>
          </a:bodyPr>
          <a:lstStyle/>
          <a:p>
            <a:pPr marL="0" indent="0">
              <a:spcAft>
                <a:spcPts val="1200"/>
              </a:spcAft>
              <a:buNone/>
            </a:pPr>
            <a:r>
              <a:rPr lang="en-US" sz="3200" dirty="0">
                <a:latin typeface="Arial" pitchFamily="34" charset="0"/>
                <a:ea typeface="ＭＳ Ｐゴシック" pitchFamily="34" charset="-128"/>
                <a:cs typeface="Arial" pitchFamily="34" charset="0"/>
              </a:rPr>
              <a:t>A </a:t>
            </a:r>
            <a:r>
              <a:rPr lang="en-US" sz="3200" b="1" dirty="0">
                <a:solidFill>
                  <a:srgbClr val="A20000"/>
                </a:solidFill>
                <a:latin typeface="Arial" pitchFamily="34" charset="0"/>
                <a:ea typeface="ＭＳ Ｐゴシック" pitchFamily="34" charset="-128"/>
                <a:cs typeface="Arial" pitchFamily="34" charset="0"/>
              </a:rPr>
              <a:t>response variable </a:t>
            </a:r>
            <a:r>
              <a:rPr lang="en-US" sz="3200" dirty="0">
                <a:latin typeface="Arial" pitchFamily="34" charset="0"/>
                <a:ea typeface="ＭＳ Ｐゴシック" pitchFamily="34" charset="-128"/>
                <a:cs typeface="Arial" pitchFamily="34" charset="0"/>
              </a:rPr>
              <a:t>measures an outcome of a study.</a:t>
            </a:r>
          </a:p>
          <a:p>
            <a:pPr marL="0" indent="0">
              <a:spcAft>
                <a:spcPts val="1200"/>
              </a:spcAft>
              <a:buNone/>
            </a:pPr>
            <a:r>
              <a:rPr lang="en-US" sz="3200" dirty="0">
                <a:latin typeface="Arial" pitchFamily="34" charset="0"/>
                <a:ea typeface="ＭＳ Ｐゴシック" pitchFamily="34" charset="-128"/>
                <a:cs typeface="Arial" pitchFamily="34" charset="0"/>
              </a:rPr>
              <a:t>An </a:t>
            </a:r>
            <a:r>
              <a:rPr lang="en-US" sz="3200" b="1" dirty="0">
                <a:solidFill>
                  <a:srgbClr val="A20000"/>
                </a:solidFill>
                <a:latin typeface="Arial" pitchFamily="34" charset="0"/>
                <a:ea typeface="ＭＳ Ｐゴシック" pitchFamily="34" charset="-128"/>
                <a:cs typeface="Arial" pitchFamily="34" charset="0"/>
              </a:rPr>
              <a:t>explanatory variable </a:t>
            </a:r>
            <a:r>
              <a:rPr lang="en-US" sz="3200" dirty="0">
                <a:latin typeface="Arial" pitchFamily="34" charset="0"/>
                <a:ea typeface="ＭＳ Ｐゴシック" pitchFamily="34" charset="-128"/>
                <a:cs typeface="Arial" pitchFamily="34" charset="0"/>
              </a:rPr>
              <a:t>may explain or influence changes in a response variable.</a:t>
            </a:r>
          </a:p>
        </p:txBody>
      </p:sp>
      <p:cxnSp>
        <p:nvCxnSpPr>
          <p:cNvPr id="5" name="Straight Connector 4">
            <a:extLst>
              <a:ext uri="{FF2B5EF4-FFF2-40B4-BE49-F238E27FC236}">
                <a16:creationId xmlns:a16="http://schemas.microsoft.com/office/drawing/2014/main" id="{3F49ED55-2D67-3A49-AE4D-8ECD16666260}"/>
              </a:ext>
            </a:extLst>
          </p:cNvPr>
          <p:cNvCxnSpPr/>
          <p:nvPr/>
        </p:nvCxnSpPr>
        <p:spPr>
          <a:xfrm>
            <a:off x="621017" y="2670666"/>
            <a:ext cx="796393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3DE6080-E9C4-4048-B80A-E730CD81A34B}"/>
              </a:ext>
            </a:extLst>
          </p:cNvPr>
          <p:cNvCxnSpPr/>
          <p:nvPr/>
        </p:nvCxnSpPr>
        <p:spPr>
          <a:xfrm>
            <a:off x="621017" y="5229339"/>
            <a:ext cx="796393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45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8035" y="236380"/>
            <a:ext cx="8077200" cy="1219200"/>
          </a:xfrm>
        </p:spPr>
        <p:txBody>
          <a:bodyPr>
            <a:normAutofit/>
          </a:bodyPr>
          <a:lstStyle/>
          <a:p>
            <a:pPr eaLnBrk="1" hangingPunct="1">
              <a:lnSpc>
                <a:spcPct val="90000"/>
              </a:lnSpc>
            </a:pPr>
            <a:r>
              <a:rPr lang="en-US" dirty="0">
                <a:latin typeface="Gill Sans" charset="0"/>
                <a:ea typeface="ＭＳ Ｐゴシック" pitchFamily="34" charset="-128"/>
              </a:rPr>
              <a:t>Measuring Linear Association</a:t>
            </a:r>
            <a:endParaRPr lang="en-US" sz="3200" dirty="0">
              <a:solidFill>
                <a:srgbClr val="33CCFF"/>
              </a:solidFill>
              <a:latin typeface="Gill Sans" charset="0"/>
              <a:ea typeface="ＭＳ Ｐゴシック" pitchFamily="34" charset="-128"/>
            </a:endParaRPr>
          </a:p>
        </p:txBody>
      </p:sp>
      <p:sp>
        <p:nvSpPr>
          <p:cNvPr id="7" name="Rectangle 3"/>
          <p:cNvSpPr txBox="1">
            <a:spLocks noChangeArrowheads="1"/>
          </p:cNvSpPr>
          <p:nvPr/>
        </p:nvSpPr>
        <p:spPr>
          <a:xfrm>
            <a:off x="378823" y="1672863"/>
            <a:ext cx="7802651" cy="4737562"/>
          </a:xfrm>
          <a:prstGeom prst="rect">
            <a:avLst/>
          </a:prstGeom>
        </p:spPr>
        <p:txBody>
          <a:bodyP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600"/>
              </a:spcAft>
              <a:buNone/>
            </a:pPr>
            <a:r>
              <a:rPr lang="en-US" dirty="0">
                <a:solidFill>
                  <a:schemeClr val="tx1"/>
                </a:solidFill>
                <a:latin typeface="Arial" pitchFamily="34" charset="0"/>
                <a:ea typeface="ＭＳ Ｐゴシック" pitchFamily="34" charset="-128"/>
                <a:cs typeface="Arial" pitchFamily="34" charset="0"/>
              </a:rPr>
              <a:t>A scatterplot </a:t>
            </a:r>
            <a:r>
              <a:rPr lang="en-US" i="1" dirty="0">
                <a:solidFill>
                  <a:schemeClr val="tx1"/>
                </a:solidFill>
                <a:latin typeface="Arial" pitchFamily="34" charset="0"/>
                <a:ea typeface="ＭＳ Ｐゴシック" pitchFamily="34" charset="-128"/>
                <a:cs typeface="Arial" pitchFamily="34" charset="0"/>
              </a:rPr>
              <a:t>displays</a:t>
            </a:r>
            <a:r>
              <a:rPr lang="en-US" dirty="0">
                <a:solidFill>
                  <a:schemeClr val="tx1"/>
                </a:solidFill>
                <a:latin typeface="Arial" pitchFamily="34" charset="0"/>
                <a:ea typeface="ＭＳ Ｐゴシック" pitchFamily="34" charset="-128"/>
                <a:cs typeface="Arial" pitchFamily="34" charset="0"/>
              </a:rPr>
              <a:t> the strength, direction, and form of the relationship between two quantitative variables.</a:t>
            </a:r>
          </a:p>
          <a:p>
            <a:pPr marL="68580" indent="0" fontAlgn="auto">
              <a:spcAft>
                <a:spcPts val="600"/>
              </a:spcAft>
              <a:buNone/>
            </a:pPr>
            <a:endParaRPr lang="en-US" sz="1000" dirty="0">
              <a:solidFill>
                <a:schemeClr val="tx1"/>
              </a:solidFill>
              <a:latin typeface="Arial" pitchFamily="34" charset="0"/>
              <a:ea typeface="ＭＳ Ｐゴシック" pitchFamily="34" charset="-128"/>
              <a:cs typeface="Arial" pitchFamily="34" charset="0"/>
            </a:endParaRPr>
          </a:p>
        </p:txBody>
      </p:sp>
      <p:cxnSp>
        <p:nvCxnSpPr>
          <p:cNvPr id="5" name="Straight Connector 4">
            <a:extLst>
              <a:ext uri="{FF2B5EF4-FFF2-40B4-BE49-F238E27FC236}">
                <a16:creationId xmlns:a16="http://schemas.microsoft.com/office/drawing/2014/main" id="{A8E9E9DD-D8B1-2447-954E-13F520D3527F}"/>
              </a:ext>
            </a:extLst>
          </p:cNvPr>
          <p:cNvCxnSpPr>
            <a:cxnSpLocks/>
          </p:cNvCxnSpPr>
          <p:nvPr/>
        </p:nvCxnSpPr>
        <p:spPr>
          <a:xfrm>
            <a:off x="176942" y="2510706"/>
            <a:ext cx="8192639"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FCF34D0-C107-4141-BA91-F264D1F1A246}"/>
              </a:ext>
            </a:extLst>
          </p:cNvPr>
          <p:cNvCxnSpPr>
            <a:cxnSpLocks/>
          </p:cNvCxnSpPr>
          <p:nvPr/>
        </p:nvCxnSpPr>
        <p:spPr>
          <a:xfrm>
            <a:off x="378823" y="6543214"/>
            <a:ext cx="8192639"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F65C4F11-0C19-9C45-8339-C622F851E9D9}"/>
              </a:ext>
            </a:extLst>
          </p:cNvPr>
          <p:cNvSpPr txBox="1">
            <a:spLocks noChangeArrowheads="1"/>
          </p:cNvSpPr>
          <p:nvPr/>
        </p:nvSpPr>
        <p:spPr>
          <a:xfrm>
            <a:off x="316750" y="2568266"/>
            <a:ext cx="8254712" cy="3784600"/>
          </a:xfrm>
          <a:prstGeom prst="rect">
            <a:avLst/>
          </a:prstGeom>
        </p:spPr>
        <p:txBody>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571500" indent="-571500" defTabSz="914400" fontAlgn="auto">
              <a:spcBef>
                <a:spcPct val="0"/>
              </a:spcBef>
              <a:spcAft>
                <a:spcPts val="0"/>
              </a:spcAft>
              <a:buFont typeface="Wingdings 2"/>
              <a:buNone/>
              <a:tabLst>
                <a:tab pos="571500" algn="l"/>
              </a:tabLst>
            </a:pPr>
            <a:r>
              <a:rPr lang="en-US" altLang="en-US" sz="2200" b="1" dirty="0"/>
              <a:t>Correlation </a:t>
            </a:r>
            <a:r>
              <a:rPr lang="en-US" altLang="en-US" sz="2200" dirty="0"/>
              <a:t>(or the </a:t>
            </a:r>
            <a:r>
              <a:rPr lang="en-US" altLang="en-US" sz="2200" i="1" dirty="0"/>
              <a:t>Pearson correlation coefficient</a:t>
            </a:r>
            <a:r>
              <a:rPr lang="en-US" altLang="en-US" sz="2200" dirty="0"/>
              <a:t>) represented by the letter </a:t>
            </a:r>
            <a:r>
              <a:rPr lang="en-US" altLang="en-US" sz="2200" b="1" i="1" dirty="0"/>
              <a:t>r</a:t>
            </a:r>
            <a:r>
              <a:rPr lang="en-US" altLang="en-US" sz="2200" dirty="0"/>
              <a:t>:</a:t>
            </a:r>
            <a:r>
              <a:rPr lang="en-US" altLang="en-US" sz="2200" b="1" dirty="0"/>
              <a:t> </a:t>
            </a:r>
            <a:r>
              <a:rPr lang="en-US" altLang="en-US" sz="2200" dirty="0"/>
              <a:t>measures the </a:t>
            </a:r>
            <a:r>
              <a:rPr lang="en-US" altLang="en-US" sz="2200" b="1" i="1" dirty="0"/>
              <a:t>strength</a:t>
            </a:r>
            <a:r>
              <a:rPr lang="en-US" altLang="en-US" sz="2200" i="1" dirty="0"/>
              <a:t> </a:t>
            </a:r>
            <a:r>
              <a:rPr lang="en-US" altLang="en-US" sz="2200" dirty="0"/>
              <a:t>of a linear relationship between two measurement variables.</a:t>
            </a:r>
          </a:p>
          <a:p>
            <a:pPr marL="571500" indent="-571500" defTabSz="914400" fontAlgn="auto">
              <a:spcBef>
                <a:spcPct val="0"/>
              </a:spcBef>
              <a:spcAft>
                <a:spcPts val="0"/>
              </a:spcAft>
              <a:buFontTx/>
              <a:buNone/>
              <a:tabLst>
                <a:tab pos="571500" algn="l"/>
              </a:tabLst>
            </a:pPr>
            <a:endParaRPr lang="en-US" altLang="en-US" sz="1800" dirty="0"/>
          </a:p>
        </p:txBody>
      </p:sp>
      <p:sp>
        <p:nvSpPr>
          <p:cNvPr id="9" name="TextBox 8">
            <a:extLst>
              <a:ext uri="{FF2B5EF4-FFF2-40B4-BE49-F238E27FC236}">
                <a16:creationId xmlns:a16="http://schemas.microsoft.com/office/drawing/2014/main" id="{D9C8A0E2-76D6-624A-A0F0-A9E905BBA2AC}"/>
              </a:ext>
            </a:extLst>
          </p:cNvPr>
          <p:cNvSpPr txBox="1"/>
          <p:nvPr/>
        </p:nvSpPr>
        <p:spPr>
          <a:xfrm>
            <a:off x="378823" y="5053998"/>
            <a:ext cx="8342851" cy="1446550"/>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Constantia" panose="02030602050306030303" pitchFamily="18" charset="0"/>
              </a:rPr>
              <a:t> </a:t>
            </a:r>
            <a:r>
              <a:rPr lang="en-US" sz="2200" b="1" i="1" dirty="0">
                <a:latin typeface="Constantia" panose="02030602050306030303" pitchFamily="18" charset="0"/>
              </a:rPr>
              <a:t>r</a:t>
            </a:r>
            <a:r>
              <a:rPr lang="en-US" sz="2200" dirty="0">
                <a:latin typeface="Constantia" panose="02030602050306030303" pitchFamily="18" charset="0"/>
              </a:rPr>
              <a:t> is an average of the products of the standardized </a:t>
            </a:r>
            <a:r>
              <a:rPr lang="en-US" sz="2200" i="1" dirty="0">
                <a:latin typeface="Constantia" panose="02030602050306030303" pitchFamily="18" charset="0"/>
              </a:rPr>
              <a:t>x</a:t>
            </a:r>
            <a:r>
              <a:rPr lang="en-US" sz="2200" dirty="0">
                <a:latin typeface="Constantia" panose="02030602050306030303" pitchFamily="18" charset="0"/>
              </a:rPr>
              <a:t> and </a:t>
            </a:r>
            <a:r>
              <a:rPr lang="en-US" sz="2200" i="1" dirty="0">
                <a:latin typeface="Constantia" panose="02030602050306030303" pitchFamily="18" charset="0"/>
              </a:rPr>
              <a:t>y </a:t>
            </a:r>
            <a:r>
              <a:rPr lang="en-US" sz="2200" dirty="0">
                <a:latin typeface="Constantia" panose="02030602050306030303" pitchFamily="18" charset="0"/>
              </a:rPr>
              <a:t>(</a:t>
            </a:r>
            <a:r>
              <a:rPr lang="en-US" sz="2200" i="1" dirty="0" err="1">
                <a:latin typeface="Constantia" panose="02030602050306030303" pitchFamily="18" charset="0"/>
              </a:rPr>
              <a:t>z</a:t>
            </a:r>
            <a:r>
              <a:rPr lang="en-US" sz="2200" i="1" baseline="-25000" dirty="0" err="1">
                <a:latin typeface="Constantia" panose="02030602050306030303" pitchFamily="18" charset="0"/>
              </a:rPr>
              <a:t>x</a:t>
            </a:r>
            <a:r>
              <a:rPr lang="en-US" sz="2200" dirty="0">
                <a:latin typeface="Constantia" panose="02030602050306030303" pitchFamily="18" charset="0"/>
              </a:rPr>
              <a:t> and </a:t>
            </a:r>
            <a:r>
              <a:rPr lang="en-US" sz="2200" i="1" dirty="0" err="1">
                <a:latin typeface="Constantia" panose="02030602050306030303" pitchFamily="18" charset="0"/>
              </a:rPr>
              <a:t>z</a:t>
            </a:r>
            <a:r>
              <a:rPr lang="en-US" sz="2200" i="1" baseline="-25000" dirty="0" err="1">
                <a:latin typeface="Constantia" panose="02030602050306030303" pitchFamily="18" charset="0"/>
              </a:rPr>
              <a:t>y</a:t>
            </a:r>
            <a:r>
              <a:rPr lang="en-US" sz="2200" dirty="0">
                <a:latin typeface="Constantia" panose="02030602050306030303" pitchFamily="18" charset="0"/>
              </a:rPr>
              <a:t>)</a:t>
            </a:r>
            <a:r>
              <a:rPr lang="en-US" sz="2200" i="1" dirty="0">
                <a:latin typeface="Constantia" panose="02030602050306030303" pitchFamily="18" charset="0"/>
              </a:rPr>
              <a:t> </a:t>
            </a:r>
            <a:r>
              <a:rPr lang="en-US" sz="2200" dirty="0">
                <a:latin typeface="Constantia" panose="02030602050306030303" pitchFamily="18" charset="0"/>
              </a:rPr>
              <a:t>for all individuals.</a:t>
            </a:r>
          </a:p>
          <a:p>
            <a:pPr marL="342900" indent="-342900">
              <a:buFont typeface="Arial" panose="020B0604020202020204" pitchFamily="34" charset="0"/>
              <a:buChar char="•"/>
            </a:pPr>
            <a:r>
              <a:rPr lang="en-US" sz="2200" dirty="0">
                <a:latin typeface="Constantia" panose="02030602050306030303" pitchFamily="18" charset="0"/>
              </a:rPr>
              <a:t>Just as the case for the standard deviation, the “average” here is obtained by dividing by </a:t>
            </a:r>
            <a:r>
              <a:rPr lang="en-US" sz="2200" i="1" dirty="0">
                <a:latin typeface="Constantia" panose="02030602050306030303" pitchFamily="18" charset="0"/>
              </a:rPr>
              <a:t>n</a:t>
            </a:r>
            <a:r>
              <a:rPr lang="en-US" sz="2200" dirty="0">
                <a:latin typeface="Constantia" panose="02030602050306030303" pitchFamily="18" charset="0"/>
              </a:rPr>
              <a:t>-1 instead of </a:t>
            </a:r>
            <a:r>
              <a:rPr lang="en-US" sz="2200" i="1" dirty="0">
                <a:latin typeface="Constantia" panose="02030602050306030303" pitchFamily="18" charset="0"/>
              </a:rPr>
              <a:t>n.</a:t>
            </a:r>
          </a:p>
        </p:txBody>
      </p:sp>
      <p:grpSp>
        <p:nvGrpSpPr>
          <p:cNvPr id="10" name="Group 9">
            <a:extLst>
              <a:ext uri="{FF2B5EF4-FFF2-40B4-BE49-F238E27FC236}">
                <a16:creationId xmlns:a16="http://schemas.microsoft.com/office/drawing/2014/main" id="{852461A9-9CA0-9B49-AA66-31BF9DE2EA6D}"/>
              </a:ext>
            </a:extLst>
          </p:cNvPr>
          <p:cNvGrpSpPr/>
          <p:nvPr/>
        </p:nvGrpSpPr>
        <p:grpSpPr>
          <a:xfrm>
            <a:off x="1056219" y="3824023"/>
            <a:ext cx="6204274" cy="1273085"/>
            <a:chOff x="2269860" y="3159356"/>
            <a:chExt cx="6204274" cy="1273085"/>
          </a:xfrm>
        </p:grpSpPr>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58E60B0-5509-2D49-91D2-3751F822ED15}"/>
                    </a:ext>
                  </a:extLst>
                </p:cNvPr>
                <p:cNvSpPr/>
                <p:nvPr/>
              </p:nvSpPr>
              <p:spPr>
                <a:xfrm>
                  <a:off x="2269860" y="3159356"/>
                  <a:ext cx="4259692" cy="1055802"/>
                </a:xfrm>
                <a:prstGeom prst="rect">
                  <a:avLst/>
                </a:prstGeom>
              </p:spPr>
              <p:txBody>
                <a:bodyPr wrap="none">
                  <a:spAutoFit/>
                </a:bodyPr>
                <a:lstStyle/>
                <a:p>
                  <a:pPr marL="365760" lvl="1" indent="0" fontAlgn="auto">
                    <a:lnSpc>
                      <a:spcPct val="120000"/>
                    </a:lnSpc>
                    <a:spcAft>
                      <a:spcPts val="0"/>
                    </a:spcAft>
                    <a:buNone/>
                  </a:pPr>
                  <a14:m>
                    <m:oMathPara xmlns:m="http://schemas.openxmlformats.org/officeDocument/2006/math">
                      <m:oMathParaPr>
                        <m:jc m:val="centerGroup"/>
                      </m:oMathParaPr>
                      <m:oMath xmlns:m="http://schemas.openxmlformats.org/officeDocument/2006/math">
                        <m:r>
                          <a:rPr lang="en-US" sz="2100" i="1">
                            <a:latin typeface="Cambria Math" panose="02040503050406030204" pitchFamily="18" charset="0"/>
                            <a:cs typeface="Arial" pitchFamily="34" charset="0"/>
                          </a:rPr>
                          <m:t>𝑟</m:t>
                        </m:r>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m:t>
                        </m:r>
                        <m:f>
                          <m:fPr>
                            <m:ctrlPr>
                              <a:rPr lang="en-US" sz="2100" b="0" i="1" smtClean="0">
                                <a:solidFill>
                                  <a:schemeClr val="tx1"/>
                                </a:solidFill>
                                <a:latin typeface="Cambria Math" panose="02040503050406030204" pitchFamily="18" charset="0"/>
                                <a:ea typeface="Cambria Math" panose="02040503050406030204" pitchFamily="18" charset="0"/>
                                <a:cs typeface="Arial" pitchFamily="34" charset="0"/>
                              </a:rPr>
                            </m:ctrlPr>
                          </m:fPr>
                          <m:num>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1</m:t>
                            </m:r>
                          </m:num>
                          <m:den>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𝑛</m:t>
                            </m:r>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−1</m:t>
                            </m:r>
                          </m:den>
                        </m:f>
                        <m:nary>
                          <m:naryPr>
                            <m:chr m:val="∑"/>
                            <m:subHide m:val="on"/>
                            <m:supHide m:val="on"/>
                            <m:ctrlPr>
                              <a:rPr lang="en-US" sz="2100" b="0" i="1" smtClean="0">
                                <a:solidFill>
                                  <a:schemeClr val="tx1"/>
                                </a:solidFill>
                                <a:latin typeface="Cambria Math" panose="02040503050406030204" pitchFamily="18" charset="0"/>
                                <a:ea typeface="Cambria Math" panose="02040503050406030204" pitchFamily="18" charset="0"/>
                                <a:cs typeface="Arial" pitchFamily="34" charset="0"/>
                              </a:rPr>
                            </m:ctrlPr>
                          </m:naryPr>
                          <m:sub/>
                          <m:sup/>
                          <m:e>
                            <m:d>
                              <m:dPr>
                                <m:ctrlPr>
                                  <a:rPr lang="en-US" sz="2100" b="0" i="1" smtClean="0">
                                    <a:solidFill>
                                      <a:schemeClr val="tx1"/>
                                    </a:solidFill>
                                    <a:latin typeface="Cambria Math" panose="02040503050406030204" pitchFamily="18" charset="0"/>
                                    <a:ea typeface="Cambria Math" panose="02040503050406030204" pitchFamily="18" charset="0"/>
                                    <a:cs typeface="Arial" pitchFamily="34" charset="0"/>
                                  </a:rPr>
                                </m:ctrlPr>
                              </m:dPr>
                              <m:e>
                                <m:f>
                                  <m:fPr>
                                    <m:ctrlPr>
                                      <a:rPr lang="en-US" sz="2100" b="0" i="1" smtClean="0">
                                        <a:solidFill>
                                          <a:schemeClr val="tx1"/>
                                        </a:solidFill>
                                        <a:latin typeface="Cambria Math" panose="02040503050406030204" pitchFamily="18" charset="0"/>
                                        <a:ea typeface="Cambria Math" panose="02040503050406030204" pitchFamily="18" charset="0"/>
                                        <a:cs typeface="Arial" pitchFamily="34" charset="0"/>
                                      </a:rPr>
                                    </m:ctrlPr>
                                  </m:fPr>
                                  <m:num>
                                    <m:sSub>
                                      <m:sSubPr>
                                        <m:ctrlPr>
                                          <a:rPr lang="en-US" sz="2100" b="0" i="1" smtClean="0">
                                            <a:solidFill>
                                              <a:schemeClr val="tx1"/>
                                            </a:solidFill>
                                            <a:latin typeface="Cambria Math" panose="02040503050406030204" pitchFamily="18" charset="0"/>
                                            <a:ea typeface="Cambria Math" panose="02040503050406030204" pitchFamily="18" charset="0"/>
                                            <a:cs typeface="Arial" pitchFamily="34" charset="0"/>
                                          </a:rPr>
                                        </m:ctrlPr>
                                      </m:sSubPr>
                                      <m:e>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𝑥</m:t>
                                        </m:r>
                                      </m:e>
                                      <m:sub>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𝑖</m:t>
                                        </m:r>
                                      </m:sub>
                                    </m:sSub>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m:t>
                                    </m:r>
                                    <m:bar>
                                      <m:barPr>
                                        <m:pos m:val="top"/>
                                        <m:ctrlPr>
                                          <a:rPr lang="en-US" sz="2100" b="0" i="1" smtClean="0">
                                            <a:solidFill>
                                              <a:schemeClr val="tx1"/>
                                            </a:solidFill>
                                            <a:latin typeface="Cambria Math" panose="02040503050406030204" pitchFamily="18" charset="0"/>
                                            <a:ea typeface="Cambria Math" panose="02040503050406030204" pitchFamily="18" charset="0"/>
                                            <a:cs typeface="Arial" pitchFamily="34" charset="0"/>
                                          </a:rPr>
                                        </m:ctrlPr>
                                      </m:barPr>
                                      <m:e>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𝑥</m:t>
                                        </m:r>
                                      </m:e>
                                    </m:bar>
                                  </m:num>
                                  <m:den>
                                    <m:sSub>
                                      <m:sSubPr>
                                        <m:ctrlPr>
                                          <a:rPr lang="en-US" sz="2100" b="0" i="1" smtClean="0">
                                            <a:solidFill>
                                              <a:schemeClr val="tx1"/>
                                            </a:solidFill>
                                            <a:latin typeface="Cambria Math" panose="02040503050406030204" pitchFamily="18" charset="0"/>
                                            <a:ea typeface="Cambria Math" panose="02040503050406030204" pitchFamily="18" charset="0"/>
                                            <a:cs typeface="Arial" pitchFamily="34" charset="0"/>
                                          </a:rPr>
                                        </m:ctrlPr>
                                      </m:sSubPr>
                                      <m:e>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𝑠</m:t>
                                        </m:r>
                                      </m:e>
                                      <m:sub>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𝑥</m:t>
                                        </m:r>
                                      </m:sub>
                                    </m:sSub>
                                  </m:den>
                                </m:f>
                              </m:e>
                            </m:d>
                            <m:d>
                              <m:d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dPr>
                              <m:e>
                                <m:f>
                                  <m:f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fPr>
                                  <m:num>
                                    <m:sSub>
                                      <m:sSub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sSubPr>
                                      <m:e>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𝑦</m:t>
                                        </m:r>
                                      </m:e>
                                      <m:sub>
                                        <m:r>
                                          <a:rPr lang="en-US" sz="2100" i="1">
                                            <a:solidFill>
                                              <a:schemeClr val="tx1"/>
                                            </a:solidFill>
                                            <a:latin typeface="Cambria Math" panose="02040503050406030204" pitchFamily="18" charset="0"/>
                                            <a:ea typeface="Cambria Math" panose="02040503050406030204" pitchFamily="18" charset="0"/>
                                            <a:cs typeface="Arial" pitchFamily="34" charset="0"/>
                                          </a:rPr>
                                          <m:t>𝑖</m:t>
                                        </m:r>
                                      </m:sub>
                                    </m:sSub>
                                    <m:r>
                                      <a:rPr lang="en-US" sz="2100" i="1">
                                        <a:solidFill>
                                          <a:schemeClr val="tx1"/>
                                        </a:solidFill>
                                        <a:latin typeface="Cambria Math" panose="02040503050406030204" pitchFamily="18" charset="0"/>
                                        <a:ea typeface="Cambria Math" panose="02040503050406030204" pitchFamily="18" charset="0"/>
                                        <a:cs typeface="Arial" pitchFamily="34" charset="0"/>
                                      </a:rPr>
                                      <m:t>−</m:t>
                                    </m:r>
                                    <m:bar>
                                      <m:barPr>
                                        <m:pos m:val="top"/>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barPr>
                                      <m:e>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𝑦</m:t>
                                        </m:r>
                                      </m:e>
                                    </m:bar>
                                  </m:num>
                                  <m:den>
                                    <m:sSub>
                                      <m:sSubPr>
                                        <m:ctrlPr>
                                          <a:rPr lang="en-US" sz="2100" i="1">
                                            <a:solidFill>
                                              <a:schemeClr val="tx1"/>
                                            </a:solidFill>
                                            <a:latin typeface="Cambria Math" panose="02040503050406030204" pitchFamily="18" charset="0"/>
                                            <a:ea typeface="Cambria Math" panose="02040503050406030204" pitchFamily="18" charset="0"/>
                                            <a:cs typeface="Arial" pitchFamily="34" charset="0"/>
                                          </a:rPr>
                                        </m:ctrlPr>
                                      </m:sSubPr>
                                      <m:e>
                                        <m:r>
                                          <a:rPr lang="en-US" sz="2100" i="1">
                                            <a:solidFill>
                                              <a:schemeClr val="tx1"/>
                                            </a:solidFill>
                                            <a:latin typeface="Cambria Math" panose="02040503050406030204" pitchFamily="18" charset="0"/>
                                            <a:ea typeface="Cambria Math" panose="02040503050406030204" pitchFamily="18" charset="0"/>
                                            <a:cs typeface="Arial" pitchFamily="34" charset="0"/>
                                          </a:rPr>
                                          <m:t>𝑠</m:t>
                                        </m:r>
                                      </m:e>
                                      <m:sub>
                                        <m:r>
                                          <a:rPr lang="en-US" sz="2100" b="0" i="1" smtClean="0">
                                            <a:solidFill>
                                              <a:schemeClr val="tx1"/>
                                            </a:solidFill>
                                            <a:latin typeface="Cambria Math" panose="02040503050406030204" pitchFamily="18" charset="0"/>
                                            <a:ea typeface="Cambria Math" panose="02040503050406030204" pitchFamily="18" charset="0"/>
                                            <a:cs typeface="Arial" pitchFamily="34" charset="0"/>
                                          </a:rPr>
                                          <m:t>𝑦</m:t>
                                        </m:r>
                                      </m:sub>
                                    </m:sSub>
                                  </m:den>
                                </m:f>
                              </m:e>
                            </m:d>
                          </m:e>
                        </m:nary>
                      </m:oMath>
                    </m:oMathPara>
                  </a14:m>
                  <a:endParaRPr lang="en-US" sz="2100" dirty="0">
                    <a:latin typeface="Arial" pitchFamily="34" charset="0"/>
                    <a:cs typeface="Arial" pitchFamily="34" charset="0"/>
                  </a:endParaRPr>
                </a:p>
              </p:txBody>
            </p:sp>
          </mc:Choice>
          <mc:Fallback xmlns="">
            <p:sp>
              <p:nvSpPr>
                <p:cNvPr id="3" name="Rectangle 2">
                  <a:extLst>
                    <a:ext uri="{FF2B5EF4-FFF2-40B4-BE49-F238E27FC236}">
                      <a16:creationId xmlns:a16="http://schemas.microsoft.com/office/drawing/2014/main" id="{4521A7DB-C561-A34F-849C-7853313EE042}"/>
                    </a:ext>
                  </a:extLst>
                </p:cNvPr>
                <p:cNvSpPr>
                  <a:spLocks noRot="1" noChangeAspect="1" noMove="1" noResize="1" noEditPoints="1" noAdjustHandles="1" noChangeArrowheads="1" noChangeShapeType="1" noTextEdit="1"/>
                </p:cNvSpPr>
                <p:nvPr/>
              </p:nvSpPr>
              <p:spPr>
                <a:xfrm>
                  <a:off x="2269860" y="3159356"/>
                  <a:ext cx="4259692" cy="1055802"/>
                </a:xfrm>
                <a:prstGeom prst="rect">
                  <a:avLst/>
                </a:prstGeom>
                <a:blipFill>
                  <a:blip r:embed="rId2"/>
                  <a:stretch>
                    <a:fillRect t="-88095" b="-14642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8F40E8E-7D66-6743-A382-3F7847B07BB9}"/>
                </a:ext>
              </a:extLst>
            </p:cNvPr>
            <p:cNvSpPr txBox="1"/>
            <p:nvPr/>
          </p:nvSpPr>
          <p:spPr>
            <a:xfrm>
              <a:off x="3782173" y="3919626"/>
              <a:ext cx="519694" cy="369332"/>
            </a:xfrm>
            <a:prstGeom prst="rect">
              <a:avLst/>
            </a:prstGeom>
            <a:noFill/>
          </p:spPr>
          <p:txBody>
            <a:bodyPr wrap="none" rtlCol="0">
              <a:spAutoFit/>
            </a:bodyPr>
            <a:lstStyle/>
            <a:p>
              <a:r>
                <a:rPr lang="en-US" sz="1800" i="1" dirty="0" err="1"/>
                <a:t>i</a:t>
              </a:r>
              <a:r>
                <a:rPr lang="en-US" sz="1800" i="1" dirty="0"/>
                <a:t>=</a:t>
              </a:r>
              <a:r>
                <a:rPr lang="en-US" sz="1800" dirty="0"/>
                <a:t>1</a:t>
              </a:r>
            </a:p>
          </p:txBody>
        </p:sp>
        <p:sp>
          <p:nvSpPr>
            <p:cNvPr id="13" name="TextBox 12">
              <a:extLst>
                <a:ext uri="{FF2B5EF4-FFF2-40B4-BE49-F238E27FC236}">
                  <a16:creationId xmlns:a16="http://schemas.microsoft.com/office/drawing/2014/main" id="{FBABAA17-1189-4A42-ADE2-26F34166460F}"/>
                </a:ext>
              </a:extLst>
            </p:cNvPr>
            <p:cNvSpPr txBox="1"/>
            <p:nvPr/>
          </p:nvSpPr>
          <p:spPr>
            <a:xfrm>
              <a:off x="3908293" y="3159356"/>
              <a:ext cx="300082" cy="369332"/>
            </a:xfrm>
            <a:prstGeom prst="rect">
              <a:avLst/>
            </a:prstGeom>
            <a:noFill/>
          </p:spPr>
          <p:txBody>
            <a:bodyPr wrap="none" rtlCol="0">
              <a:spAutoFit/>
            </a:bodyPr>
            <a:lstStyle/>
            <a:p>
              <a:r>
                <a:rPr lang="en-US" sz="1800" i="1" dirty="0"/>
                <a:t>n</a:t>
              </a:r>
              <a:endParaRPr lang="en-US" sz="1800"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F491803-76F4-6D4F-BEC6-E746DAD1B0ED}"/>
                    </a:ext>
                  </a:extLst>
                </p:cNvPr>
                <p:cNvSpPr txBox="1"/>
                <p:nvPr/>
              </p:nvSpPr>
              <p:spPr>
                <a:xfrm>
                  <a:off x="5940300" y="3331883"/>
                  <a:ext cx="2533834" cy="11005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 </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𝑛</m:t>
                            </m:r>
                            <m:r>
                              <a:rPr lang="en-CA" b="0" i="1" smtClean="0">
                                <a:latin typeface="Cambria Math" panose="02040503050406030204" pitchFamily="18" charset="0"/>
                              </a:rPr>
                              <m:t>−1</m:t>
                            </m:r>
                          </m:den>
                        </m:f>
                        <m:nary>
                          <m:naryPr>
                            <m:chr m:val="∑"/>
                            <m:ctrlPr>
                              <a:rPr lang="en-CA" b="0" i="1" smtClean="0">
                                <a:latin typeface="Cambria Math" panose="02040503050406030204" pitchFamily="18" charset="0"/>
                              </a:rPr>
                            </m:ctrlPr>
                          </m:naryPr>
                          <m:sub>
                            <m:r>
                              <m:rPr>
                                <m:brk m:alnAt="23"/>
                              </m:rP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𝑛</m:t>
                            </m:r>
                          </m:sup>
                          <m:e>
                            <m:sSub>
                              <m:sSubPr>
                                <m:ctrlPr>
                                  <a:rPr lang="en-CA" b="0" i="1" smtClean="0">
                                    <a:latin typeface="Cambria Math" panose="02040503050406030204" pitchFamily="18" charset="0"/>
                                  </a:rPr>
                                </m:ctrlPr>
                              </m:sSub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𝑧</m:t>
                                    </m:r>
                                  </m:e>
                                  <m:sub>
                                    <m:r>
                                      <a:rPr lang="en-CA" b="0" i="1" smtClean="0">
                                        <a:latin typeface="Cambria Math" panose="02040503050406030204" pitchFamily="18" charset="0"/>
                                      </a:rPr>
                                      <m:t>𝑥</m:t>
                                    </m:r>
                                  </m:sub>
                                </m:sSub>
                                <m:r>
                                  <a:rPr lang="en-CA" b="0" i="1" smtClean="0">
                                    <a:latin typeface="Cambria Math" panose="02040503050406030204" pitchFamily="18" charset="0"/>
                                  </a:rPr>
                                  <m:t>𝑧</m:t>
                                </m:r>
                              </m:e>
                              <m:sub>
                                <m:r>
                                  <a:rPr lang="en-CA" b="0" i="1" smtClean="0">
                                    <a:latin typeface="Cambria Math" panose="02040503050406030204" pitchFamily="18" charset="0"/>
                                  </a:rPr>
                                  <m:t>𝑦</m:t>
                                </m:r>
                              </m:sub>
                            </m:sSub>
                          </m:e>
                        </m:nary>
                      </m:oMath>
                    </m:oMathPara>
                  </a14:m>
                  <a:endParaRPr lang="en-US" dirty="0"/>
                </a:p>
              </p:txBody>
            </p:sp>
          </mc:Choice>
          <mc:Fallback>
            <p:sp>
              <p:nvSpPr>
                <p:cNvPr id="14" name="TextBox 13">
                  <a:extLst>
                    <a:ext uri="{FF2B5EF4-FFF2-40B4-BE49-F238E27FC236}">
                      <a16:creationId xmlns:a16="http://schemas.microsoft.com/office/drawing/2014/main" id="{CF491803-76F4-6D4F-BEC6-E746DAD1B0ED}"/>
                    </a:ext>
                  </a:extLst>
                </p:cNvPr>
                <p:cNvSpPr txBox="1">
                  <a:spLocks noRot="1" noChangeAspect="1" noMove="1" noResize="1" noEditPoints="1" noAdjustHandles="1" noChangeArrowheads="1" noChangeShapeType="1" noTextEdit="1"/>
                </p:cNvSpPr>
                <p:nvPr/>
              </p:nvSpPr>
              <p:spPr>
                <a:xfrm>
                  <a:off x="5940300" y="3331883"/>
                  <a:ext cx="2533834" cy="1100558"/>
                </a:xfrm>
                <a:prstGeom prst="rect">
                  <a:avLst/>
                </a:prstGeom>
                <a:blipFill>
                  <a:blip r:embed="rId3"/>
                  <a:stretch>
                    <a:fillRect t="-76136" b="-95455"/>
                  </a:stretch>
                </a:blipFill>
              </p:spPr>
              <p:txBody>
                <a:bodyPr/>
                <a:lstStyle/>
                <a:p>
                  <a:r>
                    <a:rPr lang="en-US">
                      <a:noFill/>
                    </a:rPr>
                    <a:t> </a:t>
                  </a:r>
                </a:p>
              </p:txBody>
            </p:sp>
          </mc:Fallback>
        </mc:AlternateContent>
      </p:grpSp>
    </p:spTree>
    <p:extLst>
      <p:ext uri="{BB962C8B-B14F-4D97-AF65-F5344CB8AC3E}">
        <p14:creationId xmlns:p14="http://schemas.microsoft.com/office/powerpoint/2010/main" val="31859361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88612"/>
            <a:ext cx="8077200" cy="1219200"/>
          </a:xfrm>
        </p:spPr>
        <p:txBody>
          <a:bodyPr/>
          <a:lstStyle/>
          <a:p>
            <a:pPr eaLnBrk="1" hangingPunct="1"/>
            <a:r>
              <a:rPr lang="en-US" sz="4000" dirty="0">
                <a:latin typeface="Gill Sans" charset="0"/>
                <a:ea typeface="ＭＳ Ｐゴシック" pitchFamily="34" charset="-128"/>
              </a:rPr>
              <a:t>Facts about Correlation (1 of 2)</a:t>
            </a:r>
          </a:p>
        </p:txBody>
      </p:sp>
      <mc:AlternateContent xmlns:mc="http://schemas.openxmlformats.org/markup-compatibility/2006" xmlns:a14="http://schemas.microsoft.com/office/drawing/2010/main">
        <mc:Choice Requires="a14">
          <p:sp>
            <p:nvSpPr>
              <p:cNvPr id="6" name="Rectangle 3" descr="The ractangular shape highlights the data related to &quot;Facts about correlation&quot;."/>
              <p:cNvSpPr txBox="1">
                <a:spLocks noChangeArrowheads="1"/>
              </p:cNvSpPr>
              <p:nvPr/>
            </p:nvSpPr>
            <p:spPr>
              <a:xfrm>
                <a:off x="623253" y="1771668"/>
                <a:ext cx="7897494" cy="4762500"/>
              </a:xfrm>
              <a:prstGeom prst="rect">
                <a:avLst/>
              </a:prstGeom>
            </p:spPr>
            <p:txBody>
              <a:bodyPr>
                <a:normAutofit fontScale="92500" lnSpcReduction="1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457200" indent="-457200" fontAlgn="auto">
                  <a:spcAft>
                    <a:spcPts val="1200"/>
                  </a:spcAft>
                  <a:buClr>
                    <a:schemeClr val="accent3"/>
                  </a:buClr>
                  <a:buSzPct val="95000"/>
                  <a:buFont typeface="System Font Regular"/>
                  <a:buChar char="●"/>
                </a:pPr>
                <a:r>
                  <a:rPr lang="en-US" sz="3000" dirty="0">
                    <a:solidFill>
                      <a:schemeClr val="tx1"/>
                    </a:solidFill>
                    <a:latin typeface="Arial" pitchFamily="34" charset="0"/>
                    <a:ea typeface="ＭＳ Ｐゴシック" pitchFamily="34" charset="-128"/>
                    <a:cs typeface="Arial" pitchFamily="34" charset="0"/>
                  </a:rPr>
                  <a:t>Correlation makes no distinction between explanatory variables and response variables.</a:t>
                </a:r>
              </a:p>
              <a:p>
                <a:pPr marL="457200" indent="-457200" fontAlgn="auto">
                  <a:spcAft>
                    <a:spcPts val="1200"/>
                  </a:spcAft>
                  <a:buClr>
                    <a:schemeClr val="accent3"/>
                  </a:buClr>
                  <a:buSzPct val="95000"/>
                  <a:buFont typeface="System Font Regular"/>
                  <a:buChar char="●"/>
                </a:pPr>
                <a14:m>
                  <m:oMath xmlns:m="http://schemas.openxmlformats.org/officeDocument/2006/math">
                    <m:r>
                      <a:rPr lang="en-US" sz="3000" i="1" dirty="0" smtClean="0">
                        <a:solidFill>
                          <a:schemeClr val="tx1"/>
                        </a:solidFill>
                        <a:latin typeface="Cambria Math" panose="02040503050406030204" pitchFamily="18" charset="0"/>
                        <a:ea typeface="ＭＳ Ｐゴシック" pitchFamily="34" charset="-128"/>
                        <a:cs typeface="Arial" pitchFamily="34" charset="0"/>
                      </a:rPr>
                      <m:t>𝑟</m:t>
                    </m:r>
                  </m:oMath>
                </a14:m>
                <a:r>
                  <a:rPr lang="en-US" sz="3000" dirty="0">
                    <a:solidFill>
                      <a:schemeClr val="tx1"/>
                    </a:solidFill>
                    <a:latin typeface="Arial" pitchFamily="34" charset="0"/>
                    <a:ea typeface="ＭＳ Ｐゴシック" pitchFamily="34" charset="-128"/>
                    <a:cs typeface="Arial" pitchFamily="34" charset="0"/>
                  </a:rPr>
                  <a:t> has no units and does not change when we change the units of measurement of </a:t>
                </a:r>
                <a14:m>
                  <m:oMath xmlns:m="http://schemas.openxmlformats.org/officeDocument/2006/math">
                    <m:r>
                      <a:rPr lang="en-US" sz="3000" i="1" dirty="0" smtClean="0">
                        <a:solidFill>
                          <a:schemeClr val="tx1"/>
                        </a:solidFill>
                        <a:latin typeface="Cambria Math" panose="02040503050406030204" pitchFamily="18" charset="0"/>
                        <a:ea typeface="ＭＳ Ｐゴシック" pitchFamily="34" charset="-128"/>
                        <a:cs typeface="Arial" pitchFamily="34" charset="0"/>
                      </a:rPr>
                      <m:t>𝑥</m:t>
                    </m:r>
                  </m:oMath>
                </a14:m>
                <a:r>
                  <a:rPr lang="en-US" sz="3000" dirty="0">
                    <a:solidFill>
                      <a:schemeClr val="tx1"/>
                    </a:solidFill>
                    <a:latin typeface="Arial" pitchFamily="34" charset="0"/>
                    <a:ea typeface="ＭＳ Ｐゴシック" pitchFamily="34" charset="-128"/>
                    <a:cs typeface="Arial" pitchFamily="34" charset="0"/>
                  </a:rPr>
                  <a:t>, </a:t>
                </a:r>
                <a14:m>
                  <m:oMath xmlns:m="http://schemas.openxmlformats.org/officeDocument/2006/math">
                    <m:r>
                      <a:rPr lang="en-US" sz="3000" i="1" dirty="0" smtClean="0">
                        <a:solidFill>
                          <a:schemeClr val="tx1"/>
                        </a:solidFill>
                        <a:latin typeface="Cambria Math" panose="02040503050406030204" pitchFamily="18" charset="0"/>
                        <a:ea typeface="ＭＳ Ｐゴシック" pitchFamily="34" charset="-128"/>
                        <a:cs typeface="Arial" pitchFamily="34" charset="0"/>
                      </a:rPr>
                      <m:t>𝑦</m:t>
                    </m:r>
                  </m:oMath>
                </a14:m>
                <a:r>
                  <a:rPr lang="en-US" sz="3000" dirty="0">
                    <a:solidFill>
                      <a:schemeClr val="tx1"/>
                    </a:solidFill>
                    <a:latin typeface="Arial" pitchFamily="34" charset="0"/>
                    <a:ea typeface="ＭＳ Ｐゴシック" pitchFamily="34" charset="-128"/>
                    <a:cs typeface="Arial" pitchFamily="34" charset="0"/>
                  </a:rPr>
                  <a:t>, or both.</a:t>
                </a:r>
              </a:p>
              <a:p>
                <a:pPr marL="457200" indent="-457200" fontAlgn="auto">
                  <a:spcAft>
                    <a:spcPts val="1200"/>
                  </a:spcAft>
                  <a:buClr>
                    <a:schemeClr val="accent3"/>
                  </a:buClr>
                  <a:buSzPct val="95000"/>
                  <a:buFont typeface="System Font Regular"/>
                  <a:buChar char="●"/>
                </a:pPr>
                <a:r>
                  <a:rPr lang="en-US" sz="3000" dirty="0">
                    <a:solidFill>
                      <a:schemeClr val="tx1"/>
                    </a:solidFill>
                    <a:latin typeface="Arial" pitchFamily="34" charset="0"/>
                    <a:ea typeface="ＭＳ Ｐゴシック" pitchFamily="34" charset="-128"/>
                    <a:cs typeface="Arial" pitchFamily="34" charset="0"/>
                  </a:rPr>
                  <a:t>Positive </a:t>
                </a:r>
                <a14:m>
                  <m:oMath xmlns:m="http://schemas.openxmlformats.org/officeDocument/2006/math">
                    <m:r>
                      <a:rPr lang="en-US" sz="3000" i="1" dirty="0" smtClean="0">
                        <a:solidFill>
                          <a:schemeClr val="tx1"/>
                        </a:solidFill>
                        <a:latin typeface="Cambria Math" panose="02040503050406030204" pitchFamily="18" charset="0"/>
                        <a:ea typeface="ＭＳ Ｐゴシック" pitchFamily="34" charset="-128"/>
                        <a:cs typeface="Arial" pitchFamily="34" charset="0"/>
                      </a:rPr>
                      <m:t>𝑟</m:t>
                    </m:r>
                  </m:oMath>
                </a14:m>
                <a:r>
                  <a:rPr lang="en-US" sz="3000" dirty="0">
                    <a:solidFill>
                      <a:schemeClr val="tx1"/>
                    </a:solidFill>
                    <a:latin typeface="Arial" pitchFamily="34" charset="0"/>
                    <a:ea typeface="ＭＳ Ｐゴシック" pitchFamily="34" charset="-128"/>
                    <a:cs typeface="Arial" pitchFamily="34" charset="0"/>
                  </a:rPr>
                  <a:t> indicates positive association between the variables, and negative </a:t>
                </a:r>
                <a14:m>
                  <m:oMath xmlns:m="http://schemas.openxmlformats.org/officeDocument/2006/math">
                    <m:r>
                      <a:rPr lang="en-US" sz="3000" i="1" dirty="0" smtClean="0">
                        <a:solidFill>
                          <a:schemeClr val="tx1"/>
                        </a:solidFill>
                        <a:latin typeface="Cambria Math" panose="02040503050406030204" pitchFamily="18" charset="0"/>
                        <a:ea typeface="ＭＳ Ｐゴシック" pitchFamily="34" charset="-128"/>
                        <a:cs typeface="Arial" pitchFamily="34" charset="0"/>
                      </a:rPr>
                      <m:t>𝑟</m:t>
                    </m:r>
                  </m:oMath>
                </a14:m>
                <a:r>
                  <a:rPr lang="en-US" sz="3000" dirty="0">
                    <a:solidFill>
                      <a:schemeClr val="tx1"/>
                    </a:solidFill>
                    <a:latin typeface="Arial" pitchFamily="34" charset="0"/>
                    <a:ea typeface="ＭＳ Ｐゴシック" pitchFamily="34" charset="-128"/>
                    <a:cs typeface="Arial" pitchFamily="34" charset="0"/>
                  </a:rPr>
                  <a:t> indicates negative association.</a:t>
                </a:r>
              </a:p>
              <a:p>
                <a:pPr marL="457200" indent="-457200" fontAlgn="auto">
                  <a:spcAft>
                    <a:spcPts val="1200"/>
                  </a:spcAft>
                  <a:buClr>
                    <a:schemeClr val="accent3"/>
                  </a:buClr>
                  <a:buSzPct val="95000"/>
                  <a:buFont typeface="System Font Regular"/>
                  <a:buChar char="●"/>
                </a:pPr>
                <a:r>
                  <a:rPr lang="en-US" sz="3000" dirty="0">
                    <a:solidFill>
                      <a:schemeClr val="tx1"/>
                    </a:solidFill>
                    <a:latin typeface="Arial" pitchFamily="34" charset="0"/>
                    <a:ea typeface="ＭＳ Ｐゴシック" pitchFamily="34" charset="-128"/>
                    <a:cs typeface="Arial" pitchFamily="34" charset="0"/>
                  </a:rPr>
                  <a:t>The correlation </a:t>
                </a:r>
                <a14:m>
                  <m:oMath xmlns:m="http://schemas.openxmlformats.org/officeDocument/2006/math">
                    <m:r>
                      <a:rPr lang="en-US" sz="3000" i="1" dirty="0" smtClean="0">
                        <a:solidFill>
                          <a:schemeClr val="tx1"/>
                        </a:solidFill>
                        <a:latin typeface="Cambria Math" panose="02040503050406030204" pitchFamily="18" charset="0"/>
                        <a:ea typeface="ＭＳ Ｐゴシック" pitchFamily="34" charset="-128"/>
                        <a:cs typeface="Arial" pitchFamily="34" charset="0"/>
                      </a:rPr>
                      <m:t>𝑟</m:t>
                    </m:r>
                  </m:oMath>
                </a14:m>
                <a:r>
                  <a:rPr lang="en-US" sz="3000" dirty="0">
                    <a:solidFill>
                      <a:schemeClr val="tx1"/>
                    </a:solidFill>
                    <a:latin typeface="Arial" pitchFamily="34" charset="0"/>
                    <a:ea typeface="ＭＳ Ｐゴシック" pitchFamily="34" charset="-128"/>
                    <a:cs typeface="Arial" pitchFamily="34" charset="0"/>
                  </a:rPr>
                  <a:t> is always a number between </a:t>
                </a:r>
                <a:r>
                  <a:rPr lang="en-US" sz="3200" dirty="0"/>
                  <a:t>–</a:t>
                </a:r>
                <a:r>
                  <a:rPr lang="en-US" sz="3000" dirty="0">
                    <a:solidFill>
                      <a:schemeClr val="tx1"/>
                    </a:solidFill>
                    <a:latin typeface="Arial" pitchFamily="34" charset="0"/>
                    <a:ea typeface="ＭＳ Ｐゴシック" pitchFamily="34" charset="-128"/>
                    <a:cs typeface="Arial" pitchFamily="34" charset="0"/>
                  </a:rPr>
                  <a:t>1 and 1.</a:t>
                </a:r>
              </a:p>
            </p:txBody>
          </p:sp>
        </mc:Choice>
        <mc:Fallback xmlns="">
          <p:sp>
            <p:nvSpPr>
              <p:cNvPr id="6" name="Rectangle 3" descr="The ractangular shape highlights the data related to &quot;Facts about correlation&quot;."/>
              <p:cNvSpPr txBox="1">
                <a:spLocks noRot="1" noChangeAspect="1" noMove="1" noResize="1" noEditPoints="1" noAdjustHandles="1" noChangeArrowheads="1" noChangeShapeType="1" noTextEdit="1"/>
              </p:cNvSpPr>
              <p:nvPr/>
            </p:nvSpPr>
            <p:spPr>
              <a:xfrm>
                <a:off x="623253" y="1771668"/>
                <a:ext cx="7897494" cy="4762500"/>
              </a:xfrm>
              <a:prstGeom prst="rect">
                <a:avLst/>
              </a:prstGeom>
              <a:blipFill>
                <a:blip r:embed="rId2"/>
                <a:stretch>
                  <a:fillRect l="-1445" t="-2128" r="-2568" b="-1862"/>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DF306A2E-3A51-9C49-9D31-08006E208322}"/>
              </a:ext>
            </a:extLst>
          </p:cNvPr>
          <p:cNvCxnSpPr>
            <a:cxnSpLocks/>
          </p:cNvCxnSpPr>
          <p:nvPr/>
        </p:nvCxnSpPr>
        <p:spPr>
          <a:xfrm>
            <a:off x="425958" y="1771668"/>
            <a:ext cx="8192639"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E6167D6-C593-794C-A2EF-A0051266EFB5}"/>
              </a:ext>
            </a:extLst>
          </p:cNvPr>
          <p:cNvCxnSpPr>
            <a:cxnSpLocks/>
          </p:cNvCxnSpPr>
          <p:nvPr/>
        </p:nvCxnSpPr>
        <p:spPr>
          <a:xfrm>
            <a:off x="570361" y="6390802"/>
            <a:ext cx="8192639"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406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97665"/>
            <a:ext cx="8077200" cy="1219200"/>
          </a:xfrm>
        </p:spPr>
        <p:txBody>
          <a:bodyPr/>
          <a:lstStyle/>
          <a:p>
            <a:pPr eaLnBrk="1" hangingPunct="1"/>
            <a:r>
              <a:rPr lang="en-US" sz="4000" dirty="0">
                <a:latin typeface="Gill Sans" charset="0"/>
                <a:ea typeface="ＭＳ Ｐゴシック" pitchFamily="34" charset="-128"/>
              </a:rPr>
              <a:t>Facts about Correlation (2 of 2)</a:t>
            </a:r>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609601" y="1809812"/>
                <a:ext cx="7848600" cy="4724400"/>
              </a:xfrm>
              <a:prstGeom prst="rect">
                <a:avLst/>
              </a:prstGeom>
            </p:spPr>
            <p:txBody>
              <a:bodyPr>
                <a:normAutofit fontScale="85000" lnSpcReduction="2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1200"/>
                  </a:spcAft>
                  <a:buNone/>
                </a:pPr>
                <a:r>
                  <a:rPr lang="en-US" sz="3000" dirty="0">
                    <a:solidFill>
                      <a:schemeClr val="tx1"/>
                    </a:solidFill>
                    <a:latin typeface="Arial" pitchFamily="34" charset="0"/>
                    <a:ea typeface="ＭＳ Ｐゴシック" pitchFamily="34" charset="-128"/>
                    <a:cs typeface="Arial" pitchFamily="34" charset="0"/>
                  </a:rPr>
                  <a:t>Cautions:</a:t>
                </a:r>
              </a:p>
              <a:p>
                <a:pPr marL="547688" indent="-457200" fontAlgn="auto">
                  <a:spcAft>
                    <a:spcPts val="1200"/>
                  </a:spcAft>
                  <a:buClr>
                    <a:schemeClr val="accent3"/>
                  </a:buClr>
                  <a:buSzPct val="95000"/>
                  <a:buFont typeface="System Font Regular"/>
                  <a:buChar char="●"/>
                </a:pPr>
                <a:r>
                  <a:rPr lang="en-US" sz="3000" dirty="0">
                    <a:solidFill>
                      <a:schemeClr val="tx1"/>
                    </a:solidFill>
                    <a:latin typeface="Arial" pitchFamily="34" charset="0"/>
                    <a:ea typeface="ＭＳ Ｐゴシック" pitchFamily="34" charset="-128"/>
                    <a:cs typeface="Arial" pitchFamily="34" charset="0"/>
                  </a:rPr>
                  <a:t>Correlation requires that both variables be quantitative, so it makes sense to do the arithmetic indicated by the formula for </a:t>
                </a:r>
                <a14:m>
                  <m:oMath xmlns:m="http://schemas.openxmlformats.org/officeDocument/2006/math">
                    <m:r>
                      <a:rPr lang="en-US" sz="3000" i="1" dirty="0" smtClean="0">
                        <a:solidFill>
                          <a:schemeClr val="tx1"/>
                        </a:solidFill>
                        <a:latin typeface="Cambria Math" panose="02040503050406030204" pitchFamily="18" charset="0"/>
                        <a:ea typeface="ＭＳ Ｐゴシック" pitchFamily="34" charset="-128"/>
                        <a:cs typeface="Arial" pitchFamily="34" charset="0"/>
                      </a:rPr>
                      <m:t>𝑟</m:t>
                    </m:r>
                  </m:oMath>
                </a14:m>
                <a:r>
                  <a:rPr lang="en-US" sz="3000" dirty="0">
                    <a:solidFill>
                      <a:schemeClr val="tx1"/>
                    </a:solidFill>
                    <a:latin typeface="Arial" pitchFamily="34" charset="0"/>
                    <a:ea typeface="ＭＳ Ｐゴシック" pitchFamily="34" charset="-128"/>
                    <a:cs typeface="Arial" pitchFamily="34" charset="0"/>
                  </a:rPr>
                  <a:t>.</a:t>
                </a:r>
              </a:p>
              <a:p>
                <a:pPr marL="547688" indent="-457200" fontAlgn="auto">
                  <a:spcAft>
                    <a:spcPts val="1200"/>
                  </a:spcAft>
                  <a:buClr>
                    <a:schemeClr val="accent3"/>
                  </a:buClr>
                  <a:buSzPct val="95000"/>
                  <a:buFont typeface="System Font Regular"/>
                  <a:buChar char="●"/>
                </a:pPr>
                <a:r>
                  <a:rPr lang="en-US" sz="3000" dirty="0">
                    <a:solidFill>
                      <a:schemeClr val="tx1"/>
                    </a:solidFill>
                    <a:latin typeface="Arial" pitchFamily="34" charset="0"/>
                    <a:ea typeface="ＭＳ Ｐゴシック" pitchFamily="34" charset="-128"/>
                    <a:cs typeface="Arial" pitchFamily="34" charset="0"/>
                  </a:rPr>
                  <a:t>Correlation does not describe curved relationships between variables, no matter how strong the relationship is between them.</a:t>
                </a:r>
              </a:p>
              <a:p>
                <a:pPr marL="547688" indent="-457200" fontAlgn="auto">
                  <a:spcAft>
                    <a:spcPts val="1200"/>
                  </a:spcAft>
                  <a:buClr>
                    <a:schemeClr val="accent3"/>
                  </a:buClr>
                  <a:buSzPct val="95000"/>
                  <a:buFont typeface="System Font Regular"/>
                  <a:buChar char="●"/>
                </a:pPr>
                <a:r>
                  <a:rPr lang="en-US" sz="3000" dirty="0">
                    <a:solidFill>
                      <a:schemeClr val="tx1"/>
                    </a:solidFill>
                    <a:latin typeface="Arial" pitchFamily="34" charset="0"/>
                    <a:ea typeface="ＭＳ Ｐゴシック" pitchFamily="34" charset="-128"/>
                    <a:cs typeface="Arial" pitchFamily="34" charset="0"/>
                  </a:rPr>
                  <a:t>Correlation is not resistant; </a:t>
                </a:r>
                <a:r>
                  <a:rPr lang="en-US" sz="3000" i="1" dirty="0">
                    <a:solidFill>
                      <a:schemeClr val="tx1"/>
                    </a:solidFill>
                    <a:latin typeface="Arial" pitchFamily="34" charset="0"/>
                    <a:ea typeface="ＭＳ Ｐゴシック" pitchFamily="34" charset="-128"/>
                    <a:cs typeface="Arial" pitchFamily="34" charset="0"/>
                  </a:rPr>
                  <a:t>r</a:t>
                </a:r>
                <a:r>
                  <a:rPr lang="en-US" sz="3000" dirty="0">
                    <a:solidFill>
                      <a:schemeClr val="tx1"/>
                    </a:solidFill>
                    <a:latin typeface="Arial" pitchFamily="34" charset="0"/>
                    <a:ea typeface="ＭＳ Ｐゴシック" pitchFamily="34" charset="-128"/>
                    <a:cs typeface="Arial" pitchFamily="34" charset="0"/>
                  </a:rPr>
                  <a:t> is strongly affected by a few outlying observations.</a:t>
                </a:r>
              </a:p>
              <a:p>
                <a:pPr marL="547688" indent="-457200" fontAlgn="auto">
                  <a:spcAft>
                    <a:spcPts val="1200"/>
                  </a:spcAft>
                  <a:buClr>
                    <a:schemeClr val="accent3"/>
                  </a:buClr>
                  <a:buSzPct val="95000"/>
                  <a:buFont typeface="System Font Regular"/>
                  <a:buChar char="●"/>
                </a:pPr>
                <a:r>
                  <a:rPr lang="en-US" sz="3000" dirty="0">
                    <a:solidFill>
                      <a:schemeClr val="tx1"/>
                    </a:solidFill>
                    <a:latin typeface="Arial" pitchFamily="34" charset="0"/>
                    <a:ea typeface="ＭＳ Ｐゴシック" pitchFamily="34" charset="-128"/>
                    <a:cs typeface="Arial" pitchFamily="34" charset="0"/>
                  </a:rPr>
                  <a:t>Correlation is</a:t>
                </a:r>
                <a:r>
                  <a:rPr lang="en-US" sz="3000" b="1" i="1" dirty="0">
                    <a:solidFill>
                      <a:schemeClr val="tx1"/>
                    </a:solidFill>
                    <a:latin typeface="Arial" pitchFamily="34" charset="0"/>
                    <a:ea typeface="ＭＳ Ｐゴシック" pitchFamily="34" charset="-128"/>
                    <a:cs typeface="Arial" pitchFamily="34" charset="0"/>
                  </a:rPr>
                  <a:t> not</a:t>
                </a:r>
                <a:r>
                  <a:rPr lang="en-US" sz="3000" dirty="0">
                    <a:solidFill>
                      <a:schemeClr val="tx1"/>
                    </a:solidFill>
                    <a:latin typeface="Arial" pitchFamily="34" charset="0"/>
                    <a:ea typeface="ＭＳ Ｐゴシック" pitchFamily="34" charset="-128"/>
                    <a:cs typeface="Arial" pitchFamily="34" charset="0"/>
                  </a:rPr>
                  <a:t> a complete summary of two-variable data.</a:t>
                </a:r>
              </a:p>
            </p:txBody>
          </p:sp>
        </mc:Choice>
        <mc:Fallback xmlns="">
          <p:sp>
            <p:nvSpPr>
              <p:cNvPr id="5" name="Rectangle 3"/>
              <p:cNvSpPr txBox="1">
                <a:spLocks noRot="1" noChangeAspect="1" noMove="1" noResize="1" noEditPoints="1" noAdjustHandles="1" noChangeArrowheads="1" noChangeShapeType="1" noTextEdit="1"/>
              </p:cNvSpPr>
              <p:nvPr/>
            </p:nvSpPr>
            <p:spPr>
              <a:xfrm>
                <a:off x="609601" y="1809812"/>
                <a:ext cx="7848600" cy="4724400"/>
              </a:xfrm>
              <a:prstGeom prst="rect">
                <a:avLst/>
              </a:prstGeom>
              <a:blipFill>
                <a:blip r:embed="rId2"/>
                <a:stretch>
                  <a:fillRect l="-647" t="-2681" r="-647"/>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6BC99CA5-16F1-164E-AF17-54064D25E61D}"/>
              </a:ext>
            </a:extLst>
          </p:cNvPr>
          <p:cNvCxnSpPr>
            <a:cxnSpLocks/>
          </p:cNvCxnSpPr>
          <p:nvPr/>
        </p:nvCxnSpPr>
        <p:spPr>
          <a:xfrm>
            <a:off x="425958" y="1667974"/>
            <a:ext cx="8192639"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5D31F4C-A372-0142-93EB-65F275FFA014}"/>
              </a:ext>
            </a:extLst>
          </p:cNvPr>
          <p:cNvCxnSpPr>
            <a:cxnSpLocks/>
          </p:cNvCxnSpPr>
          <p:nvPr/>
        </p:nvCxnSpPr>
        <p:spPr>
          <a:xfrm>
            <a:off x="475680" y="6400230"/>
            <a:ext cx="8192639"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762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610496" y="243640"/>
            <a:ext cx="8077200" cy="1219200"/>
          </a:xfrm>
        </p:spPr>
        <p:txBody>
          <a:bodyPr/>
          <a:lstStyle/>
          <a:p>
            <a:pPr eaLnBrk="1" hangingPunct="1">
              <a:lnSpc>
                <a:spcPct val="90000"/>
              </a:lnSpc>
            </a:pPr>
            <a:r>
              <a:rPr lang="en-US" dirty="0">
                <a:solidFill>
                  <a:srgbClr val="153B65"/>
                </a:solidFill>
                <a:latin typeface="Gill Sans" charset="0"/>
                <a:ea typeface="ＭＳ Ｐゴシック" pitchFamily="34" charset="-128"/>
              </a:rPr>
              <a:t>Pie Chart</a:t>
            </a:r>
            <a:endParaRPr lang="en-US" sz="3200" dirty="0">
              <a:solidFill>
                <a:srgbClr val="153B65"/>
              </a:solidFill>
              <a:latin typeface="Gill Sans" charset="0"/>
              <a:ea typeface="ＭＳ Ｐゴシック" pitchFamily="34" charset="-128"/>
            </a:endParaRPr>
          </a:p>
        </p:txBody>
      </p:sp>
      <p:sp>
        <p:nvSpPr>
          <p:cNvPr id="10" name="Rectangle 3"/>
          <p:cNvSpPr txBox="1">
            <a:spLocks noChangeArrowheads="1"/>
          </p:cNvSpPr>
          <p:nvPr/>
        </p:nvSpPr>
        <p:spPr>
          <a:xfrm>
            <a:off x="533399" y="1519380"/>
            <a:ext cx="8492067" cy="1232285"/>
          </a:xfrm>
          <a:prstGeom prst="rect">
            <a:avLst/>
          </a:prstGeom>
        </p:spPr>
        <p:txBody>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defTabSz="914400" fontAlgn="auto">
              <a:spcBef>
                <a:spcPct val="40000"/>
              </a:spcBef>
              <a:spcAft>
                <a:spcPts val="0"/>
              </a:spcAft>
              <a:buNone/>
            </a:pPr>
            <a:r>
              <a:rPr lang="en-US" sz="2300" dirty="0">
                <a:solidFill>
                  <a:srgbClr val="000000"/>
                </a:solidFill>
                <a:latin typeface="Arial" pitchFamily="34" charset="0"/>
                <a:ea typeface="ＭＳ Ｐゴシック" pitchFamily="34" charset="-128"/>
                <a:cs typeface="Arial" pitchFamily="34" charset="0"/>
              </a:rPr>
              <a:t>EXAMPLE: What do the 1.5 million full-time first-year students plan to study? Here are data on the percents of post-secondary first-year students who plan to major in several discipline areas.</a:t>
            </a:r>
            <a:endParaRPr lang="en-US" sz="2300" dirty="0">
              <a:latin typeface="Arial" pitchFamily="34" charset="0"/>
              <a:ea typeface="ＭＳ Ｐゴシック" pitchFamily="34" charset="-128"/>
              <a:cs typeface="Arial" pitchFamily="34" charset="0"/>
            </a:endParaRPr>
          </a:p>
        </p:txBody>
      </p:sp>
      <p:graphicFrame>
        <p:nvGraphicFramePr>
          <p:cNvPr id="14" name="Chart 13" descr="The chart is a circle divided into ten slices of different sizes, each labeled with one of the following fields of study. Arts or humanities, biological sciences, business, education, engineering, health professions, math and computer sciences, other, physical sciences, social sciences. The size of each slice is relative to the percentage of students choosing that field. For example, the slice for biological sciences occupies 15.5 percent of the pie because 15.5 percent of students plan to major in biological sciences. The slice for biological sciences is the largest slice on the chart, followed by business, other, and then health professions. Education and physical sciences are the two smallest slices on the pie, occupying 4.4 percent and 2.7 percent, respectively.">
            <a:extLst>
              <a:ext uri="{FF2B5EF4-FFF2-40B4-BE49-F238E27FC236}">
                <a16:creationId xmlns:a16="http://schemas.microsoft.com/office/drawing/2014/main" id="{77C9CC2D-7072-CE41-B0C4-E56FD4274E8C}"/>
              </a:ext>
            </a:extLst>
          </p:cNvPr>
          <p:cNvGraphicFramePr>
            <a:graphicFrameLocks/>
          </p:cNvGraphicFramePr>
          <p:nvPr/>
        </p:nvGraphicFramePr>
        <p:xfrm>
          <a:off x="4512301" y="2656570"/>
          <a:ext cx="4413986" cy="4201429"/>
        </p:xfrm>
        <a:graphic>
          <a:graphicData uri="http://schemas.openxmlformats.org/drawingml/2006/chart">
            <c:chart xmlns:c="http://schemas.openxmlformats.org/drawingml/2006/chart" xmlns:r="http://schemas.openxmlformats.org/officeDocument/2006/relationships" r:id="rId3"/>
          </a:graphicData>
        </a:graphic>
      </p:graphicFrame>
      <p:grpSp>
        <p:nvGrpSpPr>
          <p:cNvPr id="20" name="Group 19" descr="The total of 98.8 in the table is highlighted and noted to be a rounding error.">
            <a:extLst>
              <a:ext uri="{FF2B5EF4-FFF2-40B4-BE49-F238E27FC236}">
                <a16:creationId xmlns:a16="http://schemas.microsoft.com/office/drawing/2014/main" id="{0E5E004D-C215-2E46-8F78-C5D2723A8B87}"/>
              </a:ext>
            </a:extLst>
          </p:cNvPr>
          <p:cNvGrpSpPr/>
          <p:nvPr/>
        </p:nvGrpSpPr>
        <p:grpSpPr>
          <a:xfrm>
            <a:off x="3258108" y="6032808"/>
            <a:ext cx="1410447" cy="569813"/>
            <a:chOff x="2601358" y="5908184"/>
            <a:chExt cx="1410447" cy="569813"/>
          </a:xfrm>
        </p:grpSpPr>
        <p:sp>
          <p:nvSpPr>
            <p:cNvPr id="15" name="Right Brace 14">
              <a:extLst>
                <a:ext uri="{FF2B5EF4-FFF2-40B4-BE49-F238E27FC236}">
                  <a16:creationId xmlns:a16="http://schemas.microsoft.com/office/drawing/2014/main" id="{4E5B21FC-6A73-E245-BE91-6A155D5EA7C0}"/>
                </a:ext>
              </a:extLst>
            </p:cNvPr>
            <p:cNvSpPr/>
            <p:nvPr/>
          </p:nvSpPr>
          <p:spPr>
            <a:xfrm>
              <a:off x="3608553" y="5908184"/>
              <a:ext cx="119968" cy="2616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Curved Left Arrow 17">
              <a:extLst>
                <a:ext uri="{FF2B5EF4-FFF2-40B4-BE49-F238E27FC236}">
                  <a16:creationId xmlns:a16="http://schemas.microsoft.com/office/drawing/2014/main" id="{4DB69B06-3FE5-D547-863E-AD9A201768F6}"/>
                </a:ext>
              </a:extLst>
            </p:cNvPr>
            <p:cNvSpPr/>
            <p:nvPr/>
          </p:nvSpPr>
          <p:spPr>
            <a:xfrm rot="361830">
              <a:off x="3763554" y="6033145"/>
              <a:ext cx="72987" cy="342547"/>
            </a:xfrm>
            <a:prstGeom prst="curvedLeftArrow">
              <a:avLst/>
            </a:prstGeom>
            <a:ln w="3175">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F7F1CF7-01D5-3B41-B629-1C65B71154C2}"/>
                </a:ext>
              </a:extLst>
            </p:cNvPr>
            <p:cNvSpPr txBox="1"/>
            <p:nvPr/>
          </p:nvSpPr>
          <p:spPr>
            <a:xfrm>
              <a:off x="2601358" y="6216387"/>
              <a:ext cx="1410447" cy="261610"/>
            </a:xfrm>
            <a:prstGeom prst="rect">
              <a:avLst/>
            </a:prstGeom>
            <a:noFill/>
          </p:spPr>
          <p:txBody>
            <a:bodyPr wrap="square" rtlCol="0">
              <a:spAutoFit/>
            </a:bodyPr>
            <a:lstStyle/>
            <a:p>
              <a:r>
                <a:rPr lang="en-US" sz="1100" dirty="0"/>
                <a:t>rounding error</a:t>
              </a:r>
            </a:p>
          </p:txBody>
        </p:sp>
      </p:grpSp>
      <p:graphicFrame>
        <p:nvGraphicFramePr>
          <p:cNvPr id="2" name="Table 1"/>
          <p:cNvGraphicFramePr>
            <a:graphicFrameLocks noGrp="1"/>
          </p:cNvGraphicFramePr>
          <p:nvPr/>
        </p:nvGraphicFramePr>
        <p:xfrm>
          <a:off x="195943" y="2756492"/>
          <a:ext cx="4075748" cy="3556000"/>
        </p:xfrm>
        <a:graphic>
          <a:graphicData uri="http://schemas.openxmlformats.org/drawingml/2006/table">
            <a:tbl>
              <a:tblPr firstRow="1" bandRow="1">
                <a:tableStyleId>{5C22544A-7EE6-4342-B048-85BDC9FD1C3A}</a:tableStyleId>
              </a:tblPr>
              <a:tblGrid>
                <a:gridCol w="2373630">
                  <a:extLst>
                    <a:ext uri="{9D8B030D-6E8A-4147-A177-3AD203B41FA5}">
                      <a16:colId xmlns:a16="http://schemas.microsoft.com/office/drawing/2014/main" val="20000"/>
                    </a:ext>
                  </a:extLst>
                </a:gridCol>
                <a:gridCol w="1702118">
                  <a:extLst>
                    <a:ext uri="{9D8B030D-6E8A-4147-A177-3AD203B41FA5}">
                      <a16:colId xmlns:a16="http://schemas.microsoft.com/office/drawing/2014/main" val="20001"/>
                    </a:ext>
                  </a:extLst>
                </a:gridCol>
              </a:tblGrid>
              <a:tr h="370840">
                <a:tc>
                  <a:txBody>
                    <a:bodyPr/>
                    <a:lstStyle/>
                    <a:p>
                      <a:r>
                        <a:rPr lang="en-US" sz="1300" dirty="0">
                          <a:solidFill>
                            <a:schemeClr val="tx1"/>
                          </a:solidFill>
                          <a:latin typeface="Arial" panose="020B0604020202020204" pitchFamily="34" charset="0"/>
                          <a:cs typeface="Arial" panose="020B0604020202020204" pitchFamily="34" charset="0"/>
                        </a:rPr>
                        <a:t>Field</a:t>
                      </a:r>
                      <a:r>
                        <a:rPr lang="en-US" sz="1300" baseline="0" dirty="0">
                          <a:solidFill>
                            <a:schemeClr val="tx1"/>
                          </a:solidFill>
                          <a:latin typeface="Arial" panose="020B0604020202020204" pitchFamily="34" charset="0"/>
                          <a:cs typeface="Arial" panose="020B0604020202020204" pitchFamily="34" charset="0"/>
                        </a:rPr>
                        <a:t> of Study</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Percent of 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66319">
                <a:tc>
                  <a:txBody>
                    <a:bodyPr/>
                    <a:lstStyle/>
                    <a:p>
                      <a:r>
                        <a:rPr lang="en-US" sz="1300" dirty="0">
                          <a:solidFill>
                            <a:schemeClr val="tx1"/>
                          </a:solidFill>
                          <a:latin typeface="Arial" panose="020B0604020202020204" pitchFamily="34" charset="0"/>
                          <a:cs typeface="Arial" panose="020B0604020202020204" pitchFamily="34" charset="0"/>
                        </a:rPr>
                        <a:t>Biological sciences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15.5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42321">
                <a:tc>
                  <a:txBody>
                    <a:bodyPr/>
                    <a:lstStyle/>
                    <a:p>
                      <a:r>
                        <a:rPr lang="en-US" sz="1300" dirty="0">
                          <a:solidFill>
                            <a:schemeClr val="tx1"/>
                          </a:solidFill>
                          <a:latin typeface="Arial" panose="020B0604020202020204" pitchFamily="34" charset="0"/>
                          <a:cs typeface="Arial" panose="020B0604020202020204" pitchFamily="34" charset="0"/>
                        </a:rPr>
                        <a:t>Business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13.8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0874">
                <a:tc>
                  <a:txBody>
                    <a:bodyPr/>
                    <a:lstStyle/>
                    <a:p>
                      <a:r>
                        <a:rPr lang="en-US" sz="1300" dirty="0">
                          <a:solidFill>
                            <a:schemeClr val="tx1"/>
                          </a:solidFill>
                          <a:latin typeface="Arial" panose="020B0604020202020204" pitchFamily="34" charset="0"/>
                          <a:cs typeface="Arial" panose="020B0604020202020204" pitchFamily="34" charset="0"/>
                        </a:rPr>
                        <a:t>Health professions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11.7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67896">
                <a:tc>
                  <a:txBody>
                    <a:bodyPr/>
                    <a:lstStyle/>
                    <a:p>
                      <a:r>
                        <a:rPr lang="en-US" sz="1300" dirty="0">
                          <a:solidFill>
                            <a:schemeClr val="tx1"/>
                          </a:solidFill>
                          <a:latin typeface="Arial" panose="020B0604020202020204" pitchFamily="34" charset="0"/>
                          <a:cs typeface="Arial" panose="020B0604020202020204" pitchFamily="34" charset="0"/>
                        </a:rPr>
                        <a:t>Engineering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4728">
                <a:tc>
                  <a:txBody>
                    <a:bodyPr/>
                    <a:lstStyle/>
                    <a:p>
                      <a:r>
                        <a:rPr lang="en-US" sz="1300" dirty="0">
                          <a:solidFill>
                            <a:schemeClr val="tx1"/>
                          </a:solidFill>
                          <a:latin typeface="Arial" panose="020B0604020202020204" pitchFamily="34" charset="0"/>
                          <a:cs typeface="Arial" panose="020B0604020202020204" pitchFamily="34" charset="0"/>
                        </a:rPr>
                        <a:t>Social sciences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58437">
                <a:tc>
                  <a:txBody>
                    <a:bodyPr/>
                    <a:lstStyle/>
                    <a:p>
                      <a:r>
                        <a:rPr lang="en-US" sz="1300" dirty="0">
                          <a:solidFill>
                            <a:schemeClr val="tx1"/>
                          </a:solidFill>
                          <a:latin typeface="Arial" panose="020B0604020202020204" pitchFamily="34" charset="0"/>
                          <a:cs typeface="Arial" panose="020B0604020202020204" pitchFamily="34" charset="0"/>
                        </a:rPr>
                        <a:t>Arts and humanities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63166">
                <a:tc>
                  <a:txBody>
                    <a:bodyPr/>
                    <a:lstStyle/>
                    <a:p>
                      <a:r>
                        <a:rPr lang="en-US" sz="1300" dirty="0">
                          <a:solidFill>
                            <a:schemeClr val="tx1"/>
                          </a:solidFill>
                          <a:latin typeface="Arial" panose="020B0604020202020204" pitchFamily="34" charset="0"/>
                          <a:cs typeface="Arial" panose="020B0604020202020204" pitchFamily="34" charset="0"/>
                        </a:rPr>
                        <a:t>Math and computer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57386">
                <a:tc>
                  <a:txBody>
                    <a:bodyPr/>
                    <a:lstStyle/>
                    <a:p>
                      <a:r>
                        <a:rPr lang="en-US" sz="1300" dirty="0">
                          <a:solidFill>
                            <a:schemeClr val="tx1"/>
                          </a:solidFill>
                          <a:latin typeface="Arial" panose="020B0604020202020204" pitchFamily="34" charset="0"/>
                          <a:cs typeface="Arial" panose="020B0604020202020204" pitchFamily="34" charset="0"/>
                        </a:rPr>
                        <a:t>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62115">
                <a:tc>
                  <a:txBody>
                    <a:bodyPr/>
                    <a:lstStyle/>
                    <a:p>
                      <a:r>
                        <a:rPr lang="en-US" sz="1300" dirty="0">
                          <a:solidFill>
                            <a:schemeClr val="tx1"/>
                          </a:solidFill>
                          <a:latin typeface="Arial" panose="020B0604020202020204" pitchFamily="34" charset="0"/>
                          <a:cs typeface="Arial" panose="020B0604020202020204" pitchFamily="34" charset="0"/>
                        </a:rPr>
                        <a:t>Physical sciences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56335">
                <a:tc>
                  <a:txBody>
                    <a:bodyPr/>
                    <a:lstStyle/>
                    <a:p>
                      <a:r>
                        <a:rPr lang="en-US" sz="1300" dirty="0">
                          <a:solidFill>
                            <a:schemeClr val="tx1"/>
                          </a:solidFill>
                          <a:latin typeface="Arial" panose="020B0604020202020204" pitchFamily="34" charset="0"/>
                          <a:cs typeface="Arial" panose="020B0604020202020204" pitchFamily="34" charset="0"/>
                        </a:rPr>
                        <a:t>Other majors and undeclared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13.1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50554">
                <a:tc>
                  <a:txBody>
                    <a:bodyPr/>
                    <a:lstStyle/>
                    <a:p>
                      <a:r>
                        <a:rPr lang="en-US" sz="1300" dirty="0">
                          <a:solidFill>
                            <a:schemeClr val="tx1"/>
                          </a:solidFill>
                          <a:latin typeface="Arial" panose="020B0604020202020204" pitchFamily="34" charset="0"/>
                          <a:cs typeface="Arial" panose="020B0604020202020204" pitchFamily="34" charset="0"/>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98.7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3F5BAEF5-6E02-EE4E-AD07-0F6D9A083DC6}"/>
              </a:ext>
            </a:extLst>
          </p:cNvPr>
          <p:cNvPicPr>
            <a:picLocks noChangeAspect="1"/>
          </p:cNvPicPr>
          <p:nvPr/>
        </p:nvPicPr>
        <p:blipFill>
          <a:blip r:embed="rId2"/>
          <a:stretch>
            <a:fillRect/>
          </a:stretch>
        </p:blipFill>
        <p:spPr>
          <a:xfrm>
            <a:off x="163629" y="279054"/>
            <a:ext cx="5613062" cy="6578946"/>
          </a:xfrm>
          <a:prstGeom prst="rect">
            <a:avLst/>
          </a:prstGeom>
        </p:spPr>
      </p:pic>
      <p:sp>
        <p:nvSpPr>
          <p:cNvPr id="6" name="TextBox 5">
            <a:extLst>
              <a:ext uri="{FF2B5EF4-FFF2-40B4-BE49-F238E27FC236}">
                <a16:creationId xmlns:a16="http://schemas.microsoft.com/office/drawing/2014/main" id="{765AE59C-1B82-2745-80DD-325515BCD28B}"/>
              </a:ext>
            </a:extLst>
          </p:cNvPr>
          <p:cNvSpPr txBox="1"/>
          <p:nvPr/>
        </p:nvSpPr>
        <p:spPr>
          <a:xfrm>
            <a:off x="5861786" y="2675822"/>
            <a:ext cx="2983832" cy="1077218"/>
          </a:xfrm>
          <a:prstGeom prst="rect">
            <a:avLst/>
          </a:prstGeom>
          <a:noFill/>
        </p:spPr>
        <p:txBody>
          <a:bodyPr wrap="square" rtlCol="0">
            <a:spAutoFit/>
          </a:bodyPr>
          <a:lstStyle/>
          <a:p>
            <a:r>
              <a:rPr lang="en-CA" sz="1600" dirty="0"/>
              <a:t>The scatterplots in </a:t>
            </a:r>
            <a:r>
              <a:rPr lang="en-CA" sz="1600" dirty="0">
                <a:solidFill>
                  <a:srgbClr val="0070C0"/>
                </a:solidFill>
                <a:hlinkClick r:id="rId3">
                  <a:extLst>
                    <a:ext uri="{A12FA001-AC4F-418D-AE19-62706E023703}">
                      <ahyp:hlinkClr xmlns:ahyp="http://schemas.microsoft.com/office/drawing/2018/hyperlinkcolor" val="tx"/>
                    </a:ext>
                  </a:extLst>
                </a:hlinkClick>
              </a:rPr>
              <a:t>Figure 4.6</a:t>
            </a:r>
            <a:r>
              <a:rPr lang="en-CA" sz="1600" dirty="0"/>
              <a:t> </a:t>
            </a:r>
          </a:p>
          <a:p>
            <a:r>
              <a:rPr lang="en-CA" sz="1600" dirty="0"/>
              <a:t>illustrate how values of </a:t>
            </a:r>
            <a:r>
              <a:rPr lang="en-CA" sz="1600" i="1" dirty="0"/>
              <a:t>r</a:t>
            </a:r>
            <a:r>
              <a:rPr lang="en-CA" sz="1600" dirty="0"/>
              <a:t> closer to 1 or -1 correspond to stronger linear relationships. </a:t>
            </a:r>
            <a:endParaRPr lang="en-US" sz="1600" dirty="0"/>
          </a:p>
        </p:txBody>
      </p:sp>
    </p:spTree>
    <p:extLst>
      <p:ext uri="{BB962C8B-B14F-4D97-AF65-F5344CB8AC3E}">
        <p14:creationId xmlns:p14="http://schemas.microsoft.com/office/powerpoint/2010/main" val="19611432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a:xfrm>
            <a:off x="685800" y="547317"/>
            <a:ext cx="7772400" cy="914400"/>
          </a:xfrm>
        </p:spPr>
        <p:txBody>
          <a:bodyPr/>
          <a:lstStyle/>
          <a:p>
            <a:pPr eaLnBrk="1" hangingPunct="1"/>
            <a:r>
              <a:rPr lang="en-US" dirty="0">
                <a:solidFill>
                  <a:srgbClr val="12345A"/>
                </a:solidFill>
                <a:latin typeface="Gill Sans" charset="0"/>
                <a:ea typeface="ＭＳ Ｐゴシック" pitchFamily="34" charset="-128"/>
              </a:rPr>
              <a:t>In Chapter 5, we cover …</a:t>
            </a:r>
          </a:p>
        </p:txBody>
      </p:sp>
      <p:sp>
        <p:nvSpPr>
          <p:cNvPr id="12292" name="Rectangle 3"/>
          <p:cNvSpPr>
            <a:spLocks noGrp="1" noChangeArrowheads="1"/>
          </p:cNvSpPr>
          <p:nvPr>
            <p:ph idx="1"/>
          </p:nvPr>
        </p:nvSpPr>
        <p:spPr>
          <a:xfrm>
            <a:off x="609600" y="1669886"/>
            <a:ext cx="8302625" cy="5111153"/>
          </a:xfrm>
        </p:spPr>
        <p:txBody>
          <a:bodyPr>
            <a:normAutofit/>
          </a:bodyPr>
          <a:lstStyle/>
          <a:p>
            <a:pPr marL="361950" indent="-361950">
              <a:spcAft>
                <a:spcPts val="1200"/>
              </a:spcAft>
            </a:pPr>
            <a:r>
              <a:rPr lang="en-US" dirty="0">
                <a:latin typeface="Arial" pitchFamily="34" charset="0"/>
                <a:ea typeface="ＭＳ Ｐゴシック" pitchFamily="34" charset="-128"/>
                <a:cs typeface="Arial" pitchFamily="34" charset="0"/>
              </a:rPr>
              <a:t>Regression lines</a:t>
            </a:r>
          </a:p>
          <a:p>
            <a:pPr marL="361950" indent="-361950">
              <a:spcAft>
                <a:spcPts val="1200"/>
              </a:spcAft>
            </a:pPr>
            <a:r>
              <a:rPr lang="en-US" dirty="0">
                <a:latin typeface="Arial" pitchFamily="34" charset="0"/>
                <a:ea typeface="ＭＳ Ｐゴシック" pitchFamily="34" charset="-128"/>
                <a:cs typeface="Arial" pitchFamily="34" charset="0"/>
              </a:rPr>
              <a:t>The least-squares regression line</a:t>
            </a:r>
          </a:p>
          <a:p>
            <a:pPr marL="361950" indent="-361950">
              <a:spcAft>
                <a:spcPts val="1200"/>
              </a:spcAft>
            </a:pPr>
            <a:r>
              <a:rPr lang="en-US" dirty="0">
                <a:latin typeface="Arial" pitchFamily="34" charset="0"/>
                <a:ea typeface="ＭＳ Ｐゴシック" pitchFamily="34" charset="-128"/>
                <a:cs typeface="Arial" pitchFamily="34" charset="0"/>
              </a:rPr>
              <a:t>Facts about least-squares regression</a:t>
            </a:r>
          </a:p>
          <a:p>
            <a:pPr marL="361950" indent="-361950">
              <a:spcAft>
                <a:spcPts val="1200"/>
              </a:spcAft>
            </a:pPr>
            <a:r>
              <a:rPr lang="en-US" dirty="0">
                <a:latin typeface="Arial" pitchFamily="34" charset="0"/>
                <a:ea typeface="ＭＳ Ｐゴシック" pitchFamily="34" charset="-128"/>
                <a:cs typeface="Arial" pitchFamily="34" charset="0"/>
              </a:rPr>
              <a:t>Residuals</a:t>
            </a:r>
          </a:p>
          <a:p>
            <a:pPr marL="361950" indent="-361950">
              <a:spcAft>
                <a:spcPts val="1200"/>
              </a:spcAft>
            </a:pPr>
            <a:r>
              <a:rPr lang="en-US" dirty="0">
                <a:latin typeface="Arial" pitchFamily="34" charset="0"/>
                <a:ea typeface="ＭＳ Ｐゴシック" pitchFamily="34" charset="-128"/>
                <a:cs typeface="Arial" pitchFamily="34" charset="0"/>
              </a:rPr>
              <a:t>Outliers and influential observations</a:t>
            </a:r>
          </a:p>
          <a:p>
            <a:pPr marL="361950" indent="-361950">
              <a:spcAft>
                <a:spcPts val="1200"/>
              </a:spcAft>
            </a:pPr>
            <a:r>
              <a:rPr lang="en-US" dirty="0">
                <a:latin typeface="Arial" pitchFamily="34" charset="0"/>
                <a:ea typeface="ＭＳ Ｐゴシック" pitchFamily="34" charset="-128"/>
                <a:cs typeface="Arial" pitchFamily="34" charset="0"/>
              </a:rPr>
              <a:t>Cautions about correlation and regression</a:t>
            </a:r>
          </a:p>
          <a:p>
            <a:pPr marL="361950" indent="-361950">
              <a:spcAft>
                <a:spcPts val="1200"/>
              </a:spcAft>
            </a:pPr>
            <a:r>
              <a:rPr lang="en-US" dirty="0">
                <a:latin typeface="Arial" pitchFamily="34" charset="0"/>
                <a:ea typeface="ＭＳ Ｐゴシック" pitchFamily="34" charset="-128"/>
                <a:cs typeface="Arial" pitchFamily="34" charset="0"/>
              </a:rPr>
              <a:t>Association does not imply causation</a:t>
            </a:r>
          </a:p>
          <a:p>
            <a:pPr marL="0" indent="0">
              <a:spcAft>
                <a:spcPts val="1200"/>
              </a:spcAft>
              <a:buNone/>
            </a:pPr>
            <a:endParaRPr lang="en-US" sz="3000"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6384450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21396" y="322515"/>
            <a:ext cx="8760530" cy="1000125"/>
          </a:xfrm>
        </p:spPr>
        <p:txBody>
          <a:bodyPr>
            <a:noAutofit/>
          </a:bodyPr>
          <a:lstStyle/>
          <a:p>
            <a:pPr eaLnBrk="1" hangingPunct="1"/>
            <a:r>
              <a:rPr lang="en-US" sz="3200" dirty="0">
                <a:solidFill>
                  <a:srgbClr val="12345A"/>
                </a:solidFill>
                <a:latin typeface="Gill Sans" charset="0"/>
                <a:ea typeface="ＭＳ Ｐゴシック" pitchFamily="34" charset="-128"/>
              </a:rPr>
              <a:t>The least-squares regression line (or regression line)</a:t>
            </a:r>
          </a:p>
        </p:txBody>
      </p:sp>
      <p:cxnSp>
        <p:nvCxnSpPr>
          <p:cNvPr id="7" name="Straight Connector 6">
            <a:extLst>
              <a:ext uri="{FF2B5EF4-FFF2-40B4-BE49-F238E27FC236}">
                <a16:creationId xmlns:a16="http://schemas.microsoft.com/office/drawing/2014/main" id="{B81A5AF8-0E6F-1C41-BF27-7141E1890DAC}"/>
              </a:ext>
            </a:extLst>
          </p:cNvPr>
          <p:cNvCxnSpPr>
            <a:cxnSpLocks/>
          </p:cNvCxnSpPr>
          <p:nvPr/>
        </p:nvCxnSpPr>
        <p:spPr>
          <a:xfrm>
            <a:off x="386861" y="1465787"/>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3"/>
              <p:cNvSpPr txBox="1">
                <a:spLocks noChangeArrowheads="1"/>
              </p:cNvSpPr>
              <p:nvPr/>
            </p:nvSpPr>
            <p:spPr>
              <a:xfrm>
                <a:off x="518746" y="1549976"/>
                <a:ext cx="8377059" cy="1439383"/>
              </a:xfrm>
              <a:prstGeom prst="rect">
                <a:avLst/>
              </a:prstGeom>
            </p:spPr>
            <p:txBody>
              <a:bodyPr vert="horz" lIns="91440" tIns="45720" rIns="91440" bIns="45720" rtlCol="0">
                <a:normAutofit fontScale="85000" lnSpcReduction="2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1200"/>
                  </a:spcAft>
                  <a:buNone/>
                </a:pPr>
                <a:r>
                  <a:rPr lang="en-US" sz="3000" dirty="0">
                    <a:solidFill>
                      <a:schemeClr val="tx1"/>
                    </a:solidFill>
                    <a:latin typeface="Arial" pitchFamily="34" charset="0"/>
                    <a:ea typeface="ＭＳ Ｐゴシック" pitchFamily="34" charset="-128"/>
                    <a:cs typeface="Arial" pitchFamily="34" charset="0"/>
                  </a:rPr>
                  <a:t>The </a:t>
                </a:r>
                <a:r>
                  <a:rPr lang="en-US" sz="3000" dirty="0">
                    <a:solidFill>
                      <a:srgbClr val="A40000"/>
                    </a:solidFill>
                    <a:latin typeface="Arial" pitchFamily="34" charset="0"/>
                    <a:ea typeface="ＭＳ Ｐゴシック" pitchFamily="34" charset="-128"/>
                    <a:cs typeface="Arial" pitchFamily="34" charset="0"/>
                  </a:rPr>
                  <a:t>least-squares regression line </a:t>
                </a:r>
                <a:r>
                  <a:rPr lang="en-US" sz="3000" dirty="0">
                    <a:solidFill>
                      <a:schemeClr val="tx1"/>
                    </a:solidFill>
                    <a:latin typeface="Arial" pitchFamily="34" charset="0"/>
                    <a:ea typeface="ＭＳ Ｐゴシック" pitchFamily="34" charset="-128"/>
                    <a:cs typeface="Arial" pitchFamily="34" charset="0"/>
                  </a:rPr>
                  <a:t>of </a:t>
                </a:r>
                <a14:m>
                  <m:oMath xmlns:m="http://schemas.openxmlformats.org/officeDocument/2006/math">
                    <m:r>
                      <a:rPr lang="en-US" sz="3000" i="1" dirty="0" smtClean="0">
                        <a:solidFill>
                          <a:schemeClr val="tx1"/>
                        </a:solidFill>
                        <a:latin typeface="Cambria Math" panose="02040503050406030204" pitchFamily="18" charset="0"/>
                        <a:ea typeface="ＭＳ Ｐゴシック" pitchFamily="34" charset="-128"/>
                        <a:cs typeface="Arial" pitchFamily="34" charset="0"/>
                      </a:rPr>
                      <m:t>𝑦</m:t>
                    </m:r>
                  </m:oMath>
                </a14:m>
                <a:r>
                  <a:rPr lang="en-US" sz="3000" dirty="0">
                    <a:solidFill>
                      <a:schemeClr val="tx1"/>
                    </a:solidFill>
                    <a:latin typeface="Arial" pitchFamily="34" charset="0"/>
                    <a:ea typeface="ＭＳ Ｐゴシック" pitchFamily="34" charset="-128"/>
                    <a:cs typeface="Arial" pitchFamily="34" charset="0"/>
                  </a:rPr>
                  <a:t> on </a:t>
                </a:r>
                <a14:m>
                  <m:oMath xmlns:m="http://schemas.openxmlformats.org/officeDocument/2006/math">
                    <m:r>
                      <a:rPr lang="en-US" sz="3000" i="1" dirty="0" smtClean="0">
                        <a:solidFill>
                          <a:schemeClr val="tx1"/>
                        </a:solidFill>
                        <a:latin typeface="Cambria Math" panose="02040503050406030204" pitchFamily="18" charset="0"/>
                        <a:ea typeface="ＭＳ Ｐゴシック" pitchFamily="34" charset="-128"/>
                        <a:cs typeface="Arial" pitchFamily="34" charset="0"/>
                      </a:rPr>
                      <m:t>𝑥</m:t>
                    </m:r>
                  </m:oMath>
                </a14:m>
                <a:r>
                  <a:rPr lang="en-US" sz="3000" dirty="0">
                    <a:solidFill>
                      <a:schemeClr val="tx1"/>
                    </a:solidFill>
                    <a:latin typeface="Arial" pitchFamily="34" charset="0"/>
                    <a:ea typeface="ＭＳ Ｐゴシック" pitchFamily="34" charset="-128"/>
                    <a:cs typeface="Arial" pitchFamily="34" charset="0"/>
                  </a:rPr>
                  <a:t> is the line that makes the sum of the squares of the vertical distances of the data points from the line as small as possible.</a:t>
                </a:r>
              </a:p>
            </p:txBody>
          </p:sp>
        </mc:Choice>
        <mc:Fallback xmlns="">
          <p:sp>
            <p:nvSpPr>
              <p:cNvPr id="8" name="Rectangle 3"/>
              <p:cNvSpPr txBox="1">
                <a:spLocks noRot="1" noChangeAspect="1" noMove="1" noResize="1" noEditPoints="1" noAdjustHandles="1" noChangeArrowheads="1" noChangeShapeType="1" noTextEdit="1"/>
              </p:cNvSpPr>
              <p:nvPr/>
            </p:nvSpPr>
            <p:spPr>
              <a:xfrm>
                <a:off x="518746" y="1549976"/>
                <a:ext cx="8377059" cy="1439383"/>
              </a:xfrm>
              <a:prstGeom prst="rect">
                <a:avLst/>
              </a:prstGeom>
              <a:blipFill>
                <a:blip r:embed="rId3"/>
                <a:stretch>
                  <a:fillRect l="-509" t="-9322" b="-5508"/>
                </a:stretch>
              </a:blipFill>
            </p:spPr>
            <p:txBody>
              <a:bodyPr/>
              <a:lstStyle/>
              <a:p>
                <a:r>
                  <a:rPr lang="en-AU">
                    <a:noFill/>
                  </a:rPr>
                  <a:t> </a:t>
                </a:r>
              </a:p>
            </p:txBody>
          </p:sp>
        </mc:Fallback>
      </mc:AlternateContent>
      <p:cxnSp>
        <p:nvCxnSpPr>
          <p:cNvPr id="9" name="Straight Connector 8">
            <a:extLst>
              <a:ext uri="{FF2B5EF4-FFF2-40B4-BE49-F238E27FC236}">
                <a16:creationId xmlns:a16="http://schemas.microsoft.com/office/drawing/2014/main" id="{30733804-A1C5-5447-96B1-CC7BCBEEDFB8}"/>
              </a:ext>
            </a:extLst>
          </p:cNvPr>
          <p:cNvCxnSpPr>
            <a:cxnSpLocks/>
          </p:cNvCxnSpPr>
          <p:nvPr/>
        </p:nvCxnSpPr>
        <p:spPr>
          <a:xfrm>
            <a:off x="457200" y="3016138"/>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pic>
        <p:nvPicPr>
          <p:cNvPr id="2" name="Picture 1" descr="A scatterplot of predicted fat gain for nonexercise activity change. The graph plots fat gain in kilograms on the vertical axis, ranging from 2.5 to 4.5 in increments of 0.5, versus nonexercise activity change in calories on the horizontal axis, ranging from negative 150 to 50 in increments of 50. Three points are plotted at (negative 100, 4.25), (negative 57, 3.0) and (negative 25, 3.7). A diagonal regression line falls through the center of the cluster from (negative 150, 4.1) through (50, 3.25). Two points are above the line and one is below. Vertical segments connect each point to the regression line. The point (negative 57, 3.0) is highlighted. This subject had N E A = negative 57 and an observed response of 3.0. The predicted response where the vertical segment reaches the regression line is 3.7. All values estimated.">
            <a:extLst>
              <a:ext uri="{FF2B5EF4-FFF2-40B4-BE49-F238E27FC236}">
                <a16:creationId xmlns:a16="http://schemas.microsoft.com/office/drawing/2014/main" id="{0944FB34-C4B7-0540-83B9-EC33B3342D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4443" y="3213195"/>
            <a:ext cx="4125663" cy="3425876"/>
          </a:xfrm>
          <a:prstGeom prst="rect">
            <a:avLst/>
          </a:prstGeom>
        </p:spPr>
      </p:pic>
      <p:sp>
        <p:nvSpPr>
          <p:cNvPr id="11" name="Curved Left Arrow 2" descr="An arrow points from the words, vertical distance, in the text to the vertical distance between a point and the regression line on the scatterplot.">
            <a:extLst>
              <a:ext uri="{FF2B5EF4-FFF2-40B4-BE49-F238E27FC236}">
                <a16:creationId xmlns:a16="http://schemas.microsoft.com/office/drawing/2014/main" id="{4557CCC6-7199-4069-9247-0FC9096B355F}"/>
              </a:ext>
            </a:extLst>
          </p:cNvPr>
          <p:cNvSpPr/>
          <p:nvPr/>
        </p:nvSpPr>
        <p:spPr>
          <a:xfrm rot="2657607">
            <a:off x="6177088" y="1612504"/>
            <a:ext cx="754922" cy="4614181"/>
          </a:xfrm>
          <a:prstGeom prst="curvedLeftArrow">
            <a:avLst>
              <a:gd name="adj1" fmla="val 10099"/>
              <a:gd name="adj2" fmla="val 50000"/>
              <a:gd name="adj3" fmla="val 235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276146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419099"/>
            <a:ext cx="8503920" cy="1143000"/>
          </a:xfrm>
        </p:spPr>
        <p:txBody>
          <a:bodyPr>
            <a:normAutofit/>
          </a:bodyPr>
          <a:lstStyle/>
          <a:p>
            <a:r>
              <a:rPr lang="en-US" sz="4000" dirty="0">
                <a:latin typeface="Gill Sans"/>
              </a:rPr>
              <a:t>The least-squares regression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9450F5-84D9-3F4B-9D11-301B6DC62DCA}"/>
                  </a:ext>
                </a:extLst>
              </p:cNvPr>
              <p:cNvSpPr>
                <a:spLocks noGrp="1"/>
              </p:cNvSpPr>
              <p:nvPr>
                <p:ph idx="1"/>
              </p:nvPr>
            </p:nvSpPr>
            <p:spPr>
              <a:xfrm>
                <a:off x="457200" y="1947203"/>
                <a:ext cx="8229600" cy="4389120"/>
              </a:xfrm>
            </p:spPr>
            <p:txBody>
              <a:bodyPr>
                <a:normAutofit fontScale="70000" lnSpcReduction="20000"/>
              </a:bodyPr>
              <a:lstStyle/>
              <a:p>
                <a:pPr marL="0" indent="0">
                  <a:spcAft>
                    <a:spcPts val="1200"/>
                  </a:spcAft>
                  <a:buNone/>
                </a:pPr>
                <a:r>
                  <a:rPr lang="en-US" sz="2800" b="1" cap="all" dirty="0">
                    <a:latin typeface="Arial" pitchFamily="34" charset="0"/>
                    <a:ea typeface="ＭＳ Ｐゴシック" pitchFamily="34" charset="-128"/>
                    <a:cs typeface="Arial" pitchFamily="34" charset="0"/>
                  </a:rPr>
                  <a:t>Equation of the Least-squares regression line</a:t>
                </a:r>
                <a:r>
                  <a:rPr lang="en-US" sz="2400" dirty="0">
                    <a:latin typeface="Arial" pitchFamily="34" charset="0"/>
                    <a:ea typeface="ＭＳ Ｐゴシック" pitchFamily="34" charset="-128"/>
                    <a:cs typeface="Arial" pitchFamily="34" charset="0"/>
                  </a:rPr>
                  <a:t>  </a:t>
                </a:r>
                <a:endParaRPr lang="en-US" sz="2800" dirty="0">
                  <a:latin typeface="Arial" pitchFamily="34" charset="0"/>
                  <a:ea typeface="ＭＳ Ｐゴシック" pitchFamily="34" charset="-128"/>
                  <a:cs typeface="Arial" pitchFamily="34" charset="0"/>
                </a:endParaRPr>
              </a:p>
              <a:p>
                <a:pPr fontAlgn="auto">
                  <a:spcAft>
                    <a:spcPts val="1200"/>
                  </a:spcAft>
                </a:pPr>
                <a:r>
                  <a:rPr lang="en-US" sz="2800" dirty="0">
                    <a:latin typeface="Arial" pitchFamily="34" charset="0"/>
                    <a:ea typeface="ＭＳ Ｐゴシック" pitchFamily="34" charset="-128"/>
                    <a:cs typeface="Arial" pitchFamily="34" charset="0"/>
                  </a:rPr>
                  <a:t>We have data on an explanatory variable </a:t>
                </a:r>
                <a14:m>
                  <m:oMath xmlns:m="http://schemas.openxmlformats.org/officeDocument/2006/math">
                    <m:r>
                      <a:rPr lang="en-US" sz="2800" i="1" dirty="0">
                        <a:latin typeface="Cambria Math" panose="02040503050406030204" pitchFamily="18" charset="0"/>
                        <a:ea typeface="ＭＳ Ｐゴシック" pitchFamily="34" charset="-128"/>
                        <a:cs typeface="Arial" pitchFamily="34" charset="0"/>
                      </a:rPr>
                      <m:t>𝑥</m:t>
                    </m:r>
                  </m:oMath>
                </a14:m>
                <a:r>
                  <a:rPr lang="en-US" sz="2800" dirty="0">
                    <a:latin typeface="Arial" pitchFamily="34" charset="0"/>
                    <a:ea typeface="ＭＳ Ｐゴシック" pitchFamily="34" charset="-128"/>
                    <a:cs typeface="Arial" pitchFamily="34" charset="0"/>
                  </a:rPr>
                  <a:t> and a response variable </a:t>
                </a:r>
                <a14:m>
                  <m:oMath xmlns:m="http://schemas.openxmlformats.org/officeDocument/2006/math">
                    <m:r>
                      <a:rPr lang="en-US" sz="2800" i="1" dirty="0">
                        <a:latin typeface="Cambria Math" panose="02040503050406030204" pitchFamily="18" charset="0"/>
                        <a:ea typeface="ＭＳ Ｐゴシック" pitchFamily="34" charset="-128"/>
                        <a:cs typeface="Arial" pitchFamily="34" charset="0"/>
                      </a:rPr>
                      <m:t>𝑦</m:t>
                    </m:r>
                  </m:oMath>
                </a14:m>
                <a:r>
                  <a:rPr lang="en-US" sz="2800" dirty="0">
                    <a:latin typeface="Arial" pitchFamily="34" charset="0"/>
                    <a:ea typeface="ＭＳ Ｐゴシック" pitchFamily="34" charset="-128"/>
                    <a:cs typeface="Arial" pitchFamily="34" charset="0"/>
                  </a:rPr>
                  <a:t> for </a:t>
                </a:r>
                <a14:m>
                  <m:oMath xmlns:m="http://schemas.openxmlformats.org/officeDocument/2006/math">
                    <m:r>
                      <a:rPr lang="en-US" sz="2800" i="1" dirty="0">
                        <a:latin typeface="Cambria Math" panose="02040503050406030204" pitchFamily="18" charset="0"/>
                        <a:ea typeface="ＭＳ Ｐゴシック" pitchFamily="34" charset="-128"/>
                        <a:cs typeface="Arial" pitchFamily="34" charset="0"/>
                      </a:rPr>
                      <m:t>𝑛</m:t>
                    </m:r>
                  </m:oMath>
                </a14:m>
                <a:r>
                  <a:rPr lang="en-US" sz="2800" dirty="0">
                    <a:latin typeface="Arial" pitchFamily="34" charset="0"/>
                    <a:ea typeface="ＭＳ Ｐゴシック" pitchFamily="34" charset="-128"/>
                    <a:cs typeface="Arial" pitchFamily="34" charset="0"/>
                  </a:rPr>
                  <a:t> individuals. From the data, calculate the means </a:t>
                </a:r>
                <a14:m>
                  <m:oMath xmlns:m="http://schemas.openxmlformats.org/officeDocument/2006/math">
                    <m:acc>
                      <m:accPr>
                        <m:chr m:val="̅"/>
                        <m:ctrlPr>
                          <a:rPr lang="en-US" sz="2800" i="1" dirty="0">
                            <a:latin typeface="Cambria Math" panose="02040503050406030204" pitchFamily="18" charset="0"/>
                            <a:ea typeface="ＭＳ Ｐゴシック" pitchFamily="34" charset="-128"/>
                            <a:cs typeface="Arial" pitchFamily="34" charset="0"/>
                          </a:rPr>
                        </m:ctrlPr>
                      </m:accPr>
                      <m:e>
                        <m:r>
                          <a:rPr lang="en-US" sz="2800" i="1" dirty="0">
                            <a:latin typeface="Cambria Math"/>
                            <a:ea typeface="ＭＳ Ｐゴシック" pitchFamily="34" charset="-128"/>
                            <a:cs typeface="Arial" pitchFamily="34" charset="0"/>
                          </a:rPr>
                          <m:t>𝑥</m:t>
                        </m:r>
                      </m:e>
                    </m:acc>
                  </m:oMath>
                </a14:m>
                <a:r>
                  <a:rPr lang="en-US" sz="2800" dirty="0">
                    <a:latin typeface="Arial" pitchFamily="34" charset="0"/>
                    <a:ea typeface="ＭＳ Ｐゴシック" pitchFamily="34" charset="-128"/>
                    <a:cs typeface="Arial" pitchFamily="34" charset="0"/>
                  </a:rPr>
                  <a:t> and </a:t>
                </a:r>
                <a14:m>
                  <m:oMath xmlns:m="http://schemas.openxmlformats.org/officeDocument/2006/math">
                    <m:acc>
                      <m:accPr>
                        <m:chr m:val="̅"/>
                        <m:ctrlPr>
                          <a:rPr lang="en-US" sz="2800" i="1" dirty="0">
                            <a:latin typeface="Cambria Math" panose="02040503050406030204" pitchFamily="18" charset="0"/>
                            <a:ea typeface="ＭＳ Ｐゴシック" pitchFamily="34" charset="-128"/>
                            <a:cs typeface="Arial" pitchFamily="34" charset="0"/>
                          </a:rPr>
                        </m:ctrlPr>
                      </m:accPr>
                      <m:e>
                        <m:r>
                          <a:rPr lang="en-US" sz="2800" i="1" dirty="0">
                            <a:latin typeface="Cambria Math"/>
                            <a:ea typeface="ＭＳ Ｐゴシック" pitchFamily="34" charset="-128"/>
                            <a:cs typeface="Arial" pitchFamily="34" charset="0"/>
                          </a:rPr>
                          <m:t>𝑦</m:t>
                        </m:r>
                      </m:e>
                    </m:acc>
                  </m:oMath>
                </a14:m>
                <a:r>
                  <a:rPr lang="en-US" sz="2800" dirty="0">
                    <a:latin typeface="Arial" pitchFamily="34" charset="0"/>
                    <a:ea typeface="ＭＳ Ｐゴシック" pitchFamily="34" charset="-128"/>
                    <a:cs typeface="Arial" pitchFamily="34" charset="0"/>
                  </a:rPr>
                  <a:t> and the standard deviations </a:t>
                </a:r>
                <a14:m>
                  <m:oMath xmlns:m="http://schemas.openxmlformats.org/officeDocument/2006/math">
                    <m:sSub>
                      <m:sSubPr>
                        <m:ctrlPr>
                          <a:rPr lang="en-US" sz="2800" i="1" dirty="0">
                            <a:latin typeface="Cambria Math" panose="02040503050406030204" pitchFamily="18" charset="0"/>
                            <a:ea typeface="ＭＳ Ｐゴシック" pitchFamily="34" charset="-128"/>
                            <a:cs typeface="Arial" pitchFamily="34" charset="0"/>
                          </a:rPr>
                        </m:ctrlPr>
                      </m:sSubPr>
                      <m:e>
                        <m:r>
                          <a:rPr lang="en-US" sz="2800" i="1" dirty="0">
                            <a:latin typeface="Cambria Math"/>
                            <a:ea typeface="ＭＳ Ｐゴシック" pitchFamily="34" charset="-128"/>
                            <a:cs typeface="Arial" pitchFamily="34" charset="0"/>
                          </a:rPr>
                          <m:t>𝑠</m:t>
                        </m:r>
                      </m:e>
                      <m:sub>
                        <m:r>
                          <a:rPr lang="en-US" sz="2800" i="1" dirty="0">
                            <a:latin typeface="Cambria Math"/>
                            <a:ea typeface="ＭＳ Ｐゴシック" pitchFamily="34" charset="-128"/>
                            <a:cs typeface="Arial" pitchFamily="34" charset="0"/>
                          </a:rPr>
                          <m:t>𝑥</m:t>
                        </m:r>
                      </m:sub>
                    </m:sSub>
                  </m:oMath>
                </a14:m>
                <a:r>
                  <a:rPr lang="en-US" sz="2800" dirty="0">
                    <a:latin typeface="Arial" pitchFamily="34" charset="0"/>
                    <a:ea typeface="ＭＳ Ｐゴシック" pitchFamily="34" charset="-128"/>
                    <a:cs typeface="Arial" pitchFamily="34" charset="0"/>
                  </a:rPr>
                  <a:t> and </a:t>
                </a:r>
                <a14:m>
                  <m:oMath xmlns:m="http://schemas.openxmlformats.org/officeDocument/2006/math">
                    <m:sSub>
                      <m:sSubPr>
                        <m:ctrlPr>
                          <a:rPr lang="en-US" sz="2800" i="1" dirty="0">
                            <a:latin typeface="Cambria Math" panose="02040503050406030204" pitchFamily="18" charset="0"/>
                            <a:ea typeface="ＭＳ Ｐゴシック" pitchFamily="34" charset="-128"/>
                            <a:cs typeface="Arial" pitchFamily="34" charset="0"/>
                          </a:rPr>
                        </m:ctrlPr>
                      </m:sSubPr>
                      <m:e>
                        <m:r>
                          <a:rPr lang="en-US" sz="2800" i="1" dirty="0">
                            <a:latin typeface="Cambria Math"/>
                            <a:ea typeface="ＭＳ Ｐゴシック" pitchFamily="34" charset="-128"/>
                            <a:cs typeface="Arial" pitchFamily="34" charset="0"/>
                          </a:rPr>
                          <m:t>𝑠</m:t>
                        </m:r>
                      </m:e>
                      <m:sub>
                        <m:r>
                          <a:rPr lang="en-US" sz="2800" i="1" dirty="0">
                            <a:latin typeface="Cambria Math"/>
                            <a:ea typeface="ＭＳ Ｐゴシック" pitchFamily="34" charset="-128"/>
                            <a:cs typeface="Arial" pitchFamily="34" charset="0"/>
                          </a:rPr>
                          <m:t>𝑦</m:t>
                        </m:r>
                      </m:sub>
                    </m:sSub>
                  </m:oMath>
                </a14:m>
                <a:r>
                  <a:rPr lang="en-US" sz="2800" dirty="0">
                    <a:latin typeface="Arial" pitchFamily="34" charset="0"/>
                    <a:ea typeface="ＭＳ Ｐゴシック" pitchFamily="34" charset="-128"/>
                    <a:cs typeface="Arial" pitchFamily="34" charset="0"/>
                  </a:rPr>
                  <a:t> of the two variables, as well as  their correlation </a:t>
                </a:r>
                <a14:m>
                  <m:oMath xmlns:m="http://schemas.openxmlformats.org/officeDocument/2006/math">
                    <m:r>
                      <a:rPr lang="en-US" sz="2800" i="1" dirty="0">
                        <a:latin typeface="Cambria Math" panose="02040503050406030204" pitchFamily="18" charset="0"/>
                        <a:ea typeface="ＭＳ Ｐゴシック" pitchFamily="34" charset="-128"/>
                        <a:cs typeface="Arial" pitchFamily="34" charset="0"/>
                      </a:rPr>
                      <m:t>𝑟</m:t>
                    </m:r>
                  </m:oMath>
                </a14:m>
                <a:r>
                  <a:rPr lang="en-US" sz="2800" dirty="0">
                    <a:latin typeface="Arial" pitchFamily="34" charset="0"/>
                    <a:ea typeface="ＭＳ Ｐゴシック" pitchFamily="34" charset="-128"/>
                    <a:cs typeface="Arial" pitchFamily="34" charset="0"/>
                  </a:rPr>
                  <a:t>. The least-squares regression line is the line</a:t>
                </a:r>
              </a:p>
              <a:p>
                <a:pPr marL="68580" indent="0" algn="ctr" fontAlgn="auto">
                  <a:spcAft>
                    <a:spcPts val="1200"/>
                  </a:spcAft>
                  <a:buNone/>
                </a:pP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ea typeface="ＭＳ Ｐゴシック" pitchFamily="34" charset="-128"/>
                              <a:cs typeface="Arial" pitchFamily="34" charset="0"/>
                            </a:rPr>
                          </m:ctrlPr>
                        </m:accPr>
                        <m:e>
                          <m:r>
                            <a:rPr lang="en-US" sz="2800" i="1">
                              <a:latin typeface="Cambria Math"/>
                              <a:ea typeface="ＭＳ Ｐゴシック" pitchFamily="34" charset="-128"/>
                              <a:cs typeface="Arial" pitchFamily="34" charset="0"/>
                            </a:rPr>
                            <m:t>𝑦</m:t>
                          </m:r>
                        </m:e>
                      </m:acc>
                      <m:r>
                        <a:rPr lang="en-US" sz="2800" i="1">
                          <a:latin typeface="Cambria Math"/>
                          <a:ea typeface="ＭＳ Ｐゴシック" pitchFamily="34" charset="-128"/>
                          <a:cs typeface="Arial" pitchFamily="34" charset="0"/>
                        </a:rPr>
                        <m:t>=</m:t>
                      </m:r>
                      <m:r>
                        <a:rPr lang="en-US" sz="2800" i="1">
                          <a:latin typeface="Cambria Math"/>
                          <a:ea typeface="ＭＳ Ｐゴシック" pitchFamily="34" charset="-128"/>
                          <a:cs typeface="Arial" pitchFamily="34" charset="0"/>
                        </a:rPr>
                        <m:t>𝑎</m:t>
                      </m:r>
                      <m:r>
                        <a:rPr lang="en-US" sz="2800" i="1">
                          <a:latin typeface="Cambria Math"/>
                          <a:ea typeface="ＭＳ Ｐゴシック" pitchFamily="34" charset="-128"/>
                          <a:cs typeface="Arial" pitchFamily="34" charset="0"/>
                        </a:rPr>
                        <m:t>+</m:t>
                      </m:r>
                      <m:r>
                        <a:rPr lang="en-US" sz="2800" i="1">
                          <a:latin typeface="Cambria Math"/>
                          <a:ea typeface="ＭＳ Ｐゴシック" pitchFamily="34" charset="-128"/>
                          <a:cs typeface="Arial" pitchFamily="34" charset="0"/>
                        </a:rPr>
                        <m:t>𝑏𝑥</m:t>
                      </m:r>
                    </m:oMath>
                  </m:oMathPara>
                </a14:m>
                <a:endParaRPr lang="en-US" sz="2800" dirty="0">
                  <a:latin typeface="Arial" pitchFamily="34" charset="0"/>
                  <a:ea typeface="ＭＳ Ｐゴシック" pitchFamily="34" charset="-128"/>
                  <a:cs typeface="Arial" pitchFamily="34" charset="0"/>
                </a:endParaRPr>
              </a:p>
              <a:p>
                <a:pPr fontAlgn="auto">
                  <a:spcAft>
                    <a:spcPts val="1200"/>
                  </a:spcAft>
                </a:pPr>
                <a:r>
                  <a:rPr lang="en-US" sz="2800" dirty="0">
                    <a:latin typeface="Arial" pitchFamily="34" charset="0"/>
                    <a:ea typeface="ＭＳ Ｐゴシック" pitchFamily="34" charset="-128"/>
                    <a:cs typeface="Arial" pitchFamily="34" charset="0"/>
                  </a:rPr>
                  <a:t>with slope</a:t>
                </a:r>
              </a:p>
              <a:p>
                <a:pPr marL="68580" indent="0" algn="ctr" fontAlgn="auto">
                  <a:spcAft>
                    <a:spcPts val="1200"/>
                  </a:spcAft>
                  <a:buNone/>
                </a:pPr>
                <a14:m>
                  <m:oMathPara xmlns:m="http://schemas.openxmlformats.org/officeDocument/2006/math">
                    <m:oMathParaPr>
                      <m:jc m:val="centerGroup"/>
                    </m:oMathParaPr>
                    <m:oMath xmlns:m="http://schemas.openxmlformats.org/officeDocument/2006/math">
                      <m:r>
                        <a:rPr lang="en-IN" sz="2800" i="1">
                          <a:latin typeface="Cambria Math" panose="02040503050406030204" pitchFamily="18" charset="0"/>
                        </a:rPr>
                        <m:t>𝑏</m:t>
                      </m:r>
                      <m:r>
                        <a:rPr lang="en-IN" sz="2800" i="1">
                          <a:latin typeface="Cambria Math" panose="02040503050406030204" pitchFamily="18" charset="0"/>
                        </a:rPr>
                        <m:t>=</m:t>
                      </m:r>
                      <m:r>
                        <a:rPr lang="en-IN" sz="2800" i="1">
                          <a:latin typeface="Cambria Math" panose="02040503050406030204" pitchFamily="18" charset="0"/>
                        </a:rPr>
                        <m:t>𝑟</m:t>
                      </m:r>
                      <m:f>
                        <m:fPr>
                          <m:ctrlPr>
                            <a:rPr lang="en-IN" sz="2800" i="1">
                              <a:latin typeface="Cambria Math" panose="02040503050406030204" pitchFamily="18" charset="0"/>
                            </a:rPr>
                          </m:ctrlPr>
                        </m:fPr>
                        <m:num>
                          <m:sSub>
                            <m:sSubPr>
                              <m:ctrlPr>
                                <a:rPr lang="en-IN" sz="2800" i="1">
                                  <a:latin typeface="Cambria Math" panose="02040503050406030204" pitchFamily="18" charset="0"/>
                                </a:rPr>
                              </m:ctrlPr>
                            </m:sSubPr>
                            <m:e>
                              <m:r>
                                <a:rPr lang="en-IN" sz="2800" i="1">
                                  <a:latin typeface="Cambria Math" panose="02040503050406030204" pitchFamily="18" charset="0"/>
                                </a:rPr>
                                <m:t>𝑠</m:t>
                              </m:r>
                            </m:e>
                            <m:sub>
                              <m:r>
                                <a:rPr lang="en-IN" sz="2800" i="1">
                                  <a:latin typeface="Cambria Math" panose="02040503050406030204" pitchFamily="18" charset="0"/>
                                </a:rPr>
                                <m:t>𝑦</m:t>
                              </m:r>
                            </m:sub>
                          </m:sSub>
                        </m:num>
                        <m:den>
                          <m:sSub>
                            <m:sSubPr>
                              <m:ctrlPr>
                                <a:rPr lang="en-IN" sz="2800" i="1">
                                  <a:latin typeface="Cambria Math" panose="02040503050406030204" pitchFamily="18" charset="0"/>
                                </a:rPr>
                              </m:ctrlPr>
                            </m:sSubPr>
                            <m:e>
                              <m:r>
                                <a:rPr lang="en-IN" sz="2800" i="1">
                                  <a:latin typeface="Cambria Math" panose="02040503050406030204" pitchFamily="18" charset="0"/>
                                </a:rPr>
                                <m:t>𝑠</m:t>
                              </m:r>
                            </m:e>
                            <m:sub>
                              <m:r>
                                <a:rPr lang="en-IN" sz="2800" i="1">
                                  <a:latin typeface="Cambria Math" panose="02040503050406030204" pitchFamily="18" charset="0"/>
                                </a:rPr>
                                <m:t>𝑥</m:t>
                              </m:r>
                            </m:sub>
                          </m:sSub>
                        </m:den>
                      </m:f>
                    </m:oMath>
                  </m:oMathPara>
                </a14:m>
                <a:endParaRPr lang="en-US" sz="2800" dirty="0">
                  <a:latin typeface="Arial" pitchFamily="34" charset="0"/>
                  <a:ea typeface="ＭＳ Ｐゴシック" pitchFamily="34" charset="-128"/>
                  <a:cs typeface="Arial" pitchFamily="34" charset="0"/>
                </a:endParaRPr>
              </a:p>
              <a:p>
                <a:pPr fontAlgn="auto">
                  <a:spcAft>
                    <a:spcPts val="1200"/>
                  </a:spcAft>
                </a:pPr>
                <a:r>
                  <a:rPr lang="en-US" sz="2800" dirty="0">
                    <a:latin typeface="Arial" pitchFamily="34" charset="0"/>
                    <a:ea typeface="ＭＳ Ｐゴシック" pitchFamily="34" charset="-128"/>
                    <a:cs typeface="Arial" pitchFamily="34" charset="0"/>
                  </a:rPr>
                  <a:t>and intercept</a:t>
                </a:r>
              </a:p>
              <a:p>
                <a:pPr marL="68580" indent="0" fontAlgn="auto">
                  <a:spcAft>
                    <a:spcPts val="1200"/>
                  </a:spcAft>
                  <a:buNone/>
                </a:pPr>
                <a14:m>
                  <m:oMathPara xmlns:m="http://schemas.openxmlformats.org/officeDocument/2006/math">
                    <m:oMathParaPr>
                      <m:jc m:val="centerGroup"/>
                    </m:oMathParaPr>
                    <m:oMath xmlns:m="http://schemas.openxmlformats.org/officeDocument/2006/math">
                      <m:r>
                        <a:rPr lang="en-US" sz="2800" i="1">
                          <a:latin typeface="Cambria Math"/>
                          <a:ea typeface="ＭＳ Ｐゴシック" pitchFamily="34" charset="-128"/>
                          <a:cs typeface="Arial" pitchFamily="34" charset="0"/>
                        </a:rPr>
                        <m:t>𝑎</m:t>
                      </m:r>
                      <m:r>
                        <a:rPr lang="en-US" sz="2800" i="1">
                          <a:latin typeface="Cambria Math"/>
                          <a:ea typeface="ＭＳ Ｐゴシック" pitchFamily="34" charset="-128"/>
                          <a:cs typeface="Arial" pitchFamily="34" charset="0"/>
                        </a:rPr>
                        <m:t>=</m:t>
                      </m:r>
                      <m:acc>
                        <m:accPr>
                          <m:chr m:val="̅"/>
                          <m:ctrlPr>
                            <a:rPr lang="en-US" sz="2800" i="1">
                              <a:latin typeface="Cambria Math" panose="02040503050406030204" pitchFamily="18" charset="0"/>
                              <a:ea typeface="ＭＳ Ｐゴシック" pitchFamily="34" charset="-128"/>
                              <a:cs typeface="Arial" pitchFamily="34" charset="0"/>
                            </a:rPr>
                          </m:ctrlPr>
                        </m:accPr>
                        <m:e>
                          <m:r>
                            <a:rPr lang="en-US" sz="2800" i="1">
                              <a:latin typeface="Cambria Math"/>
                              <a:ea typeface="ＭＳ Ｐゴシック" pitchFamily="34" charset="-128"/>
                              <a:cs typeface="Arial" pitchFamily="34" charset="0"/>
                            </a:rPr>
                            <m:t>𝑦</m:t>
                          </m:r>
                        </m:e>
                      </m:acc>
                      <m:r>
                        <a:rPr lang="en-US" sz="2800" i="1">
                          <a:latin typeface="Cambria Math"/>
                          <a:ea typeface="ＭＳ Ｐゴシック" pitchFamily="34" charset="-128"/>
                          <a:cs typeface="Arial" pitchFamily="34" charset="0"/>
                        </a:rPr>
                        <m:t>−</m:t>
                      </m:r>
                      <m:r>
                        <a:rPr lang="en-US" sz="2800" i="1">
                          <a:latin typeface="Cambria Math"/>
                          <a:ea typeface="ＭＳ Ｐゴシック" pitchFamily="34" charset="-128"/>
                          <a:cs typeface="Arial" pitchFamily="34" charset="0"/>
                        </a:rPr>
                        <m:t>𝑏</m:t>
                      </m:r>
                      <m:acc>
                        <m:accPr>
                          <m:chr m:val="̅"/>
                          <m:ctrlPr>
                            <a:rPr lang="en-US" sz="2800" i="1">
                              <a:latin typeface="Cambria Math" panose="02040503050406030204" pitchFamily="18" charset="0"/>
                              <a:ea typeface="ＭＳ Ｐゴシック" pitchFamily="34" charset="-128"/>
                              <a:cs typeface="Arial" pitchFamily="34" charset="0"/>
                            </a:rPr>
                          </m:ctrlPr>
                        </m:accPr>
                        <m:e>
                          <m:r>
                            <a:rPr lang="en-US" sz="2800" i="1">
                              <a:latin typeface="Cambria Math"/>
                              <a:ea typeface="ＭＳ Ｐゴシック" pitchFamily="34" charset="-128"/>
                              <a:cs typeface="Arial" pitchFamily="34" charset="0"/>
                            </a:rPr>
                            <m:t>𝑥</m:t>
                          </m:r>
                        </m:e>
                      </m:acc>
                    </m:oMath>
                  </m:oMathPara>
                </a14:m>
                <a:endParaRPr lang="en-US" sz="2800" dirty="0">
                  <a:latin typeface="Arial" pitchFamily="34" charset="0"/>
                  <a:ea typeface="ＭＳ Ｐゴシック" pitchFamily="34" charset="-128"/>
                  <a:cs typeface="Arial" pitchFamily="34" charset="0"/>
                </a:endParaRPr>
              </a:p>
              <a:p>
                <a:endParaRPr lang="en-US" dirty="0"/>
              </a:p>
            </p:txBody>
          </p:sp>
        </mc:Choice>
        <mc:Fallback xmlns="">
          <p:sp>
            <p:nvSpPr>
              <p:cNvPr id="3" name="Content Placeholder 2">
                <a:extLst>
                  <a:ext uri="{FF2B5EF4-FFF2-40B4-BE49-F238E27FC236}">
                    <a16:creationId xmlns:a16="http://schemas.microsoft.com/office/drawing/2014/main" id="{9E9450F5-84D9-3F4B-9D11-301B6DC62DCA}"/>
                  </a:ext>
                </a:extLst>
              </p:cNvPr>
              <p:cNvSpPr>
                <a:spLocks noGrp="1" noRot="1" noChangeAspect="1" noMove="1" noResize="1" noEditPoints="1" noAdjustHandles="1" noChangeArrowheads="1" noChangeShapeType="1" noTextEdit="1"/>
              </p:cNvSpPr>
              <p:nvPr>
                <p:ph idx="1"/>
              </p:nvPr>
            </p:nvSpPr>
            <p:spPr>
              <a:xfrm>
                <a:off x="457200" y="1947203"/>
                <a:ext cx="8229600" cy="4389120"/>
              </a:xfrm>
              <a:blipFill>
                <a:blip r:embed="rId3"/>
                <a:stretch>
                  <a:fillRect l="-741" t="-1944"/>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B81A5AF8-0E6F-1C41-BF27-7141E1890DAC}"/>
              </a:ext>
            </a:extLst>
          </p:cNvPr>
          <p:cNvCxnSpPr>
            <a:cxnSpLocks/>
          </p:cNvCxnSpPr>
          <p:nvPr/>
        </p:nvCxnSpPr>
        <p:spPr>
          <a:xfrm>
            <a:off x="307731" y="1847088"/>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5930F5-A7EC-2A4D-B60C-F89E69A7F193}"/>
              </a:ext>
            </a:extLst>
          </p:cNvPr>
          <p:cNvCxnSpPr>
            <a:cxnSpLocks/>
          </p:cNvCxnSpPr>
          <p:nvPr/>
        </p:nvCxnSpPr>
        <p:spPr>
          <a:xfrm>
            <a:off x="457200" y="6324600"/>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0926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latin typeface="Gill Sans"/>
              </a:rPr>
              <a:t>Prediction via regression line</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FD9C106-BD9D-B040-9463-CC2815B122C9}"/>
                  </a:ext>
                </a:extLst>
              </p:cNvPr>
              <p:cNvSpPr>
                <a:spLocks noGrp="1"/>
              </p:cNvSpPr>
              <p:nvPr>
                <p:ph idx="1"/>
              </p:nvPr>
            </p:nvSpPr>
            <p:spPr>
              <a:xfrm>
                <a:off x="457200" y="1935480"/>
                <a:ext cx="8229600" cy="1619424"/>
              </a:xfrm>
            </p:spPr>
            <p:txBody>
              <a:bodyPr>
                <a:normAutofit fontScale="85000" lnSpcReduction="20000"/>
              </a:bodyPr>
              <a:lstStyle/>
              <a:p>
                <a:pPr fontAlgn="auto">
                  <a:spcAft>
                    <a:spcPts val="600"/>
                  </a:spcAft>
                </a:pPr>
                <a:r>
                  <a:rPr lang="en-US" sz="2400" dirty="0">
                    <a:latin typeface="Arial" pitchFamily="34" charset="0"/>
                    <a:ea typeface="ＭＳ Ｐゴシック" pitchFamily="34" charset="-128"/>
                    <a:cs typeface="Arial" pitchFamily="34" charset="0"/>
                  </a:rPr>
                  <a:t>For the nonexercise activity example, the least-squares regression line is </a:t>
                </a:r>
                <a:br>
                  <a:rPr lang="en-US" sz="2400" dirty="0">
                    <a:latin typeface="Arial" pitchFamily="34" charset="0"/>
                    <a:ea typeface="ＭＳ Ｐゴシック" pitchFamily="34" charset="-128"/>
                    <a:cs typeface="Arial" pitchFamily="34" charset="0"/>
                  </a:rPr>
                </a:br>
                <a:r>
                  <a:rPr lang="en-US" sz="2400" dirty="0">
                    <a:latin typeface="Arial" pitchFamily="34" charset="0"/>
                    <a:ea typeface="ＭＳ Ｐゴシック" pitchFamily="34" charset="-128"/>
                    <a:cs typeface="Arial" pitchFamily="34" charset="0"/>
                  </a:rPr>
                  <a:t>           </a:t>
                </a:r>
                <a14:m>
                  <m:oMath xmlns:m="http://schemas.openxmlformats.org/officeDocument/2006/math">
                    <m:acc>
                      <m:accPr>
                        <m:chr m:val="̂"/>
                        <m:ctrlPr>
                          <a:rPr lang="en-US" sz="2400" i="1" dirty="0">
                            <a:latin typeface="Cambria Math" panose="02040503050406030204" pitchFamily="18" charset="0"/>
                            <a:ea typeface="ＭＳ Ｐゴシック" pitchFamily="34" charset="-128"/>
                            <a:cs typeface="Arial" pitchFamily="34" charset="0"/>
                          </a:rPr>
                        </m:ctrlPr>
                      </m:accPr>
                      <m:e>
                        <m:r>
                          <a:rPr lang="en-US" sz="2400" i="1" dirty="0">
                            <a:latin typeface="Cambria Math"/>
                            <a:ea typeface="ＭＳ Ｐゴシック" pitchFamily="34" charset="-128"/>
                            <a:cs typeface="Arial" pitchFamily="34" charset="0"/>
                          </a:rPr>
                          <m:t>𝑦</m:t>
                        </m:r>
                      </m:e>
                    </m:acc>
                    <m:r>
                      <a:rPr lang="en-US" sz="2400" i="1" dirty="0">
                        <a:latin typeface="Cambria Math"/>
                        <a:ea typeface="ＭＳ Ｐゴシック" pitchFamily="34" charset="-128"/>
                        <a:cs typeface="Arial" pitchFamily="34" charset="0"/>
                      </a:rPr>
                      <m:t>= 3.505−0.0034</m:t>
                    </m:r>
                    <m:r>
                      <a:rPr lang="en-US" sz="2400" i="1" dirty="0">
                        <a:latin typeface="Cambria Math"/>
                        <a:ea typeface="ＭＳ Ｐゴシック" pitchFamily="34" charset="-128"/>
                        <a:cs typeface="Arial" pitchFamily="34" charset="0"/>
                      </a:rPr>
                      <m:t>𝑥</m:t>
                    </m:r>
                  </m:oMath>
                </a14:m>
                <a:endParaRPr lang="en-US" sz="2400" dirty="0">
                  <a:latin typeface="Arial" pitchFamily="34" charset="0"/>
                  <a:ea typeface="ＭＳ Ｐゴシック" pitchFamily="34" charset="-128"/>
                  <a:cs typeface="Arial" pitchFamily="34" charset="0"/>
                </a:endParaRPr>
              </a:p>
              <a:p>
                <a:pPr fontAlgn="auto">
                  <a:spcAft>
                    <a:spcPts val="1200"/>
                  </a:spcAft>
                </a:pPr>
                <a14:m>
                  <m:oMath xmlns:m="http://schemas.openxmlformats.org/officeDocument/2006/math">
                    <m:acc>
                      <m:accPr>
                        <m:chr m:val="̂"/>
                        <m:ctrlPr>
                          <a:rPr lang="en-US" sz="2400" i="1" dirty="0">
                            <a:latin typeface="Cambria Math" panose="02040503050406030204" pitchFamily="18" charset="0"/>
                            <a:ea typeface="ＭＳ Ｐゴシック" pitchFamily="34" charset="-128"/>
                            <a:cs typeface="Arial" pitchFamily="34" charset="0"/>
                          </a:rPr>
                        </m:ctrlPr>
                      </m:accPr>
                      <m:e>
                        <m:r>
                          <a:rPr lang="en-US" sz="2400" i="1" dirty="0">
                            <a:latin typeface="Cambria Math"/>
                            <a:ea typeface="ＭＳ Ｐゴシック" pitchFamily="34" charset="-128"/>
                            <a:cs typeface="Arial" pitchFamily="34" charset="0"/>
                          </a:rPr>
                          <m:t>𝑦</m:t>
                        </m:r>
                        <m:r>
                          <a:rPr lang="en-US" sz="2400" i="1" dirty="0">
                            <a:latin typeface="Cambria Math"/>
                            <a:ea typeface="ＭＳ Ｐゴシック" pitchFamily="34" charset="-128"/>
                            <a:cs typeface="Arial" pitchFamily="34" charset="0"/>
                          </a:rPr>
                          <m:t> </m:t>
                        </m:r>
                      </m:e>
                    </m:acc>
                  </m:oMath>
                </a14:m>
                <a:r>
                  <a:rPr lang="en-US" sz="2400" dirty="0">
                    <a:latin typeface="Arial" pitchFamily="34" charset="0"/>
                    <a:ea typeface="ＭＳ Ｐゴシック" pitchFamily="34" charset="-128"/>
                    <a:cs typeface="Arial" pitchFamily="34" charset="0"/>
                  </a:rPr>
                  <a:t>is the predicted fat gain (in kg) with </a:t>
                </a:r>
                <a:r>
                  <a:rPr lang="en-US" sz="2400" i="1" dirty="0">
                    <a:latin typeface="Times New Roman" pitchFamily="18" charset="0"/>
                    <a:ea typeface="ＭＳ Ｐゴシック" pitchFamily="34" charset="-128"/>
                    <a:cs typeface="Times New Roman" pitchFamily="18" charset="0"/>
                  </a:rPr>
                  <a:t>x</a:t>
                </a:r>
                <a:r>
                  <a:rPr lang="en-US" sz="2400" dirty="0">
                    <a:latin typeface="Arial" pitchFamily="34" charset="0"/>
                    <a:ea typeface="ＭＳ Ｐゴシック" pitchFamily="34" charset="-128"/>
                    <a:cs typeface="Arial" pitchFamily="34" charset="0"/>
                  </a:rPr>
                  <a:t> calories of nonexercise activity.</a:t>
                </a:r>
              </a:p>
              <a:p>
                <a:endParaRPr lang="en-US" dirty="0"/>
              </a:p>
            </p:txBody>
          </p:sp>
        </mc:Choice>
        <mc:Fallback xmlns="">
          <p:sp>
            <p:nvSpPr>
              <p:cNvPr id="7" name="Content Placeholder 6">
                <a:extLst>
                  <a:ext uri="{FF2B5EF4-FFF2-40B4-BE49-F238E27FC236}">
                    <a16:creationId xmlns:a16="http://schemas.microsoft.com/office/drawing/2014/main" xmlns:a14="http://schemas.microsoft.com/office/drawing/2010/main" xmlns="" id="{3FD9C106-BD9D-B040-9463-CC2815B122C9}"/>
                  </a:ext>
                </a:extLst>
              </p:cNvPr>
              <p:cNvSpPr>
                <a:spLocks noGrp="1" noRot="1" noChangeAspect="1" noMove="1" noResize="1" noEditPoints="1" noAdjustHandles="1" noChangeArrowheads="1" noChangeShapeType="1" noTextEdit="1"/>
              </p:cNvSpPr>
              <p:nvPr>
                <p:ph idx="1"/>
              </p:nvPr>
            </p:nvSpPr>
            <p:spPr>
              <a:xfrm>
                <a:off x="457200" y="1935480"/>
                <a:ext cx="8229600" cy="1619424"/>
              </a:xfrm>
              <a:blipFill rotWithShape="0">
                <a:blip r:embed="rId2"/>
                <a:stretch>
                  <a:fillRect l="-444" t="-5660"/>
                </a:stretch>
              </a:blipFill>
            </p:spPr>
            <p:txBody>
              <a:bodyPr/>
              <a:lstStyle/>
              <a:p>
                <a:r>
                  <a:rPr lang="en-US">
                    <a:noFill/>
                  </a:rPr>
                  <a:t> </a:t>
                </a:r>
              </a:p>
            </p:txBody>
          </p:sp>
        </mc:Fallback>
      </mc:AlternateContent>
      <p:sp>
        <p:nvSpPr>
          <p:cNvPr id="19" name="Content Placeholder 6">
            <a:extLst>
              <a:ext uri="{FF2B5EF4-FFF2-40B4-BE49-F238E27FC236}">
                <a16:creationId xmlns:a16="http://schemas.microsoft.com/office/drawing/2014/main" id="{6F547BA9-E5F4-FF46-B3D9-1652D434AE98}"/>
              </a:ext>
            </a:extLst>
          </p:cNvPr>
          <p:cNvSpPr txBox="1">
            <a:spLocks/>
          </p:cNvSpPr>
          <p:nvPr/>
        </p:nvSpPr>
        <p:spPr>
          <a:xfrm>
            <a:off x="457200" y="3554904"/>
            <a:ext cx="4286826" cy="2599007"/>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defTabSz="914400" fontAlgn="auto">
              <a:spcAft>
                <a:spcPts val="600"/>
              </a:spcAft>
            </a:pPr>
            <a:r>
              <a:rPr lang="en-US" sz="2000" dirty="0">
                <a:latin typeface="Arial" pitchFamily="34" charset="0"/>
                <a:ea typeface="ＭＳ Ｐゴシック" pitchFamily="34" charset="-128"/>
                <a:cs typeface="Arial" pitchFamily="34" charset="0"/>
              </a:rPr>
              <a:t>Suppose we know someone has an increase of 400 calories of NEA. What would we predict for fat gain?</a:t>
            </a:r>
          </a:p>
          <a:p>
            <a:pPr defTabSz="914400" fontAlgn="auto">
              <a:spcAft>
                <a:spcPts val="600"/>
              </a:spcAft>
            </a:pPr>
            <a:r>
              <a:rPr lang="en-US" sz="2000" dirty="0">
                <a:latin typeface="Arial" pitchFamily="34" charset="0"/>
                <a:ea typeface="ＭＳ Ｐゴシック" pitchFamily="34" charset="-128"/>
                <a:cs typeface="Arial" pitchFamily="34" charset="0"/>
              </a:rPr>
              <a:t>For someone with 400 calories of NEA, we would predict fat gain of</a:t>
            </a:r>
            <a:endParaRPr lang="en-US" sz="2400" dirty="0">
              <a:latin typeface="Arial" pitchFamily="34" charset="0"/>
              <a:ea typeface="ＭＳ Ｐゴシック" pitchFamily="34" charset="-128"/>
              <a:cs typeface="Arial" pitchFamily="34" charset="0"/>
            </a:endParaRPr>
          </a:p>
          <a:p>
            <a:pPr defTabSz="914400" fontAlgn="auto">
              <a:spcAft>
                <a:spcPts val="0"/>
              </a:spcAft>
            </a:pPr>
            <a:endParaRPr lang="en-US" dirty="0"/>
          </a:p>
        </p:txBody>
      </p:sp>
      <mc:AlternateContent xmlns:mc="http://schemas.openxmlformats.org/markup-compatibility/2006" xmlns:a14="http://schemas.microsoft.com/office/drawing/2010/main">
        <mc:Choice Requires="a14">
          <p:sp>
            <p:nvSpPr>
              <p:cNvPr id="14" name="Rectangle 13"/>
              <p:cNvSpPr/>
              <p:nvPr/>
            </p:nvSpPr>
            <p:spPr>
              <a:xfrm>
                <a:off x="586575" y="5776542"/>
                <a:ext cx="4170427" cy="524207"/>
              </a:xfrm>
              <a:prstGeom prst="rect">
                <a:avLst/>
              </a:prstGeom>
            </p:spPr>
            <p:txBody>
              <a:bodyPr wrap="square">
                <a:normAutofit fontScale="70000" lnSpcReduction="20000"/>
              </a:bodyPr>
              <a:lstStyle/>
              <a:p>
                <a:pPr marL="68580" defTabSz="914400" fontAlgn="auto">
                  <a:lnSpc>
                    <a:spcPct val="90000"/>
                  </a:lnSpc>
                  <a:spcBef>
                    <a:spcPct val="20000"/>
                  </a:spcBef>
                  <a:spcAft>
                    <a:spcPts val="1200"/>
                  </a:spcAft>
                  <a:buClr>
                    <a:schemeClr val="accent1"/>
                  </a:buClr>
                  <a:buSzPct val="76000"/>
                </a:pPr>
                <a14:m>
                  <m:oMathPara xmlns:m="http://schemas.openxmlformats.org/officeDocument/2006/math">
                    <m:oMathParaPr>
                      <m:jc m:val="centerGroup"/>
                    </m:oMathParaPr>
                    <m:oMath xmlns:m="http://schemas.openxmlformats.org/officeDocument/2006/math">
                      <m:r>
                        <a:rPr lang="en-US" sz="2800" i="1" smtClean="0">
                          <a:latin typeface="Cambria Math"/>
                        </a:rPr>
                        <m:t>3.505−0.003</m:t>
                      </m:r>
                      <m:r>
                        <a:rPr lang="en-US" sz="2800" b="0" i="1" smtClean="0">
                          <a:latin typeface="Cambria Math" panose="02040503050406030204" pitchFamily="18" charset="0"/>
                        </a:rPr>
                        <m:t>4</m:t>
                      </m:r>
                      <m:r>
                        <a:rPr lang="en-US" sz="2800" i="1">
                          <a:latin typeface="Cambria Math"/>
                        </a:rPr>
                        <m:t>4</m:t>
                      </m:r>
                      <m:d>
                        <m:dPr>
                          <m:ctrlPr>
                            <a:rPr lang="en-US" sz="2800" i="1">
                              <a:latin typeface="Cambria Math" panose="02040503050406030204" pitchFamily="18" charset="0"/>
                            </a:rPr>
                          </m:ctrlPr>
                        </m:dPr>
                        <m:e>
                          <m:r>
                            <a:rPr lang="en-US" sz="2800" i="1">
                              <a:latin typeface="Cambria Math"/>
                            </a:rPr>
                            <m:t>400</m:t>
                          </m:r>
                        </m:e>
                      </m:d>
                      <m:r>
                        <a:rPr lang="en-US" sz="2800" i="1">
                          <a:latin typeface="Cambria Math"/>
                        </a:rPr>
                        <m:t>=2.1</m:t>
                      </m:r>
                      <m:r>
                        <a:rPr lang="en-US" sz="2800" b="0" i="1" smtClean="0">
                          <a:latin typeface="Cambria Math" panose="02040503050406030204" pitchFamily="18" charset="0"/>
                        </a:rPr>
                        <m:t>3</m:t>
                      </m:r>
                      <m:r>
                        <a:rPr lang="en-US" sz="2800" i="1">
                          <a:latin typeface="Cambria Math"/>
                        </a:rPr>
                        <m:t> </m:t>
                      </m:r>
                      <m:r>
                        <m:rPr>
                          <m:nor/>
                        </m:rPr>
                        <a:rPr lang="en-US" sz="2800">
                          <a:latin typeface="Cambria Math"/>
                        </a:rPr>
                        <m:t>kg</m:t>
                      </m:r>
                    </m:oMath>
                  </m:oMathPara>
                </a14:m>
                <a:endParaRPr lang="en-US" sz="2800" dirty="0"/>
              </a:p>
              <a:p>
                <a:pPr marL="342900" indent="-274320" defTabSz="914400" fontAlgn="auto">
                  <a:lnSpc>
                    <a:spcPct val="90000"/>
                  </a:lnSpc>
                  <a:spcBef>
                    <a:spcPct val="20000"/>
                  </a:spcBef>
                  <a:spcAft>
                    <a:spcPts val="1200"/>
                  </a:spcAft>
                  <a:buClr>
                    <a:schemeClr val="accent1"/>
                  </a:buClr>
                  <a:buSzPct val="76000"/>
                  <a:buFont typeface="Wingdings 2" pitchFamily="18" charset="2"/>
                  <a:buChar char=""/>
                </a:pPr>
                <a:endParaRPr lang="en-US" sz="2800" dirty="0">
                  <a:cs typeface="Arial" pitchFamily="34"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586575" y="5776542"/>
                <a:ext cx="4170427" cy="524207"/>
              </a:xfrm>
              <a:prstGeom prst="rect">
                <a:avLst/>
              </a:prstGeom>
              <a:blipFill rotWithShape="0">
                <a:blip r:embed="rId3"/>
                <a:stretch>
                  <a:fillRect/>
                </a:stretch>
              </a:blipFill>
            </p:spPr>
            <p:txBody>
              <a:bodyPr/>
              <a:lstStyle/>
              <a:p>
                <a:r>
                  <a:rPr lang="en-US">
                    <a:noFill/>
                  </a:rPr>
                  <a:t> </a:t>
                </a:r>
              </a:p>
            </p:txBody>
          </p:sp>
        </mc:Fallback>
      </mc:AlternateContent>
      <p:pic>
        <p:nvPicPr>
          <p:cNvPr id="13" name="Picture 12" descr="A scatterplot of predicted fat gain for nonexercise activity change. The graph plots fat gain in kilograms on the vertical axis, ranging from 0 to 6 in increments of 2, versus nonexercise activity change in calories on the horizontal axis, ranging from negative 200 to 1000 in increments of 200. Sixteen points fall in a loose diagonal cluster between negative 100 and 800 on the horizontal axis and between 0 and 4.25 on the vertical. A diagonal regression line that predicts fat gain from N E A falls through the center of the cluster from (negative 200, 4.25) through (1000, 0). The points are almost evenly distributed above and below the regression line, with one point on it. Non-plotted point (400, 2.1) is highlighted on the line. This is the predicted fat gain for a subject with N E A = 400 calories. All values estimated.">
            <a:extLst>
              <a:ext uri="{FF2B5EF4-FFF2-40B4-BE49-F238E27FC236}">
                <a16:creationId xmlns:a16="http://schemas.microsoft.com/office/drawing/2014/main" id="{9DEDEA9A-CB12-5741-9ABD-2C24D22F11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6604" y="3271988"/>
            <a:ext cx="4036595" cy="3366965"/>
          </a:xfrm>
          <a:prstGeom prst="rect">
            <a:avLst/>
          </a:prstGeom>
        </p:spPr>
      </p:pic>
    </p:spTree>
    <p:extLst>
      <p:ext uri="{BB962C8B-B14F-4D97-AF65-F5344CB8AC3E}">
        <p14:creationId xmlns:p14="http://schemas.microsoft.com/office/powerpoint/2010/main" val="21930053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30376"/>
            <a:ext cx="8229600" cy="1143000"/>
          </a:xfrm>
        </p:spPr>
        <p:txBody>
          <a:bodyPr>
            <a:normAutofit/>
          </a:bodyPr>
          <a:lstStyle/>
          <a:p>
            <a:r>
              <a:rPr lang="en-US" sz="4400" dirty="0">
                <a:latin typeface="Gill Sans"/>
              </a:rPr>
              <a:t>The square of the correlation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2D2EB4F-E08D-C34D-AFB5-1DB593DF52E0}"/>
                  </a:ext>
                </a:extLst>
              </p:cNvPr>
              <p:cNvSpPr>
                <a:spLocks noGrp="1"/>
              </p:cNvSpPr>
              <p:nvPr>
                <p:ph idx="1"/>
              </p:nvPr>
            </p:nvSpPr>
            <p:spPr>
              <a:xfrm>
                <a:off x="457200" y="1560836"/>
                <a:ext cx="8229600" cy="5309087"/>
              </a:xfrm>
            </p:spPr>
            <p:txBody>
              <a:bodyPr>
                <a:normAutofit fontScale="92500" lnSpcReduction="10000"/>
              </a:bodyPr>
              <a:lstStyle/>
              <a:p>
                <a:pPr marL="442913" indent="-442913" fontAlgn="auto">
                  <a:spcAft>
                    <a:spcPts val="1200"/>
                  </a:spcAft>
                </a:pPr>
                <a:r>
                  <a:rPr lang="en-US" sz="2800" dirty="0">
                    <a:latin typeface="Arial" pitchFamily="34" charset="0"/>
                    <a:ea typeface="ＭＳ Ｐゴシック" pitchFamily="34" charset="-128"/>
                    <a:cs typeface="Arial" pitchFamily="34" charset="0"/>
                  </a:rPr>
                  <a:t>The </a:t>
                </a:r>
                <a:r>
                  <a:rPr lang="en-US" sz="2800" dirty="0">
                    <a:solidFill>
                      <a:srgbClr val="A40000"/>
                    </a:solidFill>
                    <a:latin typeface="Arial" pitchFamily="34" charset="0"/>
                    <a:ea typeface="ＭＳ Ｐゴシック" pitchFamily="34" charset="-128"/>
                    <a:cs typeface="Arial" pitchFamily="34" charset="0"/>
                  </a:rPr>
                  <a:t>square of the correlation</a:t>
                </a:r>
                <a:r>
                  <a:rPr lang="en-US" sz="2800" dirty="0">
                    <a:latin typeface="Arial" pitchFamily="34" charset="0"/>
                    <a:ea typeface="ＭＳ Ｐゴシック" pitchFamily="34" charset="-128"/>
                    <a:cs typeface="Arial" pitchFamily="34" charset="0"/>
                  </a:rPr>
                  <a:t>, </a:t>
                </a:r>
                <a:r>
                  <a:rPr lang="en-US" sz="2800" i="1" dirty="0">
                    <a:latin typeface="Times New Roman" pitchFamily="18" charset="0"/>
                    <a:ea typeface="ＭＳ Ｐゴシック" pitchFamily="34" charset="-128"/>
                    <a:cs typeface="Times New Roman" pitchFamily="18" charset="0"/>
                  </a:rPr>
                  <a:t>r</a:t>
                </a:r>
                <a:r>
                  <a:rPr lang="en-US" sz="2800" baseline="30000" dirty="0">
                    <a:latin typeface="Arial" pitchFamily="34" charset="0"/>
                    <a:ea typeface="ＭＳ Ｐゴシック" pitchFamily="34" charset="-128"/>
                    <a:cs typeface="Arial" pitchFamily="34" charset="0"/>
                  </a:rPr>
                  <a:t>2</a:t>
                </a:r>
                <a:r>
                  <a:rPr lang="en-US" sz="2800" dirty="0">
                    <a:latin typeface="Arial" pitchFamily="34" charset="0"/>
                    <a:ea typeface="ＭＳ Ｐゴシック" pitchFamily="34" charset="-128"/>
                    <a:cs typeface="Arial" pitchFamily="34" charset="0"/>
                  </a:rPr>
                  <a:t>, is the fraction of the variation in the values of y that is explained by the least-squares regression of </a:t>
                </a:r>
                <a:r>
                  <a:rPr lang="en-US" sz="2800" i="1" dirty="0">
                    <a:latin typeface="Times New Roman" pitchFamily="18" charset="0"/>
                    <a:ea typeface="ＭＳ Ｐゴシック" pitchFamily="34" charset="-128"/>
                    <a:cs typeface="Times New Roman" pitchFamily="18" charset="0"/>
                  </a:rPr>
                  <a:t>y</a:t>
                </a:r>
                <a:r>
                  <a:rPr lang="en-US" sz="2800" dirty="0">
                    <a:latin typeface="Arial" pitchFamily="34" charset="0"/>
                    <a:ea typeface="ＭＳ Ｐゴシック" pitchFamily="34" charset="-128"/>
                    <a:cs typeface="Arial" pitchFamily="34" charset="0"/>
                  </a:rPr>
                  <a:t> on </a:t>
                </a:r>
                <a:r>
                  <a:rPr lang="en-US" sz="2800" i="1" dirty="0">
                    <a:latin typeface="Times New Roman" pitchFamily="18" charset="0"/>
                    <a:ea typeface="ＭＳ Ｐゴシック" pitchFamily="34" charset="-128"/>
                    <a:cs typeface="Times New Roman" pitchFamily="18" charset="0"/>
                  </a:rPr>
                  <a:t>x</a:t>
                </a:r>
                <a:r>
                  <a:rPr lang="en-US" sz="2800" dirty="0">
                    <a:latin typeface="Arial" pitchFamily="34" charset="0"/>
                    <a:ea typeface="ＭＳ Ｐゴシック" pitchFamily="34" charset="-128"/>
                    <a:cs typeface="Arial" pitchFamily="34" charset="0"/>
                  </a:rPr>
                  <a:t>. </a:t>
                </a:r>
              </a:p>
              <a:p>
                <a:pPr marL="442913" indent="-442913" fontAlgn="auto">
                  <a:spcAft>
                    <a:spcPts val="1200"/>
                  </a:spcAft>
                </a:pPr>
                <a:r>
                  <a:rPr lang="en-US" sz="2800" i="1" dirty="0">
                    <a:latin typeface="Arial" pitchFamily="34" charset="0"/>
                    <a:ea typeface="ＭＳ Ｐゴシック" pitchFamily="34" charset="-128"/>
                    <a:cs typeface="Arial" pitchFamily="34" charset="0"/>
                  </a:rPr>
                  <a:t>Caution: </a:t>
                </a:r>
                <a:r>
                  <a:rPr lang="en-US" sz="2800" dirty="0">
                    <a:latin typeface="Arial" pitchFamily="34" charset="0"/>
                    <a:ea typeface="ＭＳ Ｐゴシック" pitchFamily="34" charset="-128"/>
                    <a:cs typeface="Arial" pitchFamily="34" charset="0"/>
                  </a:rPr>
                  <a:t>You can find a regression line for any relationship between two quantitative variables, but the usefulness of the line for prediction depends on the strength of the linear relationship. </a:t>
                </a:r>
              </a:p>
              <a:p>
                <a:pPr marL="442913" indent="-442913" fontAlgn="auto">
                  <a:spcAft>
                    <a:spcPts val="1200"/>
                  </a:spcAft>
                </a:pPr>
                <a14:m>
                  <m:oMath xmlns:m="http://schemas.openxmlformats.org/officeDocument/2006/math">
                    <m:sSup>
                      <m:sSupPr>
                        <m:ctrlPr>
                          <a:rPr lang="en-US" sz="2800" i="1">
                            <a:latin typeface="Cambria Math" panose="02040503050406030204" pitchFamily="18" charset="0"/>
                            <a:ea typeface="ＭＳ Ｐゴシック" pitchFamily="34" charset="-128"/>
                            <a:cs typeface="Arial" pitchFamily="34" charset="0"/>
                          </a:rPr>
                        </m:ctrlPr>
                      </m:sSupPr>
                      <m:e>
                        <m:r>
                          <a:rPr lang="en-US" sz="2800" i="1">
                            <a:latin typeface="Cambria Math" panose="02040503050406030204" pitchFamily="18" charset="0"/>
                            <a:ea typeface="ＭＳ Ｐゴシック" pitchFamily="34" charset="-128"/>
                            <a:cs typeface="Arial" pitchFamily="34" charset="0"/>
                          </a:rPr>
                          <m:t>𝑟</m:t>
                        </m:r>
                      </m:e>
                      <m:sup>
                        <m:r>
                          <a:rPr lang="en-US" sz="2800" i="1">
                            <a:latin typeface="Cambria Math" panose="02040503050406030204" pitchFamily="18" charset="0"/>
                            <a:ea typeface="ＭＳ Ｐゴシック" pitchFamily="34" charset="-128"/>
                            <a:cs typeface="Arial" pitchFamily="34" charset="0"/>
                          </a:rPr>
                          <m:t>2</m:t>
                        </m:r>
                      </m:sup>
                    </m:sSup>
                  </m:oMath>
                </a14:m>
                <a:r>
                  <a:rPr lang="en-US" sz="2800" dirty="0">
                    <a:latin typeface="Arial" pitchFamily="34" charset="0"/>
                    <a:ea typeface="ＭＳ Ｐゴシック" pitchFamily="34" charset="-128"/>
                    <a:cs typeface="Arial" pitchFamily="34" charset="0"/>
                  </a:rPr>
                  <a:t> near 0 means a </a:t>
                </a:r>
                <a:r>
                  <a:rPr lang="en-US" sz="2800" i="1" dirty="0">
                    <a:latin typeface="Arial" pitchFamily="34" charset="0"/>
                    <a:ea typeface="ＭＳ Ｐゴシック" pitchFamily="34" charset="-128"/>
                    <a:cs typeface="Arial" pitchFamily="34" charset="0"/>
                  </a:rPr>
                  <a:t>weak</a:t>
                </a:r>
                <a:r>
                  <a:rPr lang="en-US" sz="2800" dirty="0">
                    <a:latin typeface="Arial" pitchFamily="34" charset="0"/>
                    <a:ea typeface="ＭＳ Ｐゴシック" pitchFamily="34" charset="-128"/>
                    <a:cs typeface="Arial" pitchFamily="34" charset="0"/>
                  </a:rPr>
                  <a:t> linear relationship.</a:t>
                </a:r>
              </a:p>
              <a:p>
                <a:pPr marL="442913" indent="-442913" fontAlgn="auto">
                  <a:spcAft>
                    <a:spcPts val="1200"/>
                  </a:spcAft>
                </a:pPr>
                <a14:m>
                  <m:oMath xmlns:m="http://schemas.openxmlformats.org/officeDocument/2006/math">
                    <m:sSup>
                      <m:sSupPr>
                        <m:ctrlPr>
                          <a:rPr lang="en-US" sz="2800" i="1">
                            <a:latin typeface="Cambria Math" panose="02040503050406030204" pitchFamily="18" charset="0"/>
                            <a:ea typeface="ＭＳ Ｐゴシック" pitchFamily="34" charset="-128"/>
                            <a:cs typeface="Arial" pitchFamily="34" charset="0"/>
                          </a:rPr>
                        </m:ctrlPr>
                      </m:sSupPr>
                      <m:e>
                        <m:r>
                          <a:rPr lang="en-US" sz="2800" i="1">
                            <a:latin typeface="Cambria Math" panose="02040503050406030204" pitchFamily="18" charset="0"/>
                            <a:ea typeface="ＭＳ Ｐゴシック" pitchFamily="34" charset="-128"/>
                            <a:cs typeface="Arial" pitchFamily="34" charset="0"/>
                          </a:rPr>
                          <m:t>𝑟</m:t>
                        </m:r>
                      </m:e>
                      <m:sup>
                        <m:r>
                          <a:rPr lang="en-US" sz="2800" i="1">
                            <a:latin typeface="Cambria Math" panose="02040503050406030204" pitchFamily="18" charset="0"/>
                            <a:ea typeface="ＭＳ Ｐゴシック" pitchFamily="34" charset="-128"/>
                            <a:cs typeface="Arial" pitchFamily="34" charset="0"/>
                          </a:rPr>
                          <m:t>2</m:t>
                        </m:r>
                      </m:sup>
                    </m:sSup>
                  </m:oMath>
                </a14:m>
                <a:r>
                  <a:rPr lang="en-US" sz="2800" dirty="0">
                    <a:latin typeface="Arial" pitchFamily="34" charset="0"/>
                    <a:ea typeface="ＭＳ Ｐゴシック" pitchFamily="34" charset="-128"/>
                    <a:cs typeface="Arial" pitchFamily="34" charset="0"/>
                  </a:rPr>
                  <a:t> near 1 means a </a:t>
                </a:r>
                <a:r>
                  <a:rPr lang="en-US" sz="2800" i="1" dirty="0">
                    <a:latin typeface="Arial" pitchFamily="34" charset="0"/>
                    <a:ea typeface="ＭＳ Ｐゴシック" pitchFamily="34" charset="-128"/>
                    <a:cs typeface="Arial" pitchFamily="34" charset="0"/>
                  </a:rPr>
                  <a:t>strong</a:t>
                </a:r>
                <a:r>
                  <a:rPr lang="en-US" sz="2800" dirty="0">
                    <a:latin typeface="Arial" pitchFamily="34" charset="0"/>
                    <a:ea typeface="ＭＳ Ｐゴシック" pitchFamily="34" charset="-128"/>
                    <a:cs typeface="Arial" pitchFamily="34" charset="0"/>
                  </a:rPr>
                  <a:t> linear relationship.</a:t>
                </a:r>
              </a:p>
              <a:p>
                <a:pPr marL="442913" indent="-442913" fontAlgn="auto">
                  <a:spcAft>
                    <a:spcPts val="1200"/>
                  </a:spcAft>
                </a:pPr>
                <a:r>
                  <a:rPr lang="en-US" sz="2800" dirty="0">
                    <a:latin typeface="Arial" pitchFamily="34" charset="0"/>
                    <a:ea typeface="ＭＳ Ｐゴシック" pitchFamily="34" charset="-128"/>
                    <a:cs typeface="Arial" pitchFamily="34" charset="0"/>
                  </a:rPr>
                  <a:t>Note that with </a:t>
                </a:r>
                <a14:m>
                  <m:oMath xmlns:m="http://schemas.openxmlformats.org/officeDocument/2006/math">
                    <m:sSup>
                      <m:sSupPr>
                        <m:ctrlPr>
                          <a:rPr lang="en-US" sz="2800" i="1">
                            <a:latin typeface="Cambria Math" panose="02040503050406030204" pitchFamily="18" charset="0"/>
                            <a:ea typeface="ＭＳ Ｐゴシック" pitchFamily="34" charset="-128"/>
                            <a:cs typeface="Arial" pitchFamily="34" charset="0"/>
                          </a:rPr>
                        </m:ctrlPr>
                      </m:sSupPr>
                      <m:e>
                        <m:r>
                          <a:rPr lang="en-US" sz="2800" i="1">
                            <a:latin typeface="Cambria Math" panose="02040503050406030204" pitchFamily="18" charset="0"/>
                            <a:ea typeface="ＭＳ Ｐゴシック" pitchFamily="34" charset="-128"/>
                            <a:cs typeface="Arial" pitchFamily="34" charset="0"/>
                          </a:rPr>
                          <m:t>𝑟</m:t>
                        </m:r>
                      </m:e>
                      <m:sup>
                        <m:r>
                          <a:rPr lang="en-US" sz="2800" i="1">
                            <a:latin typeface="Cambria Math" panose="02040503050406030204" pitchFamily="18" charset="0"/>
                            <a:ea typeface="ＭＳ Ｐゴシック" pitchFamily="34" charset="-128"/>
                            <a:cs typeface="Arial" pitchFamily="34" charset="0"/>
                          </a:rPr>
                          <m:t>2</m:t>
                        </m:r>
                      </m:sup>
                    </m:sSup>
                  </m:oMath>
                </a14:m>
                <a:r>
                  <a:rPr lang="en-US" sz="2800" dirty="0">
                    <a:latin typeface="Arial" pitchFamily="34" charset="0"/>
                    <a:ea typeface="ＭＳ Ｐゴシック" pitchFamily="34" charset="-128"/>
                    <a:cs typeface="Arial" pitchFamily="34" charset="0"/>
                  </a:rPr>
                  <a:t>, we lose information about the </a:t>
                </a:r>
                <a:r>
                  <a:rPr lang="en-US" sz="2800" i="1" dirty="0">
                    <a:latin typeface="Arial" pitchFamily="34" charset="0"/>
                    <a:ea typeface="ＭＳ Ｐゴシック" pitchFamily="34" charset="-128"/>
                    <a:cs typeface="Arial" pitchFamily="34" charset="0"/>
                  </a:rPr>
                  <a:t>direction</a:t>
                </a:r>
                <a:r>
                  <a:rPr lang="en-US" sz="2800" dirty="0">
                    <a:latin typeface="Arial" pitchFamily="34" charset="0"/>
                    <a:ea typeface="ＭＳ Ｐゴシック" pitchFamily="34" charset="-128"/>
                    <a:cs typeface="Arial" pitchFamily="34" charset="0"/>
                  </a:rPr>
                  <a:t> of the association.</a:t>
                </a:r>
              </a:p>
              <a:p>
                <a:endParaRPr lang="en-US" dirty="0"/>
              </a:p>
            </p:txBody>
          </p:sp>
        </mc:Choice>
        <mc:Fallback>
          <p:sp>
            <p:nvSpPr>
              <p:cNvPr id="3" name="Content Placeholder 2">
                <a:extLst>
                  <a:ext uri="{FF2B5EF4-FFF2-40B4-BE49-F238E27FC236}">
                    <a16:creationId xmlns:a16="http://schemas.microsoft.com/office/drawing/2014/main" id="{52D2EB4F-E08D-C34D-AFB5-1DB593DF52E0}"/>
                  </a:ext>
                </a:extLst>
              </p:cNvPr>
              <p:cNvSpPr>
                <a:spLocks noGrp="1" noRot="1" noChangeAspect="1" noMove="1" noResize="1" noEditPoints="1" noAdjustHandles="1" noChangeArrowheads="1" noChangeShapeType="1" noTextEdit="1"/>
              </p:cNvSpPr>
              <p:nvPr>
                <p:ph idx="1"/>
              </p:nvPr>
            </p:nvSpPr>
            <p:spPr>
              <a:xfrm>
                <a:off x="457200" y="1560836"/>
                <a:ext cx="8229600" cy="5309087"/>
              </a:xfrm>
              <a:blipFill>
                <a:blip r:embed="rId2"/>
                <a:stretch>
                  <a:fillRect l="-1080" t="-1671" r="-1080"/>
                </a:stretch>
              </a:blipFill>
            </p:spPr>
            <p:txBody>
              <a:bodyPr/>
              <a:lstStyle/>
              <a:p>
                <a:r>
                  <a:rPr lang="en-US">
                    <a:noFill/>
                  </a:rPr>
                  <a:t> </a:t>
                </a:r>
              </a:p>
            </p:txBody>
          </p:sp>
        </mc:Fallback>
      </mc:AlternateContent>
    </p:spTree>
    <p:extLst>
      <p:ext uri="{BB962C8B-B14F-4D97-AF65-F5344CB8AC3E}">
        <p14:creationId xmlns:p14="http://schemas.microsoft.com/office/powerpoint/2010/main" val="14409074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12959" y="261040"/>
            <a:ext cx="7772400" cy="1219200"/>
          </a:xfrm>
        </p:spPr>
        <p:txBody>
          <a:bodyPr/>
          <a:lstStyle/>
          <a:p>
            <a:pPr eaLnBrk="1" hangingPunct="1"/>
            <a:r>
              <a:rPr lang="en-US" dirty="0">
                <a:solidFill>
                  <a:srgbClr val="12345A"/>
                </a:solidFill>
                <a:latin typeface="Gill Sans" charset="0"/>
                <a:ea typeface="ＭＳ Ｐゴシック" pitchFamily="34" charset="-128"/>
              </a:rPr>
              <a:t>Residuals</a:t>
            </a:r>
          </a:p>
        </p:txBody>
      </p:sp>
      <mc:AlternateContent xmlns:mc="http://schemas.openxmlformats.org/markup-compatibility/2006" xmlns:a14="http://schemas.microsoft.com/office/drawing/2010/main">
        <mc:Choice Requires="a14">
          <p:sp>
            <p:nvSpPr>
              <p:cNvPr id="15" name="Rectangle 3"/>
              <p:cNvSpPr txBox="1">
                <a:spLocks noChangeArrowheads="1"/>
              </p:cNvSpPr>
              <p:nvPr/>
            </p:nvSpPr>
            <p:spPr>
              <a:xfrm>
                <a:off x="51246" y="1641771"/>
                <a:ext cx="5052747" cy="4897923"/>
              </a:xfrm>
              <a:prstGeom prst="rect">
                <a:avLst/>
              </a:prstGeom>
            </p:spPr>
            <p:txBody>
              <a:bodyPr vert="horz" lIns="91440" tIns="45720" rIns="91440" bIns="45720" rtlCol="0">
                <a:normAutofit fontScale="77500" lnSpcReduction="2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1200"/>
                  </a:spcAft>
                  <a:buNone/>
                </a:pPr>
                <a:r>
                  <a:rPr lang="en-US" sz="2900" dirty="0">
                    <a:solidFill>
                      <a:schemeClr val="tx1"/>
                    </a:solidFill>
                    <a:latin typeface="Arial" panose="020B0604020202020204" pitchFamily="34" charset="0"/>
                    <a:ea typeface="ＭＳ Ｐゴシック" pitchFamily="34" charset="-128"/>
                    <a:cs typeface="Arial" pitchFamily="34" charset="0"/>
                  </a:rPr>
                  <a:t>A </a:t>
                </a:r>
                <a:r>
                  <a:rPr lang="en-US" sz="2900" dirty="0">
                    <a:solidFill>
                      <a:srgbClr val="A40000"/>
                    </a:solidFill>
                    <a:latin typeface="Arial" panose="020B0604020202020204" pitchFamily="34" charset="0"/>
                    <a:ea typeface="ＭＳ Ｐゴシック" pitchFamily="34" charset="-128"/>
                    <a:cs typeface="Arial" pitchFamily="34" charset="0"/>
                  </a:rPr>
                  <a:t>residual</a:t>
                </a:r>
                <a:r>
                  <a:rPr lang="en-US" sz="2900" dirty="0">
                    <a:solidFill>
                      <a:srgbClr val="D20000"/>
                    </a:solidFill>
                    <a:latin typeface="Arial" panose="020B0604020202020204" pitchFamily="34" charset="0"/>
                    <a:ea typeface="ＭＳ Ｐゴシック" pitchFamily="34" charset="-128"/>
                    <a:cs typeface="Arial" pitchFamily="34" charset="0"/>
                  </a:rPr>
                  <a:t> </a:t>
                </a:r>
                <a:r>
                  <a:rPr lang="en-US" sz="2900" dirty="0">
                    <a:solidFill>
                      <a:schemeClr val="tx1"/>
                    </a:solidFill>
                    <a:latin typeface="Arial" panose="020B0604020202020204" pitchFamily="34" charset="0"/>
                    <a:ea typeface="ＭＳ Ｐゴシック" pitchFamily="34" charset="-128"/>
                    <a:cs typeface="Arial" pitchFamily="34" charset="0"/>
                  </a:rPr>
                  <a:t>is the difference between an observed value of the response variable and the value predicted by the regression line. That is, a residual is the prediction error that remains after we have chosen the regression line:</a:t>
                </a:r>
              </a:p>
              <a:p>
                <a:pPr marL="68580" indent="0" fontAlgn="auto">
                  <a:spcAft>
                    <a:spcPts val="1200"/>
                  </a:spcAft>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2900" i="1" smtClean="0">
                              <a:solidFill>
                                <a:schemeClr val="tx1"/>
                              </a:solidFill>
                              <a:latin typeface="Cambria Math" panose="02040503050406030204" pitchFamily="18" charset="0"/>
                              <a:ea typeface="ＭＳ Ｐゴシック" pitchFamily="34" charset="-128"/>
                              <a:cs typeface="Arial" pitchFamily="34" charset="0"/>
                            </a:rPr>
                          </m:ctrlPr>
                        </m:mPr>
                        <m:mr>
                          <m:e>
                            <m:r>
                              <m:rPr>
                                <m:nor/>
                                <m:brk m:alnAt="7"/>
                              </m:rPr>
                              <a:rPr lang="en-US" sz="2900" dirty="0">
                                <a:solidFill>
                                  <a:schemeClr val="tx1"/>
                                </a:solidFill>
                                <a:latin typeface="Cambria Math"/>
                                <a:ea typeface="ＭＳ Ｐゴシック" pitchFamily="34" charset="-128"/>
                                <a:cs typeface="Arial" panose="020B0604020202020204" pitchFamily="34" charset="0"/>
                              </a:rPr>
                              <m:t>r</m:t>
                            </m:r>
                            <m:r>
                              <m:rPr>
                                <m:nor/>
                              </m:rPr>
                              <a:rPr lang="en-US" sz="2900" dirty="0">
                                <a:solidFill>
                                  <a:schemeClr val="tx1"/>
                                </a:solidFill>
                                <a:latin typeface="Cambria Math"/>
                                <a:ea typeface="ＭＳ Ｐゴシック" pitchFamily="34" charset="-128"/>
                                <a:cs typeface="Arial" panose="020B0604020202020204" pitchFamily="34" charset="0"/>
                              </a:rPr>
                              <m:t>esidual</m:t>
                            </m:r>
                          </m:e>
                          <m:e>
                            <m:r>
                              <a:rPr lang="en-US" sz="2900" i="1" dirty="0">
                                <a:solidFill>
                                  <a:schemeClr val="tx1"/>
                                </a:solidFill>
                                <a:latin typeface="Cambria Math"/>
                                <a:ea typeface="ＭＳ Ｐゴシック" pitchFamily="34" charset="-128"/>
                                <a:cs typeface="Arial" pitchFamily="34" charset="0"/>
                              </a:rPr>
                              <m:t>=</m:t>
                            </m:r>
                          </m:e>
                          <m:e>
                            <m:r>
                              <m:rPr>
                                <m:nor/>
                              </m:rPr>
                              <a:rPr lang="en-US" sz="2900" dirty="0">
                                <a:solidFill>
                                  <a:schemeClr val="tx1"/>
                                </a:solidFill>
                                <a:latin typeface="Cambria Math"/>
                                <a:ea typeface="ＭＳ Ｐゴシック" pitchFamily="34" charset="-128"/>
                                <a:cs typeface="Arial" panose="020B0604020202020204" pitchFamily="34" charset="0"/>
                              </a:rPr>
                              <m:t>observed</m:t>
                            </m:r>
                            <m:r>
                              <a:rPr lang="en-US" sz="2900" i="1" dirty="0">
                                <a:solidFill>
                                  <a:schemeClr val="tx1"/>
                                </a:solidFill>
                                <a:latin typeface="Cambria Math"/>
                                <a:ea typeface="ＭＳ Ｐゴシック" pitchFamily="34" charset="-128"/>
                                <a:cs typeface="Arial" pitchFamily="34" charset="0"/>
                              </a:rPr>
                              <m:t> </m:t>
                            </m:r>
                            <m:r>
                              <a:rPr lang="en-US" sz="2900" i="1" dirty="0">
                                <a:solidFill>
                                  <a:schemeClr val="tx1"/>
                                </a:solidFill>
                                <a:latin typeface="Cambria Math"/>
                                <a:ea typeface="ＭＳ Ｐゴシック" pitchFamily="34" charset="-128"/>
                                <a:cs typeface="Arial" pitchFamily="34" charset="0"/>
                              </a:rPr>
                              <m:t>𝑦</m:t>
                            </m:r>
                            <m:r>
                              <a:rPr lang="en-US" sz="2900" i="1" dirty="0">
                                <a:solidFill>
                                  <a:schemeClr val="tx1"/>
                                </a:solidFill>
                                <a:latin typeface="Cambria Math"/>
                                <a:ea typeface="ＭＳ Ｐゴシック" pitchFamily="34" charset="-128"/>
                                <a:cs typeface="Arial" pitchFamily="34" charset="0"/>
                              </a:rPr>
                              <m:t>−</m:t>
                            </m:r>
                            <m:r>
                              <m:rPr>
                                <m:nor/>
                              </m:rPr>
                              <a:rPr lang="en-US" sz="2900" dirty="0">
                                <a:solidFill>
                                  <a:schemeClr val="tx1"/>
                                </a:solidFill>
                                <a:latin typeface="Cambria Math"/>
                                <a:ea typeface="ＭＳ Ｐゴシック" pitchFamily="34" charset="-128"/>
                                <a:cs typeface="Arial" panose="020B0604020202020204" pitchFamily="34" charset="0"/>
                              </a:rPr>
                              <m:t>predicted</m:t>
                            </m:r>
                            <m:r>
                              <a:rPr lang="en-US" sz="2900" i="1" dirty="0">
                                <a:solidFill>
                                  <a:schemeClr val="tx1"/>
                                </a:solidFill>
                                <a:latin typeface="Cambria Math"/>
                                <a:ea typeface="ＭＳ Ｐゴシック" pitchFamily="34" charset="-128"/>
                                <a:cs typeface="Arial" pitchFamily="34" charset="0"/>
                              </a:rPr>
                              <m:t> </m:t>
                            </m:r>
                            <m:r>
                              <a:rPr lang="en-US" sz="2900" i="1" dirty="0">
                                <a:solidFill>
                                  <a:schemeClr val="tx1"/>
                                </a:solidFill>
                                <a:latin typeface="Cambria Math"/>
                                <a:ea typeface="ＭＳ Ｐゴシック" pitchFamily="34" charset="-128"/>
                                <a:cs typeface="Arial" pitchFamily="34" charset="0"/>
                              </a:rPr>
                              <m:t>𝑦</m:t>
                            </m:r>
                          </m:e>
                        </m:mr>
                        <m:mr>
                          <m:e/>
                          <m:e>
                            <m:r>
                              <a:rPr lang="en-US" sz="2900" i="1" dirty="0">
                                <a:solidFill>
                                  <a:schemeClr val="tx1"/>
                                </a:solidFill>
                                <a:latin typeface="Cambria Math"/>
                                <a:ea typeface="ＭＳ Ｐゴシック" pitchFamily="34" charset="-128"/>
                                <a:cs typeface="Arial" pitchFamily="34" charset="0"/>
                              </a:rPr>
                              <m:t>=</m:t>
                            </m:r>
                          </m:e>
                          <m:e>
                            <m:r>
                              <a:rPr lang="en-US" sz="2900" i="1" dirty="0">
                                <a:solidFill>
                                  <a:schemeClr val="tx1"/>
                                </a:solidFill>
                                <a:latin typeface="Cambria Math"/>
                                <a:ea typeface="ＭＳ Ｐゴシック" pitchFamily="34" charset="-128"/>
                                <a:cs typeface="Arial" pitchFamily="34" charset="0"/>
                              </a:rPr>
                              <m:t>𝑦</m:t>
                            </m:r>
                            <m:r>
                              <a:rPr lang="en-US" sz="2900" i="1" dirty="0">
                                <a:solidFill>
                                  <a:schemeClr val="tx1"/>
                                </a:solidFill>
                                <a:latin typeface="Cambria Math"/>
                                <a:ea typeface="ＭＳ Ｐゴシック" pitchFamily="34" charset="-128"/>
                                <a:cs typeface="Arial" pitchFamily="34" charset="0"/>
                              </a:rPr>
                              <m:t>−</m:t>
                            </m:r>
                            <m:acc>
                              <m:accPr>
                                <m:chr m:val="̂"/>
                                <m:ctrlPr>
                                  <a:rPr lang="en-US" sz="2900" i="1" dirty="0">
                                    <a:solidFill>
                                      <a:schemeClr val="tx1"/>
                                    </a:solidFill>
                                    <a:latin typeface="Cambria Math" panose="02040503050406030204" pitchFamily="18" charset="0"/>
                                    <a:ea typeface="ＭＳ Ｐゴシック" pitchFamily="34" charset="-128"/>
                                    <a:cs typeface="Arial" pitchFamily="34" charset="0"/>
                                  </a:rPr>
                                </m:ctrlPr>
                              </m:accPr>
                              <m:e>
                                <m:r>
                                  <a:rPr lang="en-US" sz="2900" i="1" dirty="0">
                                    <a:solidFill>
                                      <a:schemeClr val="tx1"/>
                                    </a:solidFill>
                                    <a:latin typeface="Cambria Math"/>
                                    <a:ea typeface="ＭＳ Ｐゴシック" pitchFamily="34" charset="-128"/>
                                    <a:cs typeface="Arial" pitchFamily="34" charset="0"/>
                                  </a:rPr>
                                  <m:t>𝑦</m:t>
                                </m:r>
                              </m:e>
                            </m:acc>
                          </m:e>
                        </m:mr>
                      </m:m>
                    </m:oMath>
                  </m:oMathPara>
                </a14:m>
                <a:endParaRPr lang="en-US" sz="2900" dirty="0">
                  <a:solidFill>
                    <a:schemeClr val="tx1"/>
                  </a:solidFill>
                  <a:latin typeface="Arial" pitchFamily="34" charset="0"/>
                  <a:ea typeface="ＭＳ Ｐゴシック" pitchFamily="34" charset="-128"/>
                  <a:cs typeface="Arial" pitchFamily="34" charset="0"/>
                </a:endParaRPr>
              </a:p>
              <a:p>
                <a:pPr marL="68580" indent="0" fontAlgn="auto">
                  <a:spcAft>
                    <a:spcPts val="1200"/>
                  </a:spcAft>
                  <a:buNone/>
                </a:pPr>
                <a:r>
                  <a:rPr lang="en-US" sz="2800" dirty="0">
                    <a:solidFill>
                      <a:schemeClr val="tx1"/>
                    </a:solidFill>
                    <a:latin typeface="Arial" pitchFamily="34" charset="0"/>
                    <a:ea typeface="ＭＳ Ｐゴシック" pitchFamily="34" charset="-128"/>
                    <a:cs typeface="Arial" pitchFamily="34" charset="0"/>
                  </a:rPr>
                  <a:t>Residuals represent “leftover" variation in the response after fitting the regression line.</a:t>
                </a:r>
              </a:p>
              <a:p>
                <a:pPr fontAlgn="auto">
                  <a:spcAft>
                    <a:spcPts val="1200"/>
                  </a:spcAft>
                </a:pPr>
                <a:endParaRPr lang="en-US" sz="3000" dirty="0">
                  <a:solidFill>
                    <a:schemeClr val="tx1"/>
                  </a:solidFill>
                  <a:latin typeface="Arial" pitchFamily="34" charset="0"/>
                  <a:ea typeface="ＭＳ Ｐゴシック" pitchFamily="34" charset="-128"/>
                  <a:cs typeface="Arial" pitchFamily="34" charset="0"/>
                </a:endParaRPr>
              </a:p>
            </p:txBody>
          </p:sp>
        </mc:Choice>
        <mc:Fallback xmlns="">
          <p:sp>
            <p:nvSpPr>
              <p:cNvPr id="15" name="Rectangle 3"/>
              <p:cNvSpPr txBox="1">
                <a:spLocks noRot="1" noChangeAspect="1" noMove="1" noResize="1" noEditPoints="1" noAdjustHandles="1" noChangeArrowheads="1" noChangeShapeType="1" noTextEdit="1"/>
              </p:cNvSpPr>
              <p:nvPr/>
            </p:nvSpPr>
            <p:spPr>
              <a:xfrm>
                <a:off x="51246" y="1641771"/>
                <a:ext cx="5052747" cy="4897923"/>
              </a:xfrm>
              <a:prstGeom prst="rect">
                <a:avLst/>
              </a:prstGeom>
              <a:blipFill>
                <a:blip r:embed="rId2"/>
                <a:stretch>
                  <a:fillRect t="-2326" r="-3008"/>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044EB02C-E687-6048-9BA4-7FE2B4452649}"/>
              </a:ext>
            </a:extLst>
          </p:cNvPr>
          <p:cNvCxnSpPr>
            <a:cxnSpLocks/>
          </p:cNvCxnSpPr>
          <p:nvPr/>
        </p:nvCxnSpPr>
        <p:spPr>
          <a:xfrm>
            <a:off x="51246" y="4468067"/>
            <a:ext cx="5052747"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756EF4C-E039-E241-B5DC-64550270BF83}"/>
              </a:ext>
            </a:extLst>
          </p:cNvPr>
          <p:cNvCxnSpPr>
            <a:cxnSpLocks/>
          </p:cNvCxnSpPr>
          <p:nvPr/>
        </p:nvCxnSpPr>
        <p:spPr>
          <a:xfrm>
            <a:off x="51246" y="1561005"/>
            <a:ext cx="5052747"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pic>
        <p:nvPicPr>
          <p:cNvPr id="3" name="Picture 2" descr="A scatterplot of energy expenditure and physical activity. The graph plots energy expenditure in kilocalories per day on the vertical axis, ranging from 1,500 to 5,000 in increments of 500, versus C P M per day on the horizontal axis, ranging from 300 to 750 in increments of 50. Thirty-four points representing subjects are plotted in a wide, loose cluster that rises slightly diagonally between 300 and 700 on the horizontal axis and 1,750 and 4,500 on the vertical. A regression line rises through the center of the cluster from (300, 2,750) through (750, 3,250). Three points are highlighted, Subject 1 at (700, 2,800), Subject 2 at (640, 4,500) and Subject 11 at (430, 2,500). A dashed vertical segment is drawn from Subject 11 to the regression line above. This is the residual for Subject 11. All values estimated.">
            <a:extLst>
              <a:ext uri="{FF2B5EF4-FFF2-40B4-BE49-F238E27FC236}">
                <a16:creationId xmlns:a16="http://schemas.microsoft.com/office/drawing/2014/main" id="{8A576A54-6F9D-984C-9074-2AB923DFE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793" y="1646773"/>
            <a:ext cx="3848842" cy="2744048"/>
          </a:xfrm>
          <a:prstGeom prst="rect">
            <a:avLst/>
          </a:prstGeom>
        </p:spPr>
      </p:pic>
      <p:sp>
        <p:nvSpPr>
          <p:cNvPr id="4" name="TextBox 3">
            <a:extLst>
              <a:ext uri="{FF2B5EF4-FFF2-40B4-BE49-F238E27FC236}">
                <a16:creationId xmlns:a16="http://schemas.microsoft.com/office/drawing/2014/main" id="{904A9CA7-729A-DF42-9982-2CB938DBF453}"/>
              </a:ext>
            </a:extLst>
          </p:cNvPr>
          <p:cNvSpPr txBox="1"/>
          <p:nvPr/>
        </p:nvSpPr>
        <p:spPr>
          <a:xfrm>
            <a:off x="5202793" y="4390821"/>
            <a:ext cx="3763478" cy="1815882"/>
          </a:xfrm>
          <a:prstGeom prst="rect">
            <a:avLst/>
          </a:prstGeom>
          <a:noFill/>
        </p:spPr>
        <p:txBody>
          <a:bodyPr wrap="square" rtlCol="0">
            <a:spAutoFit/>
          </a:bodyPr>
          <a:lstStyle/>
          <a:p>
            <a:r>
              <a:rPr lang="en-CA" sz="1600" b="1" dirty="0"/>
              <a:t>Example 5.5: </a:t>
            </a:r>
            <a:r>
              <a:rPr lang="en-CA" sz="1600" dirty="0"/>
              <a:t>researchers measured physical activity of 34 subjects, in mean counts per minute per day (CPM/d), using wearable accelerometers (</a:t>
            </a:r>
            <a:r>
              <a:rPr lang="en-CA" sz="1600" dirty="0" err="1"/>
              <a:t>fitbits</a:t>
            </a:r>
            <a:r>
              <a:rPr lang="en-CA" sz="1600" dirty="0"/>
              <a:t>). They also measured the total energy expenditure in kilocalories per day (kcal/d) for each subject.</a:t>
            </a:r>
            <a:endParaRPr lang="en-US" sz="1600" dirty="0"/>
          </a:p>
        </p:txBody>
      </p:sp>
      <p:sp>
        <p:nvSpPr>
          <p:cNvPr id="8" name="Rectangle 7">
            <a:extLst>
              <a:ext uri="{FF2B5EF4-FFF2-40B4-BE49-F238E27FC236}">
                <a16:creationId xmlns:a16="http://schemas.microsoft.com/office/drawing/2014/main" id="{D30B9E2A-2A3D-AA41-86BA-9D916261A9CC}"/>
              </a:ext>
            </a:extLst>
          </p:cNvPr>
          <p:cNvSpPr/>
          <p:nvPr/>
        </p:nvSpPr>
        <p:spPr>
          <a:xfrm>
            <a:off x="5140937" y="1403927"/>
            <a:ext cx="3947642" cy="496916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66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520418" y="66282"/>
            <a:ext cx="7772400" cy="1143000"/>
          </a:xfrm>
        </p:spPr>
        <p:txBody>
          <a:bodyPr/>
          <a:lstStyle/>
          <a:p>
            <a:pPr eaLnBrk="1" hangingPunct="1"/>
            <a:r>
              <a:rPr lang="en-US" sz="4000" dirty="0">
                <a:solidFill>
                  <a:srgbClr val="12345A"/>
                </a:solidFill>
                <a:latin typeface="Gill Sans" charset="0"/>
                <a:ea typeface="ＭＳ Ｐゴシック" pitchFamily="34" charset="-128"/>
              </a:rPr>
              <a:t>Outliers and influential points</a:t>
            </a:r>
          </a:p>
        </p:txBody>
      </p:sp>
      <p:sp>
        <p:nvSpPr>
          <p:cNvPr id="17" name="Rectangle 4"/>
          <p:cNvSpPr>
            <a:spLocks noChangeArrowheads="1"/>
          </p:cNvSpPr>
          <p:nvPr/>
        </p:nvSpPr>
        <p:spPr bwMode="auto">
          <a:xfrm>
            <a:off x="219111" y="1371600"/>
            <a:ext cx="601694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pPr algn="ctr"/>
            <a:r>
              <a:rPr lang="en-US" sz="2000" b="1" cap="all" dirty="0">
                <a:cs typeface="Arial" pitchFamily="34" charset="0"/>
              </a:rPr>
              <a:t>Physical Activity and Weight Loss</a:t>
            </a:r>
          </a:p>
        </p:txBody>
      </p:sp>
      <p:pic>
        <p:nvPicPr>
          <p:cNvPr id="4" name="Picture 3" descr="Chart, scatter chart&#10;&#10;Description automatically generated">
            <a:extLst>
              <a:ext uri="{FF2B5EF4-FFF2-40B4-BE49-F238E27FC236}">
                <a16:creationId xmlns:a16="http://schemas.microsoft.com/office/drawing/2014/main" id="{CE4ACC01-0D75-E444-A6C5-778DE611BDB7}"/>
              </a:ext>
            </a:extLst>
          </p:cNvPr>
          <p:cNvPicPr>
            <a:picLocks noChangeAspect="1"/>
          </p:cNvPicPr>
          <p:nvPr/>
        </p:nvPicPr>
        <p:blipFill>
          <a:blip r:embed="rId3"/>
          <a:stretch>
            <a:fillRect/>
          </a:stretch>
        </p:blipFill>
        <p:spPr>
          <a:xfrm>
            <a:off x="1533473" y="1847606"/>
            <a:ext cx="5541582" cy="4761456"/>
          </a:xfrm>
          <a:prstGeom prst="rect">
            <a:avLst/>
          </a:prstGeom>
        </p:spPr>
      </p:pic>
    </p:spTree>
    <p:extLst>
      <p:ext uri="{BB962C8B-B14F-4D97-AF65-F5344CB8AC3E}">
        <p14:creationId xmlns:p14="http://schemas.microsoft.com/office/powerpoint/2010/main" val="3135487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685800" y="228600"/>
            <a:ext cx="7772400" cy="1143000"/>
          </a:xfrm>
        </p:spPr>
        <p:txBody>
          <a:bodyPr/>
          <a:lstStyle/>
          <a:p>
            <a:pPr eaLnBrk="1" hangingPunct="1"/>
            <a:r>
              <a:rPr lang="en-US" sz="4000" dirty="0">
                <a:solidFill>
                  <a:srgbClr val="12345A"/>
                </a:solidFill>
                <a:latin typeface="Gill Sans" charset="0"/>
                <a:ea typeface="ＭＳ Ｐゴシック" pitchFamily="34" charset="-128"/>
              </a:rPr>
              <a:t>Outliers and influential points</a:t>
            </a:r>
          </a:p>
        </p:txBody>
      </p:sp>
      <p:sp>
        <p:nvSpPr>
          <p:cNvPr id="17" name="Rectangle 4"/>
          <p:cNvSpPr>
            <a:spLocks noChangeArrowheads="1"/>
          </p:cNvSpPr>
          <p:nvPr/>
        </p:nvSpPr>
        <p:spPr bwMode="auto">
          <a:xfrm>
            <a:off x="1041148" y="1696236"/>
            <a:ext cx="601694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pPr algn="ctr"/>
            <a:r>
              <a:rPr lang="en-US" sz="2000" b="1" cap="all" dirty="0">
                <a:cs typeface="Arial" pitchFamily="34" charset="0"/>
              </a:rPr>
              <a:t>Physical Activity and Weight Loss</a:t>
            </a:r>
          </a:p>
        </p:txBody>
      </p:sp>
      <p:pic>
        <p:nvPicPr>
          <p:cNvPr id="20" name="Picture 19" descr="A scatterplot of energy expenditure and physical activity illustrates the effect of removing an outlier on the regression line.  The graph plots energy expenditure in kilocalories per day on the vertical axis, ranging from 1,500 to 5,000 in increments of 500, versus C P M per day on the horizontal axis, ranging from 300 to 750 in increments of 50. Thirty-four points representing subjects are plotted in a wide, loose cluster that rises slightly diagonally between 300 and 700 on the horizontal axis and 1,750 and 4,500 on the vertical. A regression line rises through the center of the cluster from (300, 2,750) through (750, 3,250). Two outlying points are highlighted, Subject 1 at (700, 2,800) and Subject 2 at (640, 4,500). Removing subject 2 moves the regression line. A new line falls diagonally instead of rising like the first, from (300, 2,900) through (750, 2,750). All values estimated.">
            <a:extLst>
              <a:ext uri="{FF2B5EF4-FFF2-40B4-BE49-F238E27FC236}">
                <a16:creationId xmlns:a16="http://schemas.microsoft.com/office/drawing/2014/main" id="{F0ED1C20-3279-411D-9EB7-D5A43D078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911" y="2350904"/>
            <a:ext cx="5112646" cy="3645083"/>
          </a:xfrm>
          <a:prstGeom prst="rect">
            <a:avLst/>
          </a:prstGeom>
        </p:spPr>
      </p:pic>
      <p:grpSp>
        <p:nvGrpSpPr>
          <p:cNvPr id="14" name="Group 23" descr=" ">
            <a:extLst>
              <a:ext uri="{FF2B5EF4-FFF2-40B4-BE49-F238E27FC236}">
                <a16:creationId xmlns:a16="http://schemas.microsoft.com/office/drawing/2014/main" id="{BFE60253-6688-4909-8EAC-6AED742698CB}"/>
              </a:ext>
            </a:extLst>
          </p:cNvPr>
          <p:cNvGrpSpPr>
            <a:grpSpLocks/>
          </p:cNvGrpSpPr>
          <p:nvPr/>
        </p:nvGrpSpPr>
        <p:grpSpPr bwMode="auto">
          <a:xfrm>
            <a:off x="4277388" y="2823921"/>
            <a:ext cx="4180732" cy="2576516"/>
            <a:chOff x="2678" y="72"/>
            <a:chExt cx="2337" cy="1623"/>
          </a:xfrm>
        </p:grpSpPr>
        <p:sp>
          <p:nvSpPr>
            <p:cNvPr id="15" name="Text Box 10">
              <a:extLst>
                <a:ext uri="{FF2B5EF4-FFF2-40B4-BE49-F238E27FC236}">
                  <a16:creationId xmlns:a16="http://schemas.microsoft.com/office/drawing/2014/main" id="{AA96BDD2-750A-4AF9-BA13-8824B2C41300}"/>
                </a:ext>
              </a:extLst>
            </p:cNvPr>
            <p:cNvSpPr txBox="1">
              <a:spLocks noChangeArrowheads="1"/>
            </p:cNvSpPr>
            <p:nvPr/>
          </p:nvSpPr>
          <p:spPr bwMode="auto">
            <a:xfrm>
              <a:off x="3736" y="1443"/>
              <a:ext cx="127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spcBef>
                  <a:spcPct val="50000"/>
                </a:spcBef>
              </a:pPr>
              <a:r>
                <a:rPr lang="en-US" sz="2000" dirty="0">
                  <a:cs typeface="Arial" pitchFamily="34" charset="0"/>
                </a:rPr>
                <a:t>Without Subject 2</a:t>
              </a:r>
            </a:p>
          </p:txBody>
        </p:sp>
        <p:sp>
          <p:nvSpPr>
            <p:cNvPr id="16" name="Line 11">
              <a:extLst>
                <a:ext uri="{FF2B5EF4-FFF2-40B4-BE49-F238E27FC236}">
                  <a16:creationId xmlns:a16="http://schemas.microsoft.com/office/drawing/2014/main" id="{4367F404-FEA3-4663-A8EF-E3299D196D50}"/>
                </a:ext>
              </a:extLst>
            </p:cNvPr>
            <p:cNvSpPr>
              <a:spLocks noChangeShapeType="1"/>
            </p:cNvSpPr>
            <p:nvPr/>
          </p:nvSpPr>
          <p:spPr bwMode="auto">
            <a:xfrm flipH="1" flipV="1">
              <a:off x="2685" y="1072"/>
              <a:ext cx="1127" cy="483"/>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AutoShape 20">
              <a:extLst>
                <a:ext uri="{FF2B5EF4-FFF2-40B4-BE49-F238E27FC236}">
                  <a16:creationId xmlns:a16="http://schemas.microsoft.com/office/drawing/2014/main" id="{620E8AE6-566D-4330-83A0-8BAB32A9FDA5}"/>
                </a:ext>
              </a:extLst>
            </p:cNvPr>
            <p:cNvSpPr>
              <a:spLocks noChangeAspect="1" noChangeArrowheads="1"/>
            </p:cNvSpPr>
            <p:nvPr/>
          </p:nvSpPr>
          <p:spPr bwMode="hidden">
            <a:xfrm>
              <a:off x="2678" y="72"/>
              <a:ext cx="177" cy="1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22 w 21600"/>
                <a:gd name="T25" fmla="*/ 3146 h 21600"/>
                <a:gd name="T26" fmla="*/ 18478 w 21600"/>
                <a:gd name="T27" fmla="*/ 1845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699" y="9117"/>
                    <a:pt x="2699" y="10799"/>
                  </a:cubicBezTo>
                  <a:cubicBezTo>
                    <a:pt x="2700" y="15273"/>
                    <a:pt x="6326" y="18900"/>
                    <a:pt x="10800" y="18900"/>
                  </a:cubicBezTo>
                  <a:cubicBezTo>
                    <a:pt x="12482" y="18900"/>
                    <a:pt x="14122" y="18376"/>
                    <a:pt x="15493" y="17401"/>
                  </a:cubicBezTo>
                  <a:lnTo>
                    <a:pt x="4198" y="6106"/>
                  </a:lnTo>
                  <a:close/>
                </a:path>
              </a:pathLst>
            </a:custGeom>
            <a:solidFill>
              <a:schemeClr val="hlink"/>
            </a:solidFill>
            <a:ln w="3175">
              <a:solidFill>
                <a:schemeClr val="hlink"/>
              </a:solidFill>
              <a:miter lim="800000"/>
              <a:headEnd/>
              <a:tailEnd/>
            </a:ln>
          </p:spPr>
          <p:txBody>
            <a:bodyPr wrap="none" anchor="ctr"/>
            <a:lstStyle/>
            <a:p>
              <a:endParaRPr lang="en-US"/>
            </a:p>
          </p:txBody>
        </p:sp>
      </p:grpSp>
      <p:grpSp>
        <p:nvGrpSpPr>
          <p:cNvPr id="2" name="Group 17" descr="r=0.181"/>
          <p:cNvGrpSpPr>
            <a:grpSpLocks/>
          </p:cNvGrpSpPr>
          <p:nvPr/>
        </p:nvGrpSpPr>
        <p:grpSpPr bwMode="auto">
          <a:xfrm>
            <a:off x="5757384" y="2691615"/>
            <a:ext cx="2951163" cy="1314450"/>
            <a:chOff x="3722" y="2640"/>
            <a:chExt cx="1859" cy="828"/>
          </a:xfrm>
        </p:grpSpPr>
        <p:sp>
          <p:nvSpPr>
            <p:cNvPr id="25616" name="Text Box 9"/>
            <p:cNvSpPr txBox="1">
              <a:spLocks noChangeArrowheads="1"/>
            </p:cNvSpPr>
            <p:nvPr/>
          </p:nvSpPr>
          <p:spPr bwMode="auto">
            <a:xfrm>
              <a:off x="4068" y="2640"/>
              <a:ext cx="15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spcBef>
                  <a:spcPct val="50000"/>
                </a:spcBef>
              </a:pPr>
              <a:r>
                <a:rPr lang="en-US" sz="2000" dirty="0">
                  <a:cs typeface="Arial" pitchFamily="34" charset="0"/>
                </a:rPr>
                <a:t>From all of the data</a:t>
              </a:r>
            </a:p>
          </p:txBody>
        </p:sp>
        <p:sp>
          <p:nvSpPr>
            <p:cNvPr id="25617" name="Line 13"/>
            <p:cNvSpPr>
              <a:spLocks noChangeShapeType="1"/>
            </p:cNvSpPr>
            <p:nvPr/>
          </p:nvSpPr>
          <p:spPr bwMode="auto">
            <a:xfrm flipH="1">
              <a:off x="3722" y="2761"/>
              <a:ext cx="346" cy="707"/>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mc:AlternateContent xmlns:mc="http://schemas.openxmlformats.org/markup-compatibility/2006" xmlns:a14="http://schemas.microsoft.com/office/drawing/2010/main">
        <mc:Choice Requires="a14">
          <p:sp>
            <p:nvSpPr>
              <p:cNvPr id="489490" name="Text Box 18"/>
              <p:cNvSpPr txBox="1">
                <a:spLocks noChangeArrowheads="1"/>
              </p:cNvSpPr>
              <p:nvPr/>
            </p:nvSpPr>
            <p:spPr bwMode="hidden">
              <a:xfrm>
                <a:off x="6532366" y="3029800"/>
                <a:ext cx="1752600" cy="396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spcBef>
                    <a:spcPct val="50000"/>
                  </a:spcBef>
                </a:pPr>
                <a14:m>
                  <m:oMathPara xmlns:m="http://schemas.openxmlformats.org/officeDocument/2006/math">
                    <m:oMathParaPr>
                      <m:jc m:val="centerGroup"/>
                    </m:oMathParaPr>
                    <m:oMath xmlns:m="http://schemas.openxmlformats.org/officeDocument/2006/math">
                      <m:r>
                        <a:rPr lang="en-US" sz="2000" b="1" i="1" dirty="0" smtClean="0">
                          <a:solidFill>
                            <a:srgbClr val="A40000"/>
                          </a:solidFill>
                          <a:latin typeface="Cambria Math" panose="02040503050406030204" pitchFamily="18" charset="0"/>
                          <a:cs typeface="Arial" pitchFamily="34" charset="0"/>
                        </a:rPr>
                        <m:t>𝒓</m:t>
                      </m:r>
                      <m:r>
                        <a:rPr lang="en-US" sz="2000" b="1" i="1" dirty="0" smtClean="0">
                          <a:solidFill>
                            <a:srgbClr val="A40000"/>
                          </a:solidFill>
                          <a:latin typeface="Cambria Math" panose="02040503050406030204" pitchFamily="18" charset="0"/>
                          <a:cs typeface="Arial" pitchFamily="34" charset="0"/>
                        </a:rPr>
                        <m:t> = </m:t>
                      </m:r>
                      <m:r>
                        <a:rPr lang="en-US" sz="2000" b="1" i="1" dirty="0" smtClean="0">
                          <a:solidFill>
                            <a:srgbClr val="A40000"/>
                          </a:solidFill>
                          <a:latin typeface="Cambria Math" panose="02040503050406030204" pitchFamily="18" charset="0"/>
                          <a:cs typeface="Arial" pitchFamily="34" charset="0"/>
                        </a:rPr>
                        <m:t>𝟎</m:t>
                      </m:r>
                      <m:r>
                        <a:rPr lang="en-US" sz="2000" b="1" i="1" dirty="0" smtClean="0">
                          <a:solidFill>
                            <a:srgbClr val="A40000"/>
                          </a:solidFill>
                          <a:latin typeface="Cambria Math" panose="02040503050406030204" pitchFamily="18" charset="0"/>
                          <a:cs typeface="Arial" pitchFamily="34" charset="0"/>
                        </a:rPr>
                        <m:t>.</m:t>
                      </m:r>
                      <m:r>
                        <a:rPr lang="en-US" sz="2000" b="1" i="1" dirty="0" smtClean="0">
                          <a:solidFill>
                            <a:srgbClr val="A40000"/>
                          </a:solidFill>
                          <a:latin typeface="Cambria Math" panose="02040503050406030204" pitchFamily="18" charset="0"/>
                          <a:cs typeface="Arial" pitchFamily="34" charset="0"/>
                        </a:rPr>
                        <m:t>𝟏𝟖𝟏</m:t>
                      </m:r>
                    </m:oMath>
                  </m:oMathPara>
                </a14:m>
                <a:endParaRPr lang="en-US" sz="2000" b="1" dirty="0">
                  <a:solidFill>
                    <a:srgbClr val="A40000"/>
                  </a:solidFill>
                  <a:cs typeface="Arial" pitchFamily="34" charset="0"/>
                </a:endParaRPr>
              </a:p>
            </p:txBody>
          </p:sp>
        </mc:Choice>
        <mc:Fallback xmlns="">
          <p:sp>
            <p:nvSpPr>
              <p:cNvPr id="489490" name="Text Box 18"/>
              <p:cNvSpPr txBox="1">
                <a:spLocks noRot="1" noChangeAspect="1" noMove="1" noResize="1" noEditPoints="1" noAdjustHandles="1" noChangeArrowheads="1" noChangeShapeType="1" noTextEdit="1"/>
              </p:cNvSpPr>
              <p:nvPr/>
            </p:nvSpPr>
            <p:spPr bwMode="hidden">
              <a:xfrm>
                <a:off x="6532366" y="3029800"/>
                <a:ext cx="1752600" cy="396875"/>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89491" name="Text Box 19"/>
              <p:cNvSpPr txBox="1">
                <a:spLocks noChangeArrowheads="1"/>
              </p:cNvSpPr>
              <p:nvPr/>
            </p:nvSpPr>
            <p:spPr bwMode="hidden">
              <a:xfrm>
                <a:off x="6462712" y="5296141"/>
                <a:ext cx="1752600" cy="396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spcBef>
                    <a:spcPct val="50000"/>
                  </a:spcBef>
                </a:pPr>
                <a14:m>
                  <m:oMathPara xmlns:m="http://schemas.openxmlformats.org/officeDocument/2006/math">
                    <m:oMathParaPr>
                      <m:jc m:val="centerGroup"/>
                    </m:oMathParaPr>
                    <m:oMath xmlns:m="http://schemas.openxmlformats.org/officeDocument/2006/math">
                      <m:r>
                        <a:rPr lang="en-US" sz="2000" b="1" i="1" dirty="0" smtClean="0">
                          <a:solidFill>
                            <a:srgbClr val="A40000"/>
                          </a:solidFill>
                          <a:latin typeface="Cambria Math" panose="02040503050406030204" pitchFamily="18" charset="0"/>
                          <a:cs typeface="Arial" pitchFamily="34" charset="0"/>
                        </a:rPr>
                        <m:t>𝒓</m:t>
                      </m:r>
                      <m:r>
                        <a:rPr lang="en-US" sz="2000" b="1" i="1" dirty="0" smtClean="0">
                          <a:solidFill>
                            <a:srgbClr val="A40000"/>
                          </a:solidFill>
                          <a:latin typeface="Cambria Math" panose="02040503050406030204" pitchFamily="18" charset="0"/>
                          <a:cs typeface="Arial" pitchFamily="34" charset="0"/>
                        </a:rPr>
                        <m:t> =−</m:t>
                      </m:r>
                      <m:r>
                        <a:rPr lang="en-US" sz="2000" b="1" i="1" dirty="0" smtClean="0">
                          <a:solidFill>
                            <a:srgbClr val="A40000"/>
                          </a:solidFill>
                          <a:latin typeface="Cambria Math" panose="02040503050406030204" pitchFamily="18" charset="0"/>
                          <a:cs typeface="Arial" pitchFamily="34" charset="0"/>
                        </a:rPr>
                        <m:t>𝟎</m:t>
                      </m:r>
                      <m:r>
                        <a:rPr lang="en-US" sz="2000" b="1" i="1" dirty="0" smtClean="0">
                          <a:solidFill>
                            <a:srgbClr val="A40000"/>
                          </a:solidFill>
                          <a:latin typeface="Cambria Math" panose="02040503050406030204" pitchFamily="18" charset="0"/>
                          <a:cs typeface="Arial" pitchFamily="34" charset="0"/>
                        </a:rPr>
                        <m:t>.</m:t>
                      </m:r>
                      <m:r>
                        <a:rPr lang="en-US" sz="2000" b="1" i="1" dirty="0" smtClean="0">
                          <a:solidFill>
                            <a:srgbClr val="A40000"/>
                          </a:solidFill>
                          <a:latin typeface="Cambria Math" panose="02040503050406030204" pitchFamily="18" charset="0"/>
                          <a:cs typeface="Arial" pitchFamily="34" charset="0"/>
                        </a:rPr>
                        <m:t>𝟎𝟒𝟑</m:t>
                      </m:r>
                    </m:oMath>
                  </m:oMathPara>
                </a14:m>
                <a:endParaRPr lang="en-US" sz="2000" b="1" dirty="0">
                  <a:solidFill>
                    <a:srgbClr val="A40000"/>
                  </a:solidFill>
                  <a:cs typeface="Arial" pitchFamily="34" charset="0"/>
                </a:endParaRPr>
              </a:p>
            </p:txBody>
          </p:sp>
        </mc:Choice>
        <mc:Fallback xmlns="">
          <p:sp>
            <p:nvSpPr>
              <p:cNvPr id="489491" name="Text Box 19"/>
              <p:cNvSpPr txBox="1">
                <a:spLocks noRot="1" noChangeAspect="1" noMove="1" noResize="1" noEditPoints="1" noAdjustHandles="1" noChangeArrowheads="1" noChangeShapeType="1" noTextEdit="1"/>
              </p:cNvSpPr>
              <p:nvPr/>
            </p:nvSpPr>
            <p:spPr bwMode="hidden">
              <a:xfrm>
                <a:off x="6462712" y="5296141"/>
                <a:ext cx="1752600" cy="396875"/>
              </a:xfrm>
              <a:prstGeom prst="rect">
                <a:avLst/>
              </a:prstGeom>
              <a:blipFill>
                <a:blip r:embed="rId5"/>
                <a:stretch>
                  <a:fillRect b="-187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174513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54442"/>
            <a:ext cx="8229600" cy="1143000"/>
          </a:xfrm>
        </p:spPr>
        <p:txBody>
          <a:bodyPr>
            <a:noAutofit/>
          </a:bodyPr>
          <a:lstStyle/>
          <a:p>
            <a:r>
              <a:rPr lang="en-US" sz="3400" dirty="0">
                <a:latin typeface="Gill Sans"/>
              </a:rPr>
              <a:t>Cautions about correlation and regression</a:t>
            </a:r>
          </a:p>
        </p:txBody>
      </p:sp>
      <p:sp>
        <p:nvSpPr>
          <p:cNvPr id="3" name="Content Placeholder 2">
            <a:extLst>
              <a:ext uri="{FF2B5EF4-FFF2-40B4-BE49-F238E27FC236}">
                <a16:creationId xmlns:a16="http://schemas.microsoft.com/office/drawing/2014/main" id="{B506C8E8-0A00-8F40-A473-D0A444B31B1D}"/>
              </a:ext>
            </a:extLst>
          </p:cNvPr>
          <p:cNvSpPr>
            <a:spLocks noGrp="1"/>
          </p:cNvSpPr>
          <p:nvPr>
            <p:ph idx="1"/>
          </p:nvPr>
        </p:nvSpPr>
        <p:spPr>
          <a:xfrm>
            <a:off x="377687" y="1553815"/>
            <a:ext cx="8229600" cy="5176593"/>
          </a:xfrm>
        </p:spPr>
        <p:txBody>
          <a:bodyPr>
            <a:normAutofit fontScale="85000" lnSpcReduction="20000"/>
          </a:bodyPr>
          <a:lstStyle/>
          <a:p>
            <a:pPr marL="442913" indent="-373063" fontAlgn="auto">
              <a:spcAft>
                <a:spcPts val="1200"/>
              </a:spcAft>
            </a:pPr>
            <a:r>
              <a:rPr lang="en-US" sz="2800" dirty="0">
                <a:latin typeface="Arial" pitchFamily="34" charset="0"/>
                <a:ea typeface="ＭＳ Ｐゴシック" pitchFamily="34" charset="-128"/>
                <a:cs typeface="Arial" pitchFamily="34" charset="0"/>
              </a:rPr>
              <a:t>Correlation and regression lines describe only </a:t>
            </a:r>
            <a:r>
              <a:rPr lang="en-US" sz="2800" i="1" dirty="0">
                <a:latin typeface="Arial" pitchFamily="34" charset="0"/>
                <a:ea typeface="ＭＳ Ｐゴシック" pitchFamily="34" charset="-128"/>
                <a:cs typeface="Arial" pitchFamily="34" charset="0"/>
              </a:rPr>
              <a:t>linear </a:t>
            </a:r>
            <a:r>
              <a:rPr lang="en-US" sz="2800" dirty="0">
                <a:latin typeface="Arial" pitchFamily="34" charset="0"/>
                <a:ea typeface="ＭＳ Ｐゴシック" pitchFamily="34" charset="-128"/>
                <a:cs typeface="Arial" pitchFamily="34" charset="0"/>
              </a:rPr>
              <a:t>relationships.</a:t>
            </a:r>
          </a:p>
          <a:p>
            <a:pPr marL="442913" indent="-373063" fontAlgn="auto">
              <a:spcAft>
                <a:spcPts val="1200"/>
              </a:spcAft>
            </a:pPr>
            <a:r>
              <a:rPr lang="en-US" sz="2800" dirty="0">
                <a:latin typeface="Arial" pitchFamily="34" charset="0"/>
                <a:ea typeface="ＭＳ Ｐゴシック" pitchFamily="34" charset="-128"/>
                <a:cs typeface="Arial" pitchFamily="34" charset="0"/>
              </a:rPr>
              <a:t>Correlation and least-squares regression lines are not </a:t>
            </a:r>
            <a:r>
              <a:rPr lang="en-US" sz="2800" i="1" dirty="0">
                <a:latin typeface="Arial" pitchFamily="34" charset="0"/>
                <a:ea typeface="ＭＳ Ｐゴシック" pitchFamily="34" charset="-128"/>
                <a:cs typeface="Arial" pitchFamily="34" charset="0"/>
              </a:rPr>
              <a:t>resistant</a:t>
            </a:r>
            <a:r>
              <a:rPr lang="en-US" sz="2800" dirty="0">
                <a:latin typeface="Arial" pitchFamily="34" charset="0"/>
                <a:ea typeface="ＭＳ Ｐゴシック" pitchFamily="34" charset="-128"/>
                <a:cs typeface="Arial" pitchFamily="34" charset="0"/>
              </a:rPr>
              <a:t>.</a:t>
            </a:r>
          </a:p>
          <a:p>
            <a:pPr marL="442913" indent="-373063" fontAlgn="auto">
              <a:spcAft>
                <a:spcPts val="1200"/>
              </a:spcAft>
            </a:pPr>
            <a:r>
              <a:rPr lang="en-US" sz="2800" dirty="0">
                <a:latin typeface="Arial" pitchFamily="34" charset="0"/>
                <a:ea typeface="ＭＳ Ｐゴシック" pitchFamily="34" charset="-128"/>
                <a:cs typeface="Arial" pitchFamily="34" charset="0"/>
              </a:rPr>
              <a:t>Beware </a:t>
            </a:r>
            <a:r>
              <a:rPr lang="en-US" sz="2800" i="1" dirty="0">
                <a:solidFill>
                  <a:srgbClr val="A40000"/>
                </a:solidFill>
                <a:latin typeface="Arial" pitchFamily="34" charset="0"/>
                <a:ea typeface="ＭＳ Ｐゴシック" pitchFamily="34" charset="-128"/>
                <a:cs typeface="Arial" pitchFamily="34" charset="0"/>
              </a:rPr>
              <a:t>ecological correlation</a:t>
            </a:r>
            <a:r>
              <a:rPr lang="en-US" sz="2800" dirty="0">
                <a:latin typeface="Arial" pitchFamily="34" charset="0"/>
                <a:ea typeface="ＭＳ Ｐゴシック" pitchFamily="34" charset="-128"/>
                <a:cs typeface="Arial" pitchFamily="34" charset="0"/>
              </a:rPr>
              <a:t>, or correlation based on </a:t>
            </a:r>
            <a:r>
              <a:rPr lang="en-US" sz="2800" i="1" dirty="0">
                <a:latin typeface="Arial" pitchFamily="34" charset="0"/>
                <a:ea typeface="ＭＳ Ｐゴシック" pitchFamily="34" charset="-128"/>
                <a:cs typeface="Arial" pitchFamily="34" charset="0"/>
              </a:rPr>
              <a:t>averages</a:t>
            </a:r>
            <a:r>
              <a:rPr lang="en-US" sz="2800" dirty="0">
                <a:latin typeface="Arial" pitchFamily="34" charset="0"/>
                <a:ea typeface="ＭＳ Ｐゴシック" pitchFamily="34" charset="-128"/>
                <a:cs typeface="Arial" pitchFamily="34" charset="0"/>
              </a:rPr>
              <a:t> rather than individuals.</a:t>
            </a:r>
          </a:p>
          <a:p>
            <a:pPr marL="442913" indent="-373063" fontAlgn="auto">
              <a:spcAft>
                <a:spcPts val="1200"/>
              </a:spcAft>
            </a:pPr>
            <a:r>
              <a:rPr lang="en-US" sz="2800" dirty="0">
                <a:latin typeface="Arial" pitchFamily="34" charset="0"/>
                <a:ea typeface="ＭＳ Ｐゴシック" pitchFamily="34" charset="-128"/>
                <a:cs typeface="Arial" pitchFamily="34" charset="0"/>
              </a:rPr>
              <a:t>Beware of </a:t>
            </a:r>
            <a:r>
              <a:rPr lang="en-US" sz="2800" i="1" dirty="0">
                <a:solidFill>
                  <a:srgbClr val="A40000"/>
                </a:solidFill>
                <a:latin typeface="Arial" pitchFamily="34" charset="0"/>
                <a:ea typeface="ＭＳ Ｐゴシック" pitchFamily="34" charset="-128"/>
                <a:cs typeface="Arial" pitchFamily="34" charset="0"/>
              </a:rPr>
              <a:t>extrapolation</a:t>
            </a:r>
            <a:r>
              <a:rPr lang="en-US" sz="2800" dirty="0">
                <a:latin typeface="Arial" pitchFamily="34" charset="0"/>
                <a:ea typeface="ＭＳ Ｐゴシック" pitchFamily="34" charset="-128"/>
                <a:cs typeface="Arial" pitchFamily="34" charset="0"/>
              </a:rPr>
              <a:t>—predicting outside of the range of </a:t>
            </a:r>
            <a:r>
              <a:rPr lang="en-US" sz="2800" i="1" dirty="0">
                <a:latin typeface="Times New Roman" pitchFamily="18" charset="0"/>
                <a:ea typeface="ＭＳ Ｐゴシック" pitchFamily="34" charset="-128"/>
                <a:cs typeface="Times New Roman" pitchFamily="18" charset="0"/>
              </a:rPr>
              <a:t>x</a:t>
            </a:r>
            <a:r>
              <a:rPr lang="en-US" sz="2800" dirty="0">
                <a:latin typeface="Times New Roman" pitchFamily="18" charset="0"/>
                <a:ea typeface="ＭＳ Ｐゴシック" pitchFamily="34" charset="-128"/>
                <a:cs typeface="Times New Roman" pitchFamily="18" charset="0"/>
              </a:rPr>
              <a:t>.</a:t>
            </a:r>
            <a:endParaRPr lang="en-US" sz="2800" i="1" dirty="0">
              <a:latin typeface="Times New Roman" pitchFamily="18" charset="0"/>
              <a:ea typeface="ＭＳ Ｐゴシック" pitchFamily="34" charset="-128"/>
              <a:cs typeface="Times New Roman" pitchFamily="18" charset="0"/>
            </a:endParaRPr>
          </a:p>
          <a:p>
            <a:pPr marL="442913" indent="-373063" fontAlgn="auto">
              <a:spcAft>
                <a:spcPts val="1200"/>
              </a:spcAft>
            </a:pPr>
            <a:r>
              <a:rPr lang="en-US" sz="2800" dirty="0">
                <a:latin typeface="Arial" pitchFamily="34" charset="0"/>
                <a:ea typeface="ＭＳ Ｐゴシック" pitchFamily="34" charset="-128"/>
                <a:cs typeface="Arial" pitchFamily="34" charset="0"/>
              </a:rPr>
              <a:t>Beware of </a:t>
            </a:r>
            <a:r>
              <a:rPr lang="en-US" sz="2800" i="1" dirty="0">
                <a:solidFill>
                  <a:srgbClr val="A40000"/>
                </a:solidFill>
                <a:latin typeface="Arial" pitchFamily="34" charset="0"/>
                <a:ea typeface="ＭＳ Ｐゴシック" pitchFamily="34" charset="-128"/>
                <a:cs typeface="Arial" pitchFamily="34" charset="0"/>
              </a:rPr>
              <a:t>lurking variables</a:t>
            </a:r>
            <a:r>
              <a:rPr lang="en-US" sz="2800" dirty="0">
                <a:latin typeface="Arial" pitchFamily="34" charset="0"/>
                <a:ea typeface="ＭＳ Ｐゴシック" pitchFamily="34" charset="-128"/>
                <a:cs typeface="Arial" pitchFamily="34" charset="0"/>
              </a:rPr>
              <a:t>—these have an important effect on the relationship among the variables in a study but are not included in the study.</a:t>
            </a:r>
          </a:p>
          <a:p>
            <a:pPr marL="442913" indent="-373063" fontAlgn="auto">
              <a:spcAft>
                <a:spcPts val="1200"/>
              </a:spcAft>
            </a:pPr>
            <a:r>
              <a:rPr lang="en-US" sz="2800" dirty="0">
                <a:latin typeface="Arial" pitchFamily="34" charset="0"/>
                <a:ea typeface="ＭＳ Ｐゴシック" pitchFamily="34" charset="-128"/>
                <a:cs typeface="Arial" pitchFamily="34" charset="0"/>
              </a:rPr>
              <a:t>Correlation does not imply causation!</a:t>
            </a:r>
          </a:p>
          <a:p>
            <a:endParaRPr lang="en-US" dirty="0"/>
          </a:p>
        </p:txBody>
      </p:sp>
    </p:spTree>
    <p:extLst>
      <p:ext uri="{BB962C8B-B14F-4D97-AF65-F5344CB8AC3E}">
        <p14:creationId xmlns:p14="http://schemas.microsoft.com/office/powerpoint/2010/main" val="46459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610496" y="635000"/>
            <a:ext cx="8077200" cy="999066"/>
          </a:xfrm>
        </p:spPr>
        <p:txBody>
          <a:bodyPr/>
          <a:lstStyle/>
          <a:p>
            <a:pPr eaLnBrk="1" hangingPunct="1">
              <a:lnSpc>
                <a:spcPct val="90000"/>
              </a:lnSpc>
            </a:pPr>
            <a:r>
              <a:rPr lang="en-US" dirty="0">
                <a:solidFill>
                  <a:srgbClr val="153B65"/>
                </a:solidFill>
                <a:latin typeface="Gill Sans" charset="0"/>
                <a:ea typeface="ＭＳ Ｐゴシック" pitchFamily="34" charset="-128"/>
              </a:rPr>
              <a:t>Pie Charts or Bar Graphs</a:t>
            </a:r>
            <a:endParaRPr lang="en-US" sz="3200" dirty="0">
              <a:solidFill>
                <a:srgbClr val="153B65"/>
              </a:solidFill>
              <a:latin typeface="Gill Sans" charset="0"/>
              <a:ea typeface="ＭＳ Ｐゴシック" pitchFamily="34" charset="-128"/>
            </a:endParaRPr>
          </a:p>
        </p:txBody>
      </p:sp>
      <p:sp>
        <p:nvSpPr>
          <p:cNvPr id="10" name="Rectangle 3"/>
          <p:cNvSpPr txBox="1">
            <a:spLocks noChangeArrowheads="1"/>
          </p:cNvSpPr>
          <p:nvPr/>
        </p:nvSpPr>
        <p:spPr>
          <a:xfrm>
            <a:off x="548791" y="1697176"/>
            <a:ext cx="8408942" cy="1139157"/>
          </a:xfrm>
          <a:prstGeom prst="rect">
            <a:avLst/>
          </a:prstGeom>
        </p:spPr>
        <p:txBody>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defTabSz="914400" fontAlgn="auto">
              <a:spcBef>
                <a:spcPct val="40000"/>
              </a:spcBef>
              <a:spcAft>
                <a:spcPts val="0"/>
              </a:spcAft>
              <a:buNone/>
            </a:pPr>
            <a:r>
              <a:rPr lang="en-US" sz="2300" dirty="0">
                <a:solidFill>
                  <a:srgbClr val="000000"/>
                </a:solidFill>
                <a:latin typeface="Arial" pitchFamily="34" charset="0"/>
                <a:ea typeface="ＭＳ Ｐゴシック" pitchFamily="34" charset="-128"/>
                <a:cs typeface="Arial" pitchFamily="34" charset="0"/>
              </a:rPr>
              <a:t>EXAMPLE (cont’d): Here are data on the percents of post-secondary first-year students who plan to major in several discipline areas, now alphabetized by field of study.</a:t>
            </a:r>
            <a:endParaRPr lang="en-US" sz="2300" dirty="0">
              <a:latin typeface="Arial" pitchFamily="34" charset="0"/>
              <a:ea typeface="ＭＳ Ｐゴシック" pitchFamily="34" charset="-128"/>
              <a:cs typeface="Arial" pitchFamily="34" charset="0"/>
            </a:endParaRPr>
          </a:p>
        </p:txBody>
      </p:sp>
      <p:graphicFrame>
        <p:nvGraphicFramePr>
          <p:cNvPr id="6" name="Chart 5" descr="The graph has a horizontal axis representing field of study, with 10 fields listed, and a vertical axis representing percentage of students who plan to major, with a scale from 0 to 20 in increments of 5. Bars rise from each field on the x axis to a corresponding value on the y axis. For example, the bar for health professions has height 11.7 percent because 11.7 percent of students plan to major in the health professions. On graph a, the fields of study are listed alphabetically, with values as follows. Arts and humanities, 8.8 percent. Biological sciences, 15.5 percent. Business, 13.8 percent. Education, 4.4 percent. Engineering, 11.5 percent. Health professions, 11.7 percent. Math and computer sciences, 6.2 percent. Other, 13.1 percent. Physical sciences, 2.7 percent. Social sciences, 11.0 percent. ">
            <a:extLst>
              <a:ext uri="{FF2B5EF4-FFF2-40B4-BE49-F238E27FC236}">
                <a16:creationId xmlns:a16="http://schemas.microsoft.com/office/drawing/2014/main" id="{52C2E4EA-D10B-A141-9CD0-B9865231F7C3}"/>
              </a:ext>
            </a:extLst>
          </p:cNvPr>
          <p:cNvGraphicFramePr>
            <a:graphicFrameLocks/>
          </p:cNvGraphicFramePr>
          <p:nvPr/>
        </p:nvGraphicFramePr>
        <p:xfrm>
          <a:off x="3369365" y="2836333"/>
          <a:ext cx="5774634" cy="40216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p:cNvGraphicFramePr>
            <a:graphicFrameLocks noGrp="1"/>
          </p:cNvGraphicFramePr>
          <p:nvPr/>
        </p:nvGraphicFramePr>
        <p:xfrm>
          <a:off x="77914" y="3167163"/>
          <a:ext cx="3197860" cy="2991936"/>
        </p:xfrm>
        <a:graphic>
          <a:graphicData uri="http://schemas.openxmlformats.org/drawingml/2006/table">
            <a:tbl>
              <a:tblPr firstRow="1" bandRow="1">
                <a:tableStyleId>{5C22544A-7EE6-4342-B048-85BDC9FD1C3A}</a:tableStyleId>
              </a:tblPr>
              <a:tblGrid>
                <a:gridCol w="1852930">
                  <a:extLst>
                    <a:ext uri="{9D8B030D-6E8A-4147-A177-3AD203B41FA5}">
                      <a16:colId xmlns:a16="http://schemas.microsoft.com/office/drawing/2014/main" val="20000"/>
                    </a:ext>
                  </a:extLst>
                </a:gridCol>
                <a:gridCol w="1344930">
                  <a:extLst>
                    <a:ext uri="{9D8B030D-6E8A-4147-A177-3AD203B41FA5}">
                      <a16:colId xmlns:a16="http://schemas.microsoft.com/office/drawing/2014/main" val="20001"/>
                    </a:ext>
                  </a:extLst>
                </a:gridCol>
              </a:tblGrid>
              <a:tr h="370840">
                <a:tc>
                  <a:txBody>
                    <a:bodyPr/>
                    <a:lstStyle/>
                    <a:p>
                      <a:r>
                        <a:rPr lang="en-US" sz="1000" dirty="0">
                          <a:solidFill>
                            <a:schemeClr val="tx1"/>
                          </a:solidFill>
                          <a:latin typeface="Arial" panose="020B0604020202020204" pitchFamily="34" charset="0"/>
                          <a:cs typeface="Arial" panose="020B0604020202020204" pitchFamily="34" charset="0"/>
                        </a:rPr>
                        <a:t>Field</a:t>
                      </a:r>
                      <a:r>
                        <a:rPr lang="en-US" sz="1000" baseline="0" dirty="0">
                          <a:solidFill>
                            <a:schemeClr val="tx1"/>
                          </a:solidFill>
                          <a:latin typeface="Arial" panose="020B0604020202020204" pitchFamily="34" charset="0"/>
                          <a:cs typeface="Arial" panose="020B0604020202020204" pitchFamily="34" charset="0"/>
                        </a:rPr>
                        <a:t> of Study</a:t>
                      </a: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1"/>
                          </a:solidFill>
                          <a:latin typeface="Arial" panose="020B0604020202020204" pitchFamily="34" charset="0"/>
                          <a:cs typeface="Arial" panose="020B0604020202020204" pitchFamily="34" charset="0"/>
                        </a:rPr>
                        <a:t>Percent of 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66319">
                <a:tc>
                  <a:txBody>
                    <a:bodyPr/>
                    <a:lstStyle/>
                    <a:p>
                      <a:r>
                        <a:rPr lang="en-US" sz="1000" dirty="0">
                          <a:solidFill>
                            <a:schemeClr val="tx1"/>
                          </a:solidFill>
                          <a:latin typeface="Arial" panose="020B0604020202020204" pitchFamily="34" charset="0"/>
                          <a:cs typeface="Arial" panose="020B0604020202020204" pitchFamily="34" charset="0"/>
                        </a:rPr>
                        <a:t>Biological sciences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1"/>
                          </a:solidFill>
                          <a:latin typeface="Arial" panose="020B0604020202020204" pitchFamily="34" charset="0"/>
                          <a:cs typeface="Arial" panose="020B0604020202020204" pitchFamily="34" charset="0"/>
                        </a:rPr>
                        <a:t>15.5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42321">
                <a:tc>
                  <a:txBody>
                    <a:bodyPr/>
                    <a:lstStyle/>
                    <a:p>
                      <a:r>
                        <a:rPr lang="en-US" sz="1000" dirty="0">
                          <a:solidFill>
                            <a:schemeClr val="tx1"/>
                          </a:solidFill>
                          <a:latin typeface="Arial" panose="020B0604020202020204" pitchFamily="34" charset="0"/>
                          <a:cs typeface="Arial" panose="020B0604020202020204" pitchFamily="34" charset="0"/>
                        </a:rPr>
                        <a:t>Business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1"/>
                          </a:solidFill>
                          <a:latin typeface="Arial" panose="020B0604020202020204" pitchFamily="34" charset="0"/>
                          <a:cs typeface="Arial" panose="020B0604020202020204" pitchFamily="34" charset="0"/>
                        </a:rPr>
                        <a:t>13.8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0874">
                <a:tc>
                  <a:txBody>
                    <a:bodyPr/>
                    <a:lstStyle/>
                    <a:p>
                      <a:r>
                        <a:rPr lang="en-US" sz="1000" dirty="0">
                          <a:solidFill>
                            <a:schemeClr val="tx1"/>
                          </a:solidFill>
                          <a:latin typeface="Arial" panose="020B0604020202020204" pitchFamily="34" charset="0"/>
                          <a:cs typeface="Arial" panose="020B0604020202020204" pitchFamily="34" charset="0"/>
                        </a:rPr>
                        <a:t>Health professions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1"/>
                          </a:solidFill>
                          <a:latin typeface="Arial" panose="020B0604020202020204" pitchFamily="34" charset="0"/>
                          <a:cs typeface="Arial" panose="020B0604020202020204" pitchFamily="34" charset="0"/>
                        </a:rPr>
                        <a:t>11.7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67896">
                <a:tc>
                  <a:txBody>
                    <a:bodyPr/>
                    <a:lstStyle/>
                    <a:p>
                      <a:r>
                        <a:rPr lang="en-US" sz="1000" dirty="0">
                          <a:solidFill>
                            <a:schemeClr val="tx1"/>
                          </a:solidFill>
                          <a:latin typeface="Arial" panose="020B0604020202020204" pitchFamily="34" charset="0"/>
                          <a:cs typeface="Arial" panose="020B0604020202020204" pitchFamily="34" charset="0"/>
                        </a:rPr>
                        <a:t>Engineering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1"/>
                          </a:solidFill>
                          <a:latin typeface="Arial" panose="020B0604020202020204" pitchFamily="34" charset="0"/>
                          <a:cs typeface="Arial" panose="020B0604020202020204" pitchFamily="34"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4728">
                <a:tc>
                  <a:txBody>
                    <a:bodyPr/>
                    <a:lstStyle/>
                    <a:p>
                      <a:r>
                        <a:rPr lang="en-US" sz="1000" dirty="0">
                          <a:solidFill>
                            <a:schemeClr val="tx1"/>
                          </a:solidFill>
                          <a:latin typeface="Arial" panose="020B0604020202020204" pitchFamily="34" charset="0"/>
                          <a:cs typeface="Arial" panose="020B0604020202020204" pitchFamily="34" charset="0"/>
                        </a:rPr>
                        <a:t>Social sciences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1"/>
                          </a:solidFill>
                          <a:latin typeface="Arial" panose="020B0604020202020204" pitchFamily="34" charset="0"/>
                          <a:cs typeface="Arial" panose="020B0604020202020204" pitchFamily="34"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58437">
                <a:tc>
                  <a:txBody>
                    <a:bodyPr/>
                    <a:lstStyle/>
                    <a:p>
                      <a:r>
                        <a:rPr lang="en-US" sz="1000" dirty="0">
                          <a:solidFill>
                            <a:schemeClr val="tx1"/>
                          </a:solidFill>
                          <a:latin typeface="Arial" panose="020B0604020202020204" pitchFamily="34" charset="0"/>
                          <a:cs typeface="Arial" panose="020B0604020202020204" pitchFamily="34" charset="0"/>
                        </a:rPr>
                        <a:t>Arts and humanities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1"/>
                          </a:solidFill>
                          <a:latin typeface="Arial" panose="020B0604020202020204" pitchFamily="34" charset="0"/>
                          <a:cs typeface="Arial" panose="020B0604020202020204" pitchFamily="34" charset="0"/>
                        </a:rPr>
                        <a:t>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63166">
                <a:tc>
                  <a:txBody>
                    <a:bodyPr/>
                    <a:lstStyle/>
                    <a:p>
                      <a:r>
                        <a:rPr lang="en-US" sz="1000" dirty="0">
                          <a:solidFill>
                            <a:schemeClr val="tx1"/>
                          </a:solidFill>
                          <a:latin typeface="Arial" panose="020B0604020202020204" pitchFamily="34" charset="0"/>
                          <a:cs typeface="Arial" panose="020B0604020202020204" pitchFamily="34" charset="0"/>
                        </a:rPr>
                        <a:t>Math and computer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1"/>
                          </a:solidFill>
                          <a:latin typeface="Arial" panose="020B0604020202020204" pitchFamily="34" charset="0"/>
                          <a:cs typeface="Arial" panose="020B0604020202020204" pitchFamily="34" charset="0"/>
                        </a:rPr>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57386">
                <a:tc>
                  <a:txBody>
                    <a:bodyPr/>
                    <a:lstStyle/>
                    <a:p>
                      <a:r>
                        <a:rPr lang="en-US" sz="1000" dirty="0">
                          <a:solidFill>
                            <a:schemeClr val="tx1"/>
                          </a:solidFill>
                          <a:latin typeface="Arial" panose="020B0604020202020204" pitchFamily="34" charset="0"/>
                          <a:cs typeface="Arial" panose="020B0604020202020204" pitchFamily="34" charset="0"/>
                        </a:rPr>
                        <a:t>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1"/>
                          </a:solidFill>
                          <a:latin typeface="Arial" panose="020B0604020202020204" pitchFamily="34" charset="0"/>
                          <a:cs typeface="Arial" panose="020B0604020202020204" pitchFamily="34"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62115">
                <a:tc>
                  <a:txBody>
                    <a:bodyPr/>
                    <a:lstStyle/>
                    <a:p>
                      <a:r>
                        <a:rPr lang="en-US" sz="1000" dirty="0">
                          <a:solidFill>
                            <a:schemeClr val="tx1"/>
                          </a:solidFill>
                          <a:latin typeface="Arial" panose="020B0604020202020204" pitchFamily="34" charset="0"/>
                          <a:cs typeface="Arial" panose="020B0604020202020204" pitchFamily="34" charset="0"/>
                        </a:rPr>
                        <a:t>Physical sciences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1"/>
                          </a:solidFill>
                          <a:latin typeface="Arial" panose="020B0604020202020204" pitchFamily="34" charset="0"/>
                          <a:cs typeface="Arial" panose="020B0604020202020204" pitchFamily="34"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56335">
                <a:tc>
                  <a:txBody>
                    <a:bodyPr/>
                    <a:lstStyle/>
                    <a:p>
                      <a:r>
                        <a:rPr lang="en-US" sz="1000" dirty="0">
                          <a:solidFill>
                            <a:schemeClr val="tx1"/>
                          </a:solidFill>
                          <a:latin typeface="Arial" panose="020B0604020202020204" pitchFamily="34" charset="0"/>
                          <a:cs typeface="Arial" panose="020B0604020202020204" pitchFamily="34" charset="0"/>
                        </a:rPr>
                        <a:t>Other majors and undeclared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1"/>
                          </a:solidFill>
                          <a:latin typeface="Arial" panose="020B0604020202020204" pitchFamily="34" charset="0"/>
                          <a:cs typeface="Arial" panose="020B0604020202020204" pitchFamily="34" charset="0"/>
                        </a:rPr>
                        <a:t>13.1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111232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21114"/>
            <a:ext cx="8229600" cy="1143000"/>
          </a:xfrm>
        </p:spPr>
        <p:txBody>
          <a:bodyPr>
            <a:normAutofit/>
          </a:bodyPr>
          <a:lstStyle/>
          <a:p>
            <a:r>
              <a:rPr lang="en-US" sz="4000" dirty="0">
                <a:solidFill>
                  <a:srgbClr val="12345A"/>
                </a:solidFill>
                <a:latin typeface="Gill Sans" charset="0"/>
              </a:rPr>
              <a:t>Correlation does not imply causation</a:t>
            </a:r>
            <a:endParaRPr lang="en-US" sz="4000" dirty="0">
              <a:solidFill>
                <a:srgbClr val="12345A"/>
              </a:solidFill>
            </a:endParaRP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485775" y="1600889"/>
                <a:ext cx="8229600" cy="1857533"/>
              </a:xfrm>
            </p:spPr>
            <p:txBody>
              <a:bodyPr>
                <a:normAutofit/>
              </a:bodyPr>
              <a:lstStyle/>
              <a:p>
                <a:r>
                  <a:rPr lang="en-US" sz="2400" dirty="0">
                    <a:latin typeface="Arial" pitchFamily="34" charset="0"/>
                    <a:ea typeface="ＭＳ Ｐゴシック" pitchFamily="34" charset="-128"/>
                    <a:cs typeface="Arial" pitchFamily="34" charset="0"/>
                  </a:rPr>
                  <a:t>Even very strong correlations may not correspond to a real causal relationship (changes in </a:t>
                </a:r>
                <a14:m>
                  <m:oMath xmlns:m="http://schemas.openxmlformats.org/officeDocument/2006/math">
                    <m:r>
                      <a:rPr lang="en-US" sz="2400" i="1" dirty="0" smtClean="0">
                        <a:latin typeface="Cambria Math" panose="02040503050406030204" pitchFamily="18" charset="0"/>
                        <a:ea typeface="ＭＳ Ｐゴシック" pitchFamily="34" charset="-128"/>
                        <a:cs typeface="Arial" pitchFamily="34" charset="0"/>
                      </a:rPr>
                      <m:t>𝑥</m:t>
                    </m:r>
                  </m:oMath>
                </a14:m>
                <a:r>
                  <a:rPr lang="en-US" sz="2400" dirty="0">
                    <a:latin typeface="Arial" pitchFamily="34" charset="0"/>
                    <a:ea typeface="ＭＳ Ｐゴシック" pitchFamily="34" charset="-128"/>
                    <a:cs typeface="Arial" pitchFamily="34" charset="0"/>
                  </a:rPr>
                  <a:t> actually causing changes in </a:t>
                </a:r>
                <a14:m>
                  <m:oMath xmlns:m="http://schemas.openxmlformats.org/officeDocument/2006/math">
                    <m:r>
                      <a:rPr lang="en-US" sz="2400" i="1" dirty="0" smtClean="0">
                        <a:latin typeface="Cambria Math" panose="02040503050406030204" pitchFamily="18" charset="0"/>
                        <a:ea typeface="ＭＳ Ｐゴシック" pitchFamily="34" charset="-128"/>
                        <a:cs typeface="Arial" pitchFamily="34" charset="0"/>
                      </a:rPr>
                      <m:t>𝑦</m:t>
                    </m:r>
                  </m:oMath>
                </a14:m>
                <a:r>
                  <a:rPr lang="en-US" sz="2400" dirty="0">
                    <a:latin typeface="Arial" pitchFamily="34" charset="0"/>
                    <a:ea typeface="ＭＳ Ｐゴシック" pitchFamily="34" charset="-128"/>
                    <a:cs typeface="Arial" pitchFamily="34" charset="0"/>
                  </a:rPr>
                  <a:t>).</a:t>
                </a:r>
              </a:p>
              <a:p>
                <a:r>
                  <a:rPr lang="en-US" dirty="0">
                    <a:latin typeface="Arial" pitchFamily="34" charset="0"/>
                    <a:ea typeface="ＭＳ Ｐゴシック" pitchFamily="34" charset="-128"/>
                    <a:cs typeface="Arial" pitchFamily="34" charset="0"/>
                  </a:rPr>
                  <a:t>Correlation may be explained by a lurking variable.</a:t>
                </a:r>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485775" y="1600889"/>
                <a:ext cx="8229600" cy="1857533"/>
              </a:xfrm>
              <a:blipFill>
                <a:blip r:embed="rId3"/>
                <a:stretch>
                  <a:fillRect l="-963" t="-2303"/>
                </a:stretch>
              </a:blipFill>
            </p:spPr>
            <p:txBody>
              <a:bodyPr/>
              <a:lstStyle/>
              <a:p>
                <a:r>
                  <a:rPr lang="en-US">
                    <a:noFill/>
                  </a:rPr>
                  <a:t> </a:t>
                </a:r>
              </a:p>
            </p:txBody>
          </p:sp>
        </mc:Fallback>
      </mc:AlternateContent>
      <p:sp>
        <p:nvSpPr>
          <p:cNvPr id="7" name="Rectangle 6"/>
          <p:cNvSpPr txBox="1">
            <a:spLocks noChangeArrowheads="1"/>
          </p:cNvSpPr>
          <p:nvPr/>
        </p:nvSpPr>
        <p:spPr bwMode="auto">
          <a:xfrm>
            <a:off x="371475" y="3530600"/>
            <a:ext cx="8458200" cy="3090863"/>
          </a:xfrm>
          <a:prstGeom prst="rect">
            <a:avLst/>
          </a:prstGeom>
          <a:solidFill>
            <a:srgbClr val="EAEDCB"/>
          </a:solidFill>
          <a:ln w="10000">
            <a:solidFill>
              <a:srgbClr val="D2DA7A"/>
            </a:solidFill>
            <a:miter lim="800000"/>
            <a:headEnd/>
            <a:tailEnd/>
          </a:ln>
          <a:effectLst>
            <a:outerShdw blurRad="38100" dist="30000" dir="5400000" rotWithShape="0">
              <a:srgbClr val="808080">
                <a:alpha val="45000"/>
              </a:srgbClr>
            </a:outerShdw>
          </a:effectLst>
        </p:spPr>
        <p:txBody>
          <a:bodyPr anchor="ctr"/>
          <a:lstStyle>
            <a:lvl1pPr eaLnBrk="0" hangingPunct="0">
              <a:defRPr sz="2400">
                <a:solidFill>
                  <a:schemeClr val="tx1"/>
                </a:solidFill>
                <a:latin typeface="Arial" pitchFamily="34" charset="0"/>
                <a:ea typeface="ＭＳ Ｐゴシック" charset="-128"/>
              </a:defRPr>
            </a:lvl1pPr>
            <a:lvl2pPr marL="776288" indent="-319088"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charset="-128"/>
              </a:defRPr>
            </a:lvl9pPr>
          </a:lstStyle>
          <a:p>
            <a:pPr algn="ctr" eaLnBrk="1" hangingPunct="1">
              <a:lnSpc>
                <a:spcPct val="90000"/>
              </a:lnSpc>
              <a:defRPr/>
            </a:pPr>
            <a:r>
              <a:rPr lang="en-US" sz="2000" b="1" dirty="0">
                <a:solidFill>
                  <a:srgbClr val="800000"/>
                </a:solidFill>
                <a:cs typeface="Arial" pitchFamily="34" charset="0"/>
              </a:rPr>
              <a:t>Social Relationships and Health</a:t>
            </a:r>
          </a:p>
          <a:p>
            <a:pPr algn="ctr" eaLnBrk="1" hangingPunct="1">
              <a:lnSpc>
                <a:spcPct val="90000"/>
              </a:lnSpc>
              <a:defRPr/>
            </a:pPr>
            <a:r>
              <a:rPr lang="en-US" sz="2000" dirty="0">
                <a:solidFill>
                  <a:srgbClr val="0C5598"/>
                </a:solidFill>
                <a:cs typeface="Arial" pitchFamily="34" charset="0"/>
              </a:rPr>
              <a:t>House, J., Landis, K., and </a:t>
            </a:r>
            <a:r>
              <a:rPr lang="en-US" sz="2000" dirty="0" err="1">
                <a:solidFill>
                  <a:srgbClr val="0C5598"/>
                </a:solidFill>
                <a:cs typeface="Arial" pitchFamily="34" charset="0"/>
              </a:rPr>
              <a:t>Umberson</a:t>
            </a:r>
            <a:r>
              <a:rPr lang="en-US" sz="2000" dirty="0">
                <a:solidFill>
                  <a:srgbClr val="0C5598"/>
                </a:solidFill>
                <a:cs typeface="Arial" pitchFamily="34" charset="0"/>
              </a:rPr>
              <a:t>, D. </a:t>
            </a:r>
            <a:r>
              <a:rPr lang="ja-JP" altLang="en-US" sz="2000" dirty="0">
                <a:solidFill>
                  <a:srgbClr val="0C5598"/>
                </a:solidFill>
                <a:cs typeface="Arial" pitchFamily="34" charset="0"/>
              </a:rPr>
              <a:t>“</a:t>
            </a:r>
            <a:r>
              <a:rPr lang="en-US" altLang="ja-JP" sz="2000" dirty="0">
                <a:solidFill>
                  <a:srgbClr val="0C5598"/>
                </a:solidFill>
                <a:cs typeface="Arial" pitchFamily="34" charset="0"/>
              </a:rPr>
              <a:t>Social Relationships and Health,</a:t>
            </a:r>
            <a:r>
              <a:rPr lang="ja-JP" altLang="en-US" sz="2000" dirty="0">
                <a:solidFill>
                  <a:srgbClr val="0C5598"/>
                </a:solidFill>
                <a:cs typeface="Arial" pitchFamily="34" charset="0"/>
              </a:rPr>
              <a:t>”</a:t>
            </a:r>
            <a:r>
              <a:rPr lang="en-US" altLang="ja-JP" sz="2000" dirty="0">
                <a:solidFill>
                  <a:srgbClr val="0C5598"/>
                </a:solidFill>
                <a:cs typeface="Arial" pitchFamily="34" charset="0"/>
              </a:rPr>
              <a:t> </a:t>
            </a:r>
            <a:r>
              <a:rPr lang="en-US" altLang="ja-JP" sz="2000" i="1" dirty="0">
                <a:solidFill>
                  <a:srgbClr val="0C5598"/>
                </a:solidFill>
                <a:cs typeface="Arial" pitchFamily="34" charset="0"/>
              </a:rPr>
              <a:t>Science</a:t>
            </a:r>
            <a:r>
              <a:rPr lang="en-US" altLang="ja-JP" sz="2000" dirty="0">
                <a:solidFill>
                  <a:srgbClr val="0C5598"/>
                </a:solidFill>
                <a:cs typeface="Arial" pitchFamily="34" charset="0"/>
              </a:rPr>
              <a:t>, Vol. 241 (1988), pp. 540–545.</a:t>
            </a:r>
          </a:p>
          <a:p>
            <a:pPr eaLnBrk="1" hangingPunct="1">
              <a:lnSpc>
                <a:spcPct val="90000"/>
              </a:lnSpc>
              <a:spcBef>
                <a:spcPts val="700"/>
              </a:spcBef>
              <a:buClr>
                <a:schemeClr val="accent2"/>
              </a:buClr>
              <a:buSzPct val="60000"/>
              <a:defRPr/>
            </a:pPr>
            <a:r>
              <a:rPr lang="en-US" sz="2000" dirty="0">
                <a:cs typeface="Arial" pitchFamily="34" charset="0"/>
              </a:rPr>
              <a:t>Does lack of social relationships cause people to become ill?</a:t>
            </a:r>
          </a:p>
          <a:p>
            <a:pPr eaLnBrk="1" hangingPunct="1">
              <a:lnSpc>
                <a:spcPct val="90000"/>
              </a:lnSpc>
              <a:spcBef>
                <a:spcPts val="700"/>
              </a:spcBef>
              <a:buClr>
                <a:schemeClr val="accent2"/>
              </a:buClr>
              <a:buSzPct val="60000"/>
              <a:defRPr/>
            </a:pPr>
            <a:r>
              <a:rPr lang="en-US" sz="2000" dirty="0">
                <a:cs typeface="Arial" pitchFamily="34" charset="0"/>
              </a:rPr>
              <a:t>(</a:t>
            </a:r>
            <a:r>
              <a:rPr lang="en-US" sz="2000" i="1" dirty="0">
                <a:cs typeface="Arial" pitchFamily="34" charset="0"/>
              </a:rPr>
              <a:t>There was a strong correlation.</a:t>
            </a:r>
            <a:r>
              <a:rPr lang="en-US" sz="2000" dirty="0">
                <a:cs typeface="Arial" pitchFamily="34" charset="0"/>
              </a:rPr>
              <a:t>)</a:t>
            </a:r>
          </a:p>
          <a:p>
            <a:pPr marL="800100" lvl="1" indent="-342900" eaLnBrk="1" hangingPunct="1">
              <a:lnSpc>
                <a:spcPct val="90000"/>
              </a:lnSpc>
              <a:spcBef>
                <a:spcPts val="700"/>
              </a:spcBef>
              <a:buClr>
                <a:schemeClr val="accent2"/>
              </a:buClr>
              <a:buSzPct val="60000"/>
              <a:buFont typeface="Wingdings" pitchFamily="2" charset="2"/>
              <a:buChar char="q"/>
              <a:defRPr/>
            </a:pPr>
            <a:r>
              <a:rPr lang="en-US" sz="2000" b="1" dirty="0">
                <a:cs typeface="Arial" pitchFamily="34" charset="0"/>
              </a:rPr>
              <a:t>Or</a:t>
            </a:r>
            <a:r>
              <a:rPr lang="en-US" sz="2000" dirty="0">
                <a:cs typeface="Arial" pitchFamily="34" charset="0"/>
              </a:rPr>
              <a:t> are unhealthy people less likely than others to establish and maintain social relationships?  (</a:t>
            </a:r>
            <a:r>
              <a:rPr lang="en-US" sz="2000" i="1" dirty="0">
                <a:cs typeface="Arial" pitchFamily="34" charset="0"/>
              </a:rPr>
              <a:t>reversed relationship</a:t>
            </a:r>
            <a:r>
              <a:rPr lang="en-US" sz="2000" dirty="0">
                <a:cs typeface="Arial" pitchFamily="34" charset="0"/>
              </a:rPr>
              <a:t>)</a:t>
            </a:r>
          </a:p>
          <a:p>
            <a:pPr marL="800100" lvl="1" indent="-342900" eaLnBrk="1" hangingPunct="1">
              <a:lnSpc>
                <a:spcPct val="90000"/>
              </a:lnSpc>
              <a:spcBef>
                <a:spcPts val="700"/>
              </a:spcBef>
              <a:buClr>
                <a:schemeClr val="accent2"/>
              </a:buClr>
              <a:buSzPct val="60000"/>
              <a:buFont typeface="Wingdings" pitchFamily="2" charset="2"/>
              <a:buChar char="q"/>
              <a:defRPr/>
            </a:pPr>
            <a:r>
              <a:rPr lang="en-US" sz="2000" b="1" dirty="0">
                <a:cs typeface="Arial" pitchFamily="34" charset="0"/>
              </a:rPr>
              <a:t>Or</a:t>
            </a:r>
            <a:r>
              <a:rPr lang="en-US" sz="2000" dirty="0">
                <a:cs typeface="Arial" pitchFamily="34" charset="0"/>
              </a:rPr>
              <a:t> is there some </a:t>
            </a:r>
            <a:r>
              <a:rPr lang="en-US" sz="2000" u="sng" dirty="0">
                <a:cs typeface="Arial" pitchFamily="34" charset="0"/>
              </a:rPr>
              <a:t>other factor</a:t>
            </a:r>
            <a:r>
              <a:rPr lang="en-US" sz="2000" dirty="0">
                <a:cs typeface="Arial" pitchFamily="34" charset="0"/>
              </a:rPr>
              <a:t> that predisposes people both to have lower social activity and to become ill?</a:t>
            </a:r>
          </a:p>
        </p:txBody>
      </p:sp>
    </p:spTree>
    <p:extLst>
      <p:ext uri="{BB962C8B-B14F-4D97-AF65-F5344CB8AC3E}">
        <p14:creationId xmlns:p14="http://schemas.microsoft.com/office/powerpoint/2010/main" val="7434786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latin typeface="Gill Sans"/>
              </a:rPr>
              <a:t>Evidence of causation</a:t>
            </a:r>
          </a:p>
        </p:txBody>
      </p:sp>
      <p:sp>
        <p:nvSpPr>
          <p:cNvPr id="3" name="Content Placeholder 2">
            <a:extLst>
              <a:ext uri="{FF2B5EF4-FFF2-40B4-BE49-F238E27FC236}">
                <a16:creationId xmlns:a16="http://schemas.microsoft.com/office/drawing/2014/main" id="{AFA39DD8-8FE3-E641-BA8B-BEA2644BEC1B}"/>
              </a:ext>
            </a:extLst>
          </p:cNvPr>
          <p:cNvSpPr>
            <a:spLocks noGrp="1"/>
          </p:cNvSpPr>
          <p:nvPr>
            <p:ph idx="1"/>
          </p:nvPr>
        </p:nvSpPr>
        <p:spPr>
          <a:xfrm>
            <a:off x="401541" y="2023607"/>
            <a:ext cx="8229600" cy="4389120"/>
          </a:xfrm>
        </p:spPr>
        <p:txBody>
          <a:bodyPr>
            <a:normAutofit fontScale="85000" lnSpcReduction="10000"/>
          </a:bodyPr>
          <a:lstStyle/>
          <a:p>
            <a:pPr marL="68580" indent="0" fontAlgn="auto">
              <a:spcAft>
                <a:spcPts val="1200"/>
              </a:spcAft>
              <a:buNone/>
            </a:pPr>
            <a:r>
              <a:rPr lang="en-US" sz="2800" dirty="0">
                <a:latin typeface="Arial" pitchFamily="34" charset="0"/>
                <a:ea typeface="ＭＳ Ｐゴシック" pitchFamily="34" charset="-128"/>
                <a:cs typeface="Arial" pitchFamily="34" charset="0"/>
              </a:rPr>
              <a:t>A properly conducted</a:t>
            </a:r>
            <a:r>
              <a:rPr lang="en-US" sz="2800" dirty="0">
                <a:solidFill>
                  <a:srgbClr val="0C5598"/>
                </a:solidFill>
                <a:latin typeface="Arial" pitchFamily="34" charset="0"/>
                <a:ea typeface="ＭＳ Ｐゴシック" pitchFamily="34" charset="-128"/>
                <a:cs typeface="Arial" pitchFamily="34" charset="0"/>
              </a:rPr>
              <a:t> </a:t>
            </a:r>
            <a:r>
              <a:rPr lang="en-US" sz="2800" b="1" dirty="0">
                <a:solidFill>
                  <a:srgbClr val="A40000"/>
                </a:solidFill>
                <a:latin typeface="Arial" pitchFamily="34" charset="0"/>
                <a:ea typeface="ＭＳ Ｐゴシック" pitchFamily="34" charset="-128"/>
                <a:cs typeface="Arial" pitchFamily="34" charset="0"/>
              </a:rPr>
              <a:t>randomized experiment</a:t>
            </a:r>
            <a:r>
              <a:rPr lang="en-US" sz="2800" dirty="0">
                <a:solidFill>
                  <a:srgbClr val="0C5598"/>
                </a:solidFill>
                <a:latin typeface="Arial" pitchFamily="34" charset="0"/>
                <a:ea typeface="ＭＳ Ｐゴシック" pitchFamily="34" charset="-128"/>
                <a:cs typeface="Arial" pitchFamily="34" charset="0"/>
              </a:rPr>
              <a:t> </a:t>
            </a:r>
            <a:r>
              <a:rPr lang="en-US" sz="2800" dirty="0">
                <a:latin typeface="Arial" pitchFamily="34" charset="0"/>
                <a:ea typeface="ＭＳ Ｐゴシック" pitchFamily="34" charset="-128"/>
                <a:cs typeface="Arial" pitchFamily="34" charset="0"/>
              </a:rPr>
              <a:t>may establish causation.</a:t>
            </a:r>
          </a:p>
          <a:p>
            <a:pPr marL="68580" indent="0" fontAlgn="auto">
              <a:spcAft>
                <a:spcPts val="1200"/>
              </a:spcAft>
              <a:buNone/>
            </a:pPr>
            <a:r>
              <a:rPr lang="en-US" sz="2800" dirty="0">
                <a:latin typeface="Arial" pitchFamily="34" charset="0"/>
                <a:ea typeface="ＭＳ Ｐゴシック" pitchFamily="34" charset="-128"/>
                <a:cs typeface="Arial" pitchFamily="34" charset="0"/>
              </a:rPr>
              <a:t>Other considerations when we cannot do an experiment:</a:t>
            </a:r>
          </a:p>
          <a:p>
            <a:pPr marL="442913" indent="-373063" fontAlgn="auto">
              <a:spcAft>
                <a:spcPts val="1200"/>
              </a:spcAft>
            </a:pPr>
            <a:r>
              <a:rPr lang="en-US" sz="2800" dirty="0">
                <a:latin typeface="Arial" pitchFamily="34" charset="0"/>
                <a:ea typeface="ＭＳ Ｐゴシック" pitchFamily="34" charset="-128"/>
                <a:cs typeface="Arial" pitchFamily="34" charset="0"/>
              </a:rPr>
              <a:t>The association is </a:t>
            </a:r>
            <a:r>
              <a:rPr lang="en-US" sz="2800" i="1" dirty="0">
                <a:latin typeface="Arial" pitchFamily="34" charset="0"/>
                <a:ea typeface="ＭＳ Ｐゴシック" pitchFamily="34" charset="-128"/>
                <a:cs typeface="Arial" pitchFamily="34" charset="0"/>
              </a:rPr>
              <a:t>strong</a:t>
            </a:r>
            <a:r>
              <a:rPr lang="en-US" sz="2800" dirty="0">
                <a:latin typeface="Arial" pitchFamily="34" charset="0"/>
                <a:ea typeface="ＭＳ Ｐゴシック" pitchFamily="34" charset="-128"/>
                <a:cs typeface="Arial" pitchFamily="34" charset="0"/>
              </a:rPr>
              <a:t>.</a:t>
            </a:r>
          </a:p>
          <a:p>
            <a:pPr marL="442913" indent="-373063" fontAlgn="auto">
              <a:spcAft>
                <a:spcPts val="1200"/>
              </a:spcAft>
            </a:pPr>
            <a:r>
              <a:rPr lang="en-US" sz="2800" dirty="0">
                <a:latin typeface="Arial" pitchFamily="34" charset="0"/>
                <a:ea typeface="ＭＳ Ｐゴシック" pitchFamily="34" charset="-128"/>
                <a:cs typeface="Arial" pitchFamily="34" charset="0"/>
              </a:rPr>
              <a:t>The association is </a:t>
            </a:r>
            <a:r>
              <a:rPr lang="en-US" sz="2800" i="1" dirty="0">
                <a:latin typeface="Arial" pitchFamily="34" charset="0"/>
                <a:ea typeface="ＭＳ Ｐゴシック" pitchFamily="34" charset="-128"/>
                <a:cs typeface="Arial" pitchFamily="34" charset="0"/>
              </a:rPr>
              <a:t>consistent</a:t>
            </a:r>
            <a:r>
              <a:rPr lang="en-US" sz="2800" dirty="0">
                <a:latin typeface="Arial" pitchFamily="34" charset="0"/>
                <a:ea typeface="ＭＳ Ｐゴシック" pitchFamily="34" charset="-128"/>
                <a:cs typeface="Arial" pitchFamily="34" charset="0"/>
              </a:rPr>
              <a:t>.</a:t>
            </a:r>
          </a:p>
          <a:p>
            <a:pPr marL="442913" indent="-373063" fontAlgn="auto">
              <a:spcAft>
                <a:spcPts val="1200"/>
              </a:spcAft>
            </a:pPr>
            <a:r>
              <a:rPr lang="en-US" sz="2800" i="1" dirty="0">
                <a:latin typeface="Arial" pitchFamily="34" charset="0"/>
                <a:ea typeface="ＭＳ Ｐゴシック" pitchFamily="34" charset="-128"/>
                <a:cs typeface="Arial" pitchFamily="34" charset="0"/>
              </a:rPr>
              <a:t>Higher</a:t>
            </a:r>
            <a:r>
              <a:rPr lang="en-US" sz="2800" dirty="0">
                <a:latin typeface="Arial" pitchFamily="34" charset="0"/>
                <a:ea typeface="ＭＳ Ｐゴシック" pitchFamily="34" charset="-128"/>
                <a:cs typeface="Arial" pitchFamily="34" charset="0"/>
              </a:rPr>
              <a:t> doses are associated with </a:t>
            </a:r>
            <a:r>
              <a:rPr lang="en-US" sz="2800" i="1" dirty="0">
                <a:latin typeface="Arial" pitchFamily="34" charset="0"/>
                <a:ea typeface="ＭＳ Ｐゴシック" pitchFamily="34" charset="-128"/>
                <a:cs typeface="Arial" pitchFamily="34" charset="0"/>
              </a:rPr>
              <a:t>stronger</a:t>
            </a:r>
            <a:r>
              <a:rPr lang="en-US" sz="2800" dirty="0">
                <a:latin typeface="Arial" pitchFamily="34" charset="0"/>
                <a:ea typeface="ＭＳ Ｐゴシック" pitchFamily="34" charset="-128"/>
                <a:cs typeface="Arial" pitchFamily="34" charset="0"/>
              </a:rPr>
              <a:t> responses.</a:t>
            </a:r>
          </a:p>
          <a:p>
            <a:pPr marL="442913" indent="-373063" fontAlgn="auto">
              <a:spcAft>
                <a:spcPts val="1200"/>
              </a:spcAft>
            </a:pPr>
            <a:r>
              <a:rPr lang="en-US" sz="2800" dirty="0">
                <a:latin typeface="Arial" pitchFamily="34" charset="0"/>
                <a:ea typeface="ＭＳ Ｐゴシック" pitchFamily="34" charset="-128"/>
                <a:cs typeface="Arial" pitchFamily="34" charset="0"/>
              </a:rPr>
              <a:t>Alleged cause </a:t>
            </a:r>
            <a:r>
              <a:rPr lang="en-US" sz="2800" i="1" dirty="0">
                <a:latin typeface="Arial" pitchFamily="34" charset="0"/>
                <a:ea typeface="ＭＳ Ｐゴシック" pitchFamily="34" charset="-128"/>
                <a:cs typeface="Arial" pitchFamily="34" charset="0"/>
              </a:rPr>
              <a:t>precedes</a:t>
            </a:r>
            <a:r>
              <a:rPr lang="en-US" sz="2800" dirty="0">
                <a:latin typeface="Arial" pitchFamily="34" charset="0"/>
                <a:ea typeface="ＭＳ Ｐゴシック" pitchFamily="34" charset="-128"/>
                <a:cs typeface="Arial" pitchFamily="34" charset="0"/>
              </a:rPr>
              <a:t> the effect </a:t>
            </a:r>
            <a:r>
              <a:rPr lang="en-US" sz="2800" i="1" dirty="0">
                <a:latin typeface="Arial" pitchFamily="34" charset="0"/>
                <a:ea typeface="ＭＳ Ｐゴシック" pitchFamily="34" charset="-128"/>
                <a:cs typeface="Arial" pitchFamily="34" charset="0"/>
              </a:rPr>
              <a:t>in time</a:t>
            </a:r>
            <a:r>
              <a:rPr lang="en-US" sz="2800" dirty="0">
                <a:latin typeface="Arial" pitchFamily="34" charset="0"/>
                <a:ea typeface="ＭＳ Ｐゴシック" pitchFamily="34" charset="-128"/>
                <a:cs typeface="Arial" pitchFamily="34" charset="0"/>
              </a:rPr>
              <a:t>.</a:t>
            </a:r>
          </a:p>
          <a:p>
            <a:pPr marL="442913" indent="-373063" fontAlgn="auto">
              <a:spcAft>
                <a:spcPts val="1200"/>
              </a:spcAft>
            </a:pPr>
            <a:r>
              <a:rPr lang="en-US" sz="2800" dirty="0">
                <a:latin typeface="Arial" pitchFamily="34" charset="0"/>
                <a:ea typeface="ＭＳ Ｐゴシック" pitchFamily="34" charset="-128"/>
                <a:cs typeface="Arial" pitchFamily="34" charset="0"/>
              </a:rPr>
              <a:t>Alleged cause is </a:t>
            </a:r>
            <a:r>
              <a:rPr lang="en-US" sz="2800" i="1" dirty="0">
                <a:latin typeface="Arial" pitchFamily="34" charset="0"/>
                <a:ea typeface="ＭＳ Ｐゴシック" pitchFamily="34" charset="-128"/>
                <a:cs typeface="Arial" pitchFamily="34" charset="0"/>
              </a:rPr>
              <a:t>plausible</a:t>
            </a:r>
            <a:r>
              <a:rPr lang="en-US" sz="2800" dirty="0">
                <a:latin typeface="Arial" pitchFamily="34" charset="0"/>
                <a:ea typeface="ＭＳ Ｐゴシック" pitchFamily="34" charset="-128"/>
                <a:cs typeface="Arial" pitchFamily="34" charset="0"/>
              </a:rPr>
              <a:t> (reasonable explanation).</a:t>
            </a:r>
          </a:p>
          <a:p>
            <a:endParaRPr lang="en-US" dirty="0"/>
          </a:p>
        </p:txBody>
      </p:sp>
      <p:cxnSp>
        <p:nvCxnSpPr>
          <p:cNvPr id="7" name="Straight Connector 6">
            <a:extLst>
              <a:ext uri="{FF2B5EF4-FFF2-40B4-BE49-F238E27FC236}">
                <a16:creationId xmlns:a16="http://schemas.microsoft.com/office/drawing/2014/main" id="{947563AC-2C52-E54D-A8F9-7B0F14901BFC}"/>
              </a:ext>
            </a:extLst>
          </p:cNvPr>
          <p:cNvCxnSpPr>
            <a:cxnSpLocks/>
          </p:cNvCxnSpPr>
          <p:nvPr/>
        </p:nvCxnSpPr>
        <p:spPr>
          <a:xfrm>
            <a:off x="401541" y="2848953"/>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9F69CE1-0D7D-E348-817D-952AE5EDF3E6}"/>
              </a:ext>
            </a:extLst>
          </p:cNvPr>
          <p:cNvCxnSpPr>
            <a:cxnSpLocks/>
          </p:cNvCxnSpPr>
          <p:nvPr/>
        </p:nvCxnSpPr>
        <p:spPr>
          <a:xfrm>
            <a:off x="457200" y="6229583"/>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5230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a:xfrm>
            <a:off x="685800" y="933258"/>
            <a:ext cx="7772400" cy="914400"/>
          </a:xfrm>
        </p:spPr>
        <p:txBody>
          <a:bodyPr/>
          <a:lstStyle/>
          <a:p>
            <a:pPr eaLnBrk="1" hangingPunct="1"/>
            <a:r>
              <a:rPr lang="en-US" dirty="0">
                <a:latin typeface="Gill Sans" charset="0"/>
                <a:ea typeface="ＭＳ Ｐゴシック" pitchFamily="34" charset="-128"/>
              </a:rPr>
              <a:t>In Chapter 6, we cover …</a:t>
            </a:r>
          </a:p>
        </p:txBody>
      </p:sp>
      <p:sp>
        <p:nvSpPr>
          <p:cNvPr id="12292" name="Rectangle 3"/>
          <p:cNvSpPr>
            <a:spLocks noGrp="1" noChangeArrowheads="1"/>
          </p:cNvSpPr>
          <p:nvPr>
            <p:ph idx="1"/>
          </p:nvPr>
        </p:nvSpPr>
        <p:spPr>
          <a:xfrm>
            <a:off x="451945" y="2091559"/>
            <a:ext cx="8145517" cy="3833183"/>
          </a:xfrm>
        </p:spPr>
        <p:txBody>
          <a:bodyPr>
            <a:normAutofit/>
          </a:bodyPr>
          <a:lstStyle/>
          <a:p>
            <a:pPr>
              <a:spcAft>
                <a:spcPts val="1200"/>
              </a:spcAft>
            </a:pPr>
            <a:r>
              <a:rPr lang="en-US" sz="3600" dirty="0">
                <a:latin typeface="Arial" pitchFamily="34" charset="0"/>
                <a:ea typeface="ＭＳ Ｐゴシック" pitchFamily="34" charset="-128"/>
                <a:cs typeface="Arial" pitchFamily="34" charset="0"/>
              </a:rPr>
              <a:t>Marginal distributions</a:t>
            </a:r>
          </a:p>
          <a:p>
            <a:pPr>
              <a:spcAft>
                <a:spcPts val="1200"/>
              </a:spcAft>
            </a:pPr>
            <a:r>
              <a:rPr lang="en-US" sz="3600" dirty="0">
                <a:latin typeface="Arial" pitchFamily="34" charset="0"/>
                <a:ea typeface="ＭＳ Ｐゴシック" pitchFamily="34" charset="-128"/>
                <a:cs typeface="Arial" pitchFamily="34" charset="0"/>
              </a:rPr>
              <a:t>Conditional distributions</a:t>
            </a:r>
          </a:p>
          <a:p>
            <a:pPr>
              <a:spcAft>
                <a:spcPts val="1200"/>
              </a:spcAft>
            </a:pPr>
            <a:r>
              <a:rPr lang="en-US" sz="3600" dirty="0">
                <a:latin typeface="Arial" pitchFamily="34" charset="0"/>
                <a:ea typeface="ＭＳ Ｐゴシック" pitchFamily="34" charset="-128"/>
                <a:cs typeface="Arial" pitchFamily="34" charset="0"/>
              </a:rPr>
              <a:t>Relative risk and odds ratio for 2x2 contingency tables</a:t>
            </a:r>
          </a:p>
          <a:p>
            <a:pPr>
              <a:spcAft>
                <a:spcPts val="1200"/>
              </a:spcAft>
            </a:pPr>
            <a:r>
              <a:rPr lang="en-US" sz="3600" dirty="0">
                <a:latin typeface="Arial" pitchFamily="34" charset="0"/>
                <a:ea typeface="ＭＳ Ｐゴシック" pitchFamily="34" charset="-128"/>
                <a:cs typeface="Arial" pitchFamily="34" charset="0"/>
              </a:rPr>
              <a:t>Simpson’s paradox</a:t>
            </a:r>
          </a:p>
        </p:txBody>
      </p:sp>
    </p:spTree>
    <p:extLst>
      <p:ext uri="{BB962C8B-B14F-4D97-AF65-F5344CB8AC3E}">
        <p14:creationId xmlns:p14="http://schemas.microsoft.com/office/powerpoint/2010/main" val="21339848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25500" y="143999"/>
            <a:ext cx="7772400" cy="1219200"/>
          </a:xfrm>
        </p:spPr>
        <p:txBody>
          <a:bodyPr/>
          <a:lstStyle/>
          <a:p>
            <a:pPr eaLnBrk="1" hangingPunct="1"/>
            <a:r>
              <a:rPr lang="en-US" dirty="0">
                <a:latin typeface="Gill Sans" charset="0"/>
                <a:ea typeface="ＭＳ Ｐゴシック" pitchFamily="34" charset="-128"/>
              </a:rPr>
              <a:t>Two-way contingency table</a:t>
            </a:r>
          </a:p>
        </p:txBody>
      </p:sp>
      <p:graphicFrame>
        <p:nvGraphicFramePr>
          <p:cNvPr id="17" name="Table 16"/>
          <p:cNvGraphicFramePr>
            <a:graphicFrameLocks noGrp="1"/>
          </p:cNvGraphicFramePr>
          <p:nvPr>
            <p:extLst>
              <p:ext uri="{D42A27DB-BD31-4B8C-83A1-F6EECF244321}">
                <p14:modId xmlns:p14="http://schemas.microsoft.com/office/powerpoint/2010/main" val="2342582083"/>
              </p:ext>
            </p:extLst>
          </p:nvPr>
        </p:nvGraphicFramePr>
        <p:xfrm>
          <a:off x="718944" y="3998741"/>
          <a:ext cx="7051161" cy="2164080"/>
        </p:xfrm>
        <a:graphic>
          <a:graphicData uri="http://schemas.openxmlformats.org/drawingml/2006/table">
            <a:tbl>
              <a:tblPr firstRow="1">
                <a:tableStyleId>{3C2FFA5D-87B4-456A-9821-1D502468CF0F}</a:tableStyleId>
              </a:tblPr>
              <a:tblGrid>
                <a:gridCol w="1005840">
                  <a:extLst>
                    <a:ext uri="{9D8B030D-6E8A-4147-A177-3AD203B41FA5}">
                      <a16:colId xmlns:a16="http://schemas.microsoft.com/office/drawing/2014/main" val="20000"/>
                    </a:ext>
                  </a:extLst>
                </a:gridCol>
                <a:gridCol w="1362972">
                  <a:extLst>
                    <a:ext uri="{9D8B030D-6E8A-4147-A177-3AD203B41FA5}">
                      <a16:colId xmlns:a16="http://schemas.microsoft.com/office/drawing/2014/main" val="2832702862"/>
                    </a:ext>
                  </a:extLst>
                </a:gridCol>
                <a:gridCol w="1325714">
                  <a:extLst>
                    <a:ext uri="{9D8B030D-6E8A-4147-A177-3AD203B41FA5}">
                      <a16:colId xmlns:a16="http://schemas.microsoft.com/office/drawing/2014/main" val="20002"/>
                    </a:ext>
                  </a:extLst>
                </a:gridCol>
                <a:gridCol w="1317358">
                  <a:extLst>
                    <a:ext uri="{9D8B030D-6E8A-4147-A177-3AD203B41FA5}">
                      <a16:colId xmlns:a16="http://schemas.microsoft.com/office/drawing/2014/main" val="20003"/>
                    </a:ext>
                  </a:extLst>
                </a:gridCol>
                <a:gridCol w="1317358">
                  <a:extLst>
                    <a:ext uri="{9D8B030D-6E8A-4147-A177-3AD203B41FA5}">
                      <a16:colId xmlns:a16="http://schemas.microsoft.com/office/drawing/2014/main" val="20005"/>
                    </a:ext>
                  </a:extLst>
                </a:gridCol>
                <a:gridCol w="721919">
                  <a:extLst>
                    <a:ext uri="{9D8B030D-6E8A-4147-A177-3AD203B41FA5}">
                      <a16:colId xmlns:a16="http://schemas.microsoft.com/office/drawing/2014/main" val="20004"/>
                    </a:ext>
                  </a:extLst>
                </a:gridCol>
              </a:tblGrid>
              <a:tr h="48011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bg1"/>
                          </a:solidFill>
                          <a:effectLst/>
                        </a:rPr>
                        <a:t>Sex</a:t>
                      </a:r>
                      <a:endParaRPr kumimoji="0" lang="en-US" sz="1400" b="0" i="0" u="none" strike="noStrike"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bg1"/>
                          </a:solidFill>
                          <a:effectLst/>
                        </a:rPr>
                        <a:t>Associate</a:t>
                      </a:r>
                      <a:endParaRPr kumimoji="0" lang="en-US" sz="1400" b="0" i="0" u="none" strike="noStrike"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Bachelor’s</a:t>
                      </a:r>
                      <a:endParaRPr kumimoji="0" lang="en-US" sz="1400" b="0" i="0" u="none" strike="noStrike" kern="1200"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Master’s</a:t>
                      </a:r>
                      <a:endParaRPr kumimoji="0" lang="en-US" sz="1400" b="0" i="0" u="none" strike="noStrike" kern="1200"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Professional/Doctorate</a:t>
                      </a:r>
                      <a:endParaRPr kumimoji="0" lang="en-US" sz="1400" b="0" i="0" u="none" strike="noStrike" kern="1200" cap="none" normalizeH="0" baseline="0" dirty="0">
                        <a:ln>
                          <a:noFill/>
                        </a:ln>
                        <a:solidFill>
                          <a:schemeClr val="bg1"/>
                        </a:solidFill>
                        <a:effectLst/>
                        <a:latin typeface="Arial" charset="0"/>
                        <a:ea typeface="ＭＳ Ｐゴシック" charset="0"/>
                        <a:cs typeface="+mn-cs"/>
                      </a:endParaRP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Total</a:t>
                      </a:r>
                      <a:endParaRPr kumimoji="0" lang="en-US" sz="1400" b="0" i="0" u="none" strike="noStrike" kern="1200"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486935063"/>
                  </a:ext>
                </a:extLst>
              </a:tr>
              <a:tr h="324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Women</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639</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1087</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460</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97</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2283</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4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Men</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402</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804</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329</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87</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1622</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24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Total</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1041</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1891</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789</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184</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3905</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Rectangle 3"/>
          <p:cNvSpPr>
            <a:spLocks noGrp="1" noChangeArrowheads="1"/>
          </p:cNvSpPr>
          <p:nvPr>
            <p:ph idx="1"/>
          </p:nvPr>
        </p:nvSpPr>
        <p:spPr>
          <a:xfrm>
            <a:off x="236918" y="1673911"/>
            <a:ext cx="7698847" cy="923330"/>
          </a:xfrm>
        </p:spPr>
        <p:txBody>
          <a:bodyPr>
            <a:normAutofit fontScale="62500" lnSpcReduction="20000"/>
          </a:bodyPr>
          <a:lstStyle/>
          <a:p>
            <a:pPr marL="365760" lvl="1" indent="0">
              <a:spcAft>
                <a:spcPts val="1200"/>
              </a:spcAft>
              <a:buNone/>
            </a:pPr>
            <a:r>
              <a:rPr lang="en-US" sz="3400" dirty="0">
                <a:latin typeface="Arial" pitchFamily="34" charset="0"/>
                <a:ea typeface="ＭＳ Ｐゴシック" pitchFamily="34" charset="-128"/>
                <a:cs typeface="Arial" pitchFamily="34" charset="0"/>
              </a:rPr>
              <a:t>A </a:t>
            </a:r>
            <a:r>
              <a:rPr lang="en-US" sz="3400" dirty="0">
                <a:solidFill>
                  <a:srgbClr val="A40000"/>
                </a:solidFill>
                <a:latin typeface="Arial" pitchFamily="34" charset="0"/>
                <a:ea typeface="ＭＳ Ｐゴシック" pitchFamily="34" charset="-128"/>
                <a:cs typeface="Arial" pitchFamily="34" charset="0"/>
              </a:rPr>
              <a:t>two-way table </a:t>
            </a:r>
            <a:r>
              <a:rPr lang="en-US" sz="3400" dirty="0">
                <a:latin typeface="Arial" pitchFamily="34" charset="0"/>
                <a:ea typeface="ＭＳ Ｐゴシック" pitchFamily="34" charset="-128"/>
                <a:cs typeface="Arial" pitchFamily="34" charset="0"/>
              </a:rPr>
              <a:t>describes two categorical variables, organizing counts according to a </a:t>
            </a:r>
            <a:r>
              <a:rPr lang="en-US" sz="3400" dirty="0">
                <a:solidFill>
                  <a:srgbClr val="A40000"/>
                </a:solidFill>
                <a:latin typeface="Arial" pitchFamily="34" charset="0"/>
                <a:ea typeface="ＭＳ Ｐゴシック" pitchFamily="34" charset="-128"/>
                <a:cs typeface="Arial" pitchFamily="34" charset="0"/>
              </a:rPr>
              <a:t>row variable </a:t>
            </a:r>
            <a:r>
              <a:rPr lang="en-US" sz="3400" dirty="0">
                <a:latin typeface="Arial" pitchFamily="34" charset="0"/>
                <a:ea typeface="ＭＳ Ｐゴシック" pitchFamily="34" charset="-128"/>
                <a:cs typeface="Arial" pitchFamily="34" charset="0"/>
              </a:rPr>
              <a:t>and a </a:t>
            </a:r>
            <a:r>
              <a:rPr lang="en-US" sz="3400" dirty="0">
                <a:solidFill>
                  <a:srgbClr val="A40000"/>
                </a:solidFill>
                <a:latin typeface="Arial" pitchFamily="34" charset="0"/>
                <a:ea typeface="ＭＳ Ｐゴシック" pitchFamily="34" charset="-128"/>
                <a:cs typeface="Arial" pitchFamily="34" charset="0"/>
              </a:rPr>
              <a:t>column variable</a:t>
            </a:r>
            <a:r>
              <a:rPr lang="en-US" sz="3400" dirty="0">
                <a:latin typeface="Arial" pitchFamily="34" charset="0"/>
                <a:ea typeface="ＭＳ Ｐゴシック" pitchFamily="34" charset="-128"/>
                <a:cs typeface="Arial" pitchFamily="34" charset="0"/>
              </a:rPr>
              <a:t>.</a:t>
            </a:r>
          </a:p>
        </p:txBody>
      </p:sp>
      <p:sp>
        <p:nvSpPr>
          <p:cNvPr id="2" name="TextBox 1">
            <a:extLst>
              <a:ext uri="{FF2B5EF4-FFF2-40B4-BE49-F238E27FC236}">
                <a16:creationId xmlns:a16="http://schemas.microsoft.com/office/drawing/2014/main" id="{7B29F8AF-016F-0342-9459-6731C0BC132C}"/>
              </a:ext>
            </a:extLst>
          </p:cNvPr>
          <p:cNvSpPr txBox="1"/>
          <p:nvPr/>
        </p:nvSpPr>
        <p:spPr>
          <a:xfrm>
            <a:off x="682996" y="2764699"/>
            <a:ext cx="6806692" cy="923330"/>
          </a:xfrm>
          <a:prstGeom prst="rect">
            <a:avLst/>
          </a:prstGeom>
          <a:noFill/>
        </p:spPr>
        <p:txBody>
          <a:bodyPr wrap="square" rtlCol="0">
            <a:spAutoFit/>
          </a:bodyPr>
          <a:lstStyle/>
          <a:p>
            <a:r>
              <a:rPr lang="en-CA" dirty="0"/>
              <a:t>In 2017, the National Center for Education Statistics projected the number of academic degrees to be awarded in 2020–2021 for men and women (Table 6.1 of the textbook)</a:t>
            </a:r>
            <a:endParaRPr lang="en-US" dirty="0"/>
          </a:p>
        </p:txBody>
      </p:sp>
      <p:cxnSp>
        <p:nvCxnSpPr>
          <p:cNvPr id="7" name="Straight Connector 6">
            <a:extLst>
              <a:ext uri="{FF2B5EF4-FFF2-40B4-BE49-F238E27FC236}">
                <a16:creationId xmlns:a16="http://schemas.microsoft.com/office/drawing/2014/main" id="{3E846C14-86D6-0147-801C-C0632856AC95}"/>
              </a:ext>
            </a:extLst>
          </p:cNvPr>
          <p:cNvCxnSpPr>
            <a:cxnSpLocks/>
          </p:cNvCxnSpPr>
          <p:nvPr/>
        </p:nvCxnSpPr>
        <p:spPr>
          <a:xfrm>
            <a:off x="368300" y="1578909"/>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2522C09-E14C-E649-930D-83764360E597}"/>
              </a:ext>
            </a:extLst>
          </p:cNvPr>
          <p:cNvCxnSpPr>
            <a:cxnSpLocks/>
          </p:cNvCxnSpPr>
          <p:nvPr/>
        </p:nvCxnSpPr>
        <p:spPr>
          <a:xfrm>
            <a:off x="368300" y="2591778"/>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9861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685800" y="152400"/>
            <a:ext cx="7772400" cy="1219200"/>
          </a:xfrm>
        </p:spPr>
        <p:txBody>
          <a:bodyPr>
            <a:normAutofit/>
          </a:bodyPr>
          <a:lstStyle/>
          <a:p>
            <a:pPr eaLnBrk="1" hangingPunct="1"/>
            <a:r>
              <a:rPr lang="en-US" sz="4000" dirty="0">
                <a:latin typeface="Gill Sans" charset="0"/>
                <a:ea typeface="ＭＳ Ｐゴシック" pitchFamily="34" charset="-128"/>
              </a:rPr>
              <a:t>Marginal distribution</a:t>
            </a:r>
          </a:p>
        </p:txBody>
      </p:sp>
      <p:graphicFrame>
        <p:nvGraphicFramePr>
          <p:cNvPr id="9" name="Table 8">
            <a:extLst>
              <a:ext uri="{FF2B5EF4-FFF2-40B4-BE49-F238E27FC236}">
                <a16:creationId xmlns:a16="http://schemas.microsoft.com/office/drawing/2014/main" id="{51F865E7-817D-284C-A62A-A760B61CE47B}"/>
              </a:ext>
            </a:extLst>
          </p:cNvPr>
          <p:cNvGraphicFramePr>
            <a:graphicFrameLocks noGrp="1"/>
          </p:cNvGraphicFramePr>
          <p:nvPr/>
        </p:nvGraphicFramePr>
        <p:xfrm>
          <a:off x="207252" y="1541406"/>
          <a:ext cx="7051161" cy="2164080"/>
        </p:xfrm>
        <a:graphic>
          <a:graphicData uri="http://schemas.openxmlformats.org/drawingml/2006/table">
            <a:tbl>
              <a:tblPr firstRow="1">
                <a:tableStyleId>{3C2FFA5D-87B4-456A-9821-1D502468CF0F}</a:tableStyleId>
              </a:tblPr>
              <a:tblGrid>
                <a:gridCol w="1005840">
                  <a:extLst>
                    <a:ext uri="{9D8B030D-6E8A-4147-A177-3AD203B41FA5}">
                      <a16:colId xmlns:a16="http://schemas.microsoft.com/office/drawing/2014/main" val="20000"/>
                    </a:ext>
                  </a:extLst>
                </a:gridCol>
                <a:gridCol w="1362972">
                  <a:extLst>
                    <a:ext uri="{9D8B030D-6E8A-4147-A177-3AD203B41FA5}">
                      <a16:colId xmlns:a16="http://schemas.microsoft.com/office/drawing/2014/main" val="2832702862"/>
                    </a:ext>
                  </a:extLst>
                </a:gridCol>
                <a:gridCol w="1325714">
                  <a:extLst>
                    <a:ext uri="{9D8B030D-6E8A-4147-A177-3AD203B41FA5}">
                      <a16:colId xmlns:a16="http://schemas.microsoft.com/office/drawing/2014/main" val="20002"/>
                    </a:ext>
                  </a:extLst>
                </a:gridCol>
                <a:gridCol w="1317358">
                  <a:extLst>
                    <a:ext uri="{9D8B030D-6E8A-4147-A177-3AD203B41FA5}">
                      <a16:colId xmlns:a16="http://schemas.microsoft.com/office/drawing/2014/main" val="20003"/>
                    </a:ext>
                  </a:extLst>
                </a:gridCol>
                <a:gridCol w="1317358">
                  <a:extLst>
                    <a:ext uri="{9D8B030D-6E8A-4147-A177-3AD203B41FA5}">
                      <a16:colId xmlns:a16="http://schemas.microsoft.com/office/drawing/2014/main" val="20005"/>
                    </a:ext>
                  </a:extLst>
                </a:gridCol>
                <a:gridCol w="721919">
                  <a:extLst>
                    <a:ext uri="{9D8B030D-6E8A-4147-A177-3AD203B41FA5}">
                      <a16:colId xmlns:a16="http://schemas.microsoft.com/office/drawing/2014/main" val="20004"/>
                    </a:ext>
                  </a:extLst>
                </a:gridCol>
              </a:tblGrid>
              <a:tr h="48011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bg1"/>
                          </a:solidFill>
                          <a:effectLst/>
                        </a:rPr>
                        <a:t>Sex</a:t>
                      </a:r>
                      <a:endParaRPr kumimoji="0" lang="en-US" sz="1400" b="0" i="0" u="none" strike="noStrike"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bg1"/>
                          </a:solidFill>
                          <a:effectLst/>
                        </a:rPr>
                        <a:t>Associate</a:t>
                      </a:r>
                      <a:endParaRPr kumimoji="0" lang="en-US" sz="1400" b="0" i="0" u="none" strike="noStrike"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Bachelor’s</a:t>
                      </a:r>
                      <a:endParaRPr kumimoji="0" lang="en-US" sz="1400" b="0" i="0" u="none" strike="noStrike" kern="1200"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Master’s</a:t>
                      </a:r>
                      <a:endParaRPr kumimoji="0" lang="en-US" sz="1400" b="0" i="0" u="none" strike="noStrike" kern="1200"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Professional/Doctorate</a:t>
                      </a:r>
                      <a:endParaRPr kumimoji="0" lang="en-US" sz="1400" b="0" i="0" u="none" strike="noStrike" kern="1200" cap="none" normalizeH="0" baseline="0" dirty="0">
                        <a:ln>
                          <a:noFill/>
                        </a:ln>
                        <a:solidFill>
                          <a:schemeClr val="bg1"/>
                        </a:solidFill>
                        <a:effectLst/>
                        <a:latin typeface="Arial" charset="0"/>
                        <a:ea typeface="ＭＳ Ｐゴシック" charset="0"/>
                        <a:cs typeface="+mn-cs"/>
                      </a:endParaRP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Total</a:t>
                      </a:r>
                      <a:endParaRPr kumimoji="0" lang="en-US" sz="1400" b="0" i="0" u="none" strike="noStrike" kern="1200"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486935063"/>
                  </a:ext>
                </a:extLst>
              </a:tr>
              <a:tr h="324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Women</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639</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1087</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460</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97</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2283</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4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Men</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402</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804</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329</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87</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1622</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24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Total</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1041</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1891</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789</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184</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3905</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3557" name="TextBox 7"/>
          <p:cNvSpPr txBox="1">
            <a:spLocks noChangeArrowheads="1"/>
          </p:cNvSpPr>
          <p:nvPr/>
        </p:nvSpPr>
        <p:spPr bwMode="auto">
          <a:xfrm>
            <a:off x="7371180" y="1541406"/>
            <a:ext cx="179625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000" dirty="0">
                <a:cs typeface="Arial" pitchFamily="34" charset="0"/>
              </a:rPr>
              <a:t>Examine the </a:t>
            </a:r>
            <a:r>
              <a:rPr lang="en-US" sz="2000" b="1" dirty="0">
                <a:cs typeface="Arial" pitchFamily="34" charset="0"/>
              </a:rPr>
              <a:t>marginal distribution </a:t>
            </a:r>
            <a:r>
              <a:rPr lang="en-US" sz="2000" dirty="0">
                <a:cs typeface="Arial" pitchFamily="34" charset="0"/>
              </a:rPr>
              <a:t>of sex.</a:t>
            </a:r>
          </a:p>
        </p:txBody>
      </p:sp>
      <p:graphicFrame>
        <p:nvGraphicFramePr>
          <p:cNvPr id="10" name="Table 9">
            <a:extLst>
              <a:ext uri="{FF2B5EF4-FFF2-40B4-BE49-F238E27FC236}">
                <a16:creationId xmlns:a16="http://schemas.microsoft.com/office/drawing/2014/main" id="{66911FEB-6EC4-4A38-B8E7-6441C3BCA858}"/>
              </a:ext>
            </a:extLst>
          </p:cNvPr>
          <p:cNvGraphicFramePr>
            <a:graphicFrameLocks noGrp="1"/>
          </p:cNvGraphicFramePr>
          <p:nvPr/>
        </p:nvGraphicFramePr>
        <p:xfrm>
          <a:off x="720725" y="4094053"/>
          <a:ext cx="2882900" cy="1368108"/>
        </p:xfrm>
        <a:graphic>
          <a:graphicData uri="http://schemas.openxmlformats.org/drawingml/2006/table">
            <a:tbl>
              <a:tblPr firstRow="1">
                <a:tableStyleId>{284E427A-3D55-4303-BF80-6455036E1DE7}</a:tableStyleId>
              </a:tblPr>
              <a:tblGrid>
                <a:gridCol w="1501775">
                  <a:extLst>
                    <a:ext uri="{9D8B030D-6E8A-4147-A177-3AD203B41FA5}">
                      <a16:colId xmlns:a16="http://schemas.microsoft.com/office/drawing/2014/main" val="20000"/>
                    </a:ext>
                  </a:extLst>
                </a:gridCol>
                <a:gridCol w="1381125">
                  <a:extLst>
                    <a:ext uri="{9D8B030D-6E8A-4147-A177-3AD203B41FA5}">
                      <a16:colId xmlns:a16="http://schemas.microsoft.com/office/drawing/2014/main" val="20001"/>
                    </a:ext>
                  </a:extLst>
                </a:gridCol>
              </a:tblGrid>
              <a:tr h="331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Response</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D6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Percent</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D6E"/>
                    </a:solidFill>
                  </a:tcPr>
                </a:tc>
                <a:extLst>
                  <a:ext uri="{0D108BD9-81ED-4DB2-BD59-A6C34878D82A}">
                    <a16:rowId xmlns:a16="http://schemas.microsoft.com/office/drawing/2014/main" val="10000"/>
                  </a:ext>
                </a:extLst>
              </a:tr>
              <a:tr h="518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Women</a:t>
                      </a:r>
                      <a:endPar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2283/3905= 58.5%</a:t>
                      </a:r>
                      <a:endPar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Men</a:t>
                      </a:r>
                      <a:endPar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1622/3905 = 41.5%</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5" name="Curved Down Arrow 24" descr="The curved down arrow keys indicates &quot;The percentage of degree recipients&quot;."/>
          <p:cNvSpPr>
            <a:spLocks noChangeArrowheads="1"/>
          </p:cNvSpPr>
          <p:nvPr/>
        </p:nvSpPr>
        <p:spPr bwMode="auto">
          <a:xfrm rot="12144755" flipH="1">
            <a:off x="1804174" y="5896746"/>
            <a:ext cx="2571148" cy="769226"/>
          </a:xfrm>
          <a:prstGeom prst="curvedDownArrow">
            <a:avLst>
              <a:gd name="adj1" fmla="val 24995"/>
              <a:gd name="adj2" fmla="val 50002"/>
              <a:gd name="adj3" fmla="val 28505"/>
            </a:avLst>
          </a:prstGeom>
          <a:solidFill>
            <a:schemeClr val="tx2">
              <a:lumMod val="75000"/>
            </a:schemeClr>
          </a:solidFill>
          <a:ln w="10000">
            <a:solidFill>
              <a:schemeClr val="tx2">
                <a:lumMod val="75000"/>
              </a:schemeClr>
            </a:solidFill>
            <a:miter lim="800000"/>
            <a:headEnd/>
            <a:tailEnd/>
          </a:ln>
          <a:effectLst>
            <a:outerShdw blurRad="38100" dist="30000" dir="5400000" rotWithShape="0">
              <a:srgbClr val="808080">
                <a:alpha val="45000"/>
              </a:srgbClr>
            </a:outerShdw>
          </a:effectLst>
        </p:spPr>
        <p:txBody>
          <a:bodyPr anchor="ctr"/>
          <a:lstStyle/>
          <a:p>
            <a:pPr algn="ctr" fontAlgn="auto">
              <a:spcBef>
                <a:spcPts val="0"/>
              </a:spcBef>
              <a:spcAft>
                <a:spcPts val="0"/>
              </a:spcAft>
              <a:defRPr/>
            </a:pPr>
            <a:endParaRPr lang="en-US">
              <a:latin typeface="+mn-lt"/>
              <a:ea typeface="+mn-ea"/>
            </a:endParaRPr>
          </a:p>
        </p:txBody>
      </p:sp>
      <p:pic>
        <p:nvPicPr>
          <p:cNvPr id="2" name="Picture 1" descr="A bar graph plots percentage of students on the vertical axis, ranging from 0 to 100 in increments of 25, versus sex on the vertical axis, labeled women and men. By sex, the data is as follows. Women, 58.5 percent. Men, 41.5 percent.">
            <a:extLst>
              <a:ext uri="{FF2B5EF4-FFF2-40B4-BE49-F238E27FC236}">
                <a16:creationId xmlns:a16="http://schemas.microsoft.com/office/drawing/2014/main" id="{40CEB158-6C2F-F14A-89F8-29C2E5CBB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925" y="3758842"/>
            <a:ext cx="3821227" cy="3091170"/>
          </a:xfrm>
          <a:prstGeom prst="rect">
            <a:avLst/>
          </a:prstGeom>
        </p:spPr>
      </p:pic>
      <p:sp>
        <p:nvSpPr>
          <p:cNvPr id="3" name="Oval 2">
            <a:extLst>
              <a:ext uri="{FF2B5EF4-FFF2-40B4-BE49-F238E27FC236}">
                <a16:creationId xmlns:a16="http://schemas.microsoft.com/office/drawing/2014/main" id="{BF042B17-FFA4-B643-A948-DDBB93C69B3F}"/>
              </a:ext>
            </a:extLst>
          </p:cNvPr>
          <p:cNvSpPr/>
          <p:nvPr/>
        </p:nvSpPr>
        <p:spPr>
          <a:xfrm>
            <a:off x="6578221" y="2674961"/>
            <a:ext cx="792959" cy="754039"/>
          </a:xfrm>
          <a:prstGeom prst="ellipse">
            <a:avLst/>
          </a:prstGeom>
          <a:solidFill>
            <a:srgbClr val="FFFF00">
              <a:alpha val="23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rved Down Arrow 25" descr="A Curved down arrow is indicating &quot;The percentage of total women who have degrees&quot;.">
            <a:extLst>
              <a:ext uri="{FF2B5EF4-FFF2-40B4-BE49-F238E27FC236}">
                <a16:creationId xmlns:a16="http://schemas.microsoft.com/office/drawing/2014/main" id="{7260F59D-48D7-4660-BBBF-3B9C82CEA62B}"/>
              </a:ext>
            </a:extLst>
          </p:cNvPr>
          <p:cNvSpPr>
            <a:spLocks noChangeArrowheads="1"/>
          </p:cNvSpPr>
          <p:nvPr/>
        </p:nvSpPr>
        <p:spPr bwMode="auto">
          <a:xfrm rot="20444954" flipH="1">
            <a:off x="1998071" y="1816332"/>
            <a:ext cx="4754450" cy="1614224"/>
          </a:xfrm>
          <a:prstGeom prst="curvedDownArrow">
            <a:avLst>
              <a:gd name="adj1" fmla="val 24991"/>
              <a:gd name="adj2" fmla="val 50002"/>
              <a:gd name="adj3" fmla="val 28505"/>
            </a:avLst>
          </a:prstGeom>
          <a:solidFill>
            <a:srgbClr val="FFFF00"/>
          </a:solidFill>
          <a:ln w="10000">
            <a:solidFill>
              <a:srgbClr val="FFFF00"/>
            </a:solidFill>
            <a:miter lim="800000"/>
            <a:headEnd/>
            <a:tailEnd/>
          </a:ln>
          <a:effectLst>
            <a:outerShdw blurRad="38100" dist="30000" dir="5400000" rotWithShape="0">
              <a:srgbClr val="808080">
                <a:alpha val="45000"/>
              </a:srgbClr>
            </a:outerShdw>
          </a:effectLst>
        </p:spPr>
        <p:txBody>
          <a:bodyPr anchor="ctr"/>
          <a:lstStyle/>
          <a:p>
            <a:pPr algn="ctr" fontAlgn="auto">
              <a:spcBef>
                <a:spcPts val="0"/>
              </a:spcBef>
              <a:spcAft>
                <a:spcPts val="0"/>
              </a:spcAft>
              <a:defRPr/>
            </a:pPr>
            <a:endParaRPr lang="en-US">
              <a:latin typeface="+mn-lt"/>
              <a:ea typeface="+mn-ea"/>
            </a:endParaRPr>
          </a:p>
        </p:txBody>
      </p:sp>
    </p:spTree>
    <p:extLst>
      <p:ext uri="{BB962C8B-B14F-4D97-AF65-F5344CB8AC3E}">
        <p14:creationId xmlns:p14="http://schemas.microsoft.com/office/powerpoint/2010/main" val="12569294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685800" y="152400"/>
            <a:ext cx="7772400" cy="1219200"/>
          </a:xfrm>
        </p:spPr>
        <p:txBody>
          <a:bodyPr>
            <a:normAutofit/>
          </a:bodyPr>
          <a:lstStyle/>
          <a:p>
            <a:pPr eaLnBrk="1" hangingPunct="1"/>
            <a:r>
              <a:rPr lang="en-US" sz="4000" dirty="0">
                <a:latin typeface="Gill Sans" charset="0"/>
                <a:ea typeface="ＭＳ Ｐゴシック" pitchFamily="34" charset="-128"/>
              </a:rPr>
              <a:t>Marginal distribution</a:t>
            </a:r>
          </a:p>
        </p:txBody>
      </p:sp>
      <p:graphicFrame>
        <p:nvGraphicFramePr>
          <p:cNvPr id="9" name="Table 8">
            <a:extLst>
              <a:ext uri="{FF2B5EF4-FFF2-40B4-BE49-F238E27FC236}">
                <a16:creationId xmlns:a16="http://schemas.microsoft.com/office/drawing/2014/main" id="{51F865E7-817D-284C-A62A-A760B61CE47B}"/>
              </a:ext>
            </a:extLst>
          </p:cNvPr>
          <p:cNvGraphicFramePr>
            <a:graphicFrameLocks noGrp="1"/>
          </p:cNvGraphicFramePr>
          <p:nvPr/>
        </p:nvGraphicFramePr>
        <p:xfrm>
          <a:off x="207252" y="1541406"/>
          <a:ext cx="7051161" cy="2164080"/>
        </p:xfrm>
        <a:graphic>
          <a:graphicData uri="http://schemas.openxmlformats.org/drawingml/2006/table">
            <a:tbl>
              <a:tblPr firstRow="1">
                <a:tableStyleId>{3C2FFA5D-87B4-456A-9821-1D502468CF0F}</a:tableStyleId>
              </a:tblPr>
              <a:tblGrid>
                <a:gridCol w="1005840">
                  <a:extLst>
                    <a:ext uri="{9D8B030D-6E8A-4147-A177-3AD203B41FA5}">
                      <a16:colId xmlns:a16="http://schemas.microsoft.com/office/drawing/2014/main" val="20000"/>
                    </a:ext>
                  </a:extLst>
                </a:gridCol>
                <a:gridCol w="1362972">
                  <a:extLst>
                    <a:ext uri="{9D8B030D-6E8A-4147-A177-3AD203B41FA5}">
                      <a16:colId xmlns:a16="http://schemas.microsoft.com/office/drawing/2014/main" val="2832702862"/>
                    </a:ext>
                  </a:extLst>
                </a:gridCol>
                <a:gridCol w="1325714">
                  <a:extLst>
                    <a:ext uri="{9D8B030D-6E8A-4147-A177-3AD203B41FA5}">
                      <a16:colId xmlns:a16="http://schemas.microsoft.com/office/drawing/2014/main" val="20002"/>
                    </a:ext>
                  </a:extLst>
                </a:gridCol>
                <a:gridCol w="1317358">
                  <a:extLst>
                    <a:ext uri="{9D8B030D-6E8A-4147-A177-3AD203B41FA5}">
                      <a16:colId xmlns:a16="http://schemas.microsoft.com/office/drawing/2014/main" val="20003"/>
                    </a:ext>
                  </a:extLst>
                </a:gridCol>
                <a:gridCol w="1317358">
                  <a:extLst>
                    <a:ext uri="{9D8B030D-6E8A-4147-A177-3AD203B41FA5}">
                      <a16:colId xmlns:a16="http://schemas.microsoft.com/office/drawing/2014/main" val="20005"/>
                    </a:ext>
                  </a:extLst>
                </a:gridCol>
                <a:gridCol w="721919">
                  <a:extLst>
                    <a:ext uri="{9D8B030D-6E8A-4147-A177-3AD203B41FA5}">
                      <a16:colId xmlns:a16="http://schemas.microsoft.com/office/drawing/2014/main" val="20004"/>
                    </a:ext>
                  </a:extLst>
                </a:gridCol>
              </a:tblGrid>
              <a:tr h="48011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bg1"/>
                          </a:solidFill>
                          <a:effectLst/>
                        </a:rPr>
                        <a:t>Sex</a:t>
                      </a:r>
                      <a:endParaRPr kumimoji="0" lang="en-US" sz="1400" b="0" i="0" u="none" strike="noStrike"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bg1"/>
                          </a:solidFill>
                          <a:effectLst/>
                        </a:rPr>
                        <a:t>Associate</a:t>
                      </a:r>
                      <a:endParaRPr kumimoji="0" lang="en-US" sz="1400" b="0" i="0" u="none" strike="noStrike"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Bachelor’s</a:t>
                      </a:r>
                      <a:endParaRPr kumimoji="0" lang="en-US" sz="1400" b="0" i="0" u="none" strike="noStrike" kern="1200"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Master’s</a:t>
                      </a:r>
                      <a:endParaRPr kumimoji="0" lang="en-US" sz="1400" b="0" i="0" u="none" strike="noStrike" kern="1200"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Professional/Doctorate</a:t>
                      </a:r>
                      <a:endParaRPr kumimoji="0" lang="en-US" sz="1400" b="0" i="0" u="none" strike="noStrike" kern="1200" cap="none" normalizeH="0" baseline="0" dirty="0">
                        <a:ln>
                          <a:noFill/>
                        </a:ln>
                        <a:solidFill>
                          <a:schemeClr val="bg1"/>
                        </a:solidFill>
                        <a:effectLst/>
                        <a:latin typeface="Arial" charset="0"/>
                        <a:ea typeface="ＭＳ Ｐゴシック" charset="0"/>
                        <a:cs typeface="+mn-cs"/>
                      </a:endParaRP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Total</a:t>
                      </a:r>
                      <a:endParaRPr kumimoji="0" lang="en-US" sz="1400" b="0" i="0" u="none" strike="noStrike" kern="1200"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486935063"/>
                  </a:ext>
                </a:extLst>
              </a:tr>
              <a:tr h="324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Women</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639</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1087</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460</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97</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2283</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4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Men</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402</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804</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329</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87</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1622</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24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Total</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1041</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1891</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789</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184</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3905</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3557" name="TextBox 7"/>
          <p:cNvSpPr txBox="1">
            <a:spLocks noChangeArrowheads="1"/>
          </p:cNvSpPr>
          <p:nvPr/>
        </p:nvSpPr>
        <p:spPr bwMode="auto">
          <a:xfrm>
            <a:off x="7371180" y="1541406"/>
            <a:ext cx="1796257"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000" dirty="0">
                <a:cs typeface="Arial" pitchFamily="34" charset="0"/>
              </a:rPr>
              <a:t>Examine the </a:t>
            </a:r>
            <a:r>
              <a:rPr lang="en-US" sz="2000" b="1" dirty="0">
                <a:cs typeface="Arial" pitchFamily="34" charset="0"/>
              </a:rPr>
              <a:t>marginal distribution </a:t>
            </a:r>
            <a:r>
              <a:rPr lang="en-US" sz="2000" dirty="0">
                <a:cs typeface="Arial" pitchFamily="34" charset="0"/>
              </a:rPr>
              <a:t>of degree conferred.</a:t>
            </a:r>
          </a:p>
        </p:txBody>
      </p:sp>
      <p:graphicFrame>
        <p:nvGraphicFramePr>
          <p:cNvPr id="10" name="Table 9">
            <a:extLst>
              <a:ext uri="{FF2B5EF4-FFF2-40B4-BE49-F238E27FC236}">
                <a16:creationId xmlns:a16="http://schemas.microsoft.com/office/drawing/2014/main" id="{66911FEB-6EC4-4A38-B8E7-6441C3BCA858}"/>
              </a:ext>
            </a:extLst>
          </p:cNvPr>
          <p:cNvGraphicFramePr>
            <a:graphicFrameLocks noGrp="1"/>
          </p:cNvGraphicFramePr>
          <p:nvPr/>
        </p:nvGraphicFramePr>
        <p:xfrm>
          <a:off x="5386408" y="4114380"/>
          <a:ext cx="2882900" cy="2404428"/>
        </p:xfrm>
        <a:graphic>
          <a:graphicData uri="http://schemas.openxmlformats.org/drawingml/2006/table">
            <a:tbl>
              <a:tblPr firstRow="1">
                <a:tableStyleId>{284E427A-3D55-4303-BF80-6455036E1DE7}</a:tableStyleId>
              </a:tblPr>
              <a:tblGrid>
                <a:gridCol w="1501775">
                  <a:extLst>
                    <a:ext uri="{9D8B030D-6E8A-4147-A177-3AD203B41FA5}">
                      <a16:colId xmlns:a16="http://schemas.microsoft.com/office/drawing/2014/main" val="20000"/>
                    </a:ext>
                  </a:extLst>
                </a:gridCol>
                <a:gridCol w="1381125">
                  <a:extLst>
                    <a:ext uri="{9D8B030D-6E8A-4147-A177-3AD203B41FA5}">
                      <a16:colId xmlns:a16="http://schemas.microsoft.com/office/drawing/2014/main" val="20001"/>
                    </a:ext>
                  </a:extLst>
                </a:gridCol>
              </a:tblGrid>
              <a:tr h="331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Response</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D6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Percent</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D6E"/>
                    </a:solidFill>
                  </a:tcPr>
                </a:tc>
                <a:extLst>
                  <a:ext uri="{0D108BD9-81ED-4DB2-BD59-A6C34878D82A}">
                    <a16:rowId xmlns:a16="http://schemas.microsoft.com/office/drawing/2014/main" val="10000"/>
                  </a:ext>
                </a:extLst>
              </a:tr>
              <a:tr h="518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Associate</a:t>
                      </a:r>
                      <a:endPar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1041/3905= 26.7%</a:t>
                      </a:r>
                      <a:endPar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Bachelor’s</a:t>
                      </a:r>
                      <a:endPar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1891/3905 = 48.4%</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18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tantia" panose="02030602050306030303" pitchFamily="18" charset="0"/>
                          <a:ea typeface="ＭＳ Ｐゴシック" charset="0"/>
                          <a:cs typeface="ＭＳ Ｐゴシック" charset="0"/>
                        </a:rPr>
                        <a:t>Master’s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effectLst/>
                        </a:rPr>
                        <a:t>789/3905 = 20.2%</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7890911"/>
                  </a:ext>
                </a:extLst>
              </a:tr>
              <a:tr h="518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tantia" panose="02030602050306030303" pitchFamily="18" charset="0"/>
                          <a:ea typeface="ＭＳ Ｐゴシック" charset="0"/>
                          <a:cs typeface="ＭＳ Ｐゴシック" charset="0"/>
                        </a:rPr>
                        <a:t>Doctorate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effectLst/>
                        </a:rPr>
                        <a:t>184/3905 = 4.7%</a:t>
                      </a: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2513257"/>
                  </a:ext>
                </a:extLst>
              </a:tr>
            </a:tbl>
          </a:graphicData>
        </a:graphic>
      </p:graphicFrame>
      <p:sp>
        <p:nvSpPr>
          <p:cNvPr id="5" name="Rectangle 4">
            <a:extLst>
              <a:ext uri="{FF2B5EF4-FFF2-40B4-BE49-F238E27FC236}">
                <a16:creationId xmlns:a16="http://schemas.microsoft.com/office/drawing/2014/main" id="{470D3895-4057-BE4F-83BB-A79927371167}"/>
              </a:ext>
            </a:extLst>
          </p:cNvPr>
          <p:cNvSpPr/>
          <p:nvPr/>
        </p:nvSpPr>
        <p:spPr>
          <a:xfrm>
            <a:off x="1460310" y="3429000"/>
            <a:ext cx="5036024" cy="419669"/>
          </a:xfrm>
          <a:prstGeom prst="rect">
            <a:avLst/>
          </a:prstGeom>
          <a:solidFill>
            <a:srgbClr val="FFFF00">
              <a:alpha val="29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rved Right Arrow 5">
            <a:extLst>
              <a:ext uri="{FF2B5EF4-FFF2-40B4-BE49-F238E27FC236}">
                <a16:creationId xmlns:a16="http://schemas.microsoft.com/office/drawing/2014/main" id="{81431B53-3AE6-3743-9598-5E5C8A52E270}"/>
              </a:ext>
            </a:extLst>
          </p:cNvPr>
          <p:cNvSpPr/>
          <p:nvPr/>
        </p:nvSpPr>
        <p:spPr>
          <a:xfrm rot="19021587">
            <a:off x="3723583" y="3822493"/>
            <a:ext cx="882786" cy="2636144"/>
          </a:xfrm>
          <a:prstGeom prst="curvedRightArrow">
            <a:avLst>
              <a:gd name="adj1" fmla="val 34677"/>
              <a:gd name="adj2" fmla="val 50000"/>
              <a:gd name="adj3" fmla="val 25000"/>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764679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685800" y="152400"/>
            <a:ext cx="7772400" cy="1219200"/>
          </a:xfrm>
        </p:spPr>
        <p:txBody>
          <a:bodyPr>
            <a:normAutofit/>
          </a:bodyPr>
          <a:lstStyle/>
          <a:p>
            <a:pPr eaLnBrk="1" hangingPunct="1"/>
            <a:r>
              <a:rPr lang="en-US" sz="4000" dirty="0">
                <a:latin typeface="Gill Sans" charset="0"/>
                <a:ea typeface="ＭＳ Ｐゴシック" pitchFamily="34" charset="-128"/>
              </a:rPr>
              <a:t>Conditional distribution</a:t>
            </a:r>
          </a:p>
        </p:txBody>
      </p:sp>
      <p:graphicFrame>
        <p:nvGraphicFramePr>
          <p:cNvPr id="9" name="Table 8">
            <a:extLst>
              <a:ext uri="{FF2B5EF4-FFF2-40B4-BE49-F238E27FC236}">
                <a16:creationId xmlns:a16="http://schemas.microsoft.com/office/drawing/2014/main" id="{51F865E7-817D-284C-A62A-A760B61CE47B}"/>
              </a:ext>
            </a:extLst>
          </p:cNvPr>
          <p:cNvGraphicFramePr>
            <a:graphicFrameLocks noGrp="1"/>
          </p:cNvGraphicFramePr>
          <p:nvPr/>
        </p:nvGraphicFramePr>
        <p:xfrm>
          <a:off x="207252" y="1541406"/>
          <a:ext cx="7051161" cy="2164080"/>
        </p:xfrm>
        <a:graphic>
          <a:graphicData uri="http://schemas.openxmlformats.org/drawingml/2006/table">
            <a:tbl>
              <a:tblPr firstRow="1">
                <a:tableStyleId>{3C2FFA5D-87B4-456A-9821-1D502468CF0F}</a:tableStyleId>
              </a:tblPr>
              <a:tblGrid>
                <a:gridCol w="1005840">
                  <a:extLst>
                    <a:ext uri="{9D8B030D-6E8A-4147-A177-3AD203B41FA5}">
                      <a16:colId xmlns:a16="http://schemas.microsoft.com/office/drawing/2014/main" val="20000"/>
                    </a:ext>
                  </a:extLst>
                </a:gridCol>
                <a:gridCol w="1362972">
                  <a:extLst>
                    <a:ext uri="{9D8B030D-6E8A-4147-A177-3AD203B41FA5}">
                      <a16:colId xmlns:a16="http://schemas.microsoft.com/office/drawing/2014/main" val="2832702862"/>
                    </a:ext>
                  </a:extLst>
                </a:gridCol>
                <a:gridCol w="1325714">
                  <a:extLst>
                    <a:ext uri="{9D8B030D-6E8A-4147-A177-3AD203B41FA5}">
                      <a16:colId xmlns:a16="http://schemas.microsoft.com/office/drawing/2014/main" val="20002"/>
                    </a:ext>
                  </a:extLst>
                </a:gridCol>
                <a:gridCol w="1317358">
                  <a:extLst>
                    <a:ext uri="{9D8B030D-6E8A-4147-A177-3AD203B41FA5}">
                      <a16:colId xmlns:a16="http://schemas.microsoft.com/office/drawing/2014/main" val="20003"/>
                    </a:ext>
                  </a:extLst>
                </a:gridCol>
                <a:gridCol w="1317358">
                  <a:extLst>
                    <a:ext uri="{9D8B030D-6E8A-4147-A177-3AD203B41FA5}">
                      <a16:colId xmlns:a16="http://schemas.microsoft.com/office/drawing/2014/main" val="20005"/>
                    </a:ext>
                  </a:extLst>
                </a:gridCol>
                <a:gridCol w="721919">
                  <a:extLst>
                    <a:ext uri="{9D8B030D-6E8A-4147-A177-3AD203B41FA5}">
                      <a16:colId xmlns:a16="http://schemas.microsoft.com/office/drawing/2014/main" val="20004"/>
                    </a:ext>
                  </a:extLst>
                </a:gridCol>
              </a:tblGrid>
              <a:tr h="48011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bg1"/>
                          </a:solidFill>
                          <a:effectLst/>
                        </a:rPr>
                        <a:t>Sex</a:t>
                      </a:r>
                      <a:endParaRPr kumimoji="0" lang="en-US" sz="1400" b="0" i="0" u="none" strike="noStrike"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solidFill>
                            <a:schemeClr val="bg1"/>
                          </a:solidFill>
                          <a:effectLst/>
                        </a:rPr>
                        <a:t>Associate</a:t>
                      </a:r>
                      <a:endParaRPr kumimoji="0" lang="en-US" sz="1400" b="0" i="0" u="none" strike="noStrike"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Bachelor’s</a:t>
                      </a:r>
                      <a:endParaRPr kumimoji="0" lang="en-US" sz="1400" b="0" i="0" u="none" strike="noStrike" kern="1200"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Master’s</a:t>
                      </a:r>
                      <a:endParaRPr kumimoji="0" lang="en-US" sz="1400" b="0" i="0" u="none" strike="noStrike" kern="1200"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u="none" strike="noStrike" cap="none" normalizeH="0" baseline="0" dirty="0">
                          <a:ln>
                            <a:noFill/>
                          </a:ln>
                          <a:solidFill>
                            <a:schemeClr val="bg1"/>
                          </a:solidFill>
                          <a:effectLst/>
                        </a:rPr>
                        <a:t>Degrees Conferred (thousands):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Professional/Doctorate</a:t>
                      </a:r>
                      <a:endParaRPr kumimoji="0" lang="en-US" sz="1400" b="0" i="0" u="none" strike="noStrike" kern="1200" cap="none" normalizeH="0" baseline="0" dirty="0">
                        <a:ln>
                          <a:noFill/>
                        </a:ln>
                        <a:solidFill>
                          <a:schemeClr val="bg1"/>
                        </a:solidFill>
                        <a:effectLst/>
                        <a:latin typeface="Arial" charset="0"/>
                        <a:ea typeface="ＭＳ Ｐゴシック" charset="0"/>
                        <a:cs typeface="+mn-cs"/>
                      </a:endParaRP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solidFill>
                            <a:schemeClr val="bg1"/>
                          </a:solidFill>
                          <a:effectLst/>
                        </a:rPr>
                        <a:t>Total</a:t>
                      </a:r>
                      <a:endParaRPr kumimoji="0" lang="en-US" sz="1400" b="0" i="0" u="none" strike="noStrike" kern="1200" cap="none" normalizeH="0" baseline="0" dirty="0">
                        <a:ln>
                          <a:noFill/>
                        </a:ln>
                        <a:solidFill>
                          <a:schemeClr val="bg1"/>
                        </a:solidFill>
                        <a:effectLst/>
                        <a:latin typeface="Arial" charset="0"/>
                        <a:ea typeface="ＭＳ Ｐゴシック" charset="0"/>
                        <a:cs typeface="ＭＳ Ｐゴシック" charset="0"/>
                      </a:endParaRP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486935063"/>
                  </a:ext>
                </a:extLst>
              </a:tr>
              <a:tr h="324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Women</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639</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1087</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460</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97</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2283</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4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Men</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402</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804</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329</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87</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1622</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24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Total</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1041</a:t>
                      </a:r>
                      <a:endParaRPr kumimoji="0" lang="en-US" sz="1600" b="0" i="0" u="none" strike="noStrike" kern="1200" cap="none" normalizeH="0" baseline="0" dirty="0">
                        <a:ln>
                          <a:noFill/>
                        </a:ln>
                        <a:solidFill>
                          <a:schemeClr val="tx1"/>
                        </a:solidFill>
                        <a:effectLst/>
                        <a:latin typeface="Arial" charset="0"/>
                        <a:ea typeface="ＭＳ Ｐゴシック" charset="0"/>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1891</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789</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184</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a:ln>
                            <a:noFill/>
                          </a:ln>
                          <a:effectLst/>
                        </a:rPr>
                        <a:t>3905</a:t>
                      </a:r>
                      <a:endParaRPr kumimoji="0" lang="en-US" sz="1600" b="0" i="0" u="none" strike="noStrike" kern="1200" cap="none" normalizeH="0" baseline="0" dirty="0">
                        <a:ln>
                          <a:noFill/>
                        </a:ln>
                        <a:solidFill>
                          <a:schemeClr val="tx1"/>
                        </a:solidFill>
                        <a:effectLst/>
                        <a:latin typeface="Arial" charset="0"/>
                        <a:ea typeface="ＭＳ Ｐゴシック" charset="0"/>
                        <a:cs typeface="ＭＳ Ｐゴシック"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3557" name="TextBox 7"/>
          <p:cNvSpPr txBox="1">
            <a:spLocks noChangeArrowheads="1"/>
          </p:cNvSpPr>
          <p:nvPr/>
        </p:nvSpPr>
        <p:spPr bwMode="auto">
          <a:xfrm>
            <a:off x="7333086" y="1409124"/>
            <a:ext cx="1796257"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000" dirty="0">
                <a:cs typeface="Arial" pitchFamily="34" charset="0"/>
              </a:rPr>
              <a:t>Examine the </a:t>
            </a:r>
            <a:r>
              <a:rPr lang="en-US" sz="2000" b="1" dirty="0">
                <a:cs typeface="Arial" pitchFamily="34" charset="0"/>
              </a:rPr>
              <a:t>conditional distribution </a:t>
            </a:r>
            <a:r>
              <a:rPr lang="en-US" sz="2000" dirty="0">
                <a:cs typeface="Arial" pitchFamily="34" charset="0"/>
              </a:rPr>
              <a:t>of degree conferred given that awardees are women</a:t>
            </a:r>
          </a:p>
        </p:txBody>
      </p:sp>
      <p:sp>
        <p:nvSpPr>
          <p:cNvPr id="5" name="Rectangle 4">
            <a:extLst>
              <a:ext uri="{FF2B5EF4-FFF2-40B4-BE49-F238E27FC236}">
                <a16:creationId xmlns:a16="http://schemas.microsoft.com/office/drawing/2014/main" id="{470D3895-4057-BE4F-83BB-A79927371167}"/>
              </a:ext>
            </a:extLst>
          </p:cNvPr>
          <p:cNvSpPr/>
          <p:nvPr/>
        </p:nvSpPr>
        <p:spPr>
          <a:xfrm>
            <a:off x="1566785" y="2623446"/>
            <a:ext cx="5748012" cy="419669"/>
          </a:xfrm>
          <a:prstGeom prst="rect">
            <a:avLst/>
          </a:prstGeom>
          <a:solidFill>
            <a:srgbClr val="FFFF00">
              <a:alpha val="29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6B49182C-7D0F-CB44-B303-5168BBE36B4B}"/>
              </a:ext>
            </a:extLst>
          </p:cNvPr>
          <p:cNvCxnSpPr/>
          <p:nvPr/>
        </p:nvCxnSpPr>
        <p:spPr>
          <a:xfrm>
            <a:off x="2021798" y="2959862"/>
            <a:ext cx="950026" cy="1710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10870CC-D3D2-CF48-A51A-355965223581}"/>
              </a:ext>
            </a:extLst>
          </p:cNvPr>
          <p:cNvSpPr txBox="1"/>
          <p:nvPr/>
        </p:nvSpPr>
        <p:spPr>
          <a:xfrm>
            <a:off x="405996" y="4634166"/>
            <a:ext cx="8287462" cy="3139321"/>
          </a:xfrm>
          <a:prstGeom prst="rect">
            <a:avLst/>
          </a:prstGeom>
          <a:noFill/>
        </p:spPr>
        <p:txBody>
          <a:bodyPr wrap="none" rtlCol="0">
            <a:spAutoFit/>
          </a:bodyPr>
          <a:lstStyle/>
          <a:p>
            <a:r>
              <a:rPr lang="en-US" dirty="0"/>
              <a:t>Proportion of Associate degrees received among all women: 639/2283 	 = 0.28</a:t>
            </a:r>
          </a:p>
          <a:p>
            <a:r>
              <a:rPr lang="en-US" dirty="0"/>
              <a:t>Proportion of Bachelor’s degrees received among all women: 1087/2283 = 0.48</a:t>
            </a:r>
          </a:p>
          <a:p>
            <a:r>
              <a:rPr lang="en-US" dirty="0"/>
              <a:t>Proportion of Master’s degrees received among all women: 460/2283 	 = 0.20</a:t>
            </a:r>
          </a:p>
          <a:p>
            <a:r>
              <a:rPr lang="en-US" dirty="0"/>
              <a:t>Proportion of PhD’s degrees received among all women: 97/2283 		 = 0.04</a:t>
            </a:r>
          </a:p>
          <a:p>
            <a:endParaRPr lang="en-US" dirty="0"/>
          </a:p>
          <a:p>
            <a:endParaRPr lang="en-US" dirty="0"/>
          </a:p>
          <a:p>
            <a:endParaRPr lang="en-US" dirty="0"/>
          </a:p>
          <a:p>
            <a:endParaRPr lang="en-US" dirty="0"/>
          </a:p>
          <a:p>
            <a:endParaRPr lang="en-US" dirty="0"/>
          </a:p>
          <a:p>
            <a:endParaRPr lang="en-US" dirty="0"/>
          </a:p>
          <a:p>
            <a:r>
              <a:rPr lang="en-US" dirty="0"/>
              <a:t> </a:t>
            </a:r>
          </a:p>
        </p:txBody>
      </p:sp>
      <p:cxnSp>
        <p:nvCxnSpPr>
          <p:cNvPr id="11" name="Straight Arrow Connector 10">
            <a:extLst>
              <a:ext uri="{FF2B5EF4-FFF2-40B4-BE49-F238E27FC236}">
                <a16:creationId xmlns:a16="http://schemas.microsoft.com/office/drawing/2014/main" id="{E63C6280-FC01-AB4C-B30C-8E65A17E0289}"/>
              </a:ext>
            </a:extLst>
          </p:cNvPr>
          <p:cNvCxnSpPr>
            <a:cxnSpLocks/>
          </p:cNvCxnSpPr>
          <p:nvPr/>
        </p:nvCxnSpPr>
        <p:spPr>
          <a:xfrm>
            <a:off x="7846754" y="3936913"/>
            <a:ext cx="287844" cy="59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3506923-3D92-5E4E-AB72-0DA347C690AD}"/>
              </a:ext>
            </a:extLst>
          </p:cNvPr>
          <p:cNvSpPr/>
          <p:nvPr/>
        </p:nvSpPr>
        <p:spPr>
          <a:xfrm>
            <a:off x="7846754" y="4634166"/>
            <a:ext cx="1057624" cy="1288377"/>
          </a:xfrm>
          <a:prstGeom prst="rect">
            <a:avLst/>
          </a:prstGeom>
          <a:solidFill>
            <a:schemeClr val="accent1">
              <a:alpha val="1848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107CEFE-426D-2B49-8144-DBA688764595}"/>
              </a:ext>
            </a:extLst>
          </p:cNvPr>
          <p:cNvSpPr txBox="1"/>
          <p:nvPr/>
        </p:nvSpPr>
        <p:spPr>
          <a:xfrm>
            <a:off x="696259" y="6044722"/>
            <a:ext cx="6562154" cy="923330"/>
          </a:xfrm>
          <a:prstGeom prst="rect">
            <a:avLst/>
          </a:prstGeom>
          <a:noFill/>
        </p:spPr>
        <p:txBody>
          <a:bodyPr wrap="square" rtlCol="0">
            <a:spAutoFit/>
          </a:bodyPr>
          <a:lstStyle/>
          <a:p>
            <a:r>
              <a:rPr lang="en-US" i="1" dirty="0"/>
              <a:t>Similarly, we can also obtain the conditional distribution of degree conferred given that awardees are men.</a:t>
            </a:r>
          </a:p>
          <a:p>
            <a:endParaRPr lang="en-US" dirty="0"/>
          </a:p>
        </p:txBody>
      </p:sp>
    </p:spTree>
    <p:extLst>
      <p:ext uri="{BB962C8B-B14F-4D97-AF65-F5344CB8AC3E}">
        <p14:creationId xmlns:p14="http://schemas.microsoft.com/office/powerpoint/2010/main" val="40060427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172635" y="203200"/>
            <a:ext cx="8077200" cy="1020878"/>
          </a:xfrm>
        </p:spPr>
        <p:txBody>
          <a:bodyPr>
            <a:normAutofit/>
          </a:bodyPr>
          <a:lstStyle/>
          <a:p>
            <a:pPr eaLnBrk="1" hangingPunct="1">
              <a:lnSpc>
                <a:spcPct val="90000"/>
              </a:lnSpc>
            </a:pPr>
            <a:r>
              <a:rPr lang="en-US" sz="4000" dirty="0">
                <a:latin typeface="Gill Sans" charset="0"/>
                <a:ea typeface="ＭＳ Ｐゴシック" pitchFamily="34" charset="-128"/>
              </a:rPr>
              <a:t>Conditional distribution</a:t>
            </a:r>
            <a:endParaRPr lang="en-US" sz="4000" dirty="0">
              <a:solidFill>
                <a:srgbClr val="33CCFF"/>
              </a:solidFill>
              <a:latin typeface="Gill Sans" charset="0"/>
              <a:ea typeface="ＭＳ Ｐゴシック" pitchFamily="34" charset="-128"/>
            </a:endParaRPr>
          </a:p>
        </p:txBody>
      </p:sp>
      <p:pic>
        <p:nvPicPr>
          <p:cNvPr id="10" name="Picture 9" descr="Two side-by-side bar graphs of sex and degrees conferred. Graph a plots percentage on the vertical axis, ranging from 0 to 60 by increments of 10, versus degree on the horizontal axis, with four degrees listed, Associate’s, Bachelor’s, Master’s, and Professional, Doctorate. Each degree has two side-by-side bars representing men and women, respectively. By degree, the percentage for each is as follows. Associate’s. Men, 25. Women, 27. Bachelor’s. Men, 50. Women, 48. Master’s. Men, 20.5. Women, 20. Professional, Doctorate. Men, 5. Women, 4. ">
            <a:extLst>
              <a:ext uri="{FF2B5EF4-FFF2-40B4-BE49-F238E27FC236}">
                <a16:creationId xmlns:a16="http://schemas.microsoft.com/office/drawing/2014/main" id="{28C411DE-6B18-6847-B62E-7165DAE8D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502" y="1327778"/>
            <a:ext cx="4527548" cy="2780665"/>
          </a:xfrm>
          <a:prstGeom prst="rect">
            <a:avLst/>
          </a:prstGeom>
        </p:spPr>
      </p:pic>
      <p:pic>
        <p:nvPicPr>
          <p:cNvPr id="14" name="Picture 13" descr="Two side-by-side bar graphs of sex and degrees conferred. Graph b plots percentage on the vertical axis, ranging from 0 to 100 in increments of 10, versus degree on the horizontal axis, with four degrees listed, Associate’s, Bachelor’s, Master’s, and Professional, Doctorate. Each degree has two side-by-side bars representing men and women, respectively. By degree, the percentage for each is as follows. Associate’s. Men, 39. Women, 61. Bachelor’s. Men, 41. Women, 59. Master’s. Men, 40. Women, 60. Professional, Doctorate. Men, 46. Women, 54. All values estimated.">
            <a:extLst>
              <a:ext uri="{FF2B5EF4-FFF2-40B4-BE49-F238E27FC236}">
                <a16:creationId xmlns:a16="http://schemas.microsoft.com/office/drawing/2014/main" id="{55ACF23D-978F-B947-8E9A-396A8D346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02" y="4207294"/>
            <a:ext cx="3841680" cy="2645855"/>
          </a:xfrm>
          <a:prstGeom prst="rect">
            <a:avLst/>
          </a:prstGeom>
        </p:spPr>
      </p:pic>
      <p:sp>
        <p:nvSpPr>
          <p:cNvPr id="2" name="Right Arrow 1">
            <a:extLst>
              <a:ext uri="{FF2B5EF4-FFF2-40B4-BE49-F238E27FC236}">
                <a16:creationId xmlns:a16="http://schemas.microsoft.com/office/drawing/2014/main" id="{5896F34A-458F-7249-86F7-6BF659A0BC8F}"/>
              </a:ext>
            </a:extLst>
          </p:cNvPr>
          <p:cNvSpPr/>
          <p:nvPr/>
        </p:nvSpPr>
        <p:spPr>
          <a:xfrm>
            <a:off x="4906435" y="2670048"/>
            <a:ext cx="1262717" cy="215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4F8F3888-1617-0F46-AD5B-0D08DCD3778D}"/>
              </a:ext>
            </a:extLst>
          </p:cNvPr>
          <p:cNvSpPr/>
          <p:nvPr/>
        </p:nvSpPr>
        <p:spPr>
          <a:xfrm>
            <a:off x="4906435" y="5342862"/>
            <a:ext cx="1262717" cy="215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A27BAB-E71B-5144-BA0C-51A682AB96FC}"/>
              </a:ext>
            </a:extLst>
          </p:cNvPr>
          <p:cNvSpPr txBox="1"/>
          <p:nvPr/>
        </p:nvSpPr>
        <p:spPr>
          <a:xfrm>
            <a:off x="6143381" y="5121275"/>
            <a:ext cx="3106454" cy="2031325"/>
          </a:xfrm>
          <a:prstGeom prst="rect">
            <a:avLst/>
          </a:prstGeom>
          <a:noFill/>
        </p:spPr>
        <p:txBody>
          <a:bodyPr wrap="square" rtlCol="0">
            <a:spAutoFit/>
          </a:bodyPr>
          <a:lstStyle/>
          <a:p>
            <a:r>
              <a:rPr lang="en-US" dirty="0"/>
              <a:t>Conditional distribution of </a:t>
            </a:r>
            <a:r>
              <a:rPr lang="en-US" b="1" dirty="0"/>
              <a:t>sex given degree received</a:t>
            </a:r>
          </a:p>
          <a:p>
            <a:pPr marL="285750" indent="-285750">
              <a:buFont typeface="Arial" panose="020B0604020202020204" pitchFamily="34" charset="0"/>
              <a:buChar char="•"/>
            </a:pPr>
            <a:r>
              <a:rPr lang="en-US" dirty="0"/>
              <a:t>Sum of the heights of the bars for men and women for each degree type should sum to 100%</a:t>
            </a:r>
          </a:p>
          <a:p>
            <a:endParaRPr lang="en-US" dirty="0"/>
          </a:p>
        </p:txBody>
      </p:sp>
      <p:sp>
        <p:nvSpPr>
          <p:cNvPr id="9" name="TextBox 8">
            <a:extLst>
              <a:ext uri="{FF2B5EF4-FFF2-40B4-BE49-F238E27FC236}">
                <a16:creationId xmlns:a16="http://schemas.microsoft.com/office/drawing/2014/main" id="{22F99FD2-815B-5545-97BA-FCAF0F5EC899}"/>
              </a:ext>
            </a:extLst>
          </p:cNvPr>
          <p:cNvSpPr txBox="1"/>
          <p:nvPr/>
        </p:nvSpPr>
        <p:spPr>
          <a:xfrm>
            <a:off x="6169152" y="1621971"/>
            <a:ext cx="2791968" cy="2585323"/>
          </a:xfrm>
          <a:prstGeom prst="rect">
            <a:avLst/>
          </a:prstGeom>
          <a:noFill/>
        </p:spPr>
        <p:txBody>
          <a:bodyPr wrap="square" rtlCol="0">
            <a:spAutoFit/>
          </a:bodyPr>
          <a:lstStyle/>
          <a:p>
            <a:r>
              <a:rPr lang="en-US" dirty="0"/>
              <a:t>Conditional distribution of </a:t>
            </a:r>
            <a:r>
              <a:rPr lang="en-US" b="1" dirty="0"/>
              <a:t>degree received given sex</a:t>
            </a:r>
          </a:p>
          <a:p>
            <a:pPr marL="285750" indent="-285750">
              <a:buFont typeface="Arial" panose="020B0604020202020204" pitchFamily="34" charset="0"/>
              <a:buChar char="•"/>
            </a:pPr>
            <a:r>
              <a:rPr lang="en-US" dirty="0"/>
              <a:t>Sum of the heights of the bars for mean should be 100%</a:t>
            </a:r>
          </a:p>
          <a:p>
            <a:pPr marL="285750" indent="-285750">
              <a:buFont typeface="Arial" panose="020B0604020202020204" pitchFamily="34" charset="0"/>
              <a:buChar char="•"/>
            </a:pPr>
            <a:r>
              <a:rPr lang="en-US" dirty="0"/>
              <a:t>Sum of the heights of the bars for women should be 100%</a:t>
            </a:r>
          </a:p>
        </p:txBody>
      </p:sp>
    </p:spTree>
    <p:extLst>
      <p:ext uri="{BB962C8B-B14F-4D97-AF65-F5344CB8AC3E}">
        <p14:creationId xmlns:p14="http://schemas.microsoft.com/office/powerpoint/2010/main" val="28273306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172635" y="203200"/>
            <a:ext cx="8077200" cy="1020878"/>
          </a:xfrm>
        </p:spPr>
        <p:txBody>
          <a:bodyPr>
            <a:normAutofit/>
          </a:bodyPr>
          <a:lstStyle/>
          <a:p>
            <a:pPr eaLnBrk="1" hangingPunct="1">
              <a:lnSpc>
                <a:spcPct val="90000"/>
              </a:lnSpc>
            </a:pPr>
            <a:r>
              <a:rPr lang="en-US" sz="4000" dirty="0">
                <a:latin typeface="Gill Sans" charset="0"/>
                <a:ea typeface="ＭＳ Ｐゴシック" pitchFamily="34" charset="-128"/>
              </a:rPr>
              <a:t>Conditional distribution</a:t>
            </a:r>
            <a:endParaRPr lang="en-US" sz="4000" dirty="0">
              <a:solidFill>
                <a:srgbClr val="33CCFF"/>
              </a:solidFill>
              <a:latin typeface="Gill Sans" charset="0"/>
              <a:ea typeface="ＭＳ Ｐゴシック" pitchFamily="34" charset="-128"/>
            </a:endParaRPr>
          </a:p>
        </p:txBody>
      </p:sp>
      <p:pic>
        <p:nvPicPr>
          <p:cNvPr id="2" name="Picture 1" descr="A mosaic plot of sex and degrees conferred. The graph plots percentage on the vertical axis, ranging from 0 to 100 in increments of 10, versus degree on the horizontal axis, with four degrees listed, Associate’s, Bachelor’s, Master’s, and Professional, Doctorate. Segmented bars for each degree go from 0 to 100, with each divided into two parts, top and bottom. The bottom represents men and the top represents women. The bars have no space between them and each has a different width corresponding to the proportion of students in each category. By degree, the data is as follows. Associate’s. Men goes from 0 to 39. Women goes from 39 to 100. Bachelor’s. Men goes from 0 to 41. Women goes from 41 to 100. Master’s. Men goes from 0 to 40. Women goes from 40 to 100. Professional, Doctorate. Men goes from 0 to 46. Women goes from 46 to 100. The widths, from largest to smallest, are as follows. Bachelor’s, Associate’s, Master’s, Professional, Doctorate. All values estimated.">
            <a:extLst>
              <a:ext uri="{FF2B5EF4-FFF2-40B4-BE49-F238E27FC236}">
                <a16:creationId xmlns:a16="http://schemas.microsoft.com/office/drawing/2014/main" id="{439ED621-D7CA-D249-9BF7-351A8F849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21" y="2337472"/>
            <a:ext cx="4297379" cy="2911645"/>
          </a:xfrm>
          <a:prstGeom prst="rect">
            <a:avLst/>
          </a:prstGeom>
        </p:spPr>
      </p:pic>
      <p:sp>
        <p:nvSpPr>
          <p:cNvPr id="3" name="Rectangle 2">
            <a:extLst>
              <a:ext uri="{FF2B5EF4-FFF2-40B4-BE49-F238E27FC236}">
                <a16:creationId xmlns:a16="http://schemas.microsoft.com/office/drawing/2014/main" id="{9EAA5CDB-A039-544F-B8EE-1601F20D81EA}"/>
              </a:ext>
            </a:extLst>
          </p:cNvPr>
          <p:cNvSpPr/>
          <p:nvPr/>
        </p:nvSpPr>
        <p:spPr>
          <a:xfrm>
            <a:off x="553065" y="5533175"/>
            <a:ext cx="8318097" cy="646331"/>
          </a:xfrm>
          <a:prstGeom prst="rect">
            <a:avLst/>
          </a:prstGeom>
        </p:spPr>
        <p:txBody>
          <a:bodyPr wrap="square">
            <a:spAutoFit/>
          </a:bodyPr>
          <a:lstStyle/>
          <a:p>
            <a:r>
              <a:rPr lang="en-CA" dirty="0">
                <a:latin typeface="SourceSansPro"/>
              </a:rPr>
              <a:t>Mosaic plot and segmented bar graph comparing the proportions of women (green) and men (blue) among those in each degree-conferred category.</a:t>
            </a:r>
            <a:endParaRPr lang="en-US" dirty="0"/>
          </a:p>
        </p:txBody>
      </p:sp>
      <p:pic>
        <p:nvPicPr>
          <p:cNvPr id="5" name="Picture 4" descr="Chart, bar chart&#10;&#10;Description automatically generated">
            <a:extLst>
              <a:ext uri="{FF2B5EF4-FFF2-40B4-BE49-F238E27FC236}">
                <a16:creationId xmlns:a16="http://schemas.microsoft.com/office/drawing/2014/main" id="{CBECB9CB-1BC6-3846-AF9F-90DD0D24CDE8}"/>
              </a:ext>
            </a:extLst>
          </p:cNvPr>
          <p:cNvPicPr>
            <a:picLocks noChangeAspect="1"/>
          </p:cNvPicPr>
          <p:nvPr/>
        </p:nvPicPr>
        <p:blipFill>
          <a:blip r:embed="rId3"/>
          <a:stretch>
            <a:fillRect/>
          </a:stretch>
        </p:blipFill>
        <p:spPr>
          <a:xfrm>
            <a:off x="4509370" y="2337472"/>
            <a:ext cx="4519119" cy="2770257"/>
          </a:xfrm>
          <a:prstGeom prst="rect">
            <a:avLst/>
          </a:prstGeom>
        </p:spPr>
      </p:pic>
      <p:sp>
        <p:nvSpPr>
          <p:cNvPr id="4" name="TextBox 3">
            <a:extLst>
              <a:ext uri="{FF2B5EF4-FFF2-40B4-BE49-F238E27FC236}">
                <a16:creationId xmlns:a16="http://schemas.microsoft.com/office/drawing/2014/main" id="{9D20FDF7-5974-A647-A723-B9963E9159A2}"/>
              </a:ext>
            </a:extLst>
          </p:cNvPr>
          <p:cNvSpPr txBox="1"/>
          <p:nvPr/>
        </p:nvSpPr>
        <p:spPr>
          <a:xfrm>
            <a:off x="202336" y="1542694"/>
            <a:ext cx="4634602" cy="369332"/>
          </a:xfrm>
          <a:prstGeom prst="rect">
            <a:avLst/>
          </a:prstGeom>
          <a:noFill/>
        </p:spPr>
        <p:txBody>
          <a:bodyPr wrap="none" rtlCol="0">
            <a:spAutoFit/>
          </a:bodyPr>
          <a:lstStyle/>
          <a:p>
            <a:r>
              <a:rPr lang="en-US" dirty="0"/>
              <a:t>Other plots to show conditional distributions</a:t>
            </a:r>
          </a:p>
        </p:txBody>
      </p:sp>
    </p:spTree>
    <p:extLst>
      <p:ext uri="{BB962C8B-B14F-4D97-AF65-F5344CB8AC3E}">
        <p14:creationId xmlns:p14="http://schemas.microsoft.com/office/powerpoint/2010/main" val="42944128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EC89-59A0-AC4D-BE52-29AC3C0D7CD4}"/>
              </a:ext>
            </a:extLst>
          </p:cNvPr>
          <p:cNvSpPr>
            <a:spLocks noGrp="1"/>
          </p:cNvSpPr>
          <p:nvPr>
            <p:ph type="title"/>
          </p:nvPr>
        </p:nvSpPr>
        <p:spPr>
          <a:xfrm>
            <a:off x="293428" y="604042"/>
            <a:ext cx="8305800" cy="1143000"/>
          </a:xfrm>
        </p:spPr>
        <p:txBody>
          <a:bodyPr>
            <a:noAutofit/>
          </a:bodyPr>
          <a:lstStyle/>
          <a:p>
            <a:r>
              <a:rPr lang="en-US" sz="3800" b="1" i="1" dirty="0"/>
              <a:t>Relative risk </a:t>
            </a:r>
            <a:r>
              <a:rPr lang="en-US" sz="3800" b="1" dirty="0"/>
              <a:t>and </a:t>
            </a:r>
            <a:r>
              <a:rPr lang="en-US" sz="3800" b="1" i="1" dirty="0"/>
              <a:t>odds ratio </a:t>
            </a:r>
            <a:r>
              <a:rPr lang="en-US" sz="3800" b="1" dirty="0"/>
              <a:t>for 2x2 contingency tables</a:t>
            </a:r>
          </a:p>
        </p:txBody>
      </p:sp>
      <p:pic>
        <p:nvPicPr>
          <p:cNvPr id="3" name="Picture 27">
            <a:extLst>
              <a:ext uri="{FF2B5EF4-FFF2-40B4-BE49-F238E27FC236}">
                <a16:creationId xmlns:a16="http://schemas.microsoft.com/office/drawing/2014/main" id="{92EDA606-3603-5A42-A93A-AD52398EE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49" b="25757"/>
          <a:stretch>
            <a:fillRect/>
          </a:stretch>
        </p:blipFill>
        <p:spPr bwMode="auto">
          <a:xfrm>
            <a:off x="1328935" y="3553213"/>
            <a:ext cx="5991225" cy="1679575"/>
          </a:xfrm>
          <a:prstGeom prst="rect">
            <a:avLst/>
          </a:prstGeom>
          <a:noFill/>
          <a:ln w="57150">
            <a:solidFill>
              <a:srgbClr val="009999"/>
            </a:solidFill>
            <a:miter lim="800000"/>
            <a:headEnd/>
            <a:tailEnd/>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F8627BD-DA37-BF4C-96F6-33410A98C219}"/>
              </a:ext>
            </a:extLst>
          </p:cNvPr>
          <p:cNvSpPr txBox="1"/>
          <p:nvPr/>
        </p:nvSpPr>
        <p:spPr>
          <a:xfrm>
            <a:off x="1328935" y="3059668"/>
            <a:ext cx="3634328" cy="369332"/>
          </a:xfrm>
          <a:prstGeom prst="rect">
            <a:avLst/>
          </a:prstGeom>
          <a:noFill/>
        </p:spPr>
        <p:txBody>
          <a:bodyPr wrap="none" rtlCol="0">
            <a:spAutoFit/>
          </a:bodyPr>
          <a:lstStyle/>
          <a:p>
            <a:r>
              <a:rPr lang="en-US" dirty="0"/>
              <a:t>Example of 2x2 contingency table</a:t>
            </a:r>
          </a:p>
        </p:txBody>
      </p:sp>
      <p:sp>
        <p:nvSpPr>
          <p:cNvPr id="5" name="Text Box 28">
            <a:extLst>
              <a:ext uri="{FF2B5EF4-FFF2-40B4-BE49-F238E27FC236}">
                <a16:creationId xmlns:a16="http://schemas.microsoft.com/office/drawing/2014/main" id="{61926F61-3F93-A548-BE8A-4516C03AA75C}"/>
              </a:ext>
            </a:extLst>
          </p:cNvPr>
          <p:cNvSpPr txBox="1">
            <a:spLocks noChangeArrowheads="1"/>
          </p:cNvSpPr>
          <p:nvPr/>
        </p:nvSpPr>
        <p:spPr bwMode="auto">
          <a:xfrm>
            <a:off x="104775" y="5781346"/>
            <a:ext cx="44672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1600" i="1" dirty="0"/>
              <a:t>Source: </a:t>
            </a:r>
            <a:r>
              <a:rPr lang="en-US" altLang="en-US" sz="1600" dirty="0"/>
              <a:t>Pagano and Gauvreau (1988, p. 133).</a:t>
            </a:r>
          </a:p>
        </p:txBody>
      </p:sp>
      <p:sp>
        <p:nvSpPr>
          <p:cNvPr id="6" name="Footer Placeholder 3">
            <a:extLst>
              <a:ext uri="{FF2B5EF4-FFF2-40B4-BE49-F238E27FC236}">
                <a16:creationId xmlns:a16="http://schemas.microsoft.com/office/drawing/2014/main" id="{650E6E24-DBE1-0444-B331-3AA02B7E94B8}"/>
              </a:ext>
            </a:extLst>
          </p:cNvPr>
          <p:cNvSpPr txBox="1">
            <a:spLocks noChangeArrowheads="1"/>
          </p:cNvSpPr>
          <p:nvPr/>
        </p:nvSpPr>
        <p:spPr>
          <a:xfrm>
            <a:off x="457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anchor="b"/>
          <a:lstStyle>
            <a:defPPr>
              <a:defRPr lang="en-US"/>
            </a:defPPr>
            <a:lvl1pPr algn="l" defTabSz="457200" rtl="0" eaLnBrk="1" fontAlgn="base" latinLnBrk="0" hangingPunct="1">
              <a:spcBef>
                <a:spcPct val="20000"/>
              </a:spcBef>
              <a:spcAft>
                <a:spcPct val="0"/>
              </a:spcAft>
              <a:buChar char="•"/>
              <a:defRPr kumimoji="0" sz="3200" kern="1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lgn="l" defTabSz="457200" rtl="0" fontAlgn="base">
              <a:spcBef>
                <a:spcPct val="20000"/>
              </a:spcBef>
              <a:spcAft>
                <a:spcPct val="0"/>
              </a:spcAft>
              <a:buChar char="–"/>
              <a:defRPr sz="28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lgn="l" defTabSz="457200" rtl="0" fontAlgn="base">
              <a:spcBef>
                <a:spcPct val="20000"/>
              </a:spcBef>
              <a:spcAft>
                <a:spcPct val="0"/>
              </a:spcAft>
              <a:buChar char="•"/>
              <a:defRPr sz="24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lgn="l" defTabSz="457200" rtl="0" fontAlgn="base">
              <a:spcBef>
                <a:spcPct val="20000"/>
              </a:spcBef>
              <a:spcAft>
                <a:spcPct val="0"/>
              </a:spcAft>
              <a:buChar char="–"/>
              <a:defRPr sz="20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lgn="l" defTabSz="457200" rtl="0" fontAlgn="base">
              <a:spcBef>
                <a:spcPct val="20000"/>
              </a:spcBef>
              <a:spcAft>
                <a:spcPct val="0"/>
              </a:spcAft>
              <a:buChar char="»"/>
              <a:defRPr sz="20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1200"/>
              <a:t>Copyright ©2005 Brooks/Cole, a division of Thomson Learning, Inc.</a:t>
            </a:r>
            <a:endParaRPr lang="en-US" altLang="en-US" sz="1200" dirty="0"/>
          </a:p>
        </p:txBody>
      </p:sp>
      <p:sp>
        <p:nvSpPr>
          <p:cNvPr id="7" name="TextBox 6">
            <a:extLst>
              <a:ext uri="{FF2B5EF4-FFF2-40B4-BE49-F238E27FC236}">
                <a16:creationId xmlns:a16="http://schemas.microsoft.com/office/drawing/2014/main" id="{F61028EF-6DDE-6F4F-9B31-23EF97DFFC50}"/>
              </a:ext>
            </a:extLst>
          </p:cNvPr>
          <p:cNvSpPr txBox="1"/>
          <p:nvPr/>
        </p:nvSpPr>
        <p:spPr>
          <a:xfrm>
            <a:off x="293428" y="1871255"/>
            <a:ext cx="7540388" cy="646331"/>
          </a:xfrm>
          <a:prstGeom prst="rect">
            <a:avLst/>
          </a:prstGeom>
          <a:noFill/>
        </p:spPr>
        <p:txBody>
          <a:bodyPr wrap="square" rtlCol="0">
            <a:spAutoFit/>
          </a:bodyPr>
          <a:lstStyle/>
          <a:p>
            <a:r>
              <a:rPr lang="en-US" b="1" dirty="0"/>
              <a:t>Note: </a:t>
            </a:r>
            <a:r>
              <a:rPr lang="en-US" i="1" dirty="0"/>
              <a:t>a 2x2 table is a two-way table where each categorical variable take only 2 categories </a:t>
            </a:r>
          </a:p>
        </p:txBody>
      </p:sp>
    </p:spTree>
    <p:extLst>
      <p:ext uri="{BB962C8B-B14F-4D97-AF65-F5344CB8AC3E}">
        <p14:creationId xmlns:p14="http://schemas.microsoft.com/office/powerpoint/2010/main" val="3723017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610496" y="235173"/>
            <a:ext cx="8077200" cy="1219200"/>
          </a:xfrm>
        </p:spPr>
        <p:txBody>
          <a:bodyPr/>
          <a:lstStyle/>
          <a:p>
            <a:pPr eaLnBrk="1" hangingPunct="1">
              <a:lnSpc>
                <a:spcPct val="90000"/>
              </a:lnSpc>
            </a:pPr>
            <a:r>
              <a:rPr lang="en-US" dirty="0">
                <a:solidFill>
                  <a:srgbClr val="153B65"/>
                </a:solidFill>
                <a:latin typeface="Gill Sans" charset="0"/>
                <a:ea typeface="ＭＳ Ｐゴシック" pitchFamily="34" charset="-128"/>
              </a:rPr>
              <a:t>Bar Graphs </a:t>
            </a:r>
            <a:r>
              <a:rPr lang="en-US" i="1" dirty="0">
                <a:solidFill>
                  <a:srgbClr val="153B65"/>
                </a:solidFill>
                <a:latin typeface="Gill Sans" charset="0"/>
                <a:ea typeface="ＭＳ Ｐゴシック" pitchFamily="34" charset="-128"/>
              </a:rPr>
              <a:t>Only</a:t>
            </a:r>
            <a:endParaRPr lang="en-US" sz="3200" i="1" dirty="0">
              <a:solidFill>
                <a:srgbClr val="153B65"/>
              </a:solidFill>
              <a:latin typeface="Gill Sans" charset="0"/>
              <a:ea typeface="ＭＳ Ｐゴシック" pitchFamily="34" charset="-128"/>
            </a:endParaRPr>
          </a:p>
        </p:txBody>
      </p:sp>
      <p:sp>
        <p:nvSpPr>
          <p:cNvPr id="10" name="Rectangle 3"/>
          <p:cNvSpPr txBox="1">
            <a:spLocks noChangeArrowheads="1"/>
          </p:cNvSpPr>
          <p:nvPr/>
        </p:nvSpPr>
        <p:spPr>
          <a:xfrm>
            <a:off x="557258" y="1493979"/>
            <a:ext cx="7469143" cy="938839"/>
          </a:xfrm>
          <a:prstGeom prst="rect">
            <a:avLst/>
          </a:prstGeom>
        </p:spPr>
        <p:txBody>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defTabSz="914400" fontAlgn="auto">
              <a:spcBef>
                <a:spcPct val="40000"/>
              </a:spcBef>
              <a:spcAft>
                <a:spcPts val="0"/>
              </a:spcAft>
              <a:buNone/>
            </a:pPr>
            <a:r>
              <a:rPr lang="en-US" sz="2200" dirty="0">
                <a:solidFill>
                  <a:srgbClr val="000000"/>
                </a:solidFill>
                <a:latin typeface="Arial" pitchFamily="34" charset="0"/>
                <a:ea typeface="ＭＳ Ｐゴシック" pitchFamily="34" charset="-128"/>
                <a:cs typeface="Arial" pitchFamily="34" charset="0"/>
              </a:rPr>
              <a:t>EXAMPLE: What sources do Americans aged 12–34 years use to keep up to date and learn about music?</a:t>
            </a:r>
            <a:endParaRPr lang="en-US" sz="2200" dirty="0">
              <a:latin typeface="Arial" pitchFamily="34" charset="0"/>
              <a:ea typeface="ＭＳ Ｐゴシック" pitchFamily="34" charset="-128"/>
              <a:cs typeface="Arial" pitchFamily="34" charset="0"/>
            </a:endParaRPr>
          </a:p>
        </p:txBody>
      </p:sp>
      <p:sp>
        <p:nvSpPr>
          <p:cNvPr id="9" name="TextBox 8"/>
          <p:cNvSpPr txBox="1"/>
          <p:nvPr/>
        </p:nvSpPr>
        <p:spPr>
          <a:xfrm>
            <a:off x="1512123" y="6195838"/>
            <a:ext cx="6613540" cy="369332"/>
          </a:xfrm>
          <a:prstGeom prst="rect">
            <a:avLst/>
          </a:prstGeom>
          <a:noFill/>
        </p:spPr>
        <p:txBody>
          <a:bodyPr wrap="square" rtlCol="0">
            <a:spAutoFit/>
          </a:bodyPr>
          <a:lstStyle/>
          <a:p>
            <a:r>
              <a:rPr lang="en-US" dirty="0"/>
              <a:t>Note: For bar graphs, percents don’t </a:t>
            </a:r>
            <a:r>
              <a:rPr lang="en-US" b="1" i="1" dirty="0"/>
              <a:t>necessarily</a:t>
            </a:r>
            <a:r>
              <a:rPr lang="en-US" dirty="0"/>
              <a:t> add to 100.</a:t>
            </a:r>
          </a:p>
        </p:txBody>
      </p:sp>
      <p:graphicFrame>
        <p:nvGraphicFramePr>
          <p:cNvPr id="16" name="Chart 15" descr="The bar graph plots percent who listened to brand on the vertical axis, ranging from 0 to 50 in increments of 10, versus audio brand on the horizontal axis, with seven brands listed. The bars are arranged in descending order with values as follows.  Spotify, 46 percent. Pandora, 36 percent. Sound Cloud, 23 percent. Apple Music, 20 percent. i Heart Radio, 14 percent. Amazon Music, 10 percent. Google Play All Access, 8 percent.">
            <a:extLst>
              <a:ext uri="{FF2B5EF4-FFF2-40B4-BE49-F238E27FC236}">
                <a16:creationId xmlns:a16="http://schemas.microsoft.com/office/drawing/2014/main" id="{A79D7318-492B-3C43-BB9A-5D508D78C6C7}"/>
              </a:ext>
            </a:extLst>
          </p:cNvPr>
          <p:cNvGraphicFramePr>
            <a:graphicFrameLocks/>
          </p:cNvGraphicFramePr>
          <p:nvPr/>
        </p:nvGraphicFramePr>
        <p:xfrm>
          <a:off x="3546909" y="2107933"/>
          <a:ext cx="5404586" cy="40233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nvGraphicFramePr>
        <p:xfrm>
          <a:off x="163285" y="2486315"/>
          <a:ext cx="3341915" cy="3418840"/>
        </p:xfrm>
        <a:graphic>
          <a:graphicData uri="http://schemas.openxmlformats.org/drawingml/2006/table">
            <a:tbl>
              <a:tblPr firstRow="1" bandRow="1">
                <a:tableStyleId>{5C22544A-7EE6-4342-B048-85BDC9FD1C3A}</a:tableStyleId>
              </a:tblPr>
              <a:tblGrid>
                <a:gridCol w="1780604">
                  <a:extLst>
                    <a:ext uri="{9D8B030D-6E8A-4147-A177-3AD203B41FA5}">
                      <a16:colId xmlns:a16="http://schemas.microsoft.com/office/drawing/2014/main" val="20000"/>
                    </a:ext>
                  </a:extLst>
                </a:gridCol>
                <a:gridCol w="1561311">
                  <a:extLst>
                    <a:ext uri="{9D8B030D-6E8A-4147-A177-3AD203B41FA5}">
                      <a16:colId xmlns:a16="http://schemas.microsoft.com/office/drawing/2014/main" val="20001"/>
                    </a:ext>
                  </a:extLst>
                </a:gridCol>
              </a:tblGrid>
              <a:tr h="670715">
                <a:tc>
                  <a:txBody>
                    <a:bodyPr/>
                    <a:lstStyle/>
                    <a:p>
                      <a:r>
                        <a:rPr lang="en-US" sz="1200" dirty="0">
                          <a:solidFill>
                            <a:schemeClr val="tx1"/>
                          </a:solidFill>
                          <a:latin typeface="Arial" panose="020B0604020202020204" pitchFamily="34" charset="0"/>
                          <a:cs typeface="Arial" panose="020B0604020202020204" pitchFamily="34" charset="0"/>
                        </a:rPr>
                        <a:t>Brand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Percent</a:t>
                      </a:r>
                      <a:r>
                        <a:rPr lang="en-US" sz="1200" baseline="0" dirty="0">
                          <a:solidFill>
                            <a:schemeClr val="tx1"/>
                          </a:solidFill>
                          <a:latin typeface="Arial" panose="020B0604020202020204" pitchFamily="34" charset="0"/>
                          <a:cs typeface="Arial" panose="020B0604020202020204" pitchFamily="34" charset="0"/>
                        </a:rPr>
                        <a:t> of 12-34s Who Have Listened to Each Brand</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200" dirty="0">
                          <a:solidFill>
                            <a:schemeClr val="tx1"/>
                          </a:solidFill>
                          <a:latin typeface="Arial" panose="020B0604020202020204" pitchFamily="34" charset="0"/>
                          <a:cs typeface="Arial" panose="020B0604020202020204" pitchFamily="34" charset="0"/>
                        </a:rPr>
                        <a:t>Pandora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200" dirty="0">
                          <a:solidFill>
                            <a:schemeClr val="tx1"/>
                          </a:solidFill>
                          <a:latin typeface="Arial" panose="020B0604020202020204" pitchFamily="34" charset="0"/>
                          <a:cs typeface="Arial" panose="020B0604020202020204" pitchFamily="34" charset="0"/>
                        </a:rPr>
                        <a:t>Spotify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200" dirty="0" err="1">
                          <a:solidFill>
                            <a:schemeClr val="tx1"/>
                          </a:solidFill>
                          <a:latin typeface="Arial" panose="020B0604020202020204" pitchFamily="34" charset="0"/>
                          <a:cs typeface="Arial" panose="020B0604020202020204" pitchFamily="34" charset="0"/>
                        </a:rPr>
                        <a:t>iHeartRadio</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1200" dirty="0">
                          <a:solidFill>
                            <a:schemeClr val="tx1"/>
                          </a:solidFill>
                          <a:latin typeface="Arial" panose="020B0604020202020204" pitchFamily="34" charset="0"/>
                          <a:cs typeface="Arial" panose="020B0604020202020204" pitchFamily="34" charset="0"/>
                        </a:rPr>
                        <a:t>Apple Music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en-US" sz="1200" dirty="0">
                          <a:solidFill>
                            <a:schemeClr val="tx1"/>
                          </a:solidFill>
                          <a:latin typeface="Arial" panose="020B0604020202020204" pitchFamily="34" charset="0"/>
                          <a:cs typeface="Arial" panose="020B0604020202020204" pitchFamily="34" charset="0"/>
                        </a:rPr>
                        <a:t>Amazon Music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r>
                        <a:rPr lang="en-US" sz="1200" dirty="0" err="1">
                          <a:solidFill>
                            <a:schemeClr val="tx1"/>
                          </a:solidFill>
                          <a:latin typeface="Arial" panose="020B0604020202020204" pitchFamily="34" charset="0"/>
                          <a:cs typeface="Arial" panose="020B0604020202020204" pitchFamily="34" charset="0"/>
                        </a:rPr>
                        <a:t>SoundCloud</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r>
                        <a:rPr lang="en-US" sz="1200" dirty="0">
                          <a:solidFill>
                            <a:schemeClr val="tx1"/>
                          </a:solidFill>
                          <a:latin typeface="Arial" panose="020B0604020202020204" pitchFamily="34" charset="0"/>
                          <a:cs typeface="Arial" panose="020B0604020202020204" pitchFamily="34" charset="0"/>
                        </a:rPr>
                        <a:t>Google</a:t>
                      </a:r>
                      <a:r>
                        <a:rPr lang="en-US" sz="1200" baseline="0" dirty="0">
                          <a:solidFill>
                            <a:schemeClr val="tx1"/>
                          </a:solidFill>
                          <a:latin typeface="Arial" panose="020B0604020202020204" pitchFamily="34" charset="0"/>
                          <a:cs typeface="Arial" panose="020B0604020202020204" pitchFamily="34" charset="0"/>
                        </a:rPr>
                        <a:t> Play All Access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835108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745C9C-21B5-B847-BCF5-DE5E57EDD451}"/>
              </a:ext>
            </a:extLst>
          </p:cNvPr>
          <p:cNvSpPr/>
          <p:nvPr/>
        </p:nvSpPr>
        <p:spPr>
          <a:xfrm>
            <a:off x="777109" y="4483679"/>
            <a:ext cx="4583113" cy="455612"/>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24583" name="Rectangle 24">
            <a:extLst>
              <a:ext uri="{FF2B5EF4-FFF2-40B4-BE49-F238E27FC236}">
                <a16:creationId xmlns:a16="http://schemas.microsoft.com/office/drawing/2014/main" id="{EB9FFD51-5D8B-ED45-853B-6F3BFACEB2BA}"/>
              </a:ext>
            </a:extLst>
          </p:cNvPr>
          <p:cNvSpPr>
            <a:spLocks noChangeArrowheads="1"/>
          </p:cNvSpPr>
          <p:nvPr/>
        </p:nvSpPr>
        <p:spPr bwMode="auto">
          <a:xfrm>
            <a:off x="561975" y="3132138"/>
            <a:ext cx="802005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
                <a:srgbClr val="009999"/>
              </a:buClr>
            </a:pPr>
            <a:r>
              <a:rPr lang="en-US" altLang="en-US" sz="2200" dirty="0"/>
              <a:t>Risk for women having first child at 25 or older </a:t>
            </a:r>
            <a:br>
              <a:rPr lang="en-US" altLang="en-US" sz="2200" dirty="0"/>
            </a:br>
            <a:r>
              <a:rPr lang="en-US" altLang="en-US" sz="2200" dirty="0"/>
              <a:t>					= 31/1628 = 0.0190</a:t>
            </a:r>
          </a:p>
          <a:p>
            <a:pPr eaLnBrk="1" hangingPunct="1">
              <a:spcBef>
                <a:spcPct val="0"/>
              </a:spcBef>
              <a:buClr>
                <a:srgbClr val="009999"/>
              </a:buClr>
            </a:pPr>
            <a:r>
              <a:rPr lang="en-US" altLang="en-US" sz="2200" dirty="0"/>
              <a:t>Risk for women having first child before 25 	</a:t>
            </a:r>
          </a:p>
          <a:p>
            <a:pPr eaLnBrk="1" hangingPunct="1">
              <a:spcBef>
                <a:spcPct val="0"/>
              </a:spcBef>
              <a:buClr>
                <a:srgbClr val="009999"/>
              </a:buClr>
              <a:buFontTx/>
              <a:buNone/>
            </a:pPr>
            <a:r>
              <a:rPr lang="en-US" altLang="en-US" sz="2200" dirty="0"/>
              <a:t>						= 65/4540 = 0.0143</a:t>
            </a:r>
          </a:p>
          <a:p>
            <a:pPr eaLnBrk="1" hangingPunct="1">
              <a:spcBef>
                <a:spcPct val="0"/>
              </a:spcBef>
              <a:buClr>
                <a:srgbClr val="009999"/>
              </a:buClr>
            </a:pPr>
            <a:r>
              <a:rPr lang="en-US" altLang="en-US" sz="2200" dirty="0"/>
              <a:t>Relative risk = 0.0190/0.0143 = </a:t>
            </a:r>
            <a:r>
              <a:rPr lang="en-US" altLang="en-US" sz="2200" b="1" u="sng" dirty="0"/>
              <a:t>1.33</a:t>
            </a:r>
          </a:p>
        </p:txBody>
      </p:sp>
      <p:sp>
        <p:nvSpPr>
          <p:cNvPr id="24578" name="Footer Placeholder 3">
            <a:extLst>
              <a:ext uri="{FF2B5EF4-FFF2-40B4-BE49-F238E27FC236}">
                <a16:creationId xmlns:a16="http://schemas.microsoft.com/office/drawing/2014/main" id="{1C643ED6-EDA7-CB4B-8EB3-A701B1148421}"/>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1200" dirty="0"/>
              <a:t>Copyright ©2005 Brooks/Cole, a division of Thomson Learning, Inc.</a:t>
            </a:r>
          </a:p>
        </p:txBody>
      </p:sp>
      <p:sp>
        <p:nvSpPr>
          <p:cNvPr id="24582" name="Text Box 8">
            <a:extLst>
              <a:ext uri="{FF2B5EF4-FFF2-40B4-BE49-F238E27FC236}">
                <a16:creationId xmlns:a16="http://schemas.microsoft.com/office/drawing/2014/main" id="{2D7446B5-3004-284D-A578-A1EBC1D2E219}"/>
              </a:ext>
            </a:extLst>
          </p:cNvPr>
          <p:cNvSpPr txBox="1">
            <a:spLocks noChangeArrowheads="1"/>
          </p:cNvSpPr>
          <p:nvPr/>
        </p:nvSpPr>
        <p:spPr bwMode="auto">
          <a:xfrm>
            <a:off x="533400" y="276225"/>
            <a:ext cx="73723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3000" b="1" dirty="0"/>
              <a:t>Example: Relative Risk of </a:t>
            </a:r>
          </a:p>
          <a:p>
            <a:pPr eaLnBrk="1" hangingPunct="1">
              <a:spcBef>
                <a:spcPct val="0"/>
              </a:spcBef>
              <a:buFontTx/>
              <a:buNone/>
            </a:pPr>
            <a:r>
              <a:rPr lang="en-US" altLang="en-US" sz="3000" b="1" dirty="0"/>
              <a:t>		   	Developing Breast Cancer</a:t>
            </a:r>
            <a:endParaRPr lang="en-US" altLang="en-US" sz="2600" dirty="0"/>
          </a:p>
        </p:txBody>
      </p:sp>
      <p:sp>
        <p:nvSpPr>
          <p:cNvPr id="24584" name="Text Box 26">
            <a:extLst>
              <a:ext uri="{FF2B5EF4-FFF2-40B4-BE49-F238E27FC236}">
                <a16:creationId xmlns:a16="http://schemas.microsoft.com/office/drawing/2014/main" id="{F9258C14-BC50-0646-A566-DE4F988A0156}"/>
              </a:ext>
            </a:extLst>
          </p:cNvPr>
          <p:cNvSpPr txBox="1">
            <a:spLocks noChangeArrowheads="1"/>
          </p:cNvSpPr>
          <p:nvPr/>
        </p:nvSpPr>
        <p:spPr bwMode="auto">
          <a:xfrm>
            <a:off x="1231353" y="5029930"/>
            <a:ext cx="69818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2200" i="1" dirty="0"/>
              <a:t>Risk of developing breast cancer is 1.33 times greater for women who had their first child at 25 or older.</a:t>
            </a:r>
          </a:p>
        </p:txBody>
      </p:sp>
      <p:pic>
        <p:nvPicPr>
          <p:cNvPr id="24585" name="Picture 27">
            <a:extLst>
              <a:ext uri="{FF2B5EF4-FFF2-40B4-BE49-F238E27FC236}">
                <a16:creationId xmlns:a16="http://schemas.microsoft.com/office/drawing/2014/main" id="{05A90695-2588-5640-A73F-16F4AE3F9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49" b="25757"/>
          <a:stretch>
            <a:fillRect/>
          </a:stretch>
        </p:blipFill>
        <p:spPr bwMode="auto">
          <a:xfrm>
            <a:off x="1133475" y="1376363"/>
            <a:ext cx="5991225" cy="1679575"/>
          </a:xfrm>
          <a:prstGeom prst="rect">
            <a:avLst/>
          </a:prstGeom>
          <a:noFill/>
          <a:ln w="57150">
            <a:solidFill>
              <a:srgbClr val="009999"/>
            </a:solidFill>
            <a:miter lim="800000"/>
            <a:headEnd/>
            <a:tailEnd/>
          </a:ln>
          <a:extLst>
            <a:ext uri="{909E8E84-426E-40DD-AFC4-6F175D3DCCD1}">
              <a14:hiddenFill xmlns:a14="http://schemas.microsoft.com/office/drawing/2010/main">
                <a:solidFill>
                  <a:srgbClr val="FFFFFF"/>
                </a:solidFill>
              </a14:hiddenFill>
            </a:ext>
          </a:extLst>
        </p:spPr>
      </p:pic>
      <p:sp>
        <p:nvSpPr>
          <p:cNvPr id="24586" name="Text Box 28">
            <a:extLst>
              <a:ext uri="{FF2B5EF4-FFF2-40B4-BE49-F238E27FC236}">
                <a16:creationId xmlns:a16="http://schemas.microsoft.com/office/drawing/2014/main" id="{E589FD24-DC29-754C-8EE7-D76617C915A3}"/>
              </a:ext>
            </a:extLst>
          </p:cNvPr>
          <p:cNvSpPr txBox="1">
            <a:spLocks noChangeArrowheads="1"/>
          </p:cNvSpPr>
          <p:nvPr/>
        </p:nvSpPr>
        <p:spPr bwMode="auto">
          <a:xfrm>
            <a:off x="104775" y="5781346"/>
            <a:ext cx="44672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1600" i="1" dirty="0"/>
              <a:t>Source: </a:t>
            </a:r>
            <a:r>
              <a:rPr lang="en-US" altLang="en-US" sz="1600" dirty="0"/>
              <a:t>Pagano and Gauvreau (1988, p. 133).</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427842-2AB0-1145-9B7C-75475604CCD6}"/>
              </a:ext>
            </a:extLst>
          </p:cNvPr>
          <p:cNvSpPr/>
          <p:nvPr/>
        </p:nvSpPr>
        <p:spPr>
          <a:xfrm>
            <a:off x="5445125" y="914400"/>
            <a:ext cx="2060575" cy="304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26626" name="Footer Placeholder 3">
            <a:extLst>
              <a:ext uri="{FF2B5EF4-FFF2-40B4-BE49-F238E27FC236}">
                <a16:creationId xmlns:a16="http://schemas.microsoft.com/office/drawing/2014/main" id="{AA145C8D-4C40-2743-AB8B-391A6AF6BA80}"/>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r>
              <a:rPr lang="en-US" altLang="en-US" sz="1200" dirty="0"/>
              <a:t>Copyright ©2005 Brooks/Cole, a division of Thomson Learning, Inc.</a:t>
            </a:r>
          </a:p>
        </p:txBody>
      </p:sp>
      <p:sp>
        <p:nvSpPr>
          <p:cNvPr id="26629" name="Rectangle 8">
            <a:extLst>
              <a:ext uri="{FF2B5EF4-FFF2-40B4-BE49-F238E27FC236}">
                <a16:creationId xmlns:a16="http://schemas.microsoft.com/office/drawing/2014/main" id="{60AE75E2-1323-C34C-A8E7-19A1E6A7ACE6}"/>
              </a:ext>
            </a:extLst>
          </p:cNvPr>
          <p:cNvSpPr>
            <a:spLocks noGrp="1" noChangeArrowheads="1"/>
          </p:cNvSpPr>
          <p:nvPr>
            <p:ph type="title"/>
          </p:nvPr>
        </p:nvSpPr>
        <p:spPr>
          <a:xfrm>
            <a:off x="374650" y="352425"/>
            <a:ext cx="7818438" cy="677863"/>
          </a:xfrm>
        </p:spPr>
        <p:txBody>
          <a:bodyPr/>
          <a:lstStyle/>
          <a:p>
            <a:pPr algn="l" eaLnBrk="1" hangingPunct="1"/>
            <a:r>
              <a:rPr lang="en-US" altLang="en-US" sz="4000" b="1"/>
              <a:t>Odds Ratio</a:t>
            </a:r>
          </a:p>
        </p:txBody>
      </p:sp>
      <p:sp>
        <p:nvSpPr>
          <p:cNvPr id="26630" name="Rectangle 9">
            <a:extLst>
              <a:ext uri="{FF2B5EF4-FFF2-40B4-BE49-F238E27FC236}">
                <a16:creationId xmlns:a16="http://schemas.microsoft.com/office/drawing/2014/main" id="{7AAD0543-AE3C-D940-A2A5-DDC4451C37C0}"/>
              </a:ext>
            </a:extLst>
          </p:cNvPr>
          <p:cNvSpPr>
            <a:spLocks noGrp="1" noChangeArrowheads="1"/>
          </p:cNvSpPr>
          <p:nvPr>
            <p:ph type="body" idx="1"/>
          </p:nvPr>
        </p:nvSpPr>
        <p:spPr>
          <a:xfrm>
            <a:off x="427038" y="2098675"/>
            <a:ext cx="7810500" cy="1012825"/>
          </a:xfrm>
        </p:spPr>
        <p:txBody>
          <a:bodyPr/>
          <a:lstStyle/>
          <a:p>
            <a:pPr marL="0" indent="0" eaLnBrk="1" hangingPunct="1">
              <a:spcBef>
                <a:spcPct val="40000"/>
              </a:spcBef>
              <a:buFontTx/>
              <a:buNone/>
            </a:pPr>
            <a:r>
              <a:rPr lang="en-US" altLang="en-US" sz="2800" b="1" u="sng"/>
              <a:t>Odds Ratio:</a:t>
            </a:r>
            <a:r>
              <a:rPr lang="en-US" altLang="en-US" sz="2800" b="1"/>
              <a:t> </a:t>
            </a:r>
            <a:r>
              <a:rPr lang="en-US" altLang="en-US" sz="2800"/>
              <a:t>ratio of the odds of getting the disease to the odds of not getting the disease.</a:t>
            </a:r>
          </a:p>
        </p:txBody>
      </p:sp>
      <p:sp>
        <p:nvSpPr>
          <p:cNvPr id="26631" name="Text Box 13">
            <a:extLst>
              <a:ext uri="{FF2B5EF4-FFF2-40B4-BE49-F238E27FC236}">
                <a16:creationId xmlns:a16="http://schemas.microsoft.com/office/drawing/2014/main" id="{5985C9B5-0E48-0541-8EB4-E94CA595A3A7}"/>
              </a:ext>
            </a:extLst>
          </p:cNvPr>
          <p:cNvSpPr txBox="1">
            <a:spLocks noChangeArrowheads="1"/>
          </p:cNvSpPr>
          <p:nvPr/>
        </p:nvSpPr>
        <p:spPr bwMode="auto">
          <a:xfrm>
            <a:off x="958850" y="3506788"/>
            <a:ext cx="7705725"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10000"/>
              </a:spcBef>
              <a:buClr>
                <a:srgbClr val="009999"/>
              </a:buClr>
            </a:pPr>
            <a:r>
              <a:rPr lang="en-US" altLang="en-US" sz="2400" dirty="0"/>
              <a:t>Odds for women having first child at age 25 or older </a:t>
            </a:r>
            <a:br>
              <a:rPr lang="en-US" altLang="en-US" sz="2400" dirty="0"/>
            </a:br>
            <a:r>
              <a:rPr lang="en-US" altLang="en-US" sz="2400" dirty="0"/>
              <a:t>					=  31/1597 = 0.0194</a:t>
            </a:r>
          </a:p>
          <a:p>
            <a:pPr eaLnBrk="1" hangingPunct="1">
              <a:spcBef>
                <a:spcPct val="10000"/>
              </a:spcBef>
              <a:buClr>
                <a:srgbClr val="009999"/>
              </a:buClr>
            </a:pPr>
            <a:r>
              <a:rPr lang="en-US" altLang="en-US" sz="2400" dirty="0"/>
              <a:t>Odds for women having first child before age 25 </a:t>
            </a:r>
            <a:br>
              <a:rPr lang="en-US" altLang="en-US" sz="2400" dirty="0"/>
            </a:br>
            <a:r>
              <a:rPr lang="en-US" altLang="en-US" sz="2400" dirty="0"/>
              <a:t>					= 65/4475 = 0.0145</a:t>
            </a:r>
          </a:p>
          <a:p>
            <a:pPr eaLnBrk="1" hangingPunct="1">
              <a:spcBef>
                <a:spcPct val="10000"/>
              </a:spcBef>
              <a:buClr>
                <a:srgbClr val="009999"/>
              </a:buClr>
            </a:pPr>
            <a:r>
              <a:rPr lang="en-US" altLang="en-US" sz="2400" dirty="0"/>
              <a:t>Odds ratio = 0.0194/0.0145 = 1.34</a:t>
            </a:r>
          </a:p>
        </p:txBody>
      </p:sp>
      <p:sp>
        <p:nvSpPr>
          <p:cNvPr id="26632" name="Text Box 14">
            <a:extLst>
              <a:ext uri="{FF2B5EF4-FFF2-40B4-BE49-F238E27FC236}">
                <a16:creationId xmlns:a16="http://schemas.microsoft.com/office/drawing/2014/main" id="{03E09633-18B2-5640-9241-D0D60E069C9C}"/>
              </a:ext>
            </a:extLst>
          </p:cNvPr>
          <p:cNvSpPr txBox="1">
            <a:spLocks noChangeArrowheads="1"/>
          </p:cNvSpPr>
          <p:nvPr/>
        </p:nvSpPr>
        <p:spPr bwMode="auto">
          <a:xfrm>
            <a:off x="374650" y="2992438"/>
            <a:ext cx="7810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3000" b="1"/>
              <a:t>Example: Odds Ratio for Breast Cancer</a:t>
            </a:r>
            <a:endParaRPr lang="en-US" altLang="en-US" sz="2600"/>
          </a:p>
        </p:txBody>
      </p:sp>
      <p:pic>
        <p:nvPicPr>
          <p:cNvPr id="26633" name="Picture 15">
            <a:extLst>
              <a:ext uri="{FF2B5EF4-FFF2-40B4-BE49-F238E27FC236}">
                <a16:creationId xmlns:a16="http://schemas.microsoft.com/office/drawing/2014/main" id="{FE02BE4C-2725-CB41-A9FB-17A0C7AED8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150" y="5387975"/>
            <a:ext cx="388461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4" name="Rectangle 16">
            <a:extLst>
              <a:ext uri="{FF2B5EF4-FFF2-40B4-BE49-F238E27FC236}">
                <a16:creationId xmlns:a16="http://schemas.microsoft.com/office/drawing/2014/main" id="{42747015-D2CB-124B-B125-65F422117B95}"/>
              </a:ext>
            </a:extLst>
          </p:cNvPr>
          <p:cNvSpPr>
            <a:spLocks noChangeArrowheads="1"/>
          </p:cNvSpPr>
          <p:nvPr/>
        </p:nvSpPr>
        <p:spPr bwMode="auto">
          <a:xfrm>
            <a:off x="576263" y="5649913"/>
            <a:ext cx="267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a:t>Alternative formula:</a:t>
            </a:r>
          </a:p>
        </p:txBody>
      </p:sp>
      <p:pic>
        <p:nvPicPr>
          <p:cNvPr id="26635" name="Picture 27">
            <a:extLst>
              <a:ext uri="{FF2B5EF4-FFF2-40B4-BE49-F238E27FC236}">
                <a16:creationId xmlns:a16="http://schemas.microsoft.com/office/drawing/2014/main" id="{A25EA9B9-FA91-E841-AB2D-ADB95D184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9" b="25757"/>
          <a:stretch>
            <a:fillRect/>
          </a:stretch>
        </p:blipFill>
        <p:spPr bwMode="auto">
          <a:xfrm>
            <a:off x="3000375" y="236538"/>
            <a:ext cx="5991225" cy="1679575"/>
          </a:xfrm>
          <a:prstGeom prst="rect">
            <a:avLst/>
          </a:prstGeom>
          <a:noFill/>
          <a:ln w="57150">
            <a:solidFill>
              <a:srgbClr val="009999"/>
            </a:solidFill>
            <a:miter lim="800000"/>
            <a:headEnd/>
            <a:tailEnd/>
          </a:ln>
          <a:extLst>
            <a:ext uri="{909E8E84-426E-40DD-AFC4-6F175D3DCCD1}">
              <a14:hiddenFill xmlns:a14="http://schemas.microsoft.com/office/drawing/2010/main">
                <a:solidFill>
                  <a:srgbClr val="FFFFFF"/>
                </a:solidFill>
              </a14:hiddenFill>
            </a:ext>
          </a:extLst>
        </p:spPr>
      </p:pic>
      <p:sp>
        <p:nvSpPr>
          <p:cNvPr id="7" name="Frame 6">
            <a:extLst>
              <a:ext uri="{FF2B5EF4-FFF2-40B4-BE49-F238E27FC236}">
                <a16:creationId xmlns:a16="http://schemas.microsoft.com/office/drawing/2014/main" id="{A06B5672-0BBD-F84C-B664-513F7B97AFE3}"/>
              </a:ext>
            </a:extLst>
          </p:cNvPr>
          <p:cNvSpPr/>
          <p:nvPr/>
        </p:nvSpPr>
        <p:spPr>
          <a:xfrm>
            <a:off x="5413375" y="881063"/>
            <a:ext cx="2060575" cy="361950"/>
          </a:xfrm>
          <a:prstGeom prst="frame">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chemeClr val="tx1"/>
              </a:solidFill>
            </a:endParaRPr>
          </a:p>
        </p:txBody>
      </p:sp>
      <p:cxnSp>
        <p:nvCxnSpPr>
          <p:cNvPr id="9" name="Straight Arrow Connector 8">
            <a:extLst>
              <a:ext uri="{FF2B5EF4-FFF2-40B4-BE49-F238E27FC236}">
                <a16:creationId xmlns:a16="http://schemas.microsoft.com/office/drawing/2014/main" id="{40EC1E8F-2C61-784C-B9E8-68D152E4AA6B}"/>
              </a:ext>
            </a:extLst>
          </p:cNvPr>
          <p:cNvCxnSpPr>
            <a:cxnSpLocks/>
          </p:cNvCxnSpPr>
          <p:nvPr/>
        </p:nvCxnSpPr>
        <p:spPr>
          <a:xfrm flipH="1">
            <a:off x="5445125" y="1279525"/>
            <a:ext cx="745470" cy="25733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Frame 9">
            <a:extLst>
              <a:ext uri="{FF2B5EF4-FFF2-40B4-BE49-F238E27FC236}">
                <a16:creationId xmlns:a16="http://schemas.microsoft.com/office/drawing/2014/main" id="{2CA07650-AF52-444C-BB34-C32D978D0D1A}"/>
              </a:ext>
            </a:extLst>
          </p:cNvPr>
          <p:cNvSpPr/>
          <p:nvPr/>
        </p:nvSpPr>
        <p:spPr>
          <a:xfrm>
            <a:off x="3562293" y="3852862"/>
            <a:ext cx="2393950" cy="473075"/>
          </a:xfrm>
          <a:prstGeom prst="frame">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chemeClr val="tx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557852" y="301362"/>
            <a:ext cx="8077200" cy="1152698"/>
          </a:xfrm>
        </p:spPr>
        <p:txBody>
          <a:bodyPr/>
          <a:lstStyle/>
          <a:p>
            <a:pPr eaLnBrk="1" hangingPunct="1"/>
            <a:r>
              <a:rPr lang="en-US" sz="4000" dirty="0">
                <a:latin typeface="Gill Sans" charset="0"/>
                <a:ea typeface="ＭＳ Ｐゴシック" pitchFamily="34" charset="-128"/>
              </a:rPr>
              <a:t>Simpson</a:t>
            </a:r>
            <a:r>
              <a:rPr lang="en-US" altLang="en-US" sz="4000" dirty="0">
                <a:latin typeface="Gill Sans" charset="0"/>
                <a:ea typeface="ＭＳ Ｐゴシック" pitchFamily="34" charset="-128"/>
              </a:rPr>
              <a:t>’</a:t>
            </a:r>
            <a:r>
              <a:rPr lang="en-US" sz="4000" dirty="0">
                <a:latin typeface="Gill Sans" charset="0"/>
                <a:ea typeface="ＭＳ Ｐゴシック" pitchFamily="34" charset="-128"/>
              </a:rPr>
              <a:t>s paradox (2 of 4)</a:t>
            </a:r>
          </a:p>
        </p:txBody>
      </p:sp>
      <p:sp>
        <p:nvSpPr>
          <p:cNvPr id="10" name="Rectangle 3"/>
          <p:cNvSpPr>
            <a:spLocks noGrp="1" noChangeArrowheads="1"/>
          </p:cNvSpPr>
          <p:nvPr>
            <p:ph idx="1"/>
          </p:nvPr>
        </p:nvSpPr>
        <p:spPr>
          <a:xfrm>
            <a:off x="459472" y="1495004"/>
            <a:ext cx="8427674" cy="5285940"/>
          </a:xfrm>
        </p:spPr>
        <p:txBody>
          <a:bodyPr>
            <a:normAutofit/>
          </a:bodyPr>
          <a:lstStyle/>
          <a:p>
            <a:pPr>
              <a:spcAft>
                <a:spcPts val="1200"/>
              </a:spcAft>
            </a:pPr>
            <a:r>
              <a:rPr lang="en-US" sz="2400" dirty="0">
                <a:latin typeface="Arial" pitchFamily="34" charset="0"/>
                <a:ea typeface="ＭＳ Ｐゴシック" pitchFamily="34" charset="-128"/>
                <a:cs typeface="Arial" pitchFamily="34" charset="0"/>
              </a:rPr>
              <a:t>Consider the survival rates for the following groups of victims, who were taken to the hospital either by helicopter or by road.</a:t>
            </a:r>
            <a:endParaRPr lang="en-US" sz="800" dirty="0">
              <a:latin typeface="Arial" pitchFamily="34" charset="0"/>
              <a:ea typeface="ＭＳ Ｐゴシック" pitchFamily="34" charset="-128"/>
              <a:cs typeface="Arial" pitchFamily="34" charset="0"/>
            </a:endParaRPr>
          </a:p>
          <a:p>
            <a:pPr>
              <a:spcAft>
                <a:spcPts val="1200"/>
              </a:spcAft>
            </a:pPr>
            <a:endParaRPr lang="en-US" sz="2400" dirty="0">
              <a:latin typeface="Arial" pitchFamily="34" charset="0"/>
              <a:ea typeface="ＭＳ Ｐゴシック" pitchFamily="34" charset="-128"/>
              <a:cs typeface="Arial" pitchFamily="34" charset="0"/>
            </a:endParaRPr>
          </a:p>
          <a:p>
            <a:pPr>
              <a:spcAft>
                <a:spcPts val="1200"/>
              </a:spcAft>
            </a:pPr>
            <a:endParaRPr lang="en-US" sz="2400" dirty="0">
              <a:latin typeface="Arial" pitchFamily="34" charset="0"/>
              <a:ea typeface="ＭＳ Ｐゴシック" pitchFamily="34" charset="-128"/>
              <a:cs typeface="Arial" pitchFamily="34" charset="0"/>
            </a:endParaRPr>
          </a:p>
          <a:p>
            <a:pPr>
              <a:spcAft>
                <a:spcPts val="1200"/>
              </a:spcAft>
            </a:pPr>
            <a:endParaRPr lang="en-US" sz="2400" dirty="0">
              <a:latin typeface="Arial" pitchFamily="34" charset="0"/>
              <a:ea typeface="ＭＳ Ｐゴシック" pitchFamily="34" charset="-128"/>
              <a:cs typeface="Arial" pitchFamily="34" charset="0"/>
            </a:endParaRPr>
          </a:p>
          <a:p>
            <a:pPr>
              <a:spcAft>
                <a:spcPts val="1200"/>
              </a:spcAft>
            </a:pPr>
            <a:endParaRPr lang="en-US" sz="2400" dirty="0">
              <a:latin typeface="Arial" pitchFamily="34" charset="0"/>
              <a:ea typeface="ＭＳ Ｐゴシック" pitchFamily="34" charset="-128"/>
              <a:cs typeface="Arial" pitchFamily="34" charset="0"/>
            </a:endParaRPr>
          </a:p>
          <a:p>
            <a:pPr>
              <a:spcBef>
                <a:spcPts val="3000"/>
              </a:spcBef>
              <a:spcAft>
                <a:spcPts val="1200"/>
              </a:spcAft>
            </a:pPr>
            <a:r>
              <a:rPr lang="en-US" sz="2400" dirty="0">
                <a:latin typeface="Arial" pitchFamily="34" charset="0"/>
                <a:ea typeface="ＭＳ Ｐゴシック" pitchFamily="34" charset="-128"/>
                <a:cs typeface="Arial" pitchFamily="34" charset="0"/>
              </a:rPr>
              <a:t>A higher percent of those transported by helicopter died. Does this mean that this (more costly) mode of transportation isn’t helping?</a:t>
            </a:r>
          </a:p>
        </p:txBody>
      </p:sp>
      <p:graphicFrame>
        <p:nvGraphicFramePr>
          <p:cNvPr id="6" name="Group 113"/>
          <p:cNvGraphicFramePr>
            <a:graphicFrameLocks noGrp="1"/>
          </p:cNvGraphicFramePr>
          <p:nvPr/>
        </p:nvGraphicFramePr>
        <p:xfrm>
          <a:off x="685800" y="2803597"/>
          <a:ext cx="3456000" cy="2514600"/>
        </p:xfrm>
        <a:graphic>
          <a:graphicData uri="http://schemas.openxmlformats.org/drawingml/2006/table">
            <a:tbl>
              <a:tblPr firstRow="1">
                <a:tableStyleId>{284E427A-3D55-4303-BF80-6455036E1DE7}</a:tableStyleId>
              </a:tblPr>
              <a:tblGrid>
                <a:gridCol w="1152000">
                  <a:extLst>
                    <a:ext uri="{9D8B030D-6E8A-4147-A177-3AD203B41FA5}">
                      <a16:colId xmlns:a16="http://schemas.microsoft.com/office/drawing/2014/main" val="20000"/>
                    </a:ext>
                  </a:extLst>
                </a:gridCol>
                <a:gridCol w="1152000">
                  <a:extLst>
                    <a:ext uri="{9D8B030D-6E8A-4147-A177-3AD203B41FA5}">
                      <a16:colId xmlns:a16="http://schemas.microsoft.com/office/drawing/2014/main" val="20001"/>
                    </a:ext>
                  </a:extLst>
                </a:gridCol>
                <a:gridCol w="1152000">
                  <a:extLst>
                    <a:ext uri="{9D8B030D-6E8A-4147-A177-3AD203B41FA5}">
                      <a16:colId xmlns:a16="http://schemas.microsoft.com/office/drawing/2014/main" val="20002"/>
                    </a:ext>
                  </a:extLst>
                </a:gridCol>
              </a:tblGrid>
              <a:tr h="62865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Counts</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Helicopter</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Road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62865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Victim died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64</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260</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865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Victim survived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136</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840</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2865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a:ln>
                            <a:noFill/>
                          </a:ln>
                          <a:effectLst/>
                        </a:rPr>
                        <a:t>Total</a:t>
                      </a:r>
                      <a:endParaRPr kumimoji="0" lang="en-US" sz="1800" b="0" i="1" u="none" strike="noStrike" cap="none" normalizeH="0" baseline="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200</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1100</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8" name="Group 154"/>
          <p:cNvGraphicFramePr>
            <a:graphicFrameLocks noGrp="1"/>
          </p:cNvGraphicFramePr>
          <p:nvPr/>
        </p:nvGraphicFramePr>
        <p:xfrm>
          <a:off x="4495801" y="3304897"/>
          <a:ext cx="4212000" cy="1512000"/>
        </p:xfrm>
        <a:graphic>
          <a:graphicData uri="http://schemas.openxmlformats.org/drawingml/2006/table">
            <a:tbl>
              <a:tblPr firstRow="1">
                <a:tableStyleId>{69C7853C-536D-4A76-A0AE-DD22124D55A5}</a:tableStyleId>
              </a:tblPr>
              <a:tblGrid>
                <a:gridCol w="1404000">
                  <a:extLst>
                    <a:ext uri="{9D8B030D-6E8A-4147-A177-3AD203B41FA5}">
                      <a16:colId xmlns:a16="http://schemas.microsoft.com/office/drawing/2014/main" val="20000"/>
                    </a:ext>
                  </a:extLst>
                </a:gridCol>
                <a:gridCol w="1404000">
                  <a:extLst>
                    <a:ext uri="{9D8B030D-6E8A-4147-A177-3AD203B41FA5}">
                      <a16:colId xmlns:a16="http://schemas.microsoft.com/office/drawing/2014/main" val="20001"/>
                    </a:ext>
                  </a:extLst>
                </a:gridCol>
                <a:gridCol w="1404000">
                  <a:extLst>
                    <a:ext uri="{9D8B030D-6E8A-4147-A177-3AD203B41FA5}">
                      <a16:colId xmlns:a16="http://schemas.microsoft.com/office/drawing/2014/main" val="20002"/>
                    </a:ext>
                  </a:extLst>
                </a:gridCol>
              </a:tblGrid>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Percents</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Died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Survived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1" u="none" strike="noStrike" cap="none" normalizeH="0" baseline="0" dirty="0">
                          <a:ln>
                            <a:noFill/>
                          </a:ln>
                          <a:effectLst/>
                        </a:rPr>
                        <a:t>Helicopter</a:t>
                      </a:r>
                      <a:endParaRPr kumimoji="0" lang="en-US" sz="1800" b="1"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1" u="none" strike="noStrike" cap="none" normalizeH="0" baseline="0" dirty="0">
                          <a:ln>
                            <a:noFill/>
                          </a:ln>
                          <a:effectLst/>
                        </a:rPr>
                        <a:t>64/200=32%</a:t>
                      </a:r>
                      <a:endParaRPr kumimoji="0" lang="en-US" sz="1800" b="1" i="0" u="none" strike="noStrike" cap="none" normalizeH="0" baseline="0" dirty="0">
                        <a:ln>
                          <a:noFill/>
                        </a:ln>
                        <a:solidFill>
                          <a:schemeClr val="tx2"/>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68%</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Road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260/1100=24%</a:t>
                      </a:r>
                      <a:endParaRPr kumimoji="0" lang="en-US" sz="1800" b="0" i="0" u="none" strike="noStrike" cap="none" normalizeH="0" baseline="0" dirty="0">
                        <a:ln>
                          <a:noFill/>
                        </a:ln>
                        <a:solidFill>
                          <a:schemeClr val="tx2"/>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u="none" strike="noStrike" cap="none" normalizeH="0" baseline="0" dirty="0">
                          <a:ln>
                            <a:noFill/>
                          </a:ln>
                          <a:effectLst/>
                        </a:rPr>
                        <a:t>76%</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057545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674240" y="156345"/>
            <a:ext cx="8077200" cy="1219200"/>
          </a:xfrm>
        </p:spPr>
        <p:txBody>
          <a:bodyPr/>
          <a:lstStyle/>
          <a:p>
            <a:pPr eaLnBrk="1" hangingPunct="1"/>
            <a:r>
              <a:rPr lang="en-US" sz="4000" dirty="0">
                <a:latin typeface="Gill Sans" charset="0"/>
                <a:ea typeface="ＭＳ Ｐゴシック" pitchFamily="34" charset="-128"/>
              </a:rPr>
              <a:t>Simpson</a:t>
            </a:r>
            <a:r>
              <a:rPr lang="en-US" altLang="en-US" sz="4000" dirty="0">
                <a:latin typeface="Gill Sans" charset="0"/>
                <a:ea typeface="ＭＳ Ｐゴシック" pitchFamily="34" charset="-128"/>
              </a:rPr>
              <a:t>’</a:t>
            </a:r>
            <a:r>
              <a:rPr lang="en-US" sz="4000" dirty="0">
                <a:latin typeface="Gill Sans" charset="0"/>
                <a:ea typeface="ＭＳ Ｐゴシック" pitchFamily="34" charset="-128"/>
              </a:rPr>
              <a:t>s paradox (3 of 4)</a:t>
            </a:r>
          </a:p>
        </p:txBody>
      </p:sp>
      <p:sp>
        <p:nvSpPr>
          <p:cNvPr id="28675" name="Rectangle 8"/>
          <p:cNvSpPr>
            <a:spLocks noChangeArrowheads="1"/>
          </p:cNvSpPr>
          <p:nvPr/>
        </p:nvSpPr>
        <p:spPr bwMode="auto">
          <a:xfrm>
            <a:off x="207950" y="1621569"/>
            <a:ext cx="882303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charset="2"/>
              <a:buNone/>
            </a:pPr>
            <a:r>
              <a:rPr lang="en-US" sz="2300" dirty="0"/>
              <a:t>Consider the survival rates when broken down by type of accident.</a:t>
            </a:r>
          </a:p>
        </p:txBody>
      </p:sp>
      <p:sp>
        <p:nvSpPr>
          <p:cNvPr id="16" name="Text Box 86"/>
          <p:cNvSpPr txBox="1">
            <a:spLocks noChangeArrowheads="1"/>
          </p:cNvSpPr>
          <p:nvPr/>
        </p:nvSpPr>
        <p:spPr bwMode="auto">
          <a:xfrm>
            <a:off x="850245" y="2196893"/>
            <a:ext cx="2927410" cy="46166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a:spAutoFit/>
          </a:bodyPr>
          <a:lstStyle/>
          <a:p>
            <a:pPr>
              <a:spcBef>
                <a:spcPct val="50000"/>
              </a:spcBef>
              <a:defRPr/>
            </a:pPr>
            <a:r>
              <a:rPr lang="en-US" sz="2400" b="1" dirty="0">
                <a:solidFill>
                  <a:srgbClr val="28511B"/>
                </a:solidFill>
                <a:latin typeface="Arial" charset="0"/>
                <a:ea typeface="ＭＳ Ｐゴシック" charset="0"/>
                <a:cs typeface="ＭＳ Ｐゴシック" charset="0"/>
              </a:rPr>
              <a:t>Serious accidents</a:t>
            </a:r>
          </a:p>
        </p:txBody>
      </p:sp>
      <p:graphicFrame>
        <p:nvGraphicFramePr>
          <p:cNvPr id="10" name="Group 4"/>
          <p:cNvGraphicFramePr>
            <a:graphicFrameLocks noGrp="1"/>
          </p:cNvGraphicFramePr>
          <p:nvPr/>
        </p:nvGraphicFramePr>
        <p:xfrm>
          <a:off x="207950" y="2908388"/>
          <a:ext cx="4212000" cy="2016000"/>
        </p:xfrm>
        <a:graphic>
          <a:graphicData uri="http://schemas.openxmlformats.org/drawingml/2006/table">
            <a:tbl>
              <a:tblPr firstRow="1">
                <a:tableStyleId>{35758FB7-9AC5-4552-8A53-C91805E547FA}</a:tableStyleId>
              </a:tblPr>
              <a:tblGrid>
                <a:gridCol w="1404000">
                  <a:extLst>
                    <a:ext uri="{9D8B030D-6E8A-4147-A177-3AD203B41FA5}">
                      <a16:colId xmlns:a16="http://schemas.microsoft.com/office/drawing/2014/main" val="20000"/>
                    </a:ext>
                  </a:extLst>
                </a:gridCol>
                <a:gridCol w="1404000">
                  <a:extLst>
                    <a:ext uri="{9D8B030D-6E8A-4147-A177-3AD203B41FA5}">
                      <a16:colId xmlns:a16="http://schemas.microsoft.com/office/drawing/2014/main" val="20001"/>
                    </a:ext>
                  </a:extLst>
                </a:gridCol>
                <a:gridCol w="1404000">
                  <a:extLst>
                    <a:ext uri="{9D8B030D-6E8A-4147-A177-3AD203B41FA5}">
                      <a16:colId xmlns:a16="http://schemas.microsoft.com/office/drawing/2014/main" val="20002"/>
                    </a:ext>
                  </a:extLst>
                </a:gridCol>
              </a:tblGrid>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Counts</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8511B"/>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Helicopter</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8511B"/>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Road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8511B"/>
                    </a:solidFill>
                  </a:tcPr>
                </a:tc>
                <a:extLst>
                  <a:ext uri="{0D108BD9-81ED-4DB2-BD59-A6C34878D82A}">
                    <a16:rowId xmlns:a16="http://schemas.microsoft.com/office/drawing/2014/main" val="10000"/>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i="0" u="none" strike="noStrike" cap="none" normalizeH="0" baseline="0" dirty="0">
                          <a:ln>
                            <a:noFill/>
                          </a:ln>
                          <a:solidFill>
                            <a:schemeClr val="dk1"/>
                          </a:solidFill>
                          <a:effectLst/>
                          <a:latin typeface="+mn-lt"/>
                          <a:ea typeface="+mn-ea"/>
                        </a:rPr>
                        <a:t>Died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48</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60</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i="0" u="none" strike="noStrike" cap="none" normalizeH="0" baseline="0" dirty="0">
                          <a:ln>
                            <a:noFill/>
                          </a:ln>
                          <a:solidFill>
                            <a:schemeClr val="dk1"/>
                          </a:solidFill>
                          <a:effectLst/>
                          <a:latin typeface="+mn-lt"/>
                          <a:ea typeface="+mn-ea"/>
                        </a:rPr>
                        <a:t>Survived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0" i="0" u="none" strike="noStrike" cap="none" normalizeH="0" baseline="0" dirty="0">
                          <a:ln>
                            <a:noFill/>
                          </a:ln>
                          <a:solidFill>
                            <a:schemeClr val="dk1"/>
                          </a:solidFill>
                          <a:effectLst/>
                          <a:latin typeface="+mn-lt"/>
                          <a:ea typeface="+mn-ea"/>
                        </a:rPr>
                        <a:t>52</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40</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Total</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100</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100</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1" name="Group 43"/>
          <p:cNvGraphicFramePr>
            <a:graphicFrameLocks noGrp="1"/>
          </p:cNvGraphicFramePr>
          <p:nvPr/>
        </p:nvGraphicFramePr>
        <p:xfrm>
          <a:off x="207950" y="5173042"/>
          <a:ext cx="4212000" cy="1512000"/>
        </p:xfrm>
        <a:graphic>
          <a:graphicData uri="http://schemas.openxmlformats.org/drawingml/2006/table">
            <a:tbl>
              <a:tblPr firstRow="1">
                <a:tableStyleId>{35758FB7-9AC5-4552-8A53-C91805E547FA}</a:tableStyleId>
              </a:tblPr>
              <a:tblGrid>
                <a:gridCol w="1404000">
                  <a:extLst>
                    <a:ext uri="{9D8B030D-6E8A-4147-A177-3AD203B41FA5}">
                      <a16:colId xmlns:a16="http://schemas.microsoft.com/office/drawing/2014/main" val="20000"/>
                    </a:ext>
                  </a:extLst>
                </a:gridCol>
                <a:gridCol w="1404000">
                  <a:extLst>
                    <a:ext uri="{9D8B030D-6E8A-4147-A177-3AD203B41FA5}">
                      <a16:colId xmlns:a16="http://schemas.microsoft.com/office/drawing/2014/main" val="20001"/>
                    </a:ext>
                  </a:extLst>
                </a:gridCol>
                <a:gridCol w="1404000">
                  <a:extLst>
                    <a:ext uri="{9D8B030D-6E8A-4147-A177-3AD203B41FA5}">
                      <a16:colId xmlns:a16="http://schemas.microsoft.com/office/drawing/2014/main" val="20002"/>
                    </a:ext>
                  </a:extLst>
                </a:gridCol>
              </a:tblGrid>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Percents</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8511B"/>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Died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8511B"/>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Survived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8511B"/>
                    </a:solidFill>
                  </a:tcPr>
                </a:tc>
                <a:extLst>
                  <a:ext uri="{0D108BD9-81ED-4DB2-BD59-A6C34878D82A}">
                    <a16:rowId xmlns:a16="http://schemas.microsoft.com/office/drawing/2014/main" val="10000"/>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Helicopter</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48%</a:t>
                      </a:r>
                      <a:endParaRPr kumimoji="0" lang="en-US" sz="1800" b="0" i="0" u="none" strike="noStrike" cap="none" normalizeH="0" baseline="0" dirty="0">
                        <a:ln>
                          <a:noFill/>
                        </a:ln>
                        <a:solidFill>
                          <a:schemeClr val="tx2"/>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52%</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1" u="none" strike="noStrike" cap="none" normalizeH="0" baseline="0" dirty="0">
                          <a:ln>
                            <a:noFill/>
                          </a:ln>
                          <a:effectLst/>
                        </a:rPr>
                        <a:t>Road</a:t>
                      </a:r>
                      <a:endParaRPr kumimoji="0" lang="en-US" sz="1800" b="1"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1" u="none" strike="noStrike" cap="none" normalizeH="0" baseline="0" dirty="0">
                          <a:ln>
                            <a:noFill/>
                          </a:ln>
                          <a:effectLst/>
                        </a:rPr>
                        <a:t>60%</a:t>
                      </a:r>
                      <a:endParaRPr kumimoji="0" lang="en-US" sz="1800" b="1" i="0" u="none" strike="noStrike" cap="none" normalizeH="0" baseline="0" dirty="0">
                        <a:ln>
                          <a:noFill/>
                        </a:ln>
                        <a:solidFill>
                          <a:schemeClr val="tx2"/>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40%</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9" name="Text Box 83"/>
          <p:cNvSpPr txBox="1">
            <a:spLocks noChangeArrowheads="1"/>
          </p:cNvSpPr>
          <p:nvPr/>
        </p:nvSpPr>
        <p:spPr bwMode="auto">
          <a:xfrm>
            <a:off x="5000451" y="2196893"/>
            <a:ext cx="3576150" cy="46166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a:spAutoFit/>
          </a:bodyPr>
          <a:lstStyle/>
          <a:p>
            <a:pPr>
              <a:spcBef>
                <a:spcPct val="50000"/>
              </a:spcBef>
              <a:defRPr/>
            </a:pPr>
            <a:r>
              <a:rPr lang="en-US" sz="2400" b="1" dirty="0">
                <a:solidFill>
                  <a:srgbClr val="0A4C88"/>
                </a:solidFill>
                <a:latin typeface="Arial" charset="0"/>
                <a:ea typeface="ＭＳ Ｐゴシック" charset="0"/>
                <a:cs typeface="ＭＳ Ｐゴシック" charset="0"/>
              </a:rPr>
              <a:t>Less serious accidents</a:t>
            </a:r>
          </a:p>
        </p:txBody>
      </p:sp>
      <p:graphicFrame>
        <p:nvGraphicFramePr>
          <p:cNvPr id="17" name="Group 3"/>
          <p:cNvGraphicFramePr>
            <a:graphicFrameLocks noGrp="1"/>
          </p:cNvGraphicFramePr>
          <p:nvPr/>
        </p:nvGraphicFramePr>
        <p:xfrm>
          <a:off x="4682526" y="2907800"/>
          <a:ext cx="4212000" cy="2016000"/>
        </p:xfrm>
        <a:graphic>
          <a:graphicData uri="http://schemas.openxmlformats.org/drawingml/2006/table">
            <a:tbl>
              <a:tblPr firstRow="1">
                <a:tableStyleId>{3C2FFA5D-87B4-456A-9821-1D502468CF0F}</a:tableStyleId>
              </a:tblPr>
              <a:tblGrid>
                <a:gridCol w="1404000">
                  <a:extLst>
                    <a:ext uri="{9D8B030D-6E8A-4147-A177-3AD203B41FA5}">
                      <a16:colId xmlns:a16="http://schemas.microsoft.com/office/drawing/2014/main" val="20000"/>
                    </a:ext>
                  </a:extLst>
                </a:gridCol>
                <a:gridCol w="1404000">
                  <a:extLst>
                    <a:ext uri="{9D8B030D-6E8A-4147-A177-3AD203B41FA5}">
                      <a16:colId xmlns:a16="http://schemas.microsoft.com/office/drawing/2014/main" val="20001"/>
                    </a:ext>
                  </a:extLst>
                </a:gridCol>
                <a:gridCol w="1404000">
                  <a:extLst>
                    <a:ext uri="{9D8B030D-6E8A-4147-A177-3AD203B41FA5}">
                      <a16:colId xmlns:a16="http://schemas.microsoft.com/office/drawing/2014/main" val="20002"/>
                    </a:ext>
                  </a:extLst>
                </a:gridCol>
              </a:tblGrid>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Counts</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A4A84"/>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1" u="none" strike="noStrike" kern="1200" cap="none" normalizeH="0" baseline="0" dirty="0">
                          <a:ln>
                            <a:noFill/>
                          </a:ln>
                          <a:solidFill>
                            <a:schemeClr val="lt1"/>
                          </a:solidFill>
                          <a:effectLst/>
                          <a:latin typeface="+mn-lt"/>
                          <a:ea typeface="+mn-ea"/>
                          <a:cs typeface="+mn-cs"/>
                        </a:rPr>
                        <a:t>Helicopter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A4A84"/>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Road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A4A84"/>
                    </a:solidFill>
                  </a:tcPr>
                </a:tc>
                <a:extLst>
                  <a:ext uri="{0D108BD9-81ED-4DB2-BD59-A6C34878D82A}">
                    <a16:rowId xmlns:a16="http://schemas.microsoft.com/office/drawing/2014/main" val="10000"/>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Died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16</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200</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a:ln>
                            <a:noFill/>
                          </a:ln>
                          <a:effectLst/>
                        </a:rPr>
                        <a:t>Survived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84</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800</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Total</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100</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1000</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8" name="Group 42"/>
          <p:cNvGraphicFramePr>
            <a:graphicFrameLocks noGrp="1"/>
          </p:cNvGraphicFramePr>
          <p:nvPr/>
        </p:nvGraphicFramePr>
        <p:xfrm>
          <a:off x="4682526" y="5173042"/>
          <a:ext cx="4212000" cy="1512000"/>
        </p:xfrm>
        <a:graphic>
          <a:graphicData uri="http://schemas.openxmlformats.org/drawingml/2006/table">
            <a:tbl>
              <a:tblPr firstRow="1">
                <a:tableStyleId>{3C2FFA5D-87B4-456A-9821-1D502468CF0F}</a:tableStyleId>
              </a:tblPr>
              <a:tblGrid>
                <a:gridCol w="1404000">
                  <a:extLst>
                    <a:ext uri="{9D8B030D-6E8A-4147-A177-3AD203B41FA5}">
                      <a16:colId xmlns:a16="http://schemas.microsoft.com/office/drawing/2014/main" val="20000"/>
                    </a:ext>
                  </a:extLst>
                </a:gridCol>
                <a:gridCol w="1404000">
                  <a:extLst>
                    <a:ext uri="{9D8B030D-6E8A-4147-A177-3AD203B41FA5}">
                      <a16:colId xmlns:a16="http://schemas.microsoft.com/office/drawing/2014/main" val="20001"/>
                    </a:ext>
                  </a:extLst>
                </a:gridCol>
                <a:gridCol w="1404000">
                  <a:extLst>
                    <a:ext uri="{9D8B030D-6E8A-4147-A177-3AD203B41FA5}">
                      <a16:colId xmlns:a16="http://schemas.microsoft.com/office/drawing/2014/main" val="20002"/>
                    </a:ext>
                  </a:extLst>
                </a:gridCol>
              </a:tblGrid>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Percents</a:t>
                      </a:r>
                      <a:endParaRPr kumimoji="0" lang="en-US" sz="1800" b="0" i="1"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A4A84"/>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Died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A4A84"/>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Survived</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A4A84"/>
                    </a:solidFill>
                  </a:tcPr>
                </a:tc>
                <a:extLst>
                  <a:ext uri="{0D108BD9-81ED-4DB2-BD59-A6C34878D82A}">
                    <a16:rowId xmlns:a16="http://schemas.microsoft.com/office/drawing/2014/main" val="10000"/>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Helicopter</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16%</a:t>
                      </a:r>
                      <a:endParaRPr kumimoji="0" lang="en-US" sz="1800" b="0" i="0" u="none" strike="noStrike" cap="none" normalizeH="0" baseline="0" dirty="0">
                        <a:ln>
                          <a:noFill/>
                        </a:ln>
                        <a:solidFill>
                          <a:schemeClr val="tx2"/>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84%</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0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1" u="none" strike="noStrike" cap="none" normalizeH="0" baseline="0" dirty="0">
                          <a:ln>
                            <a:noFill/>
                          </a:ln>
                          <a:effectLst/>
                        </a:rPr>
                        <a:t>Road</a:t>
                      </a:r>
                      <a:endParaRPr kumimoji="0" lang="en-US" sz="1800" b="1"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b="1" u="none" strike="noStrike" cap="none" normalizeH="0" baseline="0" dirty="0">
                          <a:ln>
                            <a:noFill/>
                          </a:ln>
                          <a:effectLst/>
                        </a:rPr>
                        <a:t>20%</a:t>
                      </a:r>
                      <a:endParaRPr kumimoji="0" lang="en-US" sz="1800" b="1" i="0" u="none" strike="noStrike" cap="none" normalizeH="0" baseline="0" dirty="0">
                        <a:ln>
                          <a:noFill/>
                        </a:ln>
                        <a:solidFill>
                          <a:schemeClr val="tx2"/>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charset="0"/>
                        <a:buNone/>
                        <a:tabLst/>
                      </a:pPr>
                      <a:r>
                        <a:rPr kumimoji="0" lang="en-US" sz="1800" u="none" strike="noStrike" cap="none" normalizeH="0" baseline="0" dirty="0">
                          <a:ln>
                            <a:noFill/>
                          </a:ln>
                          <a:effectLst/>
                        </a:rPr>
                        <a:t>80%</a:t>
                      </a: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90913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520130" y="0"/>
            <a:ext cx="8077200" cy="1219200"/>
          </a:xfrm>
        </p:spPr>
        <p:txBody>
          <a:bodyPr/>
          <a:lstStyle/>
          <a:p>
            <a:pPr eaLnBrk="1" hangingPunct="1"/>
            <a:r>
              <a:rPr lang="en-US" sz="4000" dirty="0">
                <a:latin typeface="Gill Sans" charset="0"/>
                <a:ea typeface="ＭＳ Ｐゴシック" pitchFamily="34" charset="-128"/>
              </a:rPr>
              <a:t>Simpson</a:t>
            </a:r>
            <a:r>
              <a:rPr lang="en-US" altLang="en-US" sz="4000" dirty="0">
                <a:latin typeface="Gill Sans" charset="0"/>
                <a:ea typeface="ＭＳ Ｐゴシック" pitchFamily="34" charset="-128"/>
              </a:rPr>
              <a:t>’</a:t>
            </a:r>
            <a:r>
              <a:rPr lang="en-US" sz="4000" dirty="0">
                <a:latin typeface="Gill Sans" charset="0"/>
                <a:ea typeface="ＭＳ Ｐゴシック" pitchFamily="34" charset="-128"/>
              </a:rPr>
              <a:t>s paradox (4 of 4)</a:t>
            </a:r>
          </a:p>
        </p:txBody>
      </p:sp>
      <p:sp>
        <p:nvSpPr>
          <p:cNvPr id="6" name="Rectangle 3"/>
          <p:cNvSpPr>
            <a:spLocks noGrp="1" noChangeArrowheads="1"/>
          </p:cNvSpPr>
          <p:nvPr>
            <p:ph idx="1"/>
          </p:nvPr>
        </p:nvSpPr>
        <p:spPr>
          <a:xfrm>
            <a:off x="316930" y="1433706"/>
            <a:ext cx="8280400" cy="5092700"/>
          </a:xfrm>
        </p:spPr>
        <p:txBody>
          <a:bodyPr>
            <a:normAutofit lnSpcReduction="10000"/>
          </a:bodyPr>
          <a:lstStyle/>
          <a:p>
            <a:pPr>
              <a:spcAft>
                <a:spcPts val="1200"/>
              </a:spcAft>
              <a:tabLst>
                <a:tab pos="2519363" algn="l"/>
              </a:tabLst>
            </a:pPr>
            <a:r>
              <a:rPr lang="en-US" sz="2000" dirty="0">
                <a:latin typeface="Arial" pitchFamily="34" charset="0"/>
                <a:ea typeface="ＭＳ Ｐゴシック" pitchFamily="34" charset="-128"/>
                <a:cs typeface="Arial" pitchFamily="34" charset="0"/>
              </a:rPr>
              <a:t>Lurking variable: Accidents were of two sorts—serious (100) and less serious (1000).</a:t>
            </a:r>
          </a:p>
          <a:p>
            <a:pPr>
              <a:spcAft>
                <a:spcPts val="1200"/>
              </a:spcAft>
            </a:pPr>
            <a:r>
              <a:rPr lang="en-US" sz="2000" dirty="0">
                <a:latin typeface="Arial" pitchFamily="34" charset="0"/>
                <a:ea typeface="ＭＳ Ｐゴシック" pitchFamily="34" charset="-128"/>
                <a:cs typeface="Arial" pitchFamily="34" charset="0"/>
              </a:rPr>
              <a:t>Helicopter evacuations had a higher survival rate within both types of accidents than did road evacuations.</a:t>
            </a:r>
          </a:p>
          <a:p>
            <a:pPr>
              <a:spcAft>
                <a:spcPts val="1200"/>
              </a:spcAft>
            </a:pPr>
            <a:r>
              <a:rPr lang="en-US" sz="2000" dirty="0">
                <a:latin typeface="Arial" pitchFamily="34" charset="0"/>
                <a:ea typeface="ＭＳ Ｐゴシック" pitchFamily="34" charset="-128"/>
                <a:cs typeface="Arial" pitchFamily="34" charset="0"/>
              </a:rPr>
              <a:t>This is not evidence of the inefficacy of helicopter evacuation! </a:t>
            </a:r>
          </a:p>
          <a:p>
            <a:pPr>
              <a:spcAft>
                <a:spcPts val="1200"/>
              </a:spcAft>
            </a:pPr>
            <a:r>
              <a:rPr lang="en-US" sz="2000" dirty="0">
                <a:latin typeface="Arial" pitchFamily="34" charset="0"/>
                <a:ea typeface="ＭＳ Ｐゴシック" pitchFamily="34" charset="-128"/>
                <a:cs typeface="Arial" pitchFamily="34" charset="0"/>
              </a:rPr>
              <a:t>This is an example of </a:t>
            </a:r>
            <a:r>
              <a:rPr lang="en-US" sz="2000" b="1" dirty="0">
                <a:solidFill>
                  <a:srgbClr val="A40000"/>
                </a:solidFill>
                <a:latin typeface="Arial" pitchFamily="34" charset="0"/>
                <a:ea typeface="ＭＳ Ｐゴシック" pitchFamily="34" charset="-128"/>
                <a:cs typeface="Arial" pitchFamily="34" charset="0"/>
              </a:rPr>
              <a:t>Simpson’s paradox</a:t>
            </a:r>
            <a:r>
              <a:rPr lang="en-US" sz="2000" dirty="0">
                <a:latin typeface="Arial" pitchFamily="34" charset="0"/>
                <a:ea typeface="ＭＳ Ｐゴシック" pitchFamily="34" charset="-128"/>
                <a:cs typeface="Arial" pitchFamily="34" charset="0"/>
              </a:rPr>
              <a:t>.</a:t>
            </a:r>
          </a:p>
          <a:p>
            <a:pPr>
              <a:spcAft>
                <a:spcPts val="1200"/>
              </a:spcAft>
            </a:pPr>
            <a:r>
              <a:rPr lang="en-US" sz="2000" dirty="0">
                <a:latin typeface="Arial" pitchFamily="34" charset="0"/>
                <a:ea typeface="ＭＳ Ｐゴシック" pitchFamily="34" charset="-128"/>
                <a:cs typeface="Arial" pitchFamily="34" charset="0"/>
              </a:rPr>
              <a:t>When the lurking variable (type of accident: serious or less serious) is ignored, the data seem to suggest that road evacuations are safer than helicopter evacuations.</a:t>
            </a:r>
          </a:p>
          <a:p>
            <a:pPr>
              <a:spcAft>
                <a:spcPts val="1200"/>
              </a:spcAft>
            </a:pPr>
            <a:r>
              <a:rPr lang="en-US" sz="2000" dirty="0">
                <a:latin typeface="Arial" pitchFamily="34" charset="0"/>
                <a:ea typeface="ＭＳ Ｐゴシック" pitchFamily="34" charset="-128"/>
                <a:cs typeface="Arial" pitchFamily="34" charset="0"/>
              </a:rPr>
              <a:t>However, when the type of accident is considered, the association is reversed and suggests that helicopter evacuations are, in fact, safer.</a:t>
            </a:r>
          </a:p>
          <a:p>
            <a:pPr>
              <a:spcAft>
                <a:spcPts val="1200"/>
              </a:spcAft>
            </a:pPr>
            <a:r>
              <a:rPr lang="en-US" altLang="en-US" sz="2000" b="1" dirty="0"/>
              <a:t>Can be dangerous to summarize information over groups!</a:t>
            </a:r>
          </a:p>
          <a:p>
            <a:pPr>
              <a:spcAft>
                <a:spcPts val="1200"/>
              </a:spcAft>
            </a:pPr>
            <a:endParaRPr lang="en-US" sz="2000"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505225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19">
            <a:extLst>
              <a:ext uri="{FF2B5EF4-FFF2-40B4-BE49-F238E27FC236}">
                <a16:creationId xmlns:a16="http://schemas.microsoft.com/office/drawing/2014/main" id="{755A7DA0-CE4F-3C4C-85CB-9F70EDF568C8}"/>
              </a:ext>
            </a:extLst>
          </p:cNvPr>
          <p:cNvSpPr>
            <a:spLocks noGrp="1" noChangeArrowheads="1"/>
          </p:cNvSpPr>
          <p:nvPr>
            <p:ph type="title"/>
          </p:nvPr>
        </p:nvSpPr>
        <p:spPr>
          <a:xfrm>
            <a:off x="685800" y="2494808"/>
            <a:ext cx="7772400" cy="1219200"/>
          </a:xfrm>
        </p:spPr>
        <p:txBody>
          <a:bodyPr>
            <a:normAutofit/>
          </a:bodyPr>
          <a:lstStyle/>
          <a:p>
            <a:pPr eaLnBrk="1" hangingPunct="1"/>
            <a:r>
              <a:rPr lang="en-US" dirty="0">
                <a:solidFill>
                  <a:srgbClr val="153B65"/>
                </a:solidFill>
                <a:latin typeface="Gill Sans" charset="0"/>
                <a:ea typeface="ＭＳ Ｐゴシック" pitchFamily="34" charset="-128"/>
              </a:rPr>
              <a:t>Displaying Quantitative Data</a:t>
            </a:r>
          </a:p>
        </p:txBody>
      </p:sp>
    </p:spTree>
    <p:extLst>
      <p:ext uri="{BB962C8B-B14F-4D97-AF65-F5344CB8AC3E}">
        <p14:creationId xmlns:p14="http://schemas.microsoft.com/office/powerpoint/2010/main" val="2676337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50CB5F6-B394-A347-BC5B-F8DBDCDBE995}"/>
              </a:ext>
            </a:extLst>
          </p:cNvPr>
          <p:cNvPicPr>
            <a:picLocks noGrp="1" noChangeAspect="1"/>
          </p:cNvPicPr>
          <p:nvPr>
            <p:ph idx="1"/>
          </p:nvPr>
        </p:nvPicPr>
        <p:blipFill>
          <a:blip r:embed="rId3"/>
          <a:stretch>
            <a:fillRect/>
          </a:stretch>
        </p:blipFill>
        <p:spPr>
          <a:xfrm>
            <a:off x="4486959" y="4190268"/>
            <a:ext cx="2773891" cy="2080419"/>
          </a:xfrm>
        </p:spPr>
      </p:pic>
      <p:pic>
        <p:nvPicPr>
          <p:cNvPr id="7" name="Picture 6">
            <a:extLst>
              <a:ext uri="{FF2B5EF4-FFF2-40B4-BE49-F238E27FC236}">
                <a16:creationId xmlns:a16="http://schemas.microsoft.com/office/drawing/2014/main" id="{4B68AB59-D803-F24C-A741-63940DF42989}"/>
              </a:ext>
            </a:extLst>
          </p:cNvPr>
          <p:cNvPicPr>
            <a:picLocks noChangeAspect="1"/>
          </p:cNvPicPr>
          <p:nvPr/>
        </p:nvPicPr>
        <p:blipFill>
          <a:blip r:embed="rId4"/>
          <a:stretch>
            <a:fillRect/>
          </a:stretch>
        </p:blipFill>
        <p:spPr>
          <a:xfrm>
            <a:off x="320953" y="4237630"/>
            <a:ext cx="3151772" cy="2363829"/>
          </a:xfrm>
          <a:prstGeom prst="rect">
            <a:avLst/>
          </a:prstGeom>
        </p:spPr>
      </p:pic>
      <p:pic>
        <p:nvPicPr>
          <p:cNvPr id="9" name="Picture 8">
            <a:extLst>
              <a:ext uri="{FF2B5EF4-FFF2-40B4-BE49-F238E27FC236}">
                <a16:creationId xmlns:a16="http://schemas.microsoft.com/office/drawing/2014/main" id="{BCE42D94-783D-9F44-9A79-9623AD576466}"/>
              </a:ext>
            </a:extLst>
          </p:cNvPr>
          <p:cNvPicPr>
            <a:picLocks noChangeAspect="1"/>
          </p:cNvPicPr>
          <p:nvPr/>
        </p:nvPicPr>
        <p:blipFill>
          <a:blip r:embed="rId5"/>
          <a:stretch>
            <a:fillRect/>
          </a:stretch>
        </p:blipFill>
        <p:spPr>
          <a:xfrm>
            <a:off x="320953" y="1270494"/>
            <a:ext cx="3542836" cy="2657127"/>
          </a:xfrm>
          <a:prstGeom prst="rect">
            <a:avLst/>
          </a:prstGeom>
        </p:spPr>
      </p:pic>
      <p:grpSp>
        <p:nvGrpSpPr>
          <p:cNvPr id="10" name="Group 9" descr="A symmetric curve is bell-shaped and symmetrical, with both tails the same size.">
            <a:extLst>
              <a:ext uri="{FF2B5EF4-FFF2-40B4-BE49-F238E27FC236}">
                <a16:creationId xmlns:a16="http://schemas.microsoft.com/office/drawing/2014/main" id="{8AA28F9F-30E9-5748-AE1C-2A6E62DC567D}"/>
              </a:ext>
            </a:extLst>
          </p:cNvPr>
          <p:cNvGrpSpPr/>
          <p:nvPr/>
        </p:nvGrpSpPr>
        <p:grpSpPr>
          <a:xfrm>
            <a:off x="3099279" y="1384937"/>
            <a:ext cx="2730500" cy="2114508"/>
            <a:chOff x="5351799" y="542299"/>
            <a:chExt cx="2730500" cy="2114508"/>
          </a:xfrm>
        </p:grpSpPr>
        <p:sp>
          <p:nvSpPr>
            <p:cNvPr id="11" name="TextBox 10">
              <a:extLst>
                <a:ext uri="{FF2B5EF4-FFF2-40B4-BE49-F238E27FC236}">
                  <a16:creationId xmlns:a16="http://schemas.microsoft.com/office/drawing/2014/main" id="{E79A998C-72CC-A64A-9686-6EA6DD0E1F90}"/>
                </a:ext>
              </a:extLst>
            </p:cNvPr>
            <p:cNvSpPr txBox="1">
              <a:spLocks noChangeArrowheads="1"/>
            </p:cNvSpPr>
            <p:nvPr/>
          </p:nvSpPr>
          <p:spPr bwMode="auto">
            <a:xfrm>
              <a:off x="5578478" y="542299"/>
              <a:ext cx="1520825" cy="306388"/>
            </a:xfrm>
            <a:prstGeom prst="rect">
              <a:avLst/>
            </a:prstGeom>
            <a:solidFill>
              <a:srgbClr val="D2DA7A"/>
            </a:solidFill>
            <a:ln w="10000">
              <a:solidFill>
                <a:srgbClr val="D2DA7A"/>
              </a:solidFill>
              <a:miter lim="800000"/>
              <a:headEnd/>
              <a:tailEnd/>
            </a:ln>
            <a:effectLst>
              <a:outerShdw blurRad="38100" dist="30000" dir="5400000" rotWithShape="0">
                <a:srgbClr val="808080">
                  <a:alpha val="45000"/>
                </a:srgbClr>
              </a:outerShdw>
            </a:effectLst>
          </p:spPr>
          <p:txBody>
            <a:bodyPr>
              <a:spAutoFit/>
            </a:bodyPr>
            <a:lstStyle/>
            <a:p>
              <a:pPr algn="ctr">
                <a:defRPr/>
              </a:pPr>
              <a:r>
                <a:rPr lang="en-US" sz="1400" b="1" dirty="0">
                  <a:solidFill>
                    <a:srgbClr val="000000"/>
                  </a:solidFill>
                  <a:latin typeface="+mn-lt"/>
                  <a:ea typeface="+mn-ea"/>
                </a:rPr>
                <a:t>Symmetric</a:t>
              </a:r>
            </a:p>
          </p:txBody>
        </p:sp>
        <p:graphicFrame>
          <p:nvGraphicFramePr>
            <p:cNvPr id="12" name="Object 3" descr="A symmetric curve is bell-shaped and symmetrical, with both tails the same size.">
              <a:extLst>
                <a:ext uri="{FF2B5EF4-FFF2-40B4-BE49-F238E27FC236}">
                  <a16:creationId xmlns:a16="http://schemas.microsoft.com/office/drawing/2014/main" id="{F304B1D2-75E6-4542-BCF3-F844020198CF}"/>
                </a:ext>
              </a:extLst>
            </p:cNvPr>
            <p:cNvGraphicFramePr>
              <a:graphicFrameLocks/>
            </p:cNvGraphicFramePr>
            <p:nvPr>
              <p:extLst>
                <p:ext uri="{D42A27DB-BD31-4B8C-83A1-F6EECF244321}">
                  <p14:modId xmlns:p14="http://schemas.microsoft.com/office/powerpoint/2010/main" val="1268218841"/>
                </p:ext>
              </p:extLst>
            </p:nvPr>
          </p:nvGraphicFramePr>
          <p:xfrm>
            <a:off x="5351799" y="901032"/>
            <a:ext cx="2730500" cy="1755775"/>
          </p:xfrm>
          <a:graphic>
            <a:graphicData uri="http://schemas.openxmlformats.org/presentationml/2006/ole">
              <mc:AlternateContent xmlns:mc="http://schemas.openxmlformats.org/markup-compatibility/2006">
                <mc:Choice xmlns:v="urn:schemas-microsoft-com:vml" Requires="v">
                  <p:oleObj spid="_x0000_s1025" name="Chart" r:id="rId6" imgW="9372452" imgH="4571803" progId="MSGraph.Chart.8">
                    <p:embed followColorScheme="full"/>
                  </p:oleObj>
                </mc:Choice>
                <mc:Fallback>
                  <p:oleObj name="Chart" r:id="rId6" imgW="9372452" imgH="4571803" progId="MSGraph.Chart.8">
                    <p:embed followColorScheme="full"/>
                    <p:pic>
                      <p:nvPicPr>
                        <p:cNvPr id="12" name="Object 3" descr="A symmetric curve is bell-shaped and symmetrical, with both tails the same size.">
                          <a:extLst>
                            <a:ext uri="{FF2B5EF4-FFF2-40B4-BE49-F238E27FC236}">
                              <a16:creationId xmlns:a16="http://schemas.microsoft.com/office/drawing/2014/main" id="{F304B1D2-75E6-4542-BCF3-F844020198CF}"/>
                            </a:ext>
                          </a:extLst>
                        </p:cNvPr>
                        <p:cNvPicPr>
                          <a:picLocks noChangeArrowheads="1"/>
                        </p:cNvPicPr>
                        <p:nvPr/>
                      </p:nvPicPr>
                      <p:blipFill>
                        <a:blip r:embed="rId7"/>
                        <a:srcRect/>
                        <a:stretch>
                          <a:fillRect/>
                        </a:stretch>
                      </p:blipFill>
                      <p:spPr bwMode="auto">
                        <a:xfrm>
                          <a:off x="5351799" y="901032"/>
                          <a:ext cx="2730500" cy="175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20" name="Straight Arrow Connector 19">
            <a:extLst>
              <a:ext uri="{FF2B5EF4-FFF2-40B4-BE49-F238E27FC236}">
                <a16:creationId xmlns:a16="http://schemas.microsoft.com/office/drawing/2014/main" id="{1ABB6AD1-BF06-874C-A8BC-E8A054B9C584}"/>
              </a:ext>
            </a:extLst>
          </p:cNvPr>
          <p:cNvCxnSpPr>
            <a:cxnSpLocks/>
          </p:cNvCxnSpPr>
          <p:nvPr/>
        </p:nvCxnSpPr>
        <p:spPr>
          <a:xfrm flipH="1">
            <a:off x="2798962" y="2215843"/>
            <a:ext cx="834887" cy="298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 name="Group 20" descr="A left-skewed curve has a long left tail and short right tail.">
            <a:extLst>
              <a:ext uri="{FF2B5EF4-FFF2-40B4-BE49-F238E27FC236}">
                <a16:creationId xmlns:a16="http://schemas.microsoft.com/office/drawing/2014/main" id="{15EDC8EC-5B34-9240-B49D-DB62CE0E5C73}"/>
              </a:ext>
            </a:extLst>
          </p:cNvPr>
          <p:cNvGrpSpPr/>
          <p:nvPr/>
        </p:nvGrpSpPr>
        <p:grpSpPr>
          <a:xfrm>
            <a:off x="7064193" y="4254245"/>
            <a:ext cx="2787650" cy="2080419"/>
            <a:chOff x="6046391" y="5298599"/>
            <a:chExt cx="2787650" cy="2080419"/>
          </a:xfrm>
        </p:grpSpPr>
        <p:sp>
          <p:nvSpPr>
            <p:cNvPr id="22" name="TextBox 21">
              <a:extLst>
                <a:ext uri="{FF2B5EF4-FFF2-40B4-BE49-F238E27FC236}">
                  <a16:creationId xmlns:a16="http://schemas.microsoft.com/office/drawing/2014/main" id="{BAA1EFDA-9FD5-3B4B-8036-12365EBB0C8F}"/>
                </a:ext>
              </a:extLst>
            </p:cNvPr>
            <p:cNvSpPr txBox="1">
              <a:spLocks noChangeArrowheads="1"/>
            </p:cNvSpPr>
            <p:nvPr/>
          </p:nvSpPr>
          <p:spPr bwMode="auto">
            <a:xfrm>
              <a:off x="6566832" y="5298599"/>
              <a:ext cx="1630363" cy="307777"/>
            </a:xfrm>
            <a:prstGeom prst="rect">
              <a:avLst/>
            </a:prstGeom>
            <a:solidFill>
              <a:srgbClr val="D2DA7A"/>
            </a:solidFill>
            <a:ln w="10000">
              <a:solidFill>
                <a:srgbClr val="D2DA7A"/>
              </a:solidFill>
              <a:miter lim="800000"/>
              <a:headEnd/>
              <a:tailEnd/>
            </a:ln>
            <a:effectLst>
              <a:outerShdw blurRad="38100" dist="30000" dir="5400000" rotWithShape="0">
                <a:srgbClr val="808080">
                  <a:alpha val="45000"/>
                </a:srgbClr>
              </a:outerShdw>
            </a:effectLst>
          </p:spPr>
          <p:txBody>
            <a:bodyPr>
              <a:spAutoFit/>
            </a:bodyPr>
            <a:lstStyle/>
            <a:p>
              <a:pPr algn="ctr">
                <a:defRPr/>
              </a:pPr>
              <a:r>
                <a:rPr lang="en-US" sz="1400" b="1" dirty="0">
                  <a:solidFill>
                    <a:srgbClr val="000000"/>
                  </a:solidFill>
                  <a:latin typeface="+mn-lt"/>
                  <a:ea typeface="+mn-ea"/>
                </a:rPr>
                <a:t>Left-skewed</a:t>
              </a:r>
            </a:p>
          </p:txBody>
        </p:sp>
        <p:graphicFrame>
          <p:nvGraphicFramePr>
            <p:cNvPr id="23" name="Object 3">
              <a:extLst>
                <a:ext uri="{FF2B5EF4-FFF2-40B4-BE49-F238E27FC236}">
                  <a16:creationId xmlns:a16="http://schemas.microsoft.com/office/drawing/2014/main" id="{D05B19E2-2530-AB40-BE99-48D80ACD2CBD}"/>
                </a:ext>
              </a:extLst>
            </p:cNvPr>
            <p:cNvGraphicFramePr>
              <a:graphicFrameLocks/>
            </p:cNvGraphicFramePr>
            <p:nvPr/>
          </p:nvGraphicFramePr>
          <p:xfrm>
            <a:off x="6046391" y="5520055"/>
            <a:ext cx="2787650" cy="1858963"/>
          </p:xfrm>
          <a:graphic>
            <a:graphicData uri="http://schemas.openxmlformats.org/presentationml/2006/ole">
              <mc:AlternateContent xmlns:mc="http://schemas.openxmlformats.org/markup-compatibility/2006">
                <mc:Choice xmlns:v="urn:schemas-microsoft-com:vml" Requires="v">
                  <p:oleObj spid="_x0000_s1026" name="Chart" r:id="rId8" imgW="9401452" imgH="4557614" progId="MSGraph.Chart.8">
                    <p:embed followColorScheme="full"/>
                  </p:oleObj>
                </mc:Choice>
                <mc:Fallback>
                  <p:oleObj name="Chart" r:id="rId8" imgW="9401452" imgH="4557614" progId="MSGraph.Chart.8">
                    <p:embed followColorScheme="full"/>
                    <p:pic>
                      <p:nvPicPr>
                        <p:cNvPr id="23" name="Object 3">
                          <a:extLst>
                            <a:ext uri="{FF2B5EF4-FFF2-40B4-BE49-F238E27FC236}">
                              <a16:creationId xmlns:a16="http://schemas.microsoft.com/office/drawing/2014/main" id="{D05B19E2-2530-AB40-BE99-48D80ACD2CBD}"/>
                            </a:ext>
                          </a:extLst>
                        </p:cNvPr>
                        <p:cNvPicPr>
                          <a:picLocks noChangeArrowheads="1"/>
                        </p:cNvPicPr>
                        <p:nvPr/>
                      </p:nvPicPr>
                      <p:blipFill>
                        <a:blip r:embed="rId9"/>
                        <a:srcRect/>
                        <a:stretch>
                          <a:fillRect/>
                        </a:stretch>
                      </p:blipFill>
                      <p:spPr bwMode="auto">
                        <a:xfrm>
                          <a:off x="6046391" y="5520055"/>
                          <a:ext cx="2787650" cy="185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27" name="Straight Arrow Connector 26">
            <a:extLst>
              <a:ext uri="{FF2B5EF4-FFF2-40B4-BE49-F238E27FC236}">
                <a16:creationId xmlns:a16="http://schemas.microsoft.com/office/drawing/2014/main" id="{DF012502-99AB-A240-91E3-C196B1CFBB05}"/>
              </a:ext>
            </a:extLst>
          </p:cNvPr>
          <p:cNvCxnSpPr/>
          <p:nvPr/>
        </p:nvCxnSpPr>
        <p:spPr>
          <a:xfrm flipH="1">
            <a:off x="7064193" y="4752736"/>
            <a:ext cx="520441" cy="258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Group 16" descr="A right-skewed curve has a short left tail and long right tail.">
            <a:extLst>
              <a:ext uri="{FF2B5EF4-FFF2-40B4-BE49-F238E27FC236}">
                <a16:creationId xmlns:a16="http://schemas.microsoft.com/office/drawing/2014/main" id="{0AA2738E-B713-4C45-A9B4-08430129DF77}"/>
              </a:ext>
            </a:extLst>
          </p:cNvPr>
          <p:cNvGrpSpPr/>
          <p:nvPr/>
        </p:nvGrpSpPr>
        <p:grpSpPr>
          <a:xfrm>
            <a:off x="2469697" y="4190268"/>
            <a:ext cx="2798762" cy="2078831"/>
            <a:chOff x="3144044" y="5300187"/>
            <a:chExt cx="2798762" cy="2078831"/>
          </a:xfrm>
        </p:grpSpPr>
        <p:sp>
          <p:nvSpPr>
            <p:cNvPr id="19" name="TextBox 18">
              <a:extLst>
                <a:ext uri="{FF2B5EF4-FFF2-40B4-BE49-F238E27FC236}">
                  <a16:creationId xmlns:a16="http://schemas.microsoft.com/office/drawing/2014/main" id="{5F106C41-45F5-9A41-A741-A538054BEA04}"/>
                </a:ext>
              </a:extLst>
            </p:cNvPr>
            <p:cNvSpPr txBox="1">
              <a:spLocks noChangeArrowheads="1"/>
            </p:cNvSpPr>
            <p:nvPr/>
          </p:nvSpPr>
          <p:spPr bwMode="auto">
            <a:xfrm>
              <a:off x="3773626" y="5300187"/>
              <a:ext cx="1557337" cy="307777"/>
            </a:xfrm>
            <a:prstGeom prst="rect">
              <a:avLst/>
            </a:prstGeom>
            <a:solidFill>
              <a:srgbClr val="D2DA7A"/>
            </a:solidFill>
            <a:ln w="10000">
              <a:solidFill>
                <a:srgbClr val="D2DA7A"/>
              </a:solidFill>
              <a:miter lim="800000"/>
              <a:headEnd/>
              <a:tailEnd/>
            </a:ln>
            <a:effectLst>
              <a:outerShdw blurRad="38100" dist="30000" dir="5400000" rotWithShape="0">
                <a:srgbClr val="808080">
                  <a:alpha val="45000"/>
                </a:srgbClr>
              </a:outerShdw>
            </a:effectLst>
          </p:spPr>
          <p:txBody>
            <a:bodyPr>
              <a:spAutoFit/>
            </a:bodyPr>
            <a:lstStyle/>
            <a:p>
              <a:pPr algn="ctr">
                <a:defRPr/>
              </a:pPr>
              <a:r>
                <a:rPr lang="en-US" sz="1400" b="1" dirty="0">
                  <a:solidFill>
                    <a:srgbClr val="000000"/>
                  </a:solidFill>
                  <a:latin typeface="+mn-lt"/>
                  <a:ea typeface="+mn-ea"/>
                </a:rPr>
                <a:t>Right-skewed</a:t>
              </a:r>
            </a:p>
          </p:txBody>
        </p:sp>
        <p:graphicFrame>
          <p:nvGraphicFramePr>
            <p:cNvPr id="25" name="Object 3">
              <a:extLst>
                <a:ext uri="{FF2B5EF4-FFF2-40B4-BE49-F238E27FC236}">
                  <a16:creationId xmlns:a16="http://schemas.microsoft.com/office/drawing/2014/main" id="{4383FDD8-0260-444A-AF66-A61EDC955D5B}"/>
                </a:ext>
              </a:extLst>
            </p:cNvPr>
            <p:cNvGraphicFramePr>
              <a:graphicFrameLocks/>
            </p:cNvGraphicFramePr>
            <p:nvPr>
              <p:extLst>
                <p:ext uri="{D42A27DB-BD31-4B8C-83A1-F6EECF244321}">
                  <p14:modId xmlns:p14="http://schemas.microsoft.com/office/powerpoint/2010/main" val="3956510247"/>
                </p:ext>
              </p:extLst>
            </p:nvPr>
          </p:nvGraphicFramePr>
          <p:xfrm>
            <a:off x="3144044" y="5556568"/>
            <a:ext cx="2798762" cy="1822450"/>
          </p:xfrm>
          <a:graphic>
            <a:graphicData uri="http://schemas.openxmlformats.org/presentationml/2006/ole">
              <mc:AlternateContent xmlns:mc="http://schemas.openxmlformats.org/markup-compatibility/2006">
                <mc:Choice xmlns:v="urn:schemas-microsoft-com:vml" Requires="v">
                  <p:oleObj spid="_x0000_s1027" name="Chart" r:id="rId10" imgW="9401452" imgH="4557614" progId="MSGraph.Chart.8">
                    <p:embed followColorScheme="full"/>
                  </p:oleObj>
                </mc:Choice>
                <mc:Fallback>
                  <p:oleObj name="Chart" r:id="rId10" imgW="9401452" imgH="4557614" progId="MSGraph.Chart.8">
                    <p:embed followColorScheme="full"/>
                    <p:pic>
                      <p:nvPicPr>
                        <p:cNvPr id="25" name="Object 3">
                          <a:extLst>
                            <a:ext uri="{FF2B5EF4-FFF2-40B4-BE49-F238E27FC236}">
                              <a16:creationId xmlns:a16="http://schemas.microsoft.com/office/drawing/2014/main" id="{4383FDD8-0260-444A-AF66-A61EDC955D5B}"/>
                            </a:ext>
                          </a:extLst>
                        </p:cNvPr>
                        <p:cNvPicPr>
                          <a:picLocks noChangeArrowheads="1"/>
                        </p:cNvPicPr>
                        <p:nvPr/>
                      </p:nvPicPr>
                      <p:blipFill>
                        <a:blip r:embed="rId11"/>
                        <a:srcRect/>
                        <a:stretch>
                          <a:fillRect/>
                        </a:stretch>
                      </p:blipFill>
                      <p:spPr bwMode="auto">
                        <a:xfrm>
                          <a:off x="3144044" y="5556568"/>
                          <a:ext cx="2798762" cy="182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26" name="Straight Arrow Connector 25">
            <a:extLst>
              <a:ext uri="{FF2B5EF4-FFF2-40B4-BE49-F238E27FC236}">
                <a16:creationId xmlns:a16="http://schemas.microsoft.com/office/drawing/2014/main" id="{C5A6EBB9-230B-FF44-9FBE-F6A171D1CA19}"/>
              </a:ext>
            </a:extLst>
          </p:cNvPr>
          <p:cNvCxnSpPr/>
          <p:nvPr/>
        </p:nvCxnSpPr>
        <p:spPr>
          <a:xfrm flipH="1">
            <a:off x="1945501" y="4971942"/>
            <a:ext cx="520441" cy="258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6">
            <a:extLst>
              <a:ext uri="{FF2B5EF4-FFF2-40B4-BE49-F238E27FC236}">
                <a16:creationId xmlns:a16="http://schemas.microsoft.com/office/drawing/2014/main" id="{25460705-0C25-8D41-8F22-483C3958B6B1}"/>
              </a:ext>
            </a:extLst>
          </p:cNvPr>
          <p:cNvSpPr>
            <a:spLocks noGrp="1" noChangeArrowheads="1"/>
          </p:cNvSpPr>
          <p:nvPr>
            <p:ph type="title"/>
          </p:nvPr>
        </p:nvSpPr>
        <p:spPr>
          <a:xfrm>
            <a:off x="175520" y="-112370"/>
            <a:ext cx="8622878" cy="914400"/>
          </a:xfrm>
        </p:spPr>
        <p:txBody>
          <a:bodyPr>
            <a:noAutofit/>
          </a:bodyPr>
          <a:lstStyle/>
          <a:p>
            <a:r>
              <a:rPr lang="en-US" sz="3400" dirty="0">
                <a:solidFill>
                  <a:srgbClr val="153B65"/>
                </a:solidFill>
                <a:latin typeface="Gill Sans" charset="0"/>
                <a:ea typeface="ＭＳ Ｐゴシック" pitchFamily="34" charset="-128"/>
              </a:rPr>
              <a:t>Histograms and Overall Shape of Distributions</a:t>
            </a:r>
          </a:p>
        </p:txBody>
      </p:sp>
      <p:pic>
        <p:nvPicPr>
          <p:cNvPr id="29" name="Content Placeholder 4">
            <a:extLst>
              <a:ext uri="{FF2B5EF4-FFF2-40B4-BE49-F238E27FC236}">
                <a16:creationId xmlns:a16="http://schemas.microsoft.com/office/drawing/2014/main" id="{CC1B37FA-CD43-FF40-9960-91615CFB43FA}"/>
              </a:ext>
            </a:extLst>
          </p:cNvPr>
          <p:cNvPicPr>
            <a:picLocks noChangeAspect="1"/>
          </p:cNvPicPr>
          <p:nvPr/>
        </p:nvPicPr>
        <p:blipFill>
          <a:blip r:embed="rId12"/>
          <a:stretch>
            <a:fillRect/>
          </a:stretch>
        </p:blipFill>
        <p:spPr>
          <a:xfrm>
            <a:off x="5187558" y="1149943"/>
            <a:ext cx="2664230" cy="2257195"/>
          </a:xfrm>
          <a:prstGeom prst="rect">
            <a:avLst/>
          </a:prstGeom>
        </p:spPr>
      </p:pic>
      <p:sp>
        <p:nvSpPr>
          <p:cNvPr id="30" name="TextBox 29">
            <a:extLst>
              <a:ext uri="{FF2B5EF4-FFF2-40B4-BE49-F238E27FC236}">
                <a16:creationId xmlns:a16="http://schemas.microsoft.com/office/drawing/2014/main" id="{E90DC541-1D1D-D044-89CC-F3D7D746188F}"/>
              </a:ext>
            </a:extLst>
          </p:cNvPr>
          <p:cNvSpPr txBox="1"/>
          <p:nvPr/>
        </p:nvSpPr>
        <p:spPr>
          <a:xfrm>
            <a:off x="7584634" y="810234"/>
            <a:ext cx="1523738" cy="646331"/>
          </a:xfrm>
          <a:prstGeom prst="rect">
            <a:avLst/>
          </a:prstGeom>
          <a:noFill/>
          <a:ln>
            <a:solidFill>
              <a:schemeClr val="tx1"/>
            </a:solidFill>
            <a:prstDash val="solid"/>
          </a:ln>
        </p:spPr>
        <p:txBody>
          <a:bodyPr wrap="square" rtlCol="0">
            <a:spAutoFit/>
          </a:bodyPr>
          <a:lstStyle/>
          <a:p>
            <a:r>
              <a:rPr lang="en-US" dirty="0"/>
              <a:t>Uniform distribution</a:t>
            </a:r>
          </a:p>
        </p:txBody>
      </p:sp>
      <p:cxnSp>
        <p:nvCxnSpPr>
          <p:cNvPr id="31" name="Straight Arrow Connector 30">
            <a:extLst>
              <a:ext uri="{FF2B5EF4-FFF2-40B4-BE49-F238E27FC236}">
                <a16:creationId xmlns:a16="http://schemas.microsoft.com/office/drawing/2014/main" id="{D6A69D69-1606-0847-9221-E2A4C446F55C}"/>
              </a:ext>
            </a:extLst>
          </p:cNvPr>
          <p:cNvCxnSpPr>
            <a:cxnSpLocks/>
          </p:cNvCxnSpPr>
          <p:nvPr/>
        </p:nvCxnSpPr>
        <p:spPr>
          <a:xfrm flipH="1">
            <a:off x="6722481" y="1239849"/>
            <a:ext cx="834887" cy="298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046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4818</TotalTime>
  <Words>4812</Words>
  <Application>Microsoft Macintosh PowerPoint</Application>
  <PresentationFormat>On-screen Show (4:3)</PresentationFormat>
  <Paragraphs>802</Paragraphs>
  <Slides>74</Slides>
  <Notes>16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74</vt:i4>
      </vt:variant>
    </vt:vector>
  </HeadingPairs>
  <TitlesOfParts>
    <vt:vector size="88" baseType="lpstr">
      <vt:lpstr>Arial</vt:lpstr>
      <vt:lpstr>Calibri</vt:lpstr>
      <vt:lpstr>Cambria Math</vt:lpstr>
      <vt:lpstr>Constantia</vt:lpstr>
      <vt:lpstr>Gill Sans</vt:lpstr>
      <vt:lpstr>Monotype Sorts</vt:lpstr>
      <vt:lpstr>SourceSansPro</vt:lpstr>
      <vt:lpstr>System Font Regular</vt:lpstr>
      <vt:lpstr>Times New Roman</vt:lpstr>
      <vt:lpstr>Wingdings</vt:lpstr>
      <vt:lpstr>Wingdings 2</vt:lpstr>
      <vt:lpstr>Flow</vt:lpstr>
      <vt:lpstr>Chart</vt:lpstr>
      <vt:lpstr>Equation</vt:lpstr>
      <vt:lpstr>Review for midterm exam</vt:lpstr>
      <vt:lpstr>In Chapter 1 we cover …</vt:lpstr>
      <vt:lpstr>Types of  Variables</vt:lpstr>
      <vt:lpstr>Displaying Categorical Data</vt:lpstr>
      <vt:lpstr>Pie Chart</vt:lpstr>
      <vt:lpstr>Pie Charts or Bar Graphs</vt:lpstr>
      <vt:lpstr>Bar Graphs Only</vt:lpstr>
      <vt:lpstr>Displaying Quantitative Data</vt:lpstr>
      <vt:lpstr>Histograms and Overall Shape of Distributions</vt:lpstr>
      <vt:lpstr>Stemplots (Stem-and-Leaf Plots)</vt:lpstr>
      <vt:lpstr>Stemplots (Stem-and-Leaf Plots)</vt:lpstr>
      <vt:lpstr>     Time Plots</vt:lpstr>
      <vt:lpstr>In Chapter 2 we cover …</vt:lpstr>
      <vt:lpstr>Measuring center</vt:lpstr>
      <vt:lpstr>Measuring center</vt:lpstr>
      <vt:lpstr>Comparing the mean and the median</vt:lpstr>
      <vt:lpstr>Comparing the mean and the median</vt:lpstr>
      <vt:lpstr>Comparing the mean and the median</vt:lpstr>
      <vt:lpstr>Five-number summary</vt:lpstr>
      <vt:lpstr>PowerPoint Presentation</vt:lpstr>
      <vt:lpstr>PowerPoint Presentation</vt:lpstr>
      <vt:lpstr>PowerPoint Presentation</vt:lpstr>
      <vt:lpstr>PowerPoint Presentation</vt:lpstr>
      <vt:lpstr>Spotting suspected outliers</vt:lpstr>
      <vt:lpstr>Boxplots (modified boxplots*)</vt:lpstr>
      <vt:lpstr>Boxplots (modified boxplots*)</vt:lpstr>
      <vt:lpstr>PowerPoint Presentation</vt:lpstr>
      <vt:lpstr>PowerPoint Presentation</vt:lpstr>
      <vt:lpstr>Choosing measures of center and variability</vt:lpstr>
      <vt:lpstr>In Chapter 3, we cover …</vt:lpstr>
      <vt:lpstr>Density Curves</vt:lpstr>
      <vt:lpstr>Density Curves</vt:lpstr>
      <vt:lpstr>Normal Distributions</vt:lpstr>
      <vt:lpstr>Normal Distributions</vt:lpstr>
      <vt:lpstr>Normal Distributions</vt:lpstr>
      <vt:lpstr>Standardizing</vt:lpstr>
      <vt:lpstr>Standardizing</vt:lpstr>
      <vt:lpstr>The Standard Normal Distribution</vt:lpstr>
      <vt:lpstr>Cumulative Proportions</vt:lpstr>
      <vt:lpstr>Cumulative Proportions - Example 3.5</vt:lpstr>
      <vt:lpstr>Cumulative Proportions - Example 3.5</vt:lpstr>
      <vt:lpstr>PowerPoint Presentation</vt:lpstr>
      <vt:lpstr>PowerPoint Presentation</vt:lpstr>
      <vt:lpstr>Finding a Value Given a Proportion  Example 3.9</vt:lpstr>
      <vt:lpstr>In Chapter 4, we cover …</vt:lpstr>
      <vt:lpstr>Response Variables and Explanatory Variables</vt:lpstr>
      <vt:lpstr>Measuring Linear Association</vt:lpstr>
      <vt:lpstr>Facts about Correlation (1 of 2)</vt:lpstr>
      <vt:lpstr>Facts about Correlation (2 of 2)</vt:lpstr>
      <vt:lpstr>PowerPoint Presentation</vt:lpstr>
      <vt:lpstr>In Chapter 5, we cover …</vt:lpstr>
      <vt:lpstr>The least-squares regression line (or regression line)</vt:lpstr>
      <vt:lpstr>The least-squares regression line</vt:lpstr>
      <vt:lpstr>Prediction via regression line</vt:lpstr>
      <vt:lpstr>The square of the correlation</vt:lpstr>
      <vt:lpstr>Residuals</vt:lpstr>
      <vt:lpstr>Outliers and influential points</vt:lpstr>
      <vt:lpstr>Outliers and influential points</vt:lpstr>
      <vt:lpstr>Cautions about correlation and regression</vt:lpstr>
      <vt:lpstr>Correlation does not imply causation</vt:lpstr>
      <vt:lpstr>Evidence of causation</vt:lpstr>
      <vt:lpstr>In Chapter 6, we cover …</vt:lpstr>
      <vt:lpstr>Two-way contingency table</vt:lpstr>
      <vt:lpstr>Marginal distribution</vt:lpstr>
      <vt:lpstr>Marginal distribution</vt:lpstr>
      <vt:lpstr>Conditional distribution</vt:lpstr>
      <vt:lpstr>Conditional distribution</vt:lpstr>
      <vt:lpstr>Conditional distribution</vt:lpstr>
      <vt:lpstr>Relative risk and odds ratio for 2x2 contingency tables</vt:lpstr>
      <vt:lpstr>PowerPoint Presentation</vt:lpstr>
      <vt:lpstr>Odds Ratio</vt:lpstr>
      <vt:lpstr>Simpson’s paradox (2 of 4)</vt:lpstr>
      <vt:lpstr>Simpson’s paradox (3 of 4)</vt:lpstr>
      <vt:lpstr>Simpson’s paradox (4 of 4)</vt:lpstr>
    </vt:vector>
  </TitlesOfParts>
  <Company>ISD 194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  Getting Started</dc:title>
  <dc:creator>drmark.gebert@gmail.com</dc:creator>
  <cp:lastModifiedBy>Camila Pedroso Estevam de Souza</cp:lastModifiedBy>
  <cp:revision>264</cp:revision>
  <dcterms:created xsi:type="dcterms:W3CDTF">2011-07-11T00:21:16Z</dcterms:created>
  <dcterms:modified xsi:type="dcterms:W3CDTF">2021-10-24T16:22:11Z</dcterms:modified>
</cp:coreProperties>
</file>