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1" r:id="rId1"/>
  </p:sldMasterIdLst>
  <p:notesMasterIdLst>
    <p:notesMasterId r:id="rId39"/>
  </p:notesMasterIdLst>
  <p:sldIdLst>
    <p:sldId id="353" r:id="rId2"/>
    <p:sldId id="334" r:id="rId3"/>
    <p:sldId id="345" r:id="rId4"/>
    <p:sldId id="337" r:id="rId5"/>
    <p:sldId id="266" r:id="rId6"/>
    <p:sldId id="347" r:id="rId7"/>
    <p:sldId id="298" r:id="rId8"/>
    <p:sldId id="279" r:id="rId9"/>
    <p:sldId id="339" r:id="rId10"/>
    <p:sldId id="340" r:id="rId11"/>
    <p:sldId id="348" r:id="rId12"/>
    <p:sldId id="354" r:id="rId13"/>
    <p:sldId id="355" r:id="rId14"/>
    <p:sldId id="350" r:id="rId15"/>
    <p:sldId id="343" r:id="rId16"/>
    <p:sldId id="282" r:id="rId17"/>
    <p:sldId id="283" r:id="rId18"/>
    <p:sldId id="284" r:id="rId19"/>
    <p:sldId id="285" r:id="rId20"/>
    <p:sldId id="288" r:id="rId21"/>
    <p:sldId id="316" r:id="rId22"/>
    <p:sldId id="358" r:id="rId23"/>
    <p:sldId id="322" r:id="rId24"/>
    <p:sldId id="356" r:id="rId25"/>
    <p:sldId id="320" r:id="rId26"/>
    <p:sldId id="357" r:id="rId27"/>
    <p:sldId id="328" r:id="rId28"/>
    <p:sldId id="329" r:id="rId29"/>
    <p:sldId id="327" r:id="rId30"/>
    <p:sldId id="344" r:id="rId31"/>
    <p:sldId id="359" r:id="rId32"/>
    <p:sldId id="338" r:id="rId33"/>
    <p:sldId id="360" r:id="rId34"/>
    <p:sldId id="361" r:id="rId35"/>
    <p:sldId id="346" r:id="rId36"/>
    <p:sldId id="456" r:id="rId37"/>
    <p:sldId id="457" r:id="rId3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wton, Andy" initials="NA" lastIdx="1" clrIdx="0">
    <p:extLst>
      <p:ext uri="{19B8F6BF-5375-455C-9EA6-DF929625EA0E}">
        <p15:presenceInfo xmlns:p15="http://schemas.microsoft.com/office/powerpoint/2012/main" userId="S-1-5-21-4250845945-3731851581-3800177176-49714" providerId="AD"/>
      </p:ext>
    </p:extLst>
  </p:cmAuthor>
  <p:cmAuthor id="2" name="Connie" initials="C" lastIdx="1" clrIdx="1">
    <p:extLst>
      <p:ext uri="{19B8F6BF-5375-455C-9EA6-DF929625EA0E}">
        <p15:presenceInfo xmlns:p15="http://schemas.microsoft.com/office/powerpoint/2012/main" userId="9ff5298ed15b64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0000"/>
    <a:srgbClr val="D20000"/>
    <a:srgbClr val="042F3B"/>
    <a:srgbClr val="F1FCFD"/>
    <a:srgbClr val="E8FBFC"/>
    <a:srgbClr val="751D25"/>
    <a:srgbClr val="EEEFD6"/>
    <a:srgbClr val="DF584A"/>
    <a:srgbClr val="F7B3BA"/>
    <a:srgbClr val="FFD7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A987E4-4511-1749-85EE-DF5821C34268}" v="120" dt="2021-11-07T15:51:09.077"/>
  </p1510:revLst>
</p1510:revInfo>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00" autoAdjust="0"/>
    <p:restoredTop sz="85342" autoAdjust="0"/>
  </p:normalViewPr>
  <p:slideViewPr>
    <p:cSldViewPr snapToGrid="0" snapToObjects="1">
      <p:cViewPr varScale="1">
        <p:scale>
          <a:sx n="119" d="100"/>
          <a:sy n="119" d="100"/>
        </p:scale>
        <p:origin x="328" y="19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mila Pedroso Estevam de Souza" userId="b5660281-9870-4af8-b8fa-bccfe862bd76" providerId="ADAL" clId="{14A987E4-4511-1749-85EE-DF5821C34268}"/>
    <pc:docChg chg="undo custSel addSld delSld modSld">
      <pc:chgData name="Camila Pedroso Estevam de Souza" userId="b5660281-9870-4af8-b8fa-bccfe862bd76" providerId="ADAL" clId="{14A987E4-4511-1749-85EE-DF5821C34268}" dt="2021-11-07T15:51:22.349" v="869" actId="14100"/>
      <pc:docMkLst>
        <pc:docMk/>
      </pc:docMkLst>
      <pc:sldChg chg="addSp delSp modSp add mod">
        <pc:chgData name="Camila Pedroso Estevam de Souza" userId="b5660281-9870-4af8-b8fa-bccfe862bd76" providerId="ADAL" clId="{14A987E4-4511-1749-85EE-DF5821C34268}" dt="2021-11-07T15:10:24.338" v="443" actId="1076"/>
        <pc:sldMkLst>
          <pc:docMk/>
          <pc:sldMk cId="3661381966" sldId="266"/>
        </pc:sldMkLst>
        <pc:spChg chg="add del mod">
          <ac:chgData name="Camila Pedroso Estevam de Souza" userId="b5660281-9870-4af8-b8fa-bccfe862bd76" providerId="ADAL" clId="{14A987E4-4511-1749-85EE-DF5821C34268}" dt="2021-11-07T15:04:45.701" v="233" actId="478"/>
          <ac:spMkLst>
            <pc:docMk/>
            <pc:sldMk cId="3661381966" sldId="266"/>
            <ac:spMk id="3" creationId="{13EFF327-CE93-224C-8C97-556C6B77D5EB}"/>
          </ac:spMkLst>
        </pc:spChg>
        <pc:spChg chg="add del mod">
          <ac:chgData name="Camila Pedroso Estevam de Souza" userId="b5660281-9870-4af8-b8fa-bccfe862bd76" providerId="ADAL" clId="{14A987E4-4511-1749-85EE-DF5821C34268}" dt="2021-11-07T15:07:16.077" v="252" actId="478"/>
          <ac:spMkLst>
            <pc:docMk/>
            <pc:sldMk cId="3661381966" sldId="266"/>
            <ac:spMk id="4" creationId="{9853C862-C6AE-4149-B166-81A15416E210}"/>
          </ac:spMkLst>
        </pc:spChg>
        <pc:spChg chg="add mod">
          <ac:chgData name="Camila Pedroso Estevam de Souza" userId="b5660281-9870-4af8-b8fa-bccfe862bd76" providerId="ADAL" clId="{14A987E4-4511-1749-85EE-DF5821C34268}" dt="2021-11-07T15:08:54.418" v="283" actId="1076"/>
          <ac:spMkLst>
            <pc:docMk/>
            <pc:sldMk cId="3661381966" sldId="266"/>
            <ac:spMk id="5" creationId="{F799A41F-D7DC-B443-A449-33B54905A250}"/>
          </ac:spMkLst>
        </pc:spChg>
        <pc:spChg chg="add mod">
          <ac:chgData name="Camila Pedroso Estevam de Souza" userId="b5660281-9870-4af8-b8fa-bccfe862bd76" providerId="ADAL" clId="{14A987E4-4511-1749-85EE-DF5821C34268}" dt="2021-11-07T15:10:18.324" v="442" actId="14100"/>
          <ac:spMkLst>
            <pc:docMk/>
            <pc:sldMk cId="3661381966" sldId="266"/>
            <ac:spMk id="6" creationId="{9C81A168-12DA-3D4A-84D4-811B1C66E7EC}"/>
          </ac:spMkLst>
        </pc:spChg>
        <pc:spChg chg="mod">
          <ac:chgData name="Camila Pedroso Estevam de Souza" userId="b5660281-9870-4af8-b8fa-bccfe862bd76" providerId="ADAL" clId="{14A987E4-4511-1749-85EE-DF5821C34268}" dt="2021-11-07T15:10:24.338" v="443" actId="1076"/>
          <ac:spMkLst>
            <pc:docMk/>
            <pc:sldMk cId="3661381966" sldId="266"/>
            <ac:spMk id="10" creationId="{00000000-0000-0000-0000-000000000000}"/>
          </ac:spMkLst>
        </pc:spChg>
        <pc:spChg chg="del">
          <ac:chgData name="Camila Pedroso Estevam de Souza" userId="b5660281-9870-4af8-b8fa-bccfe862bd76" providerId="ADAL" clId="{14A987E4-4511-1749-85EE-DF5821C34268}" dt="2021-11-07T15:04:56.645" v="238" actId="478"/>
          <ac:spMkLst>
            <pc:docMk/>
            <pc:sldMk cId="3661381966" sldId="266"/>
            <ac:spMk id="11" creationId="{00000000-0000-0000-0000-000000000000}"/>
          </ac:spMkLst>
        </pc:spChg>
        <pc:spChg chg="del">
          <ac:chgData name="Camila Pedroso Estevam de Souza" userId="b5660281-9870-4af8-b8fa-bccfe862bd76" providerId="ADAL" clId="{14A987E4-4511-1749-85EE-DF5821C34268}" dt="2021-11-07T15:04:42.683" v="231" actId="478"/>
          <ac:spMkLst>
            <pc:docMk/>
            <pc:sldMk cId="3661381966" sldId="266"/>
            <ac:spMk id="112642" creationId="{00000000-0000-0000-0000-000000000000}"/>
          </ac:spMkLst>
        </pc:spChg>
        <pc:spChg chg="mod">
          <ac:chgData name="Camila Pedroso Estevam de Souza" userId="b5660281-9870-4af8-b8fa-bccfe862bd76" providerId="ADAL" clId="{14A987E4-4511-1749-85EE-DF5821C34268}" dt="2021-11-07T15:08:50.674" v="282" actId="1076"/>
          <ac:spMkLst>
            <pc:docMk/>
            <pc:sldMk cId="3661381966" sldId="266"/>
            <ac:spMk id="112643" creationId="{00000000-0000-0000-0000-000000000000}"/>
          </ac:spMkLst>
        </pc:spChg>
        <pc:grpChg chg="del">
          <ac:chgData name="Camila Pedroso Estevam de Souza" userId="b5660281-9870-4af8-b8fa-bccfe862bd76" providerId="ADAL" clId="{14A987E4-4511-1749-85EE-DF5821C34268}" dt="2021-11-07T15:04:43.845" v="232" actId="478"/>
          <ac:grpSpMkLst>
            <pc:docMk/>
            <pc:sldMk cId="3661381966" sldId="266"/>
            <ac:grpSpMk id="112644" creationId="{00000000-0000-0000-0000-000000000000}"/>
          </ac:grpSpMkLst>
        </pc:grpChg>
        <pc:grpChg chg="del">
          <ac:chgData name="Camila Pedroso Estevam de Souza" userId="b5660281-9870-4af8-b8fa-bccfe862bd76" providerId="ADAL" clId="{14A987E4-4511-1749-85EE-DF5821C34268}" dt="2021-11-07T15:04:46.941" v="234" actId="478"/>
          <ac:grpSpMkLst>
            <pc:docMk/>
            <pc:sldMk cId="3661381966" sldId="266"/>
            <ac:grpSpMk id="112647" creationId="{00000000-0000-0000-0000-000000000000}"/>
          </ac:grpSpMkLst>
        </pc:grpChg>
      </pc:sldChg>
      <pc:sldChg chg="addSp delSp modSp add mod">
        <pc:chgData name="Camila Pedroso Estevam de Souza" userId="b5660281-9870-4af8-b8fa-bccfe862bd76" providerId="ADAL" clId="{14A987E4-4511-1749-85EE-DF5821C34268}" dt="2021-11-07T15:17:08.074" v="535" actId="20577"/>
        <pc:sldMkLst>
          <pc:docMk/>
          <pc:sldMk cId="3452800735" sldId="279"/>
        </pc:sldMkLst>
        <pc:spChg chg="add mod">
          <ac:chgData name="Camila Pedroso Estevam de Souza" userId="b5660281-9870-4af8-b8fa-bccfe862bd76" providerId="ADAL" clId="{14A987E4-4511-1749-85EE-DF5821C34268}" dt="2021-11-07T15:17:08.074" v="535" actId="20577"/>
          <ac:spMkLst>
            <pc:docMk/>
            <pc:sldMk cId="3452800735" sldId="279"/>
            <ac:spMk id="2" creationId="{FEFC8F90-1270-AC4D-AE35-281DAFB0706C}"/>
          </ac:spMkLst>
        </pc:spChg>
        <pc:spChg chg="mod">
          <ac:chgData name="Camila Pedroso Estevam de Souza" userId="b5660281-9870-4af8-b8fa-bccfe862bd76" providerId="ADAL" clId="{14A987E4-4511-1749-85EE-DF5821C34268}" dt="2021-11-07T15:15:12.834" v="484" actId="14100"/>
          <ac:spMkLst>
            <pc:docMk/>
            <pc:sldMk cId="3452800735" sldId="279"/>
            <ac:spMk id="9" creationId="{00000000-0000-0000-0000-000000000000}"/>
          </ac:spMkLst>
        </pc:spChg>
        <pc:spChg chg="del">
          <ac:chgData name="Camila Pedroso Estevam de Souza" userId="b5660281-9870-4af8-b8fa-bccfe862bd76" providerId="ADAL" clId="{14A987E4-4511-1749-85EE-DF5821C34268}" dt="2021-11-07T15:15:11" v="483" actId="478"/>
          <ac:spMkLst>
            <pc:docMk/>
            <pc:sldMk cId="3452800735" sldId="279"/>
            <ac:spMk id="10" creationId="{00000000-0000-0000-0000-000000000000}"/>
          </ac:spMkLst>
        </pc:spChg>
        <pc:spChg chg="add mod">
          <ac:chgData name="Camila Pedroso Estevam de Souza" userId="b5660281-9870-4af8-b8fa-bccfe862bd76" providerId="ADAL" clId="{14A987E4-4511-1749-85EE-DF5821C34268}" dt="2021-11-07T15:15:52.030" v="512" actId="27636"/>
          <ac:spMkLst>
            <pc:docMk/>
            <pc:sldMk cId="3452800735" sldId="279"/>
            <ac:spMk id="12" creationId="{51F105FA-0404-8D47-A6C5-07371B313B86}"/>
          </ac:spMkLst>
        </pc:spChg>
        <pc:spChg chg="mod">
          <ac:chgData name="Camila Pedroso Estevam de Souza" userId="b5660281-9870-4af8-b8fa-bccfe862bd76" providerId="ADAL" clId="{14A987E4-4511-1749-85EE-DF5821C34268}" dt="2021-11-07T15:17:03.790" v="534" actId="1076"/>
          <ac:spMkLst>
            <pc:docMk/>
            <pc:sldMk cId="3452800735" sldId="279"/>
            <ac:spMk id="210946" creationId="{00000000-0000-0000-0000-000000000000}"/>
          </ac:spMkLst>
        </pc:spChg>
        <pc:grpChg chg="del">
          <ac:chgData name="Camila Pedroso Estevam de Souza" userId="b5660281-9870-4af8-b8fa-bccfe862bd76" providerId="ADAL" clId="{14A987E4-4511-1749-85EE-DF5821C34268}" dt="2021-11-07T15:15:13.648" v="485" actId="478"/>
          <ac:grpSpMkLst>
            <pc:docMk/>
            <pc:sldMk cId="3452800735" sldId="279"/>
            <ac:grpSpMk id="210947" creationId="{00000000-0000-0000-0000-000000000000}"/>
          </ac:grpSpMkLst>
        </pc:grpChg>
        <pc:grpChg chg="del">
          <ac:chgData name="Camila Pedroso Estevam de Souza" userId="b5660281-9870-4af8-b8fa-bccfe862bd76" providerId="ADAL" clId="{14A987E4-4511-1749-85EE-DF5821C34268}" dt="2021-11-07T15:15:07.632" v="482" actId="478"/>
          <ac:grpSpMkLst>
            <pc:docMk/>
            <pc:sldMk cId="3452800735" sldId="279"/>
            <ac:grpSpMk id="210950" creationId="{00000000-0000-0000-0000-000000000000}"/>
          </ac:grpSpMkLst>
        </pc:grpChg>
      </pc:sldChg>
      <pc:sldChg chg="addSp delSp modSp add mod">
        <pc:chgData name="Camila Pedroso Estevam de Souza" userId="b5660281-9870-4af8-b8fa-bccfe862bd76" providerId="ADAL" clId="{14A987E4-4511-1749-85EE-DF5821C34268}" dt="2021-11-07T15:24:48.888" v="618" actId="1076"/>
        <pc:sldMkLst>
          <pc:docMk/>
          <pc:sldMk cId="1636644123" sldId="282"/>
        </pc:sldMkLst>
        <pc:spChg chg="add del mod">
          <ac:chgData name="Camila Pedroso Estevam de Souza" userId="b5660281-9870-4af8-b8fa-bccfe862bd76" providerId="ADAL" clId="{14A987E4-4511-1749-85EE-DF5821C34268}" dt="2021-11-07T15:19:27.594" v="544" actId="478"/>
          <ac:spMkLst>
            <pc:docMk/>
            <pc:sldMk cId="1636644123" sldId="282"/>
            <ac:spMk id="3" creationId="{39DB181A-B1DE-BB40-9A03-FFBF0B81DA46}"/>
          </ac:spMkLst>
        </pc:spChg>
        <pc:spChg chg="del mod">
          <ac:chgData name="Camila Pedroso Estevam de Souza" userId="b5660281-9870-4af8-b8fa-bccfe862bd76" providerId="ADAL" clId="{14A987E4-4511-1749-85EE-DF5821C34268}" dt="2021-11-07T15:21:00.890" v="562" actId="478"/>
          <ac:spMkLst>
            <pc:docMk/>
            <pc:sldMk cId="1636644123" sldId="282"/>
            <ac:spMk id="10" creationId="{00000000-0000-0000-0000-000000000000}"/>
          </ac:spMkLst>
        </pc:spChg>
        <pc:spChg chg="del">
          <ac:chgData name="Camila Pedroso Estevam de Souza" userId="b5660281-9870-4af8-b8fa-bccfe862bd76" providerId="ADAL" clId="{14A987E4-4511-1749-85EE-DF5821C34268}" dt="2021-11-07T15:19:43.762" v="551" actId="478"/>
          <ac:spMkLst>
            <pc:docMk/>
            <pc:sldMk cId="1636644123" sldId="282"/>
            <ac:spMk id="11" creationId="{00000000-0000-0000-0000-000000000000}"/>
          </ac:spMkLst>
        </pc:spChg>
        <pc:spChg chg="add mod">
          <ac:chgData name="Camila Pedroso Estevam de Souza" userId="b5660281-9870-4af8-b8fa-bccfe862bd76" providerId="ADAL" clId="{14A987E4-4511-1749-85EE-DF5821C34268}" dt="2021-11-07T15:19:40.591" v="550" actId="1076"/>
          <ac:spMkLst>
            <pc:docMk/>
            <pc:sldMk cId="1636644123" sldId="282"/>
            <ac:spMk id="14" creationId="{A840106C-3FEE-214E-8693-A9AFF386825C}"/>
          </ac:spMkLst>
        </pc:spChg>
        <pc:spChg chg="del mod">
          <ac:chgData name="Camila Pedroso Estevam de Souza" userId="b5660281-9870-4af8-b8fa-bccfe862bd76" providerId="ADAL" clId="{14A987E4-4511-1749-85EE-DF5821C34268}" dt="2021-11-07T15:19:22.486" v="541" actId="478"/>
          <ac:spMkLst>
            <pc:docMk/>
            <pc:sldMk cId="1636644123" sldId="282"/>
            <ac:spMk id="214018" creationId="{00000000-0000-0000-0000-000000000000}"/>
          </ac:spMkLst>
        </pc:spChg>
        <pc:spChg chg="mod">
          <ac:chgData name="Camila Pedroso Estevam de Souza" userId="b5660281-9870-4af8-b8fa-bccfe862bd76" providerId="ADAL" clId="{14A987E4-4511-1749-85EE-DF5821C34268}" dt="2021-11-07T15:24:48.888" v="618" actId="1076"/>
          <ac:spMkLst>
            <pc:docMk/>
            <pc:sldMk cId="1636644123" sldId="282"/>
            <ac:spMk id="214019" creationId="{00000000-0000-0000-0000-000000000000}"/>
          </ac:spMkLst>
        </pc:spChg>
        <pc:grpChg chg="del">
          <ac:chgData name="Camila Pedroso Estevam de Souza" userId="b5660281-9870-4af8-b8fa-bccfe862bd76" providerId="ADAL" clId="{14A987E4-4511-1749-85EE-DF5821C34268}" dt="2021-11-07T15:19:30.788" v="547" actId="478"/>
          <ac:grpSpMkLst>
            <pc:docMk/>
            <pc:sldMk cId="1636644123" sldId="282"/>
            <ac:grpSpMk id="214020" creationId="{00000000-0000-0000-0000-000000000000}"/>
          </ac:grpSpMkLst>
        </pc:grpChg>
        <pc:grpChg chg="del mod">
          <ac:chgData name="Camila Pedroso Estevam de Souza" userId="b5660281-9870-4af8-b8fa-bccfe862bd76" providerId="ADAL" clId="{14A987E4-4511-1749-85EE-DF5821C34268}" dt="2021-11-07T15:19:29.193" v="546" actId="478"/>
          <ac:grpSpMkLst>
            <pc:docMk/>
            <pc:sldMk cId="1636644123" sldId="282"/>
            <ac:grpSpMk id="214023" creationId="{00000000-0000-0000-0000-000000000000}"/>
          </ac:grpSpMkLst>
        </pc:grpChg>
      </pc:sldChg>
      <pc:sldChg chg="delSp modSp add mod">
        <pc:chgData name="Camila Pedroso Estevam de Souza" userId="b5660281-9870-4af8-b8fa-bccfe862bd76" providerId="ADAL" clId="{14A987E4-4511-1749-85EE-DF5821C34268}" dt="2021-11-07T15:21:21.504" v="567" actId="1076"/>
        <pc:sldMkLst>
          <pc:docMk/>
          <pc:sldMk cId="3676424717" sldId="283"/>
        </pc:sldMkLst>
        <pc:spChg chg="mod">
          <ac:chgData name="Camila Pedroso Estevam de Souza" userId="b5660281-9870-4af8-b8fa-bccfe862bd76" providerId="ADAL" clId="{14A987E4-4511-1749-85EE-DF5821C34268}" dt="2021-11-07T15:20:58.322" v="561" actId="14100"/>
          <ac:spMkLst>
            <pc:docMk/>
            <pc:sldMk cId="3676424717" sldId="283"/>
            <ac:spMk id="10" creationId="{00000000-0000-0000-0000-000000000000}"/>
          </ac:spMkLst>
        </pc:spChg>
        <pc:spChg chg="del">
          <ac:chgData name="Camila Pedroso Estevam de Souza" userId="b5660281-9870-4af8-b8fa-bccfe862bd76" providerId="ADAL" clId="{14A987E4-4511-1749-85EE-DF5821C34268}" dt="2021-11-07T15:20:55.303" v="560" actId="478"/>
          <ac:spMkLst>
            <pc:docMk/>
            <pc:sldMk cId="3676424717" sldId="283"/>
            <ac:spMk id="11" creationId="{00000000-0000-0000-0000-000000000000}"/>
          </ac:spMkLst>
        </pc:spChg>
        <pc:spChg chg="mod">
          <ac:chgData name="Camila Pedroso Estevam de Souza" userId="b5660281-9870-4af8-b8fa-bccfe862bd76" providerId="ADAL" clId="{14A987E4-4511-1749-85EE-DF5821C34268}" dt="2021-11-07T15:21:17.767" v="566" actId="1076"/>
          <ac:spMkLst>
            <pc:docMk/>
            <pc:sldMk cId="3676424717" sldId="283"/>
            <ac:spMk id="215042" creationId="{00000000-0000-0000-0000-000000000000}"/>
          </ac:spMkLst>
        </pc:spChg>
        <pc:spChg chg="mod">
          <ac:chgData name="Camila Pedroso Estevam de Souza" userId="b5660281-9870-4af8-b8fa-bccfe862bd76" providerId="ADAL" clId="{14A987E4-4511-1749-85EE-DF5821C34268}" dt="2021-11-07T15:21:21.504" v="567" actId="1076"/>
          <ac:spMkLst>
            <pc:docMk/>
            <pc:sldMk cId="3676424717" sldId="283"/>
            <ac:spMk id="215049" creationId="{00000000-0000-0000-0000-000000000000}"/>
          </ac:spMkLst>
        </pc:spChg>
        <pc:grpChg chg="del">
          <ac:chgData name="Camila Pedroso Estevam de Souza" userId="b5660281-9870-4af8-b8fa-bccfe862bd76" providerId="ADAL" clId="{14A987E4-4511-1749-85EE-DF5821C34268}" dt="2021-11-07T15:21:09.174" v="564" actId="478"/>
          <ac:grpSpMkLst>
            <pc:docMk/>
            <pc:sldMk cId="3676424717" sldId="283"/>
            <ac:grpSpMk id="215043" creationId="{00000000-0000-0000-0000-000000000000}"/>
          </ac:grpSpMkLst>
        </pc:grpChg>
        <pc:grpChg chg="del">
          <ac:chgData name="Camila Pedroso Estevam de Souza" userId="b5660281-9870-4af8-b8fa-bccfe862bd76" providerId="ADAL" clId="{14A987E4-4511-1749-85EE-DF5821C34268}" dt="2021-11-07T15:21:07.818" v="563" actId="478"/>
          <ac:grpSpMkLst>
            <pc:docMk/>
            <pc:sldMk cId="3676424717" sldId="283"/>
            <ac:grpSpMk id="215046" creationId="{00000000-0000-0000-0000-000000000000}"/>
          </ac:grpSpMkLst>
        </pc:grpChg>
      </pc:sldChg>
      <pc:sldChg chg="addSp delSp modSp add mod">
        <pc:chgData name="Camila Pedroso Estevam de Souza" userId="b5660281-9870-4af8-b8fa-bccfe862bd76" providerId="ADAL" clId="{14A987E4-4511-1749-85EE-DF5821C34268}" dt="2021-11-07T15:22:14.304" v="578" actId="1076"/>
        <pc:sldMkLst>
          <pc:docMk/>
          <pc:sldMk cId="1060643884" sldId="284"/>
        </pc:sldMkLst>
        <pc:spChg chg="add del mod">
          <ac:chgData name="Camila Pedroso Estevam de Souza" userId="b5660281-9870-4af8-b8fa-bccfe862bd76" providerId="ADAL" clId="{14A987E4-4511-1749-85EE-DF5821C34268}" dt="2021-11-07T15:21:52.767" v="573" actId="478"/>
          <ac:spMkLst>
            <pc:docMk/>
            <pc:sldMk cId="1060643884" sldId="284"/>
            <ac:spMk id="3" creationId="{795D39E0-2D87-734D-9904-0F7D78547FAE}"/>
          </ac:spMkLst>
        </pc:spChg>
        <pc:spChg chg="mod">
          <ac:chgData name="Camila Pedroso Estevam de Souza" userId="b5660281-9870-4af8-b8fa-bccfe862bd76" providerId="ADAL" clId="{14A987E4-4511-1749-85EE-DF5821C34268}" dt="2021-11-07T15:21:32.263" v="569" actId="14100"/>
          <ac:spMkLst>
            <pc:docMk/>
            <pc:sldMk cId="1060643884" sldId="284"/>
            <ac:spMk id="12" creationId="{00000000-0000-0000-0000-000000000000}"/>
          </ac:spMkLst>
        </pc:spChg>
        <pc:spChg chg="del">
          <ac:chgData name="Camila Pedroso Estevam de Souza" userId="b5660281-9870-4af8-b8fa-bccfe862bd76" providerId="ADAL" clId="{14A987E4-4511-1749-85EE-DF5821C34268}" dt="2021-11-07T15:21:29.714" v="568" actId="478"/>
          <ac:spMkLst>
            <pc:docMk/>
            <pc:sldMk cId="1060643884" sldId="284"/>
            <ac:spMk id="13" creationId="{00000000-0000-0000-0000-000000000000}"/>
          </ac:spMkLst>
        </pc:spChg>
        <pc:spChg chg="add del mod">
          <ac:chgData name="Camila Pedroso Estevam de Souza" userId="b5660281-9870-4af8-b8fa-bccfe862bd76" providerId="ADAL" clId="{14A987E4-4511-1749-85EE-DF5821C34268}" dt="2021-11-07T15:22:09.048" v="577" actId="1076"/>
          <ac:spMkLst>
            <pc:docMk/>
            <pc:sldMk cId="1060643884" sldId="284"/>
            <ac:spMk id="216066" creationId="{00000000-0000-0000-0000-000000000000}"/>
          </ac:spMkLst>
        </pc:spChg>
        <pc:spChg chg="mod">
          <ac:chgData name="Camila Pedroso Estevam de Souza" userId="b5660281-9870-4af8-b8fa-bccfe862bd76" providerId="ADAL" clId="{14A987E4-4511-1749-85EE-DF5821C34268}" dt="2021-11-07T15:22:06.224" v="576" actId="1076"/>
          <ac:spMkLst>
            <pc:docMk/>
            <pc:sldMk cId="1060643884" sldId="284"/>
            <ac:spMk id="216073" creationId="{00000000-0000-0000-0000-000000000000}"/>
          </ac:spMkLst>
        </pc:spChg>
        <pc:spChg chg="mod">
          <ac:chgData name="Camila Pedroso Estevam de Souza" userId="b5660281-9870-4af8-b8fa-bccfe862bd76" providerId="ADAL" clId="{14A987E4-4511-1749-85EE-DF5821C34268}" dt="2021-11-07T15:22:14.304" v="578" actId="1076"/>
          <ac:spMkLst>
            <pc:docMk/>
            <pc:sldMk cId="1060643884" sldId="284"/>
            <ac:spMk id="216075" creationId="{00000000-0000-0000-0000-000000000000}"/>
          </ac:spMkLst>
        </pc:spChg>
        <pc:grpChg chg="del">
          <ac:chgData name="Camila Pedroso Estevam de Souza" userId="b5660281-9870-4af8-b8fa-bccfe862bd76" providerId="ADAL" clId="{14A987E4-4511-1749-85EE-DF5821C34268}" dt="2021-11-07T15:21:49.922" v="571" actId="478"/>
          <ac:grpSpMkLst>
            <pc:docMk/>
            <pc:sldMk cId="1060643884" sldId="284"/>
            <ac:grpSpMk id="216067" creationId="{00000000-0000-0000-0000-000000000000}"/>
          </ac:grpSpMkLst>
        </pc:grpChg>
        <pc:grpChg chg="del">
          <ac:chgData name="Camila Pedroso Estevam de Souza" userId="b5660281-9870-4af8-b8fa-bccfe862bd76" providerId="ADAL" clId="{14A987E4-4511-1749-85EE-DF5821C34268}" dt="2021-11-07T15:21:54.482" v="574" actId="478"/>
          <ac:grpSpMkLst>
            <pc:docMk/>
            <pc:sldMk cId="1060643884" sldId="284"/>
            <ac:grpSpMk id="216070" creationId="{00000000-0000-0000-0000-000000000000}"/>
          </ac:grpSpMkLst>
        </pc:grpChg>
      </pc:sldChg>
      <pc:sldChg chg="delSp modSp add mod">
        <pc:chgData name="Camila Pedroso Estevam de Souza" userId="b5660281-9870-4af8-b8fa-bccfe862bd76" providerId="ADAL" clId="{14A987E4-4511-1749-85EE-DF5821C34268}" dt="2021-11-07T15:23:37.265" v="605" actId="1076"/>
        <pc:sldMkLst>
          <pc:docMk/>
          <pc:sldMk cId="3585493924" sldId="285"/>
        </pc:sldMkLst>
        <pc:spChg chg="mod">
          <ac:chgData name="Camila Pedroso Estevam de Souza" userId="b5660281-9870-4af8-b8fa-bccfe862bd76" providerId="ADAL" clId="{14A987E4-4511-1749-85EE-DF5821C34268}" dt="2021-11-07T15:23:26.416" v="603" actId="14100"/>
          <ac:spMkLst>
            <pc:docMk/>
            <pc:sldMk cId="3585493924" sldId="285"/>
            <ac:spMk id="10" creationId="{00000000-0000-0000-0000-000000000000}"/>
          </ac:spMkLst>
        </pc:spChg>
        <pc:spChg chg="del">
          <ac:chgData name="Camila Pedroso Estevam de Souza" userId="b5660281-9870-4af8-b8fa-bccfe862bd76" providerId="ADAL" clId="{14A987E4-4511-1749-85EE-DF5821C34268}" dt="2021-11-07T15:23:23.642" v="602" actId="478"/>
          <ac:spMkLst>
            <pc:docMk/>
            <pc:sldMk cId="3585493924" sldId="285"/>
            <ac:spMk id="11" creationId="{00000000-0000-0000-0000-000000000000}"/>
          </ac:spMkLst>
        </pc:spChg>
        <pc:spChg chg="mod">
          <ac:chgData name="Camila Pedroso Estevam de Souza" userId="b5660281-9870-4af8-b8fa-bccfe862bd76" providerId="ADAL" clId="{14A987E4-4511-1749-85EE-DF5821C34268}" dt="2021-11-07T15:23:34.353" v="604" actId="1076"/>
          <ac:spMkLst>
            <pc:docMk/>
            <pc:sldMk cId="3585493924" sldId="285"/>
            <ac:spMk id="217090" creationId="{00000000-0000-0000-0000-000000000000}"/>
          </ac:spMkLst>
        </pc:spChg>
        <pc:spChg chg="mod">
          <ac:chgData name="Camila Pedroso Estevam de Souza" userId="b5660281-9870-4af8-b8fa-bccfe862bd76" providerId="ADAL" clId="{14A987E4-4511-1749-85EE-DF5821C34268}" dt="2021-11-07T15:23:37.265" v="605" actId="1076"/>
          <ac:spMkLst>
            <pc:docMk/>
            <pc:sldMk cId="3585493924" sldId="285"/>
            <ac:spMk id="217098" creationId="{00000000-0000-0000-0000-000000000000}"/>
          </ac:spMkLst>
        </pc:spChg>
        <pc:grpChg chg="del">
          <ac:chgData name="Camila Pedroso Estevam de Souza" userId="b5660281-9870-4af8-b8fa-bccfe862bd76" providerId="ADAL" clId="{14A987E4-4511-1749-85EE-DF5821C34268}" dt="2021-11-07T15:22:25.739" v="580" actId="478"/>
          <ac:grpSpMkLst>
            <pc:docMk/>
            <pc:sldMk cId="3585493924" sldId="285"/>
            <ac:grpSpMk id="217091" creationId="{00000000-0000-0000-0000-000000000000}"/>
          </ac:grpSpMkLst>
        </pc:grpChg>
        <pc:grpChg chg="del">
          <ac:chgData name="Camila Pedroso Estevam de Souza" userId="b5660281-9870-4af8-b8fa-bccfe862bd76" providerId="ADAL" clId="{14A987E4-4511-1749-85EE-DF5821C34268}" dt="2021-11-07T15:22:24.802" v="579" actId="478"/>
          <ac:grpSpMkLst>
            <pc:docMk/>
            <pc:sldMk cId="3585493924" sldId="285"/>
            <ac:grpSpMk id="217094" creationId="{00000000-0000-0000-0000-000000000000}"/>
          </ac:grpSpMkLst>
        </pc:grpChg>
      </pc:sldChg>
      <pc:sldChg chg="add del">
        <pc:chgData name="Camila Pedroso Estevam de Souza" userId="b5660281-9870-4af8-b8fa-bccfe862bd76" providerId="ADAL" clId="{14A987E4-4511-1749-85EE-DF5821C34268}" dt="2021-11-07T15:23:45.326" v="606" actId="2696"/>
        <pc:sldMkLst>
          <pc:docMk/>
          <pc:sldMk cId="3931951465" sldId="286"/>
        </pc:sldMkLst>
      </pc:sldChg>
      <pc:sldChg chg="delSp modSp add mod">
        <pc:chgData name="Camila Pedroso Estevam de Souza" userId="b5660281-9870-4af8-b8fa-bccfe862bd76" providerId="ADAL" clId="{14A987E4-4511-1749-85EE-DF5821C34268}" dt="2021-11-07T15:24:10.386" v="615" actId="20577"/>
        <pc:sldMkLst>
          <pc:docMk/>
          <pc:sldMk cId="3580705864" sldId="288"/>
        </pc:sldMkLst>
        <pc:spChg chg="mod">
          <ac:chgData name="Camila Pedroso Estevam de Souza" userId="b5660281-9870-4af8-b8fa-bccfe862bd76" providerId="ADAL" clId="{14A987E4-4511-1749-85EE-DF5821C34268}" dt="2021-11-07T15:23:59.753" v="611" actId="14100"/>
          <ac:spMkLst>
            <pc:docMk/>
            <pc:sldMk cId="3580705864" sldId="288"/>
            <ac:spMk id="10" creationId="{00000000-0000-0000-0000-000000000000}"/>
          </ac:spMkLst>
        </pc:spChg>
        <pc:spChg chg="del">
          <ac:chgData name="Camila Pedroso Estevam de Souza" userId="b5660281-9870-4af8-b8fa-bccfe862bd76" providerId="ADAL" clId="{14A987E4-4511-1749-85EE-DF5821C34268}" dt="2021-11-07T15:23:57.426" v="610" actId="478"/>
          <ac:spMkLst>
            <pc:docMk/>
            <pc:sldMk cId="3580705864" sldId="288"/>
            <ac:spMk id="11" creationId="{00000000-0000-0000-0000-000000000000}"/>
          </ac:spMkLst>
        </pc:spChg>
        <pc:spChg chg="mod">
          <ac:chgData name="Camila Pedroso Estevam de Souza" userId="b5660281-9870-4af8-b8fa-bccfe862bd76" providerId="ADAL" clId="{14A987E4-4511-1749-85EE-DF5821C34268}" dt="2021-11-07T15:23:52.193" v="607" actId="1076"/>
          <ac:spMkLst>
            <pc:docMk/>
            <pc:sldMk cId="3580705864" sldId="288"/>
            <ac:spMk id="220162" creationId="{00000000-0000-0000-0000-000000000000}"/>
          </ac:spMkLst>
        </pc:spChg>
        <pc:spChg chg="mod">
          <ac:chgData name="Camila Pedroso Estevam de Souza" userId="b5660281-9870-4af8-b8fa-bccfe862bd76" providerId="ADAL" clId="{14A987E4-4511-1749-85EE-DF5821C34268}" dt="2021-11-07T15:24:10.386" v="615" actId="20577"/>
          <ac:spMkLst>
            <pc:docMk/>
            <pc:sldMk cId="3580705864" sldId="288"/>
            <ac:spMk id="220169" creationId="{00000000-0000-0000-0000-000000000000}"/>
          </ac:spMkLst>
        </pc:spChg>
        <pc:grpChg chg="del">
          <ac:chgData name="Camila Pedroso Estevam de Souza" userId="b5660281-9870-4af8-b8fa-bccfe862bd76" providerId="ADAL" clId="{14A987E4-4511-1749-85EE-DF5821C34268}" dt="2021-11-07T15:23:55.227" v="609" actId="478"/>
          <ac:grpSpMkLst>
            <pc:docMk/>
            <pc:sldMk cId="3580705864" sldId="288"/>
            <ac:grpSpMk id="220163" creationId="{00000000-0000-0000-0000-000000000000}"/>
          </ac:grpSpMkLst>
        </pc:grpChg>
        <pc:grpChg chg="del">
          <ac:chgData name="Camila Pedroso Estevam de Souza" userId="b5660281-9870-4af8-b8fa-bccfe862bd76" providerId="ADAL" clId="{14A987E4-4511-1749-85EE-DF5821C34268}" dt="2021-11-07T15:23:54.131" v="608" actId="478"/>
          <ac:grpSpMkLst>
            <pc:docMk/>
            <pc:sldMk cId="3580705864" sldId="288"/>
            <ac:grpSpMk id="220166" creationId="{00000000-0000-0000-0000-000000000000}"/>
          </ac:grpSpMkLst>
        </pc:grpChg>
      </pc:sldChg>
      <pc:sldChg chg="delSp modSp add del mod">
        <pc:chgData name="Camila Pedroso Estevam de Souza" userId="b5660281-9870-4af8-b8fa-bccfe862bd76" providerId="ADAL" clId="{14A987E4-4511-1749-85EE-DF5821C34268}" dt="2021-11-07T15:49:38.441" v="857" actId="2696"/>
        <pc:sldMkLst>
          <pc:docMk/>
          <pc:sldMk cId="1193526229" sldId="292"/>
        </pc:sldMkLst>
        <pc:spChg chg="mod">
          <ac:chgData name="Camila Pedroso Estevam de Souza" userId="b5660281-9870-4af8-b8fa-bccfe862bd76" providerId="ADAL" clId="{14A987E4-4511-1749-85EE-DF5821C34268}" dt="2021-11-07T15:40:24.308" v="721" actId="14100"/>
          <ac:spMkLst>
            <pc:docMk/>
            <pc:sldMk cId="1193526229" sldId="292"/>
            <ac:spMk id="10" creationId="{00000000-0000-0000-0000-000000000000}"/>
          </ac:spMkLst>
        </pc:spChg>
        <pc:spChg chg="del">
          <ac:chgData name="Camila Pedroso Estevam de Souza" userId="b5660281-9870-4af8-b8fa-bccfe862bd76" providerId="ADAL" clId="{14A987E4-4511-1749-85EE-DF5821C34268}" dt="2021-11-07T15:40:21.720" v="720" actId="478"/>
          <ac:spMkLst>
            <pc:docMk/>
            <pc:sldMk cId="1193526229" sldId="292"/>
            <ac:spMk id="11" creationId="{00000000-0000-0000-0000-000000000000}"/>
          </ac:spMkLst>
        </pc:spChg>
        <pc:spChg chg="mod">
          <ac:chgData name="Camila Pedroso Estevam de Souza" userId="b5660281-9870-4af8-b8fa-bccfe862bd76" providerId="ADAL" clId="{14A987E4-4511-1749-85EE-DF5821C34268}" dt="2021-11-07T15:41:32.077" v="766" actId="1076"/>
          <ac:spMkLst>
            <pc:docMk/>
            <pc:sldMk cId="1193526229" sldId="292"/>
            <ac:spMk id="224258" creationId="{00000000-0000-0000-0000-000000000000}"/>
          </ac:spMkLst>
        </pc:spChg>
        <pc:grpChg chg="del">
          <ac:chgData name="Camila Pedroso Estevam de Souza" userId="b5660281-9870-4af8-b8fa-bccfe862bd76" providerId="ADAL" clId="{14A987E4-4511-1749-85EE-DF5821C34268}" dt="2021-11-07T15:40:17.336" v="717" actId="478"/>
          <ac:grpSpMkLst>
            <pc:docMk/>
            <pc:sldMk cId="1193526229" sldId="292"/>
            <ac:grpSpMk id="224259" creationId="{00000000-0000-0000-0000-000000000000}"/>
          </ac:grpSpMkLst>
        </pc:grpChg>
        <pc:grpChg chg="del mod">
          <ac:chgData name="Camila Pedroso Estevam de Souza" userId="b5660281-9870-4af8-b8fa-bccfe862bd76" providerId="ADAL" clId="{14A987E4-4511-1749-85EE-DF5821C34268}" dt="2021-11-07T15:40:18.694" v="719" actId="478"/>
          <ac:grpSpMkLst>
            <pc:docMk/>
            <pc:sldMk cId="1193526229" sldId="292"/>
            <ac:grpSpMk id="224262" creationId="{00000000-0000-0000-0000-000000000000}"/>
          </ac:grpSpMkLst>
        </pc:grpChg>
      </pc:sldChg>
      <pc:sldChg chg="modSp add del mod">
        <pc:chgData name="Camila Pedroso Estevam de Souza" userId="b5660281-9870-4af8-b8fa-bccfe862bd76" providerId="ADAL" clId="{14A987E4-4511-1749-85EE-DF5821C34268}" dt="2021-11-07T15:49:38.441" v="857" actId="2696"/>
        <pc:sldMkLst>
          <pc:docMk/>
          <pc:sldMk cId="1477296742" sldId="293"/>
        </pc:sldMkLst>
        <pc:spChg chg="mod">
          <ac:chgData name="Camila Pedroso Estevam de Souza" userId="b5660281-9870-4af8-b8fa-bccfe862bd76" providerId="ADAL" clId="{14A987E4-4511-1749-85EE-DF5821C34268}" dt="2021-11-07T15:40:04.467" v="716" actId="27636"/>
          <ac:spMkLst>
            <pc:docMk/>
            <pc:sldMk cId="1477296742" sldId="293"/>
            <ac:spMk id="225282" creationId="{00000000-0000-0000-0000-000000000000}"/>
          </ac:spMkLst>
        </pc:spChg>
      </pc:sldChg>
      <pc:sldChg chg="add del">
        <pc:chgData name="Camila Pedroso Estevam de Souza" userId="b5660281-9870-4af8-b8fa-bccfe862bd76" providerId="ADAL" clId="{14A987E4-4511-1749-85EE-DF5821C34268}" dt="2021-11-07T15:49:38.441" v="857" actId="2696"/>
        <pc:sldMkLst>
          <pc:docMk/>
          <pc:sldMk cId="1077794952" sldId="294"/>
        </pc:sldMkLst>
      </pc:sldChg>
      <pc:sldChg chg="addSp delSp modSp add del mod">
        <pc:chgData name="Camila Pedroso Estevam de Souza" userId="b5660281-9870-4af8-b8fa-bccfe862bd76" providerId="ADAL" clId="{14A987E4-4511-1749-85EE-DF5821C34268}" dt="2021-11-07T15:11:39.522" v="476" actId="14100"/>
        <pc:sldMkLst>
          <pc:docMk/>
          <pc:sldMk cId="609278955" sldId="298"/>
        </pc:sldMkLst>
        <pc:spChg chg="add del mod">
          <ac:chgData name="Camila Pedroso Estevam de Souza" userId="b5660281-9870-4af8-b8fa-bccfe862bd76" providerId="ADAL" clId="{14A987E4-4511-1749-85EE-DF5821C34268}" dt="2021-11-07T14:58:12.715" v="172" actId="478"/>
          <ac:spMkLst>
            <pc:docMk/>
            <pc:sldMk cId="609278955" sldId="298"/>
            <ac:spMk id="3" creationId="{23F3B8DE-34B2-7343-8582-5B5813E5EA83}"/>
          </ac:spMkLst>
        </pc:spChg>
        <pc:spChg chg="mod">
          <ac:chgData name="Camila Pedroso Estevam de Souza" userId="b5660281-9870-4af8-b8fa-bccfe862bd76" providerId="ADAL" clId="{14A987E4-4511-1749-85EE-DF5821C34268}" dt="2021-11-07T15:11:39.522" v="476" actId="14100"/>
          <ac:spMkLst>
            <pc:docMk/>
            <pc:sldMk cId="609278955" sldId="298"/>
            <ac:spMk id="11" creationId="{00000000-0000-0000-0000-000000000000}"/>
          </ac:spMkLst>
        </pc:spChg>
        <pc:spChg chg="del">
          <ac:chgData name="Camila Pedroso Estevam de Souza" userId="b5660281-9870-4af8-b8fa-bccfe862bd76" providerId="ADAL" clId="{14A987E4-4511-1749-85EE-DF5821C34268}" dt="2021-11-07T14:57:22.494" v="167" actId="478"/>
          <ac:spMkLst>
            <pc:docMk/>
            <pc:sldMk cId="609278955" sldId="298"/>
            <ac:spMk id="12" creationId="{00000000-0000-0000-0000-000000000000}"/>
          </ac:spMkLst>
        </pc:spChg>
        <pc:spChg chg="mod">
          <ac:chgData name="Camila Pedroso Estevam de Souza" userId="b5660281-9870-4af8-b8fa-bccfe862bd76" providerId="ADAL" clId="{14A987E4-4511-1749-85EE-DF5821C34268}" dt="2021-11-07T15:11:35.210" v="475" actId="1076"/>
          <ac:spMkLst>
            <pc:docMk/>
            <pc:sldMk cId="609278955" sldId="298"/>
            <ac:spMk id="13" creationId="{668FDF73-DDD5-EC41-A702-EC0A47CC21F1}"/>
          </ac:spMkLst>
        </pc:spChg>
        <pc:spChg chg="add del mod">
          <ac:chgData name="Camila Pedroso Estevam de Souza" userId="b5660281-9870-4af8-b8fa-bccfe862bd76" providerId="ADAL" clId="{14A987E4-4511-1749-85EE-DF5821C34268}" dt="2021-11-07T14:58:11.164" v="171" actId="478"/>
          <ac:spMkLst>
            <pc:docMk/>
            <pc:sldMk cId="609278955" sldId="298"/>
            <ac:spMk id="14" creationId="{5D90BFA5-13C3-574F-B5F6-8C5A07115025}"/>
          </ac:spMkLst>
        </pc:spChg>
        <pc:spChg chg="add mod">
          <ac:chgData name="Camila Pedroso Estevam de Souza" userId="b5660281-9870-4af8-b8fa-bccfe862bd76" providerId="ADAL" clId="{14A987E4-4511-1749-85EE-DF5821C34268}" dt="2021-11-07T15:11:14.530" v="473" actId="1076"/>
          <ac:spMkLst>
            <pc:docMk/>
            <pc:sldMk cId="609278955" sldId="298"/>
            <ac:spMk id="16" creationId="{AE2BA7A4-2D12-A84C-9C68-F5026515CACE}"/>
          </ac:spMkLst>
        </pc:spChg>
        <pc:spChg chg="mod">
          <ac:chgData name="Camila Pedroso Estevam de Souza" userId="b5660281-9870-4af8-b8fa-bccfe862bd76" providerId="ADAL" clId="{14A987E4-4511-1749-85EE-DF5821C34268}" dt="2021-11-07T15:11:10.202" v="472" actId="1076"/>
          <ac:spMkLst>
            <pc:docMk/>
            <pc:sldMk cId="609278955" sldId="298"/>
            <ac:spMk id="206856" creationId="{00000000-0000-0000-0000-000000000000}"/>
          </ac:spMkLst>
        </pc:spChg>
        <pc:spChg chg="mod">
          <ac:chgData name="Camila Pedroso Estevam de Souza" userId="b5660281-9870-4af8-b8fa-bccfe862bd76" providerId="ADAL" clId="{14A987E4-4511-1749-85EE-DF5821C34268}" dt="2021-11-07T15:01:20.063" v="227" actId="20577"/>
          <ac:spMkLst>
            <pc:docMk/>
            <pc:sldMk cId="609278955" sldId="298"/>
            <ac:spMk id="206858" creationId="{00000000-0000-0000-0000-000000000000}"/>
          </ac:spMkLst>
        </pc:spChg>
        <pc:grpChg chg="del mod">
          <ac:chgData name="Camila Pedroso Estevam de Souza" userId="b5660281-9870-4af8-b8fa-bccfe862bd76" providerId="ADAL" clId="{14A987E4-4511-1749-85EE-DF5821C34268}" dt="2021-11-07T14:57:18.646" v="165" actId="478"/>
          <ac:grpSpMkLst>
            <pc:docMk/>
            <pc:sldMk cId="609278955" sldId="298"/>
            <ac:grpSpMk id="206850" creationId="{00000000-0000-0000-0000-000000000000}"/>
          </ac:grpSpMkLst>
        </pc:grpChg>
        <pc:grpChg chg="del">
          <ac:chgData name="Camila Pedroso Estevam de Souza" userId="b5660281-9870-4af8-b8fa-bccfe862bd76" providerId="ADAL" clId="{14A987E4-4511-1749-85EE-DF5821C34268}" dt="2021-11-07T14:57:19.677" v="166" actId="478"/>
          <ac:grpSpMkLst>
            <pc:docMk/>
            <pc:sldMk cId="609278955" sldId="298"/>
            <ac:grpSpMk id="206853" creationId="{00000000-0000-0000-0000-000000000000}"/>
          </ac:grpSpMkLst>
        </pc:grpChg>
      </pc:sldChg>
      <pc:sldChg chg="delSp modSp add mod">
        <pc:chgData name="Camila Pedroso Estevam de Souza" userId="b5660281-9870-4af8-b8fa-bccfe862bd76" providerId="ADAL" clId="{14A987E4-4511-1749-85EE-DF5821C34268}" dt="2021-11-07T15:26:36.609" v="663" actId="1076"/>
        <pc:sldMkLst>
          <pc:docMk/>
          <pc:sldMk cId="780828094" sldId="316"/>
        </pc:sldMkLst>
        <pc:spChg chg="mod">
          <ac:chgData name="Camila Pedroso Estevam de Souza" userId="b5660281-9870-4af8-b8fa-bccfe862bd76" providerId="ADAL" clId="{14A987E4-4511-1749-85EE-DF5821C34268}" dt="2021-11-07T15:26:21.105" v="661" actId="1076"/>
          <ac:spMkLst>
            <pc:docMk/>
            <pc:sldMk cId="780828094" sldId="316"/>
            <ac:spMk id="10" creationId="{00000000-0000-0000-0000-000000000000}"/>
          </ac:spMkLst>
        </pc:spChg>
        <pc:spChg chg="del">
          <ac:chgData name="Camila Pedroso Estevam de Souza" userId="b5660281-9870-4af8-b8fa-bccfe862bd76" providerId="ADAL" clId="{14A987E4-4511-1749-85EE-DF5821C34268}" dt="2021-11-07T15:26:15.692" v="659" actId="478"/>
          <ac:spMkLst>
            <pc:docMk/>
            <pc:sldMk cId="780828094" sldId="316"/>
            <ac:spMk id="11" creationId="{00000000-0000-0000-0000-000000000000}"/>
          </ac:spMkLst>
        </pc:spChg>
        <pc:spChg chg="mod">
          <ac:chgData name="Camila Pedroso Estevam de Souza" userId="b5660281-9870-4af8-b8fa-bccfe862bd76" providerId="ADAL" clId="{14A987E4-4511-1749-85EE-DF5821C34268}" dt="2021-11-07T15:26:36.609" v="663" actId="1076"/>
          <ac:spMkLst>
            <pc:docMk/>
            <pc:sldMk cId="780828094" sldId="316"/>
            <ac:spMk id="214018" creationId="{00000000-0000-0000-0000-000000000000}"/>
          </ac:spMkLst>
        </pc:spChg>
        <pc:spChg chg="mod">
          <ac:chgData name="Camila Pedroso Estevam de Souza" userId="b5660281-9870-4af8-b8fa-bccfe862bd76" providerId="ADAL" clId="{14A987E4-4511-1749-85EE-DF5821C34268}" dt="2021-11-07T15:26:29.225" v="662" actId="1076"/>
          <ac:spMkLst>
            <pc:docMk/>
            <pc:sldMk cId="780828094" sldId="316"/>
            <ac:spMk id="214019" creationId="{00000000-0000-0000-0000-000000000000}"/>
          </ac:spMkLst>
        </pc:spChg>
        <pc:grpChg chg="del">
          <ac:chgData name="Camila Pedroso Estevam de Souza" userId="b5660281-9870-4af8-b8fa-bccfe862bd76" providerId="ADAL" clId="{14A987E4-4511-1749-85EE-DF5821C34268}" dt="2021-11-07T15:25:35.659" v="622" actId="478"/>
          <ac:grpSpMkLst>
            <pc:docMk/>
            <pc:sldMk cId="780828094" sldId="316"/>
            <ac:grpSpMk id="214020" creationId="{00000000-0000-0000-0000-000000000000}"/>
          </ac:grpSpMkLst>
        </pc:grpChg>
        <pc:grpChg chg="del">
          <ac:chgData name="Camila Pedroso Estevam de Souza" userId="b5660281-9870-4af8-b8fa-bccfe862bd76" providerId="ADAL" clId="{14A987E4-4511-1749-85EE-DF5821C34268}" dt="2021-11-07T15:25:33.923" v="621" actId="478"/>
          <ac:grpSpMkLst>
            <pc:docMk/>
            <pc:sldMk cId="780828094" sldId="316"/>
            <ac:grpSpMk id="214023" creationId="{00000000-0000-0000-0000-000000000000}"/>
          </ac:grpSpMkLst>
        </pc:grpChg>
      </pc:sldChg>
      <pc:sldChg chg="add del">
        <pc:chgData name="Camila Pedroso Estevam de Souza" userId="b5660281-9870-4af8-b8fa-bccfe862bd76" providerId="ADAL" clId="{14A987E4-4511-1749-85EE-DF5821C34268}" dt="2021-11-07T15:35:26.604" v="699" actId="2696"/>
        <pc:sldMkLst>
          <pc:docMk/>
          <pc:sldMk cId="645292325" sldId="319"/>
        </pc:sldMkLst>
      </pc:sldChg>
      <pc:sldChg chg="addSp delSp modSp add mod">
        <pc:chgData name="Camila Pedroso Estevam de Souza" userId="b5660281-9870-4af8-b8fa-bccfe862bd76" providerId="ADAL" clId="{14A987E4-4511-1749-85EE-DF5821C34268}" dt="2021-11-07T15:51:05.811" v="866"/>
        <pc:sldMkLst>
          <pc:docMk/>
          <pc:sldMk cId="419526217" sldId="320"/>
        </pc:sldMkLst>
        <pc:spChg chg="del mod">
          <ac:chgData name="Camila Pedroso Estevam de Souza" userId="b5660281-9870-4af8-b8fa-bccfe862bd76" providerId="ADAL" clId="{14A987E4-4511-1749-85EE-DF5821C34268}" dt="2021-11-07T15:35:39.575" v="702" actId="478"/>
          <ac:spMkLst>
            <pc:docMk/>
            <pc:sldMk cId="419526217" sldId="320"/>
            <ac:spMk id="5" creationId="{00000000-0000-0000-0000-000000000000}"/>
          </ac:spMkLst>
        </pc:spChg>
        <pc:spChg chg="add mod">
          <ac:chgData name="Camila Pedroso Estevam de Souza" userId="b5660281-9870-4af8-b8fa-bccfe862bd76" providerId="ADAL" clId="{14A987E4-4511-1749-85EE-DF5821C34268}" dt="2021-11-07T15:51:05.811" v="866"/>
          <ac:spMkLst>
            <pc:docMk/>
            <pc:sldMk cId="419526217" sldId="320"/>
            <ac:spMk id="6" creationId="{1A3ABFB6-8283-BF47-B86D-0EF2EA8CA44F}"/>
          </ac:spMkLst>
        </pc:spChg>
        <pc:picChg chg="mod">
          <ac:chgData name="Camila Pedroso Estevam de Souza" userId="b5660281-9870-4af8-b8fa-bccfe862bd76" providerId="ADAL" clId="{14A987E4-4511-1749-85EE-DF5821C34268}" dt="2021-11-07T15:35:36.556" v="701" actId="1076"/>
          <ac:picMkLst>
            <pc:docMk/>
            <pc:sldMk cId="419526217" sldId="320"/>
            <ac:picMk id="4" creationId="{00000000-0000-0000-0000-000000000000}"/>
          </ac:picMkLst>
        </pc:picChg>
      </pc:sldChg>
      <pc:sldChg chg="add del">
        <pc:chgData name="Camila Pedroso Estevam de Souza" userId="b5660281-9870-4af8-b8fa-bccfe862bd76" providerId="ADAL" clId="{14A987E4-4511-1749-85EE-DF5821C34268}" dt="2021-11-07T15:35:24.191" v="698" actId="2696"/>
        <pc:sldMkLst>
          <pc:docMk/>
          <pc:sldMk cId="3952740041" sldId="321"/>
        </pc:sldMkLst>
      </pc:sldChg>
      <pc:sldChg chg="addSp delSp modSp add mod">
        <pc:chgData name="Camila Pedroso Estevam de Souza" userId="b5660281-9870-4af8-b8fa-bccfe862bd76" providerId="ADAL" clId="{14A987E4-4511-1749-85EE-DF5821C34268}" dt="2021-11-07T15:50:58.422" v="865" actId="1076"/>
        <pc:sldMkLst>
          <pc:docMk/>
          <pc:sldMk cId="1401110450" sldId="322"/>
        </pc:sldMkLst>
        <pc:spChg chg="add del mod">
          <ac:chgData name="Camila Pedroso Estevam de Souza" userId="b5660281-9870-4af8-b8fa-bccfe862bd76" providerId="ADAL" clId="{14A987E4-4511-1749-85EE-DF5821C34268}" dt="2021-11-07T15:34:15.822" v="688" actId="478"/>
          <ac:spMkLst>
            <pc:docMk/>
            <pc:sldMk cId="1401110450" sldId="322"/>
            <ac:spMk id="2" creationId="{CA6AA084-1B39-7C47-B27B-74CEE5926993}"/>
          </ac:spMkLst>
        </pc:spChg>
        <pc:spChg chg="mod">
          <ac:chgData name="Camila Pedroso Estevam de Souza" userId="b5660281-9870-4af8-b8fa-bccfe862bd76" providerId="ADAL" clId="{14A987E4-4511-1749-85EE-DF5821C34268}" dt="2021-11-07T15:33:34.900" v="685" actId="1076"/>
          <ac:spMkLst>
            <pc:docMk/>
            <pc:sldMk cId="1401110450" sldId="322"/>
            <ac:spMk id="4" creationId="{00000000-0000-0000-0000-000000000000}"/>
          </ac:spMkLst>
        </pc:spChg>
        <pc:spChg chg="add mod">
          <ac:chgData name="Camila Pedroso Estevam de Souza" userId="b5660281-9870-4af8-b8fa-bccfe862bd76" providerId="ADAL" clId="{14A987E4-4511-1749-85EE-DF5821C34268}" dt="2021-11-07T15:50:58.422" v="865" actId="1076"/>
          <ac:spMkLst>
            <pc:docMk/>
            <pc:sldMk cId="1401110450" sldId="322"/>
            <ac:spMk id="6" creationId="{934990B4-2562-8C45-8B26-3DC99DB7B5E2}"/>
          </ac:spMkLst>
        </pc:spChg>
        <pc:picChg chg="mod">
          <ac:chgData name="Camila Pedroso Estevam de Souza" userId="b5660281-9870-4af8-b8fa-bccfe862bd76" providerId="ADAL" clId="{14A987E4-4511-1749-85EE-DF5821C34268}" dt="2021-11-07T15:33:31.076" v="684" actId="1076"/>
          <ac:picMkLst>
            <pc:docMk/>
            <pc:sldMk cId="1401110450" sldId="322"/>
            <ac:picMk id="5" creationId="{00000000-0000-0000-0000-000000000000}"/>
          </ac:picMkLst>
        </pc:picChg>
      </pc:sldChg>
      <pc:sldChg chg="add del">
        <pc:chgData name="Camila Pedroso Estevam de Souza" userId="b5660281-9870-4af8-b8fa-bccfe862bd76" providerId="ADAL" clId="{14A987E4-4511-1749-85EE-DF5821C34268}" dt="2021-11-07T15:36:14.745" v="709" actId="2696"/>
        <pc:sldMkLst>
          <pc:docMk/>
          <pc:sldMk cId="4230730517" sldId="324"/>
        </pc:sldMkLst>
      </pc:sldChg>
      <pc:sldChg chg="modSp add mod">
        <pc:chgData name="Camila Pedroso Estevam de Souza" userId="b5660281-9870-4af8-b8fa-bccfe862bd76" providerId="ADAL" clId="{14A987E4-4511-1749-85EE-DF5821C34268}" dt="2021-11-07T15:36:28.556" v="710" actId="255"/>
        <pc:sldMkLst>
          <pc:docMk/>
          <pc:sldMk cId="3218128184" sldId="327"/>
        </pc:sldMkLst>
        <pc:spChg chg="mod">
          <ac:chgData name="Camila Pedroso Estevam de Souza" userId="b5660281-9870-4af8-b8fa-bccfe862bd76" providerId="ADAL" clId="{14A987E4-4511-1749-85EE-DF5821C34268}" dt="2021-11-07T15:36:28.556" v="710" actId="255"/>
          <ac:spMkLst>
            <pc:docMk/>
            <pc:sldMk cId="3218128184" sldId="327"/>
            <ac:spMk id="2" creationId="{00000000-0000-0000-0000-000000000000}"/>
          </ac:spMkLst>
        </pc:spChg>
      </pc:sldChg>
      <pc:sldChg chg="addSp modSp add">
        <pc:chgData name="Camila Pedroso Estevam de Souza" userId="b5660281-9870-4af8-b8fa-bccfe862bd76" providerId="ADAL" clId="{14A987E4-4511-1749-85EE-DF5821C34268}" dt="2021-11-07T15:51:09.077" v="867"/>
        <pc:sldMkLst>
          <pc:docMk/>
          <pc:sldMk cId="4196455348" sldId="328"/>
        </pc:sldMkLst>
        <pc:spChg chg="add mod">
          <ac:chgData name="Camila Pedroso Estevam de Souza" userId="b5660281-9870-4af8-b8fa-bccfe862bd76" providerId="ADAL" clId="{14A987E4-4511-1749-85EE-DF5821C34268}" dt="2021-11-07T15:51:09.077" v="867"/>
          <ac:spMkLst>
            <pc:docMk/>
            <pc:sldMk cId="4196455348" sldId="328"/>
            <ac:spMk id="7" creationId="{EEB0BB2D-F61B-FB40-BDB1-9D57327A04B3}"/>
          </ac:spMkLst>
        </pc:spChg>
      </pc:sldChg>
      <pc:sldChg chg="add">
        <pc:chgData name="Camila Pedroso Estevam de Souza" userId="b5660281-9870-4af8-b8fa-bccfe862bd76" providerId="ADAL" clId="{14A987E4-4511-1749-85EE-DF5821C34268}" dt="2021-11-07T15:32:39.923" v="664"/>
        <pc:sldMkLst>
          <pc:docMk/>
          <pc:sldMk cId="3576661208" sldId="329"/>
        </pc:sldMkLst>
      </pc:sldChg>
      <pc:sldChg chg="modTransition modAnim">
        <pc:chgData name="Camila Pedroso Estevam de Souza" userId="b5660281-9870-4af8-b8fa-bccfe862bd76" providerId="ADAL" clId="{14A987E4-4511-1749-85EE-DF5821C34268}" dt="2021-11-07T14:50:04.139" v="47"/>
        <pc:sldMkLst>
          <pc:docMk/>
          <pc:sldMk cId="3527034481" sldId="334"/>
        </pc:sldMkLst>
      </pc:sldChg>
      <pc:sldChg chg="modTransition modAnim">
        <pc:chgData name="Camila Pedroso Estevam de Souza" userId="b5660281-9870-4af8-b8fa-bccfe862bd76" providerId="ADAL" clId="{14A987E4-4511-1749-85EE-DF5821C34268}" dt="2021-11-07T14:50:26.539" v="58"/>
        <pc:sldMkLst>
          <pc:docMk/>
          <pc:sldMk cId="2980218317" sldId="337"/>
        </pc:sldMkLst>
      </pc:sldChg>
      <pc:sldChg chg="modSp add mod">
        <pc:chgData name="Camila Pedroso Estevam de Souza" userId="b5660281-9870-4af8-b8fa-bccfe862bd76" providerId="ADAL" clId="{14A987E4-4511-1749-85EE-DF5821C34268}" dt="2021-11-07T15:48:15.549" v="838" actId="1076"/>
        <pc:sldMkLst>
          <pc:docMk/>
          <pc:sldMk cId="1178819268" sldId="338"/>
        </pc:sldMkLst>
        <pc:spChg chg="mod">
          <ac:chgData name="Camila Pedroso Estevam de Souza" userId="b5660281-9870-4af8-b8fa-bccfe862bd76" providerId="ADAL" clId="{14A987E4-4511-1749-85EE-DF5821C34268}" dt="2021-11-07T15:47:51.859" v="834" actId="27636"/>
          <ac:spMkLst>
            <pc:docMk/>
            <pc:sldMk cId="1178819268" sldId="338"/>
            <ac:spMk id="9" creationId="{00000000-0000-0000-0000-000000000000}"/>
          </ac:spMkLst>
        </pc:spChg>
        <pc:spChg chg="mod">
          <ac:chgData name="Camila Pedroso Estevam de Souza" userId="b5660281-9870-4af8-b8fa-bccfe862bd76" providerId="ADAL" clId="{14A987E4-4511-1749-85EE-DF5821C34268}" dt="2021-11-07T15:48:09.738" v="837" actId="1076"/>
          <ac:spMkLst>
            <pc:docMk/>
            <pc:sldMk cId="1178819268" sldId="338"/>
            <ac:spMk id="21506" creationId="{00000000-0000-0000-0000-000000000000}"/>
          </ac:spMkLst>
        </pc:spChg>
        <pc:picChg chg="mod">
          <ac:chgData name="Camila Pedroso Estevam de Souza" userId="b5660281-9870-4af8-b8fa-bccfe862bd76" providerId="ADAL" clId="{14A987E4-4511-1749-85EE-DF5821C34268}" dt="2021-11-07T15:48:15.549" v="838" actId="1076"/>
          <ac:picMkLst>
            <pc:docMk/>
            <pc:sldMk cId="1178819268" sldId="338"/>
            <ac:picMk id="6" creationId="{2797D441-122C-324C-B0B3-3FE52F7ABC3C}"/>
          </ac:picMkLst>
        </pc:picChg>
        <pc:picChg chg="mod">
          <ac:chgData name="Camila Pedroso Estevam de Souza" userId="b5660281-9870-4af8-b8fa-bccfe862bd76" providerId="ADAL" clId="{14A987E4-4511-1749-85EE-DF5821C34268}" dt="2021-11-07T15:47:41.490" v="831" actId="1076"/>
          <ac:picMkLst>
            <pc:docMk/>
            <pc:sldMk cId="1178819268" sldId="338"/>
            <ac:picMk id="7" creationId="{466857FC-D57E-E74E-98EE-B64F90EFCFD6}"/>
          </ac:picMkLst>
        </pc:picChg>
        <pc:picChg chg="mod">
          <ac:chgData name="Camila Pedroso Estevam de Souza" userId="b5660281-9870-4af8-b8fa-bccfe862bd76" providerId="ADAL" clId="{14A987E4-4511-1749-85EE-DF5821C34268}" dt="2021-11-07T15:47:57.219" v="835" actId="1076"/>
          <ac:picMkLst>
            <pc:docMk/>
            <pc:sldMk cId="1178819268" sldId="338"/>
            <ac:picMk id="8" creationId="{0AACC738-0A90-6E48-B939-A2C1455CDE68}"/>
          </ac:picMkLst>
        </pc:picChg>
        <pc:picChg chg="mod">
          <ac:chgData name="Camila Pedroso Estevam de Souza" userId="b5660281-9870-4af8-b8fa-bccfe862bd76" providerId="ADAL" clId="{14A987E4-4511-1749-85EE-DF5821C34268}" dt="2021-11-07T15:48:07.475" v="836" actId="1076"/>
          <ac:picMkLst>
            <pc:docMk/>
            <pc:sldMk cId="1178819268" sldId="338"/>
            <ac:picMk id="10" creationId="{60F235E7-8B9B-E94E-8C21-5E28A32A5167}"/>
          </ac:picMkLst>
        </pc:picChg>
      </pc:sldChg>
      <pc:sldChg chg="del modTransition modAnim">
        <pc:chgData name="Camila Pedroso Estevam de Souza" userId="b5660281-9870-4af8-b8fa-bccfe862bd76" providerId="ADAL" clId="{14A987E4-4511-1749-85EE-DF5821C34268}" dt="2021-11-07T15:37:35.174" v="711" actId="2696"/>
        <pc:sldMkLst>
          <pc:docMk/>
          <pc:sldMk cId="4128668837" sldId="338"/>
        </pc:sldMkLst>
      </pc:sldChg>
      <pc:sldChg chg="modTransition modAnim">
        <pc:chgData name="Camila Pedroso Estevam de Souza" userId="b5660281-9870-4af8-b8fa-bccfe862bd76" providerId="ADAL" clId="{14A987E4-4511-1749-85EE-DF5821C34268}" dt="2021-11-07T14:50:52.003" v="73"/>
        <pc:sldMkLst>
          <pc:docMk/>
          <pc:sldMk cId="3370845821" sldId="339"/>
        </pc:sldMkLst>
      </pc:sldChg>
      <pc:sldChg chg="add modAnim">
        <pc:chgData name="Camila Pedroso Estevam de Souza" userId="b5660281-9870-4af8-b8fa-bccfe862bd76" providerId="ADAL" clId="{14A987E4-4511-1749-85EE-DF5821C34268}" dt="2021-11-07T14:51:36.763" v="93"/>
        <pc:sldMkLst>
          <pc:docMk/>
          <pc:sldMk cId="67492222" sldId="340"/>
        </pc:sldMkLst>
      </pc:sldChg>
      <pc:sldChg chg="del modTransition">
        <pc:chgData name="Camila Pedroso Estevam de Souza" userId="b5660281-9870-4af8-b8fa-bccfe862bd76" providerId="ADAL" clId="{14A987E4-4511-1749-85EE-DF5821C34268}" dt="2021-11-07T14:51:02.351" v="74" actId="2696"/>
        <pc:sldMkLst>
          <pc:docMk/>
          <pc:sldMk cId="1201035405" sldId="340"/>
        </pc:sldMkLst>
      </pc:sldChg>
      <pc:sldChg chg="modSp mod modTransition modAnim">
        <pc:chgData name="Camila Pedroso Estevam de Souza" userId="b5660281-9870-4af8-b8fa-bccfe862bd76" providerId="ADAL" clId="{14A987E4-4511-1749-85EE-DF5821C34268}" dt="2021-11-07T15:25:05.681" v="620" actId="1076"/>
        <pc:sldMkLst>
          <pc:docMk/>
          <pc:sldMk cId="3076907525" sldId="343"/>
        </pc:sldMkLst>
        <pc:spChg chg="mod">
          <ac:chgData name="Camila Pedroso Estevam de Souza" userId="b5660281-9870-4af8-b8fa-bccfe862bd76" providerId="ADAL" clId="{14A987E4-4511-1749-85EE-DF5821C34268}" dt="2021-11-07T15:25:05.681" v="620" actId="1076"/>
          <ac:spMkLst>
            <pc:docMk/>
            <pc:sldMk cId="3076907525" sldId="343"/>
            <ac:spMk id="3" creationId="{9322C13D-CC95-7747-8EF1-CB4D7B558629}"/>
          </ac:spMkLst>
        </pc:spChg>
        <pc:spChg chg="mod">
          <ac:chgData name="Camila Pedroso Estevam de Souza" userId="b5660281-9870-4af8-b8fa-bccfe862bd76" providerId="ADAL" clId="{14A987E4-4511-1749-85EE-DF5821C34268}" dt="2021-11-07T15:24:55.953" v="619" actId="1076"/>
          <ac:spMkLst>
            <pc:docMk/>
            <pc:sldMk cId="3076907525" sldId="343"/>
            <ac:spMk id="26625" creationId="{00000000-0000-0000-0000-000000000000}"/>
          </ac:spMkLst>
        </pc:spChg>
      </pc:sldChg>
      <pc:sldChg chg="modTransition modAnim">
        <pc:chgData name="Camila Pedroso Estevam de Souza" userId="b5660281-9870-4af8-b8fa-bccfe862bd76" providerId="ADAL" clId="{14A987E4-4511-1749-85EE-DF5821C34268}" dt="2021-11-07T14:52:00.373" v="106"/>
        <pc:sldMkLst>
          <pc:docMk/>
          <pc:sldMk cId="3091879272" sldId="344"/>
        </pc:sldMkLst>
      </pc:sldChg>
      <pc:sldChg chg="modTransition modAnim">
        <pc:chgData name="Camila Pedroso Estevam de Souza" userId="b5660281-9870-4af8-b8fa-bccfe862bd76" providerId="ADAL" clId="{14A987E4-4511-1749-85EE-DF5821C34268}" dt="2021-11-07T14:50:08.019" v="50"/>
        <pc:sldMkLst>
          <pc:docMk/>
          <pc:sldMk cId="2527891488" sldId="345"/>
        </pc:sldMkLst>
      </pc:sldChg>
      <pc:sldChg chg="modTransition modAnim">
        <pc:chgData name="Camila Pedroso Estevam de Souza" userId="b5660281-9870-4af8-b8fa-bccfe862bd76" providerId="ADAL" clId="{14A987E4-4511-1749-85EE-DF5821C34268}" dt="2021-11-07T14:52:07.003" v="109"/>
        <pc:sldMkLst>
          <pc:docMk/>
          <pc:sldMk cId="1103482306" sldId="346"/>
        </pc:sldMkLst>
      </pc:sldChg>
      <pc:sldChg chg="modSp add del mod modTransition modAnim">
        <pc:chgData name="Camila Pedroso Estevam de Souza" userId="b5660281-9870-4af8-b8fa-bccfe862bd76" providerId="ADAL" clId="{14A987E4-4511-1749-85EE-DF5821C34268}" dt="2021-11-07T15:11:20.186" v="474" actId="1076"/>
        <pc:sldMkLst>
          <pc:docMk/>
          <pc:sldMk cId="1890933904" sldId="347"/>
        </pc:sldMkLst>
        <pc:spChg chg="mod">
          <ac:chgData name="Camila Pedroso Estevam de Souza" userId="b5660281-9870-4af8-b8fa-bccfe862bd76" providerId="ADAL" clId="{14A987E4-4511-1749-85EE-DF5821C34268}" dt="2021-11-07T15:11:20.186" v="474" actId="1076"/>
          <ac:spMkLst>
            <pc:docMk/>
            <pc:sldMk cId="1890933904" sldId="347"/>
            <ac:spMk id="2" creationId="{00000000-0000-0000-0000-000000000000}"/>
          </ac:spMkLst>
        </pc:spChg>
        <pc:picChg chg="mod">
          <ac:chgData name="Camila Pedroso Estevam de Souza" userId="b5660281-9870-4af8-b8fa-bccfe862bd76" providerId="ADAL" clId="{14A987E4-4511-1749-85EE-DF5821C34268}" dt="2021-11-07T15:10:31.162" v="444" actId="1076"/>
          <ac:picMkLst>
            <pc:docMk/>
            <pc:sldMk cId="1890933904" sldId="347"/>
            <ac:picMk id="6" creationId="{C04A562E-586F-164F-BC50-EFBB89960973}"/>
          </ac:picMkLst>
        </pc:picChg>
      </pc:sldChg>
      <pc:sldChg chg="add modAnim">
        <pc:chgData name="Camila Pedroso Estevam de Souza" userId="b5660281-9870-4af8-b8fa-bccfe862bd76" providerId="ADAL" clId="{14A987E4-4511-1749-85EE-DF5821C34268}" dt="2021-11-07T14:51:24.801" v="84"/>
        <pc:sldMkLst>
          <pc:docMk/>
          <pc:sldMk cId="3321880868" sldId="348"/>
        </pc:sldMkLst>
      </pc:sldChg>
      <pc:sldChg chg="del modTransition">
        <pc:chgData name="Camila Pedroso Estevam de Souza" userId="b5660281-9870-4af8-b8fa-bccfe862bd76" providerId="ADAL" clId="{14A987E4-4511-1749-85EE-DF5821C34268}" dt="2021-11-07T14:51:02.351" v="74" actId="2696"/>
        <pc:sldMkLst>
          <pc:docMk/>
          <pc:sldMk cId="3962908966" sldId="348"/>
        </pc:sldMkLst>
      </pc:sldChg>
      <pc:sldChg chg="modTransition modAnim">
        <pc:chgData name="Camila Pedroso Estevam de Souza" userId="b5660281-9870-4af8-b8fa-bccfe862bd76" providerId="ADAL" clId="{14A987E4-4511-1749-85EE-DF5821C34268}" dt="2021-11-07T14:51:44.381" v="99"/>
        <pc:sldMkLst>
          <pc:docMk/>
          <pc:sldMk cId="829372139" sldId="350"/>
        </pc:sldMkLst>
      </pc:sldChg>
      <pc:sldChg chg="addSp delSp modSp mod modTransition">
        <pc:chgData name="Camila Pedroso Estevam de Souza" userId="b5660281-9870-4af8-b8fa-bccfe862bd76" providerId="ADAL" clId="{14A987E4-4511-1749-85EE-DF5821C34268}" dt="2021-11-07T14:49:45.791" v="35"/>
        <pc:sldMkLst>
          <pc:docMk/>
          <pc:sldMk cId="2310079125" sldId="354"/>
        </pc:sldMkLst>
        <pc:spChg chg="mod">
          <ac:chgData name="Camila Pedroso Estevam de Souza" userId="b5660281-9870-4af8-b8fa-bccfe862bd76" providerId="ADAL" clId="{14A987E4-4511-1749-85EE-DF5821C34268}" dt="2021-10-26T14:56:50.825" v="23" actId="20577"/>
          <ac:spMkLst>
            <pc:docMk/>
            <pc:sldMk cId="2310079125" sldId="354"/>
            <ac:spMk id="2" creationId="{C7ADBD8E-9734-4C45-A16D-3B0493F286B1}"/>
          </ac:spMkLst>
        </pc:spChg>
        <pc:spChg chg="add del mod">
          <ac:chgData name="Camila Pedroso Estevam de Souza" userId="b5660281-9870-4af8-b8fa-bccfe862bd76" providerId="ADAL" clId="{14A987E4-4511-1749-85EE-DF5821C34268}" dt="2021-10-26T14:56:34.806" v="2" actId="478"/>
          <ac:spMkLst>
            <pc:docMk/>
            <pc:sldMk cId="2310079125" sldId="354"/>
            <ac:spMk id="4" creationId="{58756A32-D58F-DD42-91F4-80C9C6D40F92}"/>
          </ac:spMkLst>
        </pc:spChg>
        <pc:spChg chg="add del mod">
          <ac:chgData name="Camila Pedroso Estevam de Souza" userId="b5660281-9870-4af8-b8fa-bccfe862bd76" providerId="ADAL" clId="{14A987E4-4511-1749-85EE-DF5821C34268}" dt="2021-10-26T14:56:59.811" v="25" actId="478"/>
          <ac:spMkLst>
            <pc:docMk/>
            <pc:sldMk cId="2310079125" sldId="354"/>
            <ac:spMk id="7" creationId="{ABE5D3BA-98D4-6749-B9B1-FA91AB0BC055}"/>
          </ac:spMkLst>
        </pc:spChg>
        <pc:spChg chg="del mod">
          <ac:chgData name="Camila Pedroso Estevam de Souza" userId="b5660281-9870-4af8-b8fa-bccfe862bd76" providerId="ADAL" clId="{14A987E4-4511-1749-85EE-DF5821C34268}" dt="2021-10-26T14:56:30.780" v="1" actId="478"/>
          <ac:spMkLst>
            <pc:docMk/>
            <pc:sldMk cId="2310079125" sldId="354"/>
            <ac:spMk id="12" creationId="{4E0B8C7E-5BCE-496B-BB45-FE0725D0D175}"/>
          </ac:spMkLst>
        </pc:spChg>
        <pc:picChg chg="add mod">
          <ac:chgData name="Camila Pedroso Estevam de Souza" userId="b5660281-9870-4af8-b8fa-bccfe862bd76" providerId="ADAL" clId="{14A987E4-4511-1749-85EE-DF5821C34268}" dt="2021-10-26T14:56:45.439" v="6" actId="14100"/>
          <ac:picMkLst>
            <pc:docMk/>
            <pc:sldMk cId="2310079125" sldId="354"/>
            <ac:picMk id="6" creationId="{03472275-04EA-CF40-8EEB-4138E0E5B784}"/>
          </ac:picMkLst>
        </pc:picChg>
      </pc:sldChg>
      <pc:sldChg chg="addSp delSp modSp add mod modTransition">
        <pc:chgData name="Camila Pedroso Estevam de Souza" userId="b5660281-9870-4af8-b8fa-bccfe862bd76" providerId="ADAL" clId="{14A987E4-4511-1749-85EE-DF5821C34268}" dt="2021-11-07T14:49:45.791" v="35"/>
        <pc:sldMkLst>
          <pc:docMk/>
          <pc:sldMk cId="2890263801" sldId="355"/>
        </pc:sldMkLst>
        <pc:picChg chg="add mod">
          <ac:chgData name="Camila Pedroso Estevam de Souza" userId="b5660281-9870-4af8-b8fa-bccfe862bd76" providerId="ADAL" clId="{14A987E4-4511-1749-85EE-DF5821C34268}" dt="2021-10-26T14:58:27.441" v="33" actId="1076"/>
          <ac:picMkLst>
            <pc:docMk/>
            <pc:sldMk cId="2890263801" sldId="355"/>
            <ac:picMk id="4" creationId="{B7952633-201F-EA4B-8AB7-30EE7A79299A}"/>
          </ac:picMkLst>
        </pc:picChg>
        <pc:picChg chg="del">
          <ac:chgData name="Camila Pedroso Estevam de Souza" userId="b5660281-9870-4af8-b8fa-bccfe862bd76" providerId="ADAL" clId="{14A987E4-4511-1749-85EE-DF5821C34268}" dt="2021-10-26T14:57:08.190" v="27" actId="478"/>
          <ac:picMkLst>
            <pc:docMk/>
            <pc:sldMk cId="2890263801" sldId="355"/>
            <ac:picMk id="6" creationId="{03472275-04EA-CF40-8EEB-4138E0E5B784}"/>
          </ac:picMkLst>
        </pc:picChg>
      </pc:sldChg>
      <pc:sldChg chg="delSp modSp new del mod">
        <pc:chgData name="Camila Pedroso Estevam de Souza" userId="b5660281-9870-4af8-b8fa-bccfe862bd76" providerId="ADAL" clId="{14A987E4-4511-1749-85EE-DF5821C34268}" dt="2021-11-07T15:17:18.007" v="536" actId="2696"/>
        <pc:sldMkLst>
          <pc:docMk/>
          <pc:sldMk cId="2145015275" sldId="356"/>
        </pc:sldMkLst>
        <pc:spChg chg="del">
          <ac:chgData name="Camila Pedroso Estevam de Souza" userId="b5660281-9870-4af8-b8fa-bccfe862bd76" providerId="ADAL" clId="{14A987E4-4511-1749-85EE-DF5821C34268}" dt="2021-11-07T15:14:28.288" v="479" actId="478"/>
          <ac:spMkLst>
            <pc:docMk/>
            <pc:sldMk cId="2145015275" sldId="356"/>
            <ac:spMk id="2" creationId="{0E72BB55-57A0-784C-ADF7-20230C380354}"/>
          </ac:spMkLst>
        </pc:spChg>
        <pc:spChg chg="mod">
          <ac:chgData name="Camila Pedroso Estevam de Souza" userId="b5660281-9870-4af8-b8fa-bccfe862bd76" providerId="ADAL" clId="{14A987E4-4511-1749-85EE-DF5821C34268}" dt="2021-11-07T15:14:20.705" v="478"/>
          <ac:spMkLst>
            <pc:docMk/>
            <pc:sldMk cId="2145015275" sldId="356"/>
            <ac:spMk id="3" creationId="{AFE4B86F-07FB-C04A-9DFD-AD5958ED0135}"/>
          </ac:spMkLst>
        </pc:spChg>
      </pc:sldChg>
      <pc:sldChg chg="modSp add mod">
        <pc:chgData name="Camila Pedroso Estevam de Souza" userId="b5660281-9870-4af8-b8fa-bccfe862bd76" providerId="ADAL" clId="{14A987E4-4511-1749-85EE-DF5821C34268}" dt="2021-11-07T15:34:53.100" v="697" actId="1076"/>
        <pc:sldMkLst>
          <pc:docMk/>
          <pc:sldMk cId="2383132453" sldId="356"/>
        </pc:sldMkLst>
        <pc:spChg chg="mod">
          <ac:chgData name="Camila Pedroso Estevam de Souza" userId="b5660281-9870-4af8-b8fa-bccfe862bd76" providerId="ADAL" clId="{14A987E4-4511-1749-85EE-DF5821C34268}" dt="2021-11-07T15:34:53.100" v="697" actId="1076"/>
          <ac:spMkLst>
            <pc:docMk/>
            <pc:sldMk cId="2383132453" sldId="356"/>
            <ac:spMk id="2" creationId="{CA6AA084-1B39-7C47-B27B-74CEE5926993}"/>
          </ac:spMkLst>
        </pc:spChg>
      </pc:sldChg>
      <pc:sldChg chg="add del">
        <pc:chgData name="Camila Pedroso Estevam de Souza" userId="b5660281-9870-4af8-b8fa-bccfe862bd76" providerId="ADAL" clId="{14A987E4-4511-1749-85EE-DF5821C34268}" dt="2021-11-07T15:35:47.179" v="704"/>
        <pc:sldMkLst>
          <pc:docMk/>
          <pc:sldMk cId="256373215" sldId="357"/>
        </pc:sldMkLst>
      </pc:sldChg>
      <pc:sldChg chg="addSp modSp add mod">
        <pc:chgData name="Camila Pedroso Estevam de Souza" userId="b5660281-9870-4af8-b8fa-bccfe862bd76" providerId="ADAL" clId="{14A987E4-4511-1749-85EE-DF5821C34268}" dt="2021-11-07T15:36:08.588" v="708" actId="33524"/>
        <pc:sldMkLst>
          <pc:docMk/>
          <pc:sldMk cId="2677231116" sldId="357"/>
        </pc:sldMkLst>
        <pc:spChg chg="add mod">
          <ac:chgData name="Camila Pedroso Estevam de Souza" userId="b5660281-9870-4af8-b8fa-bccfe862bd76" providerId="ADAL" clId="{14A987E4-4511-1749-85EE-DF5821C34268}" dt="2021-11-07T15:36:08.588" v="708" actId="33524"/>
          <ac:spMkLst>
            <pc:docMk/>
            <pc:sldMk cId="2677231116" sldId="357"/>
            <ac:spMk id="3" creationId="{88D0E78F-E4EE-7D41-9643-830990F0FDA1}"/>
          </ac:spMkLst>
        </pc:spChg>
      </pc:sldChg>
      <pc:sldChg chg="add">
        <pc:chgData name="Camila Pedroso Estevam de Souza" userId="b5660281-9870-4af8-b8fa-bccfe862bd76" providerId="ADAL" clId="{14A987E4-4511-1749-85EE-DF5821C34268}" dt="2021-11-07T15:38:17.217" v="713"/>
        <pc:sldMkLst>
          <pc:docMk/>
          <pc:sldMk cId="1317777849" sldId="358"/>
        </pc:sldMkLst>
      </pc:sldChg>
      <pc:sldChg chg="modSp add mod">
        <pc:chgData name="Camila Pedroso Estevam de Souza" userId="b5660281-9870-4af8-b8fa-bccfe862bd76" providerId="ADAL" clId="{14A987E4-4511-1749-85EE-DF5821C34268}" dt="2021-11-07T15:42:40.292" v="780" actId="5793"/>
        <pc:sldMkLst>
          <pc:docMk/>
          <pc:sldMk cId="1959051364" sldId="359"/>
        </pc:sldMkLst>
        <pc:spChg chg="mod">
          <ac:chgData name="Camila Pedroso Estevam de Souza" userId="b5660281-9870-4af8-b8fa-bccfe862bd76" providerId="ADAL" clId="{14A987E4-4511-1749-85EE-DF5821C34268}" dt="2021-11-07T15:42:32.824" v="772" actId="114"/>
          <ac:spMkLst>
            <pc:docMk/>
            <pc:sldMk cId="1959051364" sldId="359"/>
            <ac:spMk id="224258" creationId="{00000000-0000-0000-0000-000000000000}"/>
          </ac:spMkLst>
        </pc:spChg>
        <pc:spChg chg="mod">
          <ac:chgData name="Camila Pedroso Estevam de Souza" userId="b5660281-9870-4af8-b8fa-bccfe862bd76" providerId="ADAL" clId="{14A987E4-4511-1749-85EE-DF5821C34268}" dt="2021-11-07T15:42:40.292" v="780" actId="5793"/>
          <ac:spMkLst>
            <pc:docMk/>
            <pc:sldMk cId="1959051364" sldId="359"/>
            <ac:spMk id="224265" creationId="{00000000-0000-0000-0000-000000000000}"/>
          </ac:spMkLst>
        </pc:spChg>
      </pc:sldChg>
      <pc:sldChg chg="delSp modSp add mod">
        <pc:chgData name="Camila Pedroso Estevam de Souza" userId="b5660281-9870-4af8-b8fa-bccfe862bd76" providerId="ADAL" clId="{14A987E4-4511-1749-85EE-DF5821C34268}" dt="2021-11-07T15:48:33.732" v="840" actId="1076"/>
        <pc:sldMkLst>
          <pc:docMk/>
          <pc:sldMk cId="2344181762" sldId="360"/>
        </pc:sldMkLst>
        <pc:spChg chg="mod">
          <ac:chgData name="Camila Pedroso Estevam de Souza" userId="b5660281-9870-4af8-b8fa-bccfe862bd76" providerId="ADAL" clId="{14A987E4-4511-1749-85EE-DF5821C34268}" dt="2021-11-07T15:43:52.066" v="791" actId="14100"/>
          <ac:spMkLst>
            <pc:docMk/>
            <pc:sldMk cId="2344181762" sldId="360"/>
            <ac:spMk id="13" creationId="{00000000-0000-0000-0000-000000000000}"/>
          </ac:spMkLst>
        </pc:spChg>
        <pc:spChg chg="del mod">
          <ac:chgData name="Camila Pedroso Estevam de Souza" userId="b5660281-9870-4af8-b8fa-bccfe862bd76" providerId="ADAL" clId="{14A987E4-4511-1749-85EE-DF5821C34268}" dt="2021-11-07T15:43:49.530" v="790" actId="478"/>
          <ac:spMkLst>
            <pc:docMk/>
            <pc:sldMk cId="2344181762" sldId="360"/>
            <ac:spMk id="14" creationId="{00000000-0000-0000-0000-000000000000}"/>
          </ac:spMkLst>
        </pc:spChg>
        <pc:spChg chg="mod">
          <ac:chgData name="Camila Pedroso Estevam de Souza" userId="b5660281-9870-4af8-b8fa-bccfe862bd76" providerId="ADAL" clId="{14A987E4-4511-1749-85EE-DF5821C34268}" dt="2021-11-07T15:48:24.523" v="839" actId="1076"/>
          <ac:spMkLst>
            <pc:docMk/>
            <pc:sldMk cId="2344181762" sldId="360"/>
            <ac:spMk id="225282" creationId="{00000000-0000-0000-0000-000000000000}"/>
          </ac:spMkLst>
        </pc:spChg>
        <pc:spChg chg="mod">
          <ac:chgData name="Camila Pedroso Estevam de Souza" userId="b5660281-9870-4af8-b8fa-bccfe862bd76" providerId="ADAL" clId="{14A987E4-4511-1749-85EE-DF5821C34268}" dt="2021-11-07T15:48:33.732" v="840" actId="1076"/>
          <ac:spMkLst>
            <pc:docMk/>
            <pc:sldMk cId="2344181762" sldId="360"/>
            <ac:spMk id="225289" creationId="{00000000-0000-0000-0000-000000000000}"/>
          </ac:spMkLst>
        </pc:spChg>
        <pc:spChg chg="mod">
          <ac:chgData name="Camila Pedroso Estevam de Souza" userId="b5660281-9870-4af8-b8fa-bccfe862bd76" providerId="ADAL" clId="{14A987E4-4511-1749-85EE-DF5821C34268}" dt="2021-11-07T15:48:33.732" v="840" actId="1076"/>
          <ac:spMkLst>
            <pc:docMk/>
            <pc:sldMk cId="2344181762" sldId="360"/>
            <ac:spMk id="225290" creationId="{00000000-0000-0000-0000-000000000000}"/>
          </ac:spMkLst>
        </pc:spChg>
        <pc:spChg chg="mod">
          <ac:chgData name="Camila Pedroso Estevam de Souza" userId="b5660281-9870-4af8-b8fa-bccfe862bd76" providerId="ADAL" clId="{14A987E4-4511-1749-85EE-DF5821C34268}" dt="2021-11-07T15:48:33.732" v="840" actId="1076"/>
          <ac:spMkLst>
            <pc:docMk/>
            <pc:sldMk cId="2344181762" sldId="360"/>
            <ac:spMk id="225291" creationId="{00000000-0000-0000-0000-000000000000}"/>
          </ac:spMkLst>
        </pc:spChg>
        <pc:grpChg chg="del mod">
          <ac:chgData name="Camila Pedroso Estevam de Souza" userId="b5660281-9870-4af8-b8fa-bccfe862bd76" providerId="ADAL" clId="{14A987E4-4511-1749-85EE-DF5821C34268}" dt="2021-11-07T15:43:43.601" v="786" actId="478"/>
          <ac:grpSpMkLst>
            <pc:docMk/>
            <pc:sldMk cId="2344181762" sldId="360"/>
            <ac:grpSpMk id="225283" creationId="{00000000-0000-0000-0000-000000000000}"/>
          </ac:grpSpMkLst>
        </pc:grpChg>
        <pc:grpChg chg="del">
          <ac:chgData name="Camila Pedroso Estevam de Souza" userId="b5660281-9870-4af8-b8fa-bccfe862bd76" providerId="ADAL" clId="{14A987E4-4511-1749-85EE-DF5821C34268}" dt="2021-11-07T15:43:42.530" v="784" actId="478"/>
          <ac:grpSpMkLst>
            <pc:docMk/>
            <pc:sldMk cId="2344181762" sldId="360"/>
            <ac:grpSpMk id="225286" creationId="{00000000-0000-0000-0000-000000000000}"/>
          </ac:grpSpMkLst>
        </pc:grpChg>
        <pc:picChg chg="mod">
          <ac:chgData name="Camila Pedroso Estevam de Souza" userId="b5660281-9870-4af8-b8fa-bccfe862bd76" providerId="ADAL" clId="{14A987E4-4511-1749-85EE-DF5821C34268}" dt="2021-11-07T15:48:33.732" v="840" actId="1076"/>
          <ac:picMkLst>
            <pc:docMk/>
            <pc:sldMk cId="2344181762" sldId="360"/>
            <ac:picMk id="225333" creationId="{00000000-0000-0000-0000-000000000000}"/>
          </ac:picMkLst>
        </pc:picChg>
      </pc:sldChg>
      <pc:sldChg chg="delSp modSp add mod">
        <pc:chgData name="Camila Pedroso Estevam de Souza" userId="b5660281-9870-4af8-b8fa-bccfe862bd76" providerId="ADAL" clId="{14A987E4-4511-1749-85EE-DF5821C34268}" dt="2021-11-07T15:51:22.349" v="869" actId="14100"/>
        <pc:sldMkLst>
          <pc:docMk/>
          <pc:sldMk cId="3911547380" sldId="361"/>
        </pc:sldMkLst>
        <pc:spChg chg="mod">
          <ac:chgData name="Camila Pedroso Estevam de Souza" userId="b5660281-9870-4af8-b8fa-bccfe862bd76" providerId="ADAL" clId="{14A987E4-4511-1749-85EE-DF5821C34268}" dt="2021-11-07T15:51:22.349" v="869" actId="14100"/>
          <ac:spMkLst>
            <pc:docMk/>
            <pc:sldMk cId="3911547380" sldId="361"/>
            <ac:spMk id="11" creationId="{00000000-0000-0000-0000-000000000000}"/>
          </ac:spMkLst>
        </pc:spChg>
        <pc:spChg chg="del">
          <ac:chgData name="Camila Pedroso Estevam de Souza" userId="b5660281-9870-4af8-b8fa-bccfe862bd76" providerId="ADAL" clId="{14A987E4-4511-1749-85EE-DF5821C34268}" dt="2021-11-07T15:51:20.624" v="868" actId="478"/>
          <ac:spMkLst>
            <pc:docMk/>
            <pc:sldMk cId="3911547380" sldId="361"/>
            <ac:spMk id="12" creationId="{00000000-0000-0000-0000-000000000000}"/>
          </ac:spMkLst>
        </pc:spChg>
        <pc:spChg chg="mod">
          <ac:chgData name="Camila Pedroso Estevam de Souza" userId="b5660281-9870-4af8-b8fa-bccfe862bd76" providerId="ADAL" clId="{14A987E4-4511-1749-85EE-DF5821C34268}" dt="2021-11-07T15:48:53.053" v="846" actId="207"/>
          <ac:spMkLst>
            <pc:docMk/>
            <pc:sldMk cId="3911547380" sldId="361"/>
            <ac:spMk id="226306" creationId="{00000000-0000-0000-0000-000000000000}"/>
          </ac:spMkLst>
        </pc:spChg>
        <pc:spChg chg="mod">
          <ac:chgData name="Camila Pedroso Estevam de Souza" userId="b5660281-9870-4af8-b8fa-bccfe862bd76" providerId="ADAL" clId="{14A987E4-4511-1749-85EE-DF5821C34268}" dt="2021-11-07T15:49:26.891" v="856" actId="1076"/>
          <ac:spMkLst>
            <pc:docMk/>
            <pc:sldMk cId="3911547380" sldId="361"/>
            <ac:spMk id="226314" creationId="{00000000-0000-0000-0000-000000000000}"/>
          </ac:spMkLst>
        </pc:spChg>
        <pc:spChg chg="mod">
          <ac:chgData name="Camila Pedroso Estevam de Souza" userId="b5660281-9870-4af8-b8fa-bccfe862bd76" providerId="ADAL" clId="{14A987E4-4511-1749-85EE-DF5821C34268}" dt="2021-11-07T15:49:09.994" v="851" actId="255"/>
          <ac:spMkLst>
            <pc:docMk/>
            <pc:sldMk cId="3911547380" sldId="361"/>
            <ac:spMk id="226315" creationId="{00000000-0000-0000-0000-000000000000}"/>
          </ac:spMkLst>
        </pc:spChg>
        <pc:grpChg chg="del">
          <ac:chgData name="Camila Pedroso Estevam de Souza" userId="b5660281-9870-4af8-b8fa-bccfe862bd76" providerId="ADAL" clId="{14A987E4-4511-1749-85EE-DF5821C34268}" dt="2021-11-07T15:48:43.933" v="842" actId="478"/>
          <ac:grpSpMkLst>
            <pc:docMk/>
            <pc:sldMk cId="3911547380" sldId="361"/>
            <ac:grpSpMk id="226307" creationId="{00000000-0000-0000-0000-000000000000}"/>
          </ac:grpSpMkLst>
        </pc:grpChg>
        <pc:grpChg chg="del">
          <ac:chgData name="Camila Pedroso Estevam de Souza" userId="b5660281-9870-4af8-b8fa-bccfe862bd76" providerId="ADAL" clId="{14A987E4-4511-1749-85EE-DF5821C34268}" dt="2021-11-07T15:48:42.645" v="841" actId="478"/>
          <ac:grpSpMkLst>
            <pc:docMk/>
            <pc:sldMk cId="3911547380" sldId="361"/>
            <ac:grpSpMk id="226310" creationId="{00000000-0000-0000-0000-000000000000}"/>
          </ac:grpSpMkLst>
        </pc:grpChg>
      </pc:sldChg>
      <pc:sldChg chg="delSp modSp add mod">
        <pc:chgData name="Camila Pedroso Estevam de Souza" userId="b5660281-9870-4af8-b8fa-bccfe862bd76" providerId="ADAL" clId="{14A987E4-4511-1749-85EE-DF5821C34268}" dt="2021-11-07T15:50:18.724" v="860" actId="14100"/>
        <pc:sldMkLst>
          <pc:docMk/>
          <pc:sldMk cId="831236906" sldId="456"/>
        </pc:sldMkLst>
        <pc:spChg chg="mod">
          <ac:chgData name="Camila Pedroso Estevam de Souza" userId="b5660281-9870-4af8-b8fa-bccfe862bd76" providerId="ADAL" clId="{14A987E4-4511-1749-85EE-DF5821C34268}" dt="2021-11-07T15:50:18.724" v="860" actId="14100"/>
          <ac:spMkLst>
            <pc:docMk/>
            <pc:sldMk cId="831236906" sldId="456"/>
            <ac:spMk id="4" creationId="{0D057BC3-72A7-8846-9545-9AB8ACD674CA}"/>
          </ac:spMkLst>
        </pc:spChg>
        <pc:spChg chg="del">
          <ac:chgData name="Camila Pedroso Estevam de Souza" userId="b5660281-9870-4af8-b8fa-bccfe862bd76" providerId="ADAL" clId="{14A987E4-4511-1749-85EE-DF5821C34268}" dt="2021-11-07T15:50:16.383" v="859" actId="478"/>
          <ac:spMkLst>
            <pc:docMk/>
            <pc:sldMk cId="831236906" sldId="456"/>
            <ac:spMk id="5" creationId="{B81C16C9-A1FD-C344-81F1-C6ACAEB5545F}"/>
          </ac:spMkLst>
        </pc:spChg>
      </pc:sldChg>
      <pc:sldChg chg="delSp modSp add mod">
        <pc:chgData name="Camila Pedroso Estevam de Souza" userId="b5660281-9870-4af8-b8fa-bccfe862bd76" providerId="ADAL" clId="{14A987E4-4511-1749-85EE-DF5821C34268}" dt="2021-11-07T15:50:22.900" v="863" actId="14100"/>
        <pc:sldMkLst>
          <pc:docMk/>
          <pc:sldMk cId="2581256393" sldId="457"/>
        </pc:sldMkLst>
        <pc:spChg chg="mod">
          <ac:chgData name="Camila Pedroso Estevam de Souza" userId="b5660281-9870-4af8-b8fa-bccfe862bd76" providerId="ADAL" clId="{14A987E4-4511-1749-85EE-DF5821C34268}" dt="2021-11-07T15:50:22.900" v="863" actId="14100"/>
          <ac:spMkLst>
            <pc:docMk/>
            <pc:sldMk cId="2581256393" sldId="457"/>
            <ac:spMk id="4" creationId="{FF435704-13DB-2841-BE18-7480E0FC5ABB}"/>
          </ac:spMkLst>
        </pc:spChg>
        <pc:spChg chg="del mod">
          <ac:chgData name="Camila Pedroso Estevam de Souza" userId="b5660281-9870-4af8-b8fa-bccfe862bd76" providerId="ADAL" clId="{14A987E4-4511-1749-85EE-DF5821C34268}" dt="2021-11-07T15:50:21.174" v="862" actId="478"/>
          <ac:spMkLst>
            <pc:docMk/>
            <pc:sldMk cId="2581256393" sldId="457"/>
            <ac:spMk id="5" creationId="{6E69477A-25BB-2E44-A307-091E3AB5861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D8B5C72A-7EE3-455A-95E1-A79A80A99B89}" type="datetime1">
              <a:rPr lang="en-US"/>
              <a:pPr/>
              <a:t>11/7/21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77005B84-EFC2-4FBC-92CC-9968AC703331}" type="slidenum">
              <a:rPr lang="en-US"/>
              <a:pPr/>
              <a:t>‹#›</a:t>
            </a:fld>
            <a:endParaRPr lang="en-US"/>
          </a:p>
        </p:txBody>
      </p:sp>
    </p:spTree>
    <p:extLst>
      <p:ext uri="{BB962C8B-B14F-4D97-AF65-F5344CB8AC3E}">
        <p14:creationId xmlns:p14="http://schemas.microsoft.com/office/powerpoint/2010/main" val="2053207231"/>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endParaRPr lang="en-US" dirty="0">
              <a:ea typeface="ＭＳ Ｐゴシック" pitchFamily="34" charset="-128"/>
            </a:endParaRPr>
          </a:p>
        </p:txBody>
      </p:sp>
      <p:sp>
        <p:nvSpPr>
          <p:cNvPr id="4" name="Slide Number Placeholder 3"/>
          <p:cNvSpPr>
            <a:spLocks noGrp="1"/>
          </p:cNvSpPr>
          <p:nvPr>
            <p:ph type="sldNum" sz="quarter" idx="5"/>
          </p:nvPr>
        </p:nvSpPr>
        <p:spPr/>
        <p:txBody>
          <a:bodyPr/>
          <a:lstStyle/>
          <a:p>
            <a:fld id="{77005B84-EFC2-4FBC-92CC-9968AC703331}" type="slidenum">
              <a:rPr lang="en-US" smtClean="0"/>
              <a:pPr/>
              <a:t>1</a:t>
            </a:fld>
            <a:endParaRPr lang="en-US"/>
          </a:p>
        </p:txBody>
      </p:sp>
    </p:spTree>
    <p:extLst>
      <p:ext uri="{BB962C8B-B14F-4D97-AF65-F5344CB8AC3E}">
        <p14:creationId xmlns:p14="http://schemas.microsoft.com/office/powerpoint/2010/main" val="2506970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60EB15F9-2BCE-451B-BB17-D0391CC474C1}" type="datetime1">
              <a:rPr lang="en-US" smtClean="0"/>
              <a:t>11/7/21</a:t>
            </a:fld>
            <a:endParaRPr lang="en-US"/>
          </a:p>
        </p:txBody>
      </p:sp>
      <p:sp>
        <p:nvSpPr>
          <p:cNvPr id="19" name="Footer Placeholder 18"/>
          <p:cNvSpPr>
            <a:spLocks noGrp="1"/>
          </p:cNvSpPr>
          <p:nvPr>
            <p:ph type="ftr" sz="quarter" idx="11"/>
          </p:nvPr>
        </p:nvSpPr>
        <p:spPr/>
        <p:txBody>
          <a:bodyPr/>
          <a:lstStyle/>
          <a:p>
            <a:pPr>
              <a:defRPr/>
            </a:pPr>
            <a:endParaRPr lang="en-US"/>
          </a:p>
        </p:txBody>
      </p:sp>
      <p:sp>
        <p:nvSpPr>
          <p:cNvPr id="27" name="Slide Number Placeholder 26"/>
          <p:cNvSpPr>
            <a:spLocks noGrp="1"/>
          </p:cNvSpPr>
          <p:nvPr>
            <p:ph type="sldNum" sz="quarter" idx="12"/>
          </p:nvPr>
        </p:nvSpPr>
        <p:spPr/>
        <p:txBody>
          <a:bodyPr/>
          <a:lstStyle/>
          <a:p>
            <a:fld id="{7750E41B-DC42-417E-A0B7-C87892EBBF6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88198D8-A872-4FC0-9AB3-3CCC5CB0686C}" type="datetime1">
              <a:rPr lang="en-US" smtClean="0"/>
              <a:t>11/7/21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9BC1030A-EB1B-42D9-B220-F99C6FD47E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65C5F04-4DC4-44E6-ADB6-FCC52D8CABF5}" type="datetime1">
              <a:rPr lang="en-US" smtClean="0"/>
              <a:t>11/7/21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3306013-A07E-4B62-B6E9-BA87B56EB29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219200"/>
          </a:xfrm>
        </p:spPr>
        <p:txBody>
          <a:bodyPr/>
          <a:lstStyle/>
          <a:p>
            <a:r>
              <a:rPr lang="en-US"/>
              <a:t>Click to edit Master title style</a:t>
            </a:r>
          </a:p>
        </p:txBody>
      </p:sp>
      <p:sp>
        <p:nvSpPr>
          <p:cNvPr id="3" name="Text Placeholder 2"/>
          <p:cNvSpPr>
            <a:spLocks noGrp="1"/>
          </p:cNvSpPr>
          <p:nvPr>
            <p:ph type="body" sz="half" idx="1"/>
          </p:nvPr>
        </p:nvSpPr>
        <p:spPr>
          <a:xfrm>
            <a:off x="685800" y="1714500"/>
            <a:ext cx="38100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714500"/>
            <a:ext cx="3810000" cy="2000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67150"/>
            <a:ext cx="3810000" cy="2000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85800" y="6248400"/>
            <a:ext cx="1905000" cy="457200"/>
          </a:xfrm>
        </p:spPr>
        <p:txBody>
          <a:bodyPr/>
          <a:lstStyle>
            <a:lvl1pPr fontAlgn="auto">
              <a:spcBef>
                <a:spcPts val="0"/>
              </a:spcBef>
              <a:spcAft>
                <a:spcPts val="0"/>
              </a:spcAft>
              <a:defRPr>
                <a:latin typeface="+mn-lt"/>
                <a:ea typeface="+mn-ea"/>
                <a:cs typeface="+mn-cs"/>
              </a:defRPr>
            </a:lvl1pPr>
          </a:lstStyle>
          <a:p>
            <a:pPr>
              <a:defRPr/>
            </a:pPr>
            <a:fld id="{04E2F5C5-2BF3-40CF-BB78-5FD98D7C9301}" type="datetime1">
              <a:rPr lang="en-US" smtClean="0"/>
              <a:t>11/7/21</a:t>
            </a:fld>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fld id="{2C4D4D5C-8072-4D2A-BB6E-4ADFCA06E420}" type="slidenum">
              <a:rPr lang="en-US"/>
              <a:pPr/>
              <a:t>‹#›</a:t>
            </a:fld>
            <a:endParaRPr lang="en-US"/>
          </a:p>
        </p:txBody>
      </p:sp>
    </p:spTree>
    <p:extLst>
      <p:ext uri="{BB962C8B-B14F-4D97-AF65-F5344CB8AC3E}">
        <p14:creationId xmlns:p14="http://schemas.microsoft.com/office/powerpoint/2010/main" val="1148016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219200"/>
          </a:xfrm>
        </p:spPr>
        <p:txBody>
          <a:bodyPr/>
          <a:lstStyle/>
          <a:p>
            <a:r>
              <a:rPr lang="en-US"/>
              <a:t>Click to edit Master title style</a:t>
            </a:r>
          </a:p>
        </p:txBody>
      </p:sp>
      <p:sp>
        <p:nvSpPr>
          <p:cNvPr id="3" name="Text Placeholder 2"/>
          <p:cNvSpPr>
            <a:spLocks noGrp="1"/>
          </p:cNvSpPr>
          <p:nvPr>
            <p:ph type="body" sz="half" idx="1"/>
          </p:nvPr>
        </p:nvSpPr>
        <p:spPr>
          <a:xfrm>
            <a:off x="685800" y="1714500"/>
            <a:ext cx="38100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4500"/>
            <a:ext cx="38100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fontAlgn="auto">
              <a:spcBef>
                <a:spcPts val="0"/>
              </a:spcBef>
              <a:spcAft>
                <a:spcPts val="0"/>
              </a:spcAft>
              <a:defRPr>
                <a:latin typeface="+mn-lt"/>
                <a:ea typeface="+mn-ea"/>
                <a:cs typeface="+mn-cs"/>
              </a:defRPr>
            </a:lvl1pPr>
          </a:lstStyle>
          <a:p>
            <a:pPr>
              <a:defRPr/>
            </a:pPr>
            <a:fld id="{60AD8F4E-C448-41CA-9442-7C3221F868D3}" type="datetime1">
              <a:rPr lang="en-US" smtClean="0"/>
              <a:t>11/7/21</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AC75882A-D316-49B8-8B3F-F8E5ED5C27FD}" type="slidenum">
              <a:rPr lang="en-US"/>
              <a:pPr/>
              <a:t>‹#›</a:t>
            </a:fld>
            <a:endParaRPr lang="en-US"/>
          </a:p>
        </p:txBody>
      </p:sp>
    </p:spTree>
    <p:extLst>
      <p:ext uri="{BB962C8B-B14F-4D97-AF65-F5344CB8AC3E}">
        <p14:creationId xmlns:p14="http://schemas.microsoft.com/office/powerpoint/2010/main" val="4195524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3F4E254-6163-4638-9193-F81BC4D7E64C}" type="datetime1">
              <a:rPr lang="en-US" smtClean="0"/>
              <a:t>11/7/21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B9E36B2-B467-4880-AB23-8F1A06B4F20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771F4E2-1F0E-4AD4-89E2-C48C7895F428}" type="datetime1">
              <a:rPr lang="en-US" smtClean="0"/>
              <a:t>11/7/21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D7284A2-600D-45DC-90E1-4B77835C7B2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50004F8-E8F0-4098-B767-441E9DCC0DC8}" type="datetime1">
              <a:rPr lang="en-US" smtClean="0"/>
              <a:t>11/7/21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107EBC45-FA2A-4F7D-9726-107463EE868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42CA7DF-1E62-4829-85FD-B0C459583C45}" type="datetime1">
              <a:rPr lang="en-US" smtClean="0"/>
              <a:t>11/7/21</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F0EC9DC8-80F5-4DB1-8B11-0234F6F87F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4707A595-C941-4251-BE0D-69413295E621}" type="datetime1">
              <a:rPr lang="en-US" smtClean="0"/>
              <a:t>11/7/21</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A8BFC0E0-2D67-4F09-9805-E820004D83C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072F32-2793-4A47-BEC1-16DF6754424A}" type="datetime1">
              <a:rPr lang="en-US" smtClean="0"/>
              <a:t>11/7/21</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C4782F01-9F1B-4D00-8A3D-B52C881BB6D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13601E6-91A4-4D59-B77F-3E7FFCD6F739}" type="datetime1">
              <a:rPr lang="en-US" smtClean="0"/>
              <a:t>11/7/21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0FAA9381-81E4-45CA-81DC-B46CB546C9D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09E7330-7653-43D0-AA99-586A02847DE0}" type="datetime1">
              <a:rPr lang="en-US" smtClean="0"/>
              <a:t>11/7/21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CF2A003-8710-4CD4-8110-33E468165A8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4AA95F5-E20D-4D12-AEF2-1917E1540C13}" type="datetime1">
              <a:rPr lang="en-US" smtClean="0"/>
              <a:t>11/7/21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C8D743-E708-45B6-8E91-6185BD036CB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52" r:id="rId1"/>
    <p:sldLayoutId id="2147484053" r:id="rId2"/>
    <p:sldLayoutId id="2147484054" r:id="rId3"/>
    <p:sldLayoutId id="2147484055" r:id="rId4"/>
    <p:sldLayoutId id="2147484056" r:id="rId5"/>
    <p:sldLayoutId id="2147484057" r:id="rId6"/>
    <p:sldLayoutId id="2147484058" r:id="rId7"/>
    <p:sldLayoutId id="2147484059" r:id="rId8"/>
    <p:sldLayoutId id="2147484060" r:id="rId9"/>
    <p:sldLayoutId id="2147484061" r:id="rId10"/>
    <p:sldLayoutId id="2147484062" r:id="rId11"/>
    <p:sldLayoutId id="2147484063" r:id="rId12"/>
    <p:sldLayoutId id="2147484064" r:id="rId13"/>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3E4D-FE90-419E-A2D2-62CFEEBEFC31}"/>
              </a:ext>
            </a:extLst>
          </p:cNvPr>
          <p:cNvSpPr>
            <a:spLocks noGrp="1"/>
          </p:cNvSpPr>
          <p:nvPr>
            <p:ph type="ctrTitle"/>
          </p:nvPr>
        </p:nvSpPr>
        <p:spPr>
          <a:xfrm>
            <a:off x="530351" y="1015999"/>
            <a:ext cx="7956423" cy="2692401"/>
          </a:xfrm>
        </p:spPr>
        <p:txBody>
          <a:bodyPr>
            <a:noAutofit/>
          </a:bodyPr>
          <a:lstStyle/>
          <a:p>
            <a:pPr algn="ctr"/>
            <a:r>
              <a:rPr lang="en-US" sz="5000" b="0" dirty="0">
                <a:solidFill>
                  <a:schemeClr val="tx1"/>
                </a:solidFill>
                <a:effectLst/>
                <a:latin typeface="+mn-lt"/>
                <a:ea typeface="Garamond"/>
                <a:cs typeface="Arial" panose="020B0604020202020204" pitchFamily="34" charset="0"/>
                <a:sym typeface="Garamond"/>
              </a:rPr>
              <a:t>The Basic Practice of Statistics</a:t>
            </a:r>
            <a:br>
              <a:rPr lang="en-US" sz="5000" b="0" dirty="0">
                <a:solidFill>
                  <a:schemeClr val="tx1"/>
                </a:solidFill>
                <a:effectLst/>
                <a:latin typeface="+mn-lt"/>
                <a:ea typeface="Garamond"/>
                <a:cs typeface="Arial" panose="020B0604020202020204" pitchFamily="34" charset="0"/>
                <a:sym typeface="Garamond"/>
              </a:rPr>
            </a:br>
            <a:r>
              <a:rPr lang="en-US" sz="5000" b="0" dirty="0">
                <a:solidFill>
                  <a:schemeClr val="tx1"/>
                </a:solidFill>
                <a:effectLst/>
                <a:latin typeface="+mn-lt"/>
                <a:ea typeface="Garamond"/>
                <a:cs typeface="Arial" panose="020B0604020202020204" pitchFamily="34" charset="0"/>
                <a:sym typeface="Garamond"/>
              </a:rPr>
              <a:t>Ninth Edition</a:t>
            </a:r>
            <a:br>
              <a:rPr lang="en-US" sz="5000" dirty="0">
                <a:latin typeface="+mn-lt"/>
                <a:ea typeface="Garamond"/>
                <a:cs typeface="Garamond"/>
                <a:sym typeface="Garamond"/>
              </a:rPr>
            </a:br>
            <a:r>
              <a:rPr lang="en-US" sz="3500" b="0" dirty="0">
                <a:solidFill>
                  <a:schemeClr val="tx1"/>
                </a:solidFill>
                <a:effectLst>
                  <a:outerShdw blurRad="38100" dist="38100" dir="2700000" algn="tl">
                    <a:srgbClr val="000000">
                      <a:alpha val="43137"/>
                    </a:srgbClr>
                  </a:outerShdw>
                </a:effectLst>
                <a:latin typeface="+mn-lt"/>
                <a:ea typeface="Garamond"/>
                <a:cs typeface="Arial" panose="020B0604020202020204" pitchFamily="34" charset="0"/>
                <a:sym typeface="Garamond"/>
              </a:rPr>
              <a:t>David S. Moore		William I. </a:t>
            </a:r>
            <a:r>
              <a:rPr lang="en-US" sz="3500" b="0" dirty="0" err="1">
                <a:solidFill>
                  <a:schemeClr val="tx1"/>
                </a:solidFill>
                <a:effectLst>
                  <a:outerShdw blurRad="38100" dist="38100" dir="2700000" algn="tl">
                    <a:srgbClr val="000000">
                      <a:alpha val="43137"/>
                    </a:srgbClr>
                  </a:outerShdw>
                </a:effectLst>
                <a:latin typeface="+mn-lt"/>
                <a:ea typeface="Garamond"/>
                <a:cs typeface="Arial" panose="020B0604020202020204" pitchFamily="34" charset="0"/>
                <a:sym typeface="Garamond"/>
              </a:rPr>
              <a:t>Notz</a:t>
            </a:r>
            <a:r>
              <a:rPr lang="en-US" sz="3500" b="0" dirty="0">
                <a:solidFill>
                  <a:schemeClr val="tx1"/>
                </a:solidFill>
                <a:effectLst>
                  <a:outerShdw blurRad="38100" dist="38100" dir="2700000" algn="tl">
                    <a:srgbClr val="000000">
                      <a:alpha val="43137"/>
                    </a:srgbClr>
                  </a:outerShdw>
                </a:effectLst>
                <a:latin typeface="+mn-lt"/>
                <a:ea typeface="Garamond"/>
                <a:cs typeface="Arial" panose="020B0604020202020204" pitchFamily="34" charset="0"/>
                <a:sym typeface="Garamond"/>
              </a:rPr>
              <a:t> </a:t>
            </a:r>
            <a:endParaRPr lang="en-AU" sz="3500" b="0" dirty="0">
              <a:solidFill>
                <a:schemeClr val="tx1"/>
              </a:solidFill>
              <a:effectLst>
                <a:outerShdw blurRad="38100" dist="38100" dir="2700000" algn="tl">
                  <a:srgbClr val="000000">
                    <a:alpha val="43137"/>
                  </a:srgbClr>
                </a:outerShdw>
              </a:effectLst>
              <a:latin typeface="+mn-lt"/>
              <a:cs typeface="Arial" panose="020B0604020202020204" pitchFamily="34" charset="0"/>
            </a:endParaRPr>
          </a:p>
        </p:txBody>
      </p:sp>
      <p:sp>
        <p:nvSpPr>
          <p:cNvPr id="5" name="Subtitle 4">
            <a:extLst>
              <a:ext uri="{FF2B5EF4-FFF2-40B4-BE49-F238E27FC236}">
                <a16:creationId xmlns:a16="http://schemas.microsoft.com/office/drawing/2014/main" id="{D1202B21-A31C-412A-929E-65FCF60356E8}"/>
              </a:ext>
            </a:extLst>
          </p:cNvPr>
          <p:cNvSpPr>
            <a:spLocks noGrp="1"/>
          </p:cNvSpPr>
          <p:nvPr>
            <p:ph type="subTitle" idx="1"/>
          </p:nvPr>
        </p:nvSpPr>
        <p:spPr>
          <a:xfrm>
            <a:off x="533400" y="4089400"/>
            <a:ext cx="7854696" cy="1752600"/>
          </a:xfrm>
        </p:spPr>
        <p:txBody>
          <a:bodyPr>
            <a:normAutofit fontScale="85000" lnSpcReduction="20000"/>
          </a:bodyPr>
          <a:lstStyle/>
          <a:p>
            <a:pPr lvl="0" algn="ctr">
              <a:spcBef>
                <a:spcPts val="0"/>
              </a:spcBef>
              <a:buSzPts val="1300"/>
            </a:pPr>
            <a:r>
              <a:rPr lang="en-US" sz="3000" dirty="0">
                <a:latin typeface="Constantia (Body)"/>
                <a:cs typeface="Arial" panose="020B0604020202020204" pitchFamily="34" charset="0"/>
              </a:rPr>
              <a:t>Chapter 8</a:t>
            </a:r>
          </a:p>
          <a:p>
            <a:pPr lvl="0" algn="ctr">
              <a:spcBef>
                <a:spcPts val="0"/>
              </a:spcBef>
              <a:buSzPts val="1300"/>
            </a:pPr>
            <a:r>
              <a:rPr lang="en-US" sz="3000" dirty="0"/>
              <a:t>Producing Data:</a:t>
            </a:r>
          </a:p>
          <a:p>
            <a:pPr lvl="0" algn="ctr">
              <a:spcBef>
                <a:spcPts val="0"/>
              </a:spcBef>
              <a:buSzPts val="1300"/>
            </a:pPr>
            <a:r>
              <a:rPr lang="en-US" sz="3000" dirty="0">
                <a:latin typeface="Constantia (Body)"/>
                <a:cs typeface="Arial" panose="020B0604020202020204" pitchFamily="34" charset="0"/>
              </a:rPr>
              <a:t>Sampling</a:t>
            </a:r>
          </a:p>
          <a:p>
            <a:pPr lvl="0" algn="ctr">
              <a:spcBef>
                <a:spcPts val="0"/>
              </a:spcBef>
              <a:buSzPts val="1300"/>
            </a:pPr>
            <a:endParaRPr lang="en-US" sz="3000" dirty="0">
              <a:latin typeface="Constantia (Body)"/>
              <a:cs typeface="Arial" panose="020B0604020202020204" pitchFamily="34" charset="0"/>
            </a:endParaRPr>
          </a:p>
          <a:p>
            <a:pPr lvl="0" algn="ctr">
              <a:spcBef>
                <a:spcPts val="0"/>
              </a:spcBef>
              <a:buSzPts val="1300"/>
            </a:pPr>
            <a:r>
              <a:rPr lang="en-US" sz="3000" dirty="0">
                <a:latin typeface="Constantia (Body)"/>
                <a:cs typeface="Arial" panose="020B0604020202020204" pitchFamily="34" charset="0"/>
              </a:rPr>
              <a:t>Lecture Slides</a:t>
            </a:r>
          </a:p>
          <a:p>
            <a:endParaRPr lang="en-AU" dirty="0"/>
          </a:p>
        </p:txBody>
      </p:sp>
      <p:sp>
        <p:nvSpPr>
          <p:cNvPr id="6" name="Google Shape;61;p1">
            <a:extLst>
              <a:ext uri="{FF2B5EF4-FFF2-40B4-BE49-F238E27FC236}">
                <a16:creationId xmlns:a16="http://schemas.microsoft.com/office/drawing/2014/main" id="{83FA53AE-898A-463C-BBEE-2D0939AEFF53}"/>
              </a:ext>
            </a:extLst>
          </p:cNvPr>
          <p:cNvSpPr txBox="1"/>
          <p:nvPr/>
        </p:nvSpPr>
        <p:spPr>
          <a:xfrm>
            <a:off x="5715000" y="6223000"/>
            <a:ext cx="3181350" cy="304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i="1" dirty="0">
                <a:latin typeface="Arial"/>
                <a:ea typeface="Arial"/>
                <a:cs typeface="Arial"/>
                <a:sym typeface="Arial"/>
              </a:rPr>
              <a:t>© 2021 W. H. Freeman and Company</a:t>
            </a:r>
            <a:endParaRPr dirty="0"/>
          </a:p>
        </p:txBody>
      </p:sp>
    </p:spTree>
    <p:extLst>
      <p:ext uri="{BB962C8B-B14F-4D97-AF65-F5344CB8AC3E}">
        <p14:creationId xmlns:p14="http://schemas.microsoft.com/office/powerpoint/2010/main" val="1328670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14360" y="311060"/>
            <a:ext cx="7886700" cy="1219200"/>
          </a:xfrm>
        </p:spPr>
        <p:txBody>
          <a:bodyPr>
            <a:normAutofit/>
          </a:bodyPr>
          <a:lstStyle/>
          <a:p>
            <a:pPr eaLnBrk="1" hangingPunct="1"/>
            <a:r>
              <a:rPr lang="en-US" sz="4000" dirty="0">
                <a:latin typeface="Gill Sans" charset="0"/>
                <a:ea typeface="ＭＳ Ｐゴシック" pitchFamily="34" charset="-128"/>
              </a:rPr>
              <a:t>How to choose an SRS</a:t>
            </a:r>
          </a:p>
        </p:txBody>
      </p:sp>
      <p:sp>
        <p:nvSpPr>
          <p:cNvPr id="8" name="Rectangle 3"/>
          <p:cNvSpPr>
            <a:spLocks noGrp="1" noChangeArrowheads="1"/>
          </p:cNvSpPr>
          <p:nvPr>
            <p:ph idx="1"/>
          </p:nvPr>
        </p:nvSpPr>
        <p:spPr>
          <a:xfrm>
            <a:off x="346119" y="1565140"/>
            <a:ext cx="8511277" cy="5295899"/>
          </a:xfrm>
        </p:spPr>
        <p:txBody>
          <a:bodyPr>
            <a:noAutofit/>
          </a:bodyPr>
          <a:lstStyle/>
          <a:p>
            <a:pPr>
              <a:spcAft>
                <a:spcPts val="600"/>
              </a:spcAft>
            </a:pPr>
            <a:r>
              <a:rPr lang="en-US" sz="2200" dirty="0">
                <a:latin typeface="Arial" pitchFamily="34" charset="0"/>
                <a:ea typeface="ＭＳ Ｐゴシック" pitchFamily="34" charset="-128"/>
                <a:cs typeface="Arial" pitchFamily="34" charset="0"/>
              </a:rPr>
              <a:t>A </a:t>
            </a:r>
            <a:r>
              <a:rPr lang="en-US" sz="2200" b="1" dirty="0">
                <a:solidFill>
                  <a:srgbClr val="AC0000"/>
                </a:solidFill>
                <a:latin typeface="Arial" pitchFamily="34" charset="0"/>
                <a:ea typeface="ＭＳ Ｐゴシック" pitchFamily="34" charset="-128"/>
                <a:cs typeface="Arial" pitchFamily="34" charset="0"/>
              </a:rPr>
              <a:t>table of random digits </a:t>
            </a:r>
            <a:r>
              <a:rPr lang="en-US" sz="2200" dirty="0">
                <a:latin typeface="Arial" pitchFamily="34" charset="0"/>
                <a:ea typeface="ＭＳ Ｐゴシック" pitchFamily="34" charset="-128"/>
                <a:cs typeface="Arial" pitchFamily="34" charset="0"/>
              </a:rPr>
              <a:t>is a long string of the digits 0, 1, 2, 3, 4, 5, 6, 7, 8, 9 with these properties:</a:t>
            </a:r>
          </a:p>
          <a:p>
            <a:pPr lvl="1">
              <a:spcAft>
                <a:spcPts val="600"/>
              </a:spcAft>
            </a:pPr>
            <a:r>
              <a:rPr lang="en-US" sz="2000" dirty="0">
                <a:latin typeface="Arial" pitchFamily="34" charset="0"/>
                <a:ea typeface="ＭＳ Ｐゴシック" pitchFamily="34" charset="-128"/>
                <a:cs typeface="Arial" pitchFamily="34" charset="0"/>
              </a:rPr>
              <a:t>Each entry in the table is equally likely to be any of these 10 digits.</a:t>
            </a:r>
          </a:p>
          <a:p>
            <a:pPr lvl="1">
              <a:spcAft>
                <a:spcPts val="1200"/>
              </a:spcAft>
            </a:pPr>
            <a:r>
              <a:rPr lang="en-US" sz="2000" dirty="0">
                <a:latin typeface="Arial" pitchFamily="34" charset="0"/>
                <a:ea typeface="ＭＳ Ｐゴシック" pitchFamily="34" charset="-128"/>
                <a:cs typeface="Arial" pitchFamily="34" charset="0"/>
              </a:rPr>
              <a:t>The entries are independent of each other. That is, knowledge of one part of the table gives no information about any other part.</a:t>
            </a:r>
            <a:endParaRPr lang="en-US" sz="800" dirty="0">
              <a:latin typeface="Arial" pitchFamily="34" charset="0"/>
              <a:ea typeface="ＭＳ Ｐゴシック" pitchFamily="34" charset="-128"/>
              <a:cs typeface="Arial" pitchFamily="34" charset="0"/>
            </a:endParaRPr>
          </a:p>
          <a:p>
            <a:pPr marL="68580" indent="0">
              <a:spcBef>
                <a:spcPts val="1200"/>
              </a:spcBef>
              <a:spcAft>
                <a:spcPts val="1200"/>
              </a:spcAft>
              <a:buNone/>
            </a:pPr>
            <a:r>
              <a:rPr lang="en-US" sz="2200" b="1" dirty="0">
                <a:latin typeface="Arial" pitchFamily="34" charset="0"/>
                <a:ea typeface="ＭＳ Ｐゴシック" pitchFamily="34" charset="-128"/>
                <a:cs typeface="Arial" pitchFamily="34" charset="0"/>
              </a:rPr>
              <a:t>Using Table B to choose an SRS</a:t>
            </a:r>
          </a:p>
          <a:p>
            <a:pPr>
              <a:spcAft>
                <a:spcPts val="600"/>
              </a:spcAft>
            </a:pPr>
            <a:r>
              <a:rPr lang="en-US" sz="2200" dirty="0">
                <a:latin typeface="Arial" pitchFamily="34" charset="0"/>
                <a:ea typeface="ＭＳ Ｐゴシック" pitchFamily="34" charset="-128"/>
                <a:cs typeface="Arial" pitchFamily="34" charset="0"/>
              </a:rPr>
              <a:t>Step 1: Label. Give each member of the population a numerical label of the same length.</a:t>
            </a:r>
          </a:p>
          <a:p>
            <a:pPr>
              <a:spcAft>
                <a:spcPts val="600"/>
              </a:spcAft>
            </a:pPr>
            <a:r>
              <a:rPr lang="en-US" sz="2200" dirty="0">
                <a:latin typeface="Arial" pitchFamily="34" charset="0"/>
                <a:ea typeface="ＭＳ Ｐゴシック" pitchFamily="34" charset="-128"/>
                <a:cs typeface="Arial" pitchFamily="34" charset="0"/>
              </a:rPr>
              <a:t>Step 2: Table. Read consecutive groups of digits of the appropriate length from Table B.</a:t>
            </a:r>
          </a:p>
          <a:p>
            <a:pPr marL="68580" indent="0">
              <a:spcAft>
                <a:spcPts val="600"/>
              </a:spcAft>
              <a:buNone/>
            </a:pPr>
            <a:r>
              <a:rPr lang="en-US" sz="2200" dirty="0">
                <a:latin typeface="Arial" pitchFamily="34" charset="0"/>
                <a:ea typeface="ＭＳ Ｐゴシック" pitchFamily="34" charset="-128"/>
                <a:cs typeface="Arial" pitchFamily="34" charset="0"/>
              </a:rPr>
              <a:t>Your sample contains the individuals whose labels you find.</a:t>
            </a:r>
          </a:p>
        </p:txBody>
      </p:sp>
      <p:pic>
        <p:nvPicPr>
          <p:cNvPr id="5" name="Picture 4">
            <a:extLst>
              <a:ext uri="{FF2B5EF4-FFF2-40B4-BE49-F238E27FC236}">
                <a16:creationId xmlns:a16="http://schemas.microsoft.com/office/drawing/2014/main" id="{927101EF-529B-6F4F-803A-49647E8C7775}"/>
              </a:ext>
            </a:extLst>
          </p:cNvPr>
          <p:cNvPicPr>
            <a:picLocks noChangeAspect="1"/>
          </p:cNvPicPr>
          <p:nvPr/>
        </p:nvPicPr>
        <p:blipFill>
          <a:blip r:embed="rId2"/>
          <a:stretch>
            <a:fillRect/>
          </a:stretch>
        </p:blipFill>
        <p:spPr>
          <a:xfrm>
            <a:off x="286604" y="3712392"/>
            <a:ext cx="8242300" cy="25400"/>
          </a:xfrm>
          <a:prstGeom prst="rect">
            <a:avLst/>
          </a:prstGeom>
        </p:spPr>
      </p:pic>
      <p:pic>
        <p:nvPicPr>
          <p:cNvPr id="6" name="Picture 5">
            <a:extLst>
              <a:ext uri="{FF2B5EF4-FFF2-40B4-BE49-F238E27FC236}">
                <a16:creationId xmlns:a16="http://schemas.microsoft.com/office/drawing/2014/main" id="{F1C98433-C7C3-C441-97BA-76A6BEE9F9ED}"/>
              </a:ext>
            </a:extLst>
          </p:cNvPr>
          <p:cNvPicPr>
            <a:picLocks noChangeAspect="1"/>
          </p:cNvPicPr>
          <p:nvPr/>
        </p:nvPicPr>
        <p:blipFill>
          <a:blip r:embed="rId2"/>
          <a:stretch>
            <a:fillRect/>
          </a:stretch>
        </p:blipFill>
        <p:spPr>
          <a:xfrm>
            <a:off x="346119" y="5885044"/>
            <a:ext cx="8242300" cy="25400"/>
          </a:xfrm>
          <a:prstGeom prst="rect">
            <a:avLst/>
          </a:prstGeom>
        </p:spPr>
      </p:pic>
    </p:spTree>
    <p:extLst>
      <p:ext uri="{BB962C8B-B14F-4D97-AF65-F5344CB8AC3E}">
        <p14:creationId xmlns:p14="http://schemas.microsoft.com/office/powerpoint/2010/main" val="67492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7" name="Rectangle 19"/>
          <p:cNvSpPr>
            <a:spLocks noGrp="1" noChangeArrowheads="1"/>
          </p:cNvSpPr>
          <p:nvPr>
            <p:ph type="title"/>
          </p:nvPr>
        </p:nvSpPr>
        <p:spPr>
          <a:xfrm>
            <a:off x="649588" y="144721"/>
            <a:ext cx="7772400" cy="1219200"/>
          </a:xfrm>
        </p:spPr>
        <p:txBody>
          <a:bodyPr>
            <a:normAutofit/>
          </a:bodyPr>
          <a:lstStyle/>
          <a:p>
            <a:pPr eaLnBrk="1" hangingPunct="1"/>
            <a:r>
              <a:rPr lang="en-US" sz="4000" dirty="0">
                <a:latin typeface="Gill Sans" charset="0"/>
                <a:ea typeface="ＭＳ Ｐゴシック" pitchFamily="34" charset="-128"/>
              </a:rPr>
              <a:t>SRS example</a:t>
            </a:r>
            <a:r>
              <a:rPr lang="en-US" sz="2000" dirty="0">
                <a:latin typeface="Gill Sans" charset="0"/>
                <a:ea typeface="ＭＳ Ｐゴシック" pitchFamily="34" charset="-128"/>
              </a:rPr>
              <a:t> (1 of 2)</a:t>
            </a:r>
          </a:p>
        </p:txBody>
      </p:sp>
      <p:sp>
        <p:nvSpPr>
          <p:cNvPr id="24593" name="TextBox 2"/>
          <p:cNvSpPr txBox="1">
            <a:spLocks noChangeArrowheads="1"/>
          </p:cNvSpPr>
          <p:nvPr/>
        </p:nvSpPr>
        <p:spPr bwMode="auto">
          <a:xfrm>
            <a:off x="558800" y="1524825"/>
            <a:ext cx="66223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dirty="0"/>
              <a:t>Use the random digits provided to select an SRS of four hotels.</a:t>
            </a:r>
          </a:p>
        </p:txBody>
      </p:sp>
      <p:pic>
        <p:nvPicPr>
          <p:cNvPr id="42" name="Picture 41" descr="To skip animation steps, move to the next slid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2975" y="1135286"/>
            <a:ext cx="1038370" cy="485843"/>
          </a:xfrm>
          <a:prstGeom prst="rect">
            <a:avLst/>
          </a:prstGeom>
        </p:spPr>
      </p:pic>
      <p:grpSp>
        <p:nvGrpSpPr>
          <p:cNvPr id="8" name="Group 37"/>
          <p:cNvGrpSpPr>
            <a:grpSpLocks/>
          </p:cNvGrpSpPr>
          <p:nvPr/>
        </p:nvGrpSpPr>
        <p:grpSpPr bwMode="auto">
          <a:xfrm>
            <a:off x="597975" y="2963052"/>
            <a:ext cx="1785937" cy="2908128"/>
            <a:chOff x="667824" y="2757665"/>
            <a:chExt cx="1785938" cy="2908887"/>
          </a:xfrm>
        </p:grpSpPr>
        <p:sp>
          <p:nvSpPr>
            <p:cNvPr id="11" name="Rectangle 10"/>
            <p:cNvSpPr>
              <a:spLocks noChangeArrowheads="1"/>
            </p:cNvSpPr>
            <p:nvPr/>
          </p:nvSpPr>
          <p:spPr bwMode="auto">
            <a:xfrm>
              <a:off x="667824" y="2757665"/>
              <a:ext cx="1785938" cy="206429"/>
            </a:xfrm>
            <a:prstGeom prst="rect">
              <a:avLst/>
            </a:prstGeom>
            <a:solidFill>
              <a:schemeClr val="accent5"/>
            </a:solidFill>
            <a:ln w="10000">
              <a:solidFill>
                <a:srgbClr val="B88472"/>
              </a:solidFill>
              <a:miter lim="800000"/>
              <a:headEnd/>
              <a:tailEnd/>
            </a:ln>
            <a:effectLst>
              <a:outerShdw blurRad="38100" dist="30000" dir="5400000" rotWithShape="0">
                <a:srgbClr val="808080">
                  <a:alpha val="45000"/>
                </a:srgbClr>
              </a:outerShdw>
            </a:effectLst>
          </p:spPr>
          <p:txBody>
            <a:bodyPr anchor="ctr"/>
            <a:lstStyle/>
            <a:p>
              <a:pPr algn="ctr">
                <a:defRPr/>
              </a:pPr>
              <a:endParaRPr lang="en-US" dirty="0">
                <a:solidFill>
                  <a:schemeClr val="accent5"/>
                </a:solidFill>
                <a:latin typeface="+mn-lt"/>
                <a:ea typeface="+mn-ea"/>
              </a:endParaRPr>
            </a:p>
          </p:txBody>
        </p:sp>
        <p:sp>
          <p:nvSpPr>
            <p:cNvPr id="12" name="5-Point Star 11"/>
            <p:cNvSpPr/>
            <p:nvPr/>
          </p:nvSpPr>
          <p:spPr>
            <a:xfrm>
              <a:off x="683419" y="4860985"/>
              <a:ext cx="761206" cy="805567"/>
            </a:xfrm>
            <a:prstGeom prst="star5">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p>
          </p:txBody>
        </p:sp>
      </p:grpSp>
      <p:grpSp>
        <p:nvGrpSpPr>
          <p:cNvPr id="13" name="Group 39"/>
          <p:cNvGrpSpPr>
            <a:grpSpLocks/>
          </p:cNvGrpSpPr>
          <p:nvPr/>
        </p:nvGrpSpPr>
        <p:grpSpPr bwMode="auto">
          <a:xfrm>
            <a:off x="1149350" y="2205862"/>
            <a:ext cx="4807638" cy="3670300"/>
            <a:chOff x="1200547" y="1995488"/>
            <a:chExt cx="4807229" cy="3671064"/>
          </a:xfrm>
        </p:grpSpPr>
        <p:sp>
          <p:nvSpPr>
            <p:cNvPr id="14" name="Rectangle 13"/>
            <p:cNvSpPr>
              <a:spLocks noChangeArrowheads="1"/>
            </p:cNvSpPr>
            <p:nvPr/>
          </p:nvSpPr>
          <p:spPr bwMode="auto">
            <a:xfrm>
              <a:off x="4221990" y="1995488"/>
              <a:ext cx="1785786" cy="206418"/>
            </a:xfrm>
            <a:prstGeom prst="rect">
              <a:avLst/>
            </a:prstGeom>
            <a:solidFill>
              <a:schemeClr val="accent5"/>
            </a:solidFill>
            <a:ln w="10000">
              <a:solidFill>
                <a:srgbClr val="B88472"/>
              </a:solidFill>
              <a:miter lim="800000"/>
              <a:headEnd/>
              <a:tailEnd/>
            </a:ln>
            <a:effectLst>
              <a:outerShdw blurRad="38100" dist="30000" dir="5400000" rotWithShape="0">
                <a:srgbClr val="808080">
                  <a:alpha val="45000"/>
                </a:srgbClr>
              </a:outerShdw>
            </a:effectLst>
          </p:spPr>
          <p:txBody>
            <a:bodyPr anchor="ctr"/>
            <a:lstStyle/>
            <a:p>
              <a:pPr algn="ctr">
                <a:defRPr/>
              </a:pPr>
              <a:endParaRPr lang="en-US" dirty="0">
                <a:solidFill>
                  <a:schemeClr val="lt1"/>
                </a:solidFill>
                <a:latin typeface="+mn-lt"/>
                <a:ea typeface="+mn-ea"/>
              </a:endParaRPr>
            </a:p>
          </p:txBody>
        </p:sp>
        <p:sp>
          <p:nvSpPr>
            <p:cNvPr id="15" name="5-Point Star 14"/>
            <p:cNvSpPr/>
            <p:nvPr/>
          </p:nvSpPr>
          <p:spPr>
            <a:xfrm>
              <a:off x="1200547" y="4860985"/>
              <a:ext cx="761206" cy="805567"/>
            </a:xfrm>
            <a:prstGeom prst="star5">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p>
          </p:txBody>
        </p:sp>
      </p:grpSp>
      <p:grpSp>
        <p:nvGrpSpPr>
          <p:cNvPr id="16" name="Group 40"/>
          <p:cNvGrpSpPr>
            <a:grpSpLocks/>
          </p:cNvGrpSpPr>
          <p:nvPr/>
        </p:nvGrpSpPr>
        <p:grpSpPr bwMode="auto">
          <a:xfrm>
            <a:off x="2149475" y="2451925"/>
            <a:ext cx="3798458" cy="3424237"/>
            <a:chOff x="2200275" y="2241550"/>
            <a:chExt cx="3798458" cy="3425002"/>
          </a:xfrm>
        </p:grpSpPr>
        <p:sp>
          <p:nvSpPr>
            <p:cNvPr id="17" name="Rectangle 16"/>
            <p:cNvSpPr>
              <a:spLocks noChangeArrowheads="1"/>
            </p:cNvSpPr>
            <p:nvPr/>
          </p:nvSpPr>
          <p:spPr bwMode="auto">
            <a:xfrm>
              <a:off x="4212796" y="2241550"/>
              <a:ext cx="1785937" cy="206421"/>
            </a:xfrm>
            <a:prstGeom prst="rect">
              <a:avLst/>
            </a:prstGeom>
            <a:solidFill>
              <a:schemeClr val="accent5"/>
            </a:solidFill>
            <a:ln w="10000">
              <a:solidFill>
                <a:srgbClr val="B88472"/>
              </a:solidFill>
              <a:miter lim="800000"/>
              <a:headEnd/>
              <a:tailEnd/>
            </a:ln>
            <a:effectLst>
              <a:outerShdw blurRad="38100" dist="30000" dir="5400000" rotWithShape="0">
                <a:srgbClr val="808080">
                  <a:alpha val="45000"/>
                </a:srgbClr>
              </a:outerShdw>
            </a:effectLst>
          </p:spPr>
          <p:txBody>
            <a:bodyPr anchor="ctr"/>
            <a:lstStyle/>
            <a:p>
              <a:pPr algn="ctr">
                <a:defRPr/>
              </a:pPr>
              <a:endParaRPr lang="en-US" dirty="0">
                <a:solidFill>
                  <a:schemeClr val="lt1"/>
                </a:solidFill>
                <a:latin typeface="+mn-lt"/>
                <a:ea typeface="+mn-ea"/>
              </a:endParaRPr>
            </a:p>
          </p:txBody>
        </p:sp>
        <p:sp>
          <p:nvSpPr>
            <p:cNvPr id="18" name="5-Point Star 17"/>
            <p:cNvSpPr/>
            <p:nvPr/>
          </p:nvSpPr>
          <p:spPr>
            <a:xfrm>
              <a:off x="2200275" y="4860985"/>
              <a:ext cx="761206" cy="805567"/>
            </a:xfrm>
            <a:prstGeom prst="star5">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p>
          </p:txBody>
        </p:sp>
      </p:grpSp>
      <p:grpSp>
        <p:nvGrpSpPr>
          <p:cNvPr id="19" name="Group 42"/>
          <p:cNvGrpSpPr>
            <a:grpSpLocks/>
          </p:cNvGrpSpPr>
          <p:nvPr/>
        </p:nvGrpSpPr>
        <p:grpSpPr bwMode="auto">
          <a:xfrm>
            <a:off x="4161997" y="3194875"/>
            <a:ext cx="4861353" cy="2681287"/>
            <a:chOff x="4212807" y="2984500"/>
            <a:chExt cx="4861859" cy="2682052"/>
          </a:xfrm>
        </p:grpSpPr>
        <p:sp>
          <p:nvSpPr>
            <p:cNvPr id="20" name="Rectangle 19"/>
            <p:cNvSpPr>
              <a:spLocks noChangeArrowheads="1"/>
            </p:cNvSpPr>
            <p:nvPr/>
          </p:nvSpPr>
          <p:spPr bwMode="auto">
            <a:xfrm>
              <a:off x="4212807" y="2984500"/>
              <a:ext cx="1786123" cy="206434"/>
            </a:xfrm>
            <a:prstGeom prst="rect">
              <a:avLst/>
            </a:prstGeom>
            <a:solidFill>
              <a:schemeClr val="accent5"/>
            </a:solidFill>
            <a:ln w="10000">
              <a:solidFill>
                <a:srgbClr val="B88472"/>
              </a:solidFill>
              <a:miter lim="800000"/>
              <a:headEnd/>
              <a:tailEnd/>
            </a:ln>
            <a:effectLst>
              <a:outerShdw blurRad="38100" dist="30000" dir="5400000" rotWithShape="0">
                <a:srgbClr val="808080">
                  <a:alpha val="45000"/>
                </a:srgbClr>
              </a:outerShdw>
            </a:effectLst>
          </p:spPr>
          <p:txBody>
            <a:bodyPr anchor="ctr"/>
            <a:lstStyle/>
            <a:p>
              <a:pPr algn="ctr">
                <a:defRPr/>
              </a:pPr>
              <a:endParaRPr lang="en-US" dirty="0">
                <a:solidFill>
                  <a:schemeClr val="lt1"/>
                </a:solidFill>
                <a:latin typeface="+mn-lt"/>
                <a:ea typeface="+mn-ea"/>
              </a:endParaRPr>
            </a:p>
          </p:txBody>
        </p:sp>
        <p:sp>
          <p:nvSpPr>
            <p:cNvPr id="21" name="5-Point Star 20"/>
            <p:cNvSpPr/>
            <p:nvPr/>
          </p:nvSpPr>
          <p:spPr>
            <a:xfrm>
              <a:off x="8313460" y="4860985"/>
              <a:ext cx="761206" cy="805567"/>
            </a:xfrm>
            <a:prstGeom prst="star5">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p>
          </p:txBody>
        </p:sp>
      </p:grpSp>
      <p:sp>
        <p:nvSpPr>
          <p:cNvPr id="22" name="&quot;No&quot; Symbol 21"/>
          <p:cNvSpPr>
            <a:spLocks/>
          </p:cNvSpPr>
          <p:nvPr/>
        </p:nvSpPr>
        <p:spPr bwMode="auto">
          <a:xfrm>
            <a:off x="300038" y="5338000"/>
            <a:ext cx="444500" cy="442912"/>
          </a:xfrm>
          <a:custGeom>
            <a:avLst/>
            <a:gdLst>
              <a:gd name="T0" fmla="*/ 0 w 444500"/>
              <a:gd name="T1" fmla="*/ 221456 h 442912"/>
              <a:gd name="T2" fmla="*/ 222250 w 444500"/>
              <a:gd name="T3" fmla="*/ 0 h 442912"/>
              <a:gd name="T4" fmla="*/ 444500 w 444500"/>
              <a:gd name="T5" fmla="*/ 221456 h 442912"/>
              <a:gd name="T6" fmla="*/ 222250 w 444500"/>
              <a:gd name="T7" fmla="*/ 442912 h 442912"/>
              <a:gd name="T8" fmla="*/ 0 w 444500"/>
              <a:gd name="T9" fmla="*/ 221456 h 442912"/>
              <a:gd name="T10" fmla="*/ 344724 w 444500"/>
              <a:gd name="T11" fmla="*/ 287245 h 442912"/>
              <a:gd name="T12" fmla="*/ 320224 w 444500"/>
              <a:gd name="T13" fmla="*/ 123131 h 442912"/>
              <a:gd name="T14" fmla="*/ 156231 w 444500"/>
              <a:gd name="T15" fmla="*/ 99602 h 442912"/>
              <a:gd name="T16" fmla="*/ 344724 w 444500"/>
              <a:gd name="T17" fmla="*/ 287245 h 442912"/>
              <a:gd name="T18" fmla="*/ 99776 w 444500"/>
              <a:gd name="T19" fmla="*/ 155667 h 442912"/>
              <a:gd name="T20" fmla="*/ 124276 w 444500"/>
              <a:gd name="T21" fmla="*/ 319781 h 442912"/>
              <a:gd name="T22" fmla="*/ 288269 w 444500"/>
              <a:gd name="T23" fmla="*/ 343310 h 442912"/>
              <a:gd name="T24" fmla="*/ 99776 w 444500"/>
              <a:gd name="T25" fmla="*/ 155667 h 4429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4500" h="442912">
                <a:moveTo>
                  <a:pt x="0" y="221456"/>
                </a:moveTo>
                <a:cubicBezTo>
                  <a:pt x="0" y="99149"/>
                  <a:pt x="99505" y="0"/>
                  <a:pt x="222250" y="0"/>
                </a:cubicBezTo>
                <a:cubicBezTo>
                  <a:pt x="344995" y="0"/>
                  <a:pt x="444500" y="99149"/>
                  <a:pt x="444500" y="221456"/>
                </a:cubicBezTo>
                <a:cubicBezTo>
                  <a:pt x="444500" y="343763"/>
                  <a:pt x="344995" y="442912"/>
                  <a:pt x="222250" y="442912"/>
                </a:cubicBezTo>
                <a:cubicBezTo>
                  <a:pt x="99505" y="442912"/>
                  <a:pt x="0" y="343763"/>
                  <a:pt x="0" y="221456"/>
                </a:cubicBezTo>
                <a:close/>
                <a:moveTo>
                  <a:pt x="344724" y="287245"/>
                </a:moveTo>
                <a:cubicBezTo>
                  <a:pt x="374091" y="233196"/>
                  <a:pt x="364115" y="166368"/>
                  <a:pt x="320224" y="123131"/>
                </a:cubicBezTo>
                <a:cubicBezTo>
                  <a:pt x="276717" y="80273"/>
                  <a:pt x="210150" y="70722"/>
                  <a:pt x="156231" y="99602"/>
                </a:cubicBezTo>
                <a:lnTo>
                  <a:pt x="344724" y="287245"/>
                </a:lnTo>
                <a:close/>
                <a:moveTo>
                  <a:pt x="99776" y="155667"/>
                </a:moveTo>
                <a:cubicBezTo>
                  <a:pt x="70409" y="209716"/>
                  <a:pt x="80385" y="276544"/>
                  <a:pt x="124276" y="319781"/>
                </a:cubicBezTo>
                <a:cubicBezTo>
                  <a:pt x="167783" y="362639"/>
                  <a:pt x="234350" y="372190"/>
                  <a:pt x="288269" y="343310"/>
                </a:cubicBezTo>
                <a:lnTo>
                  <a:pt x="99776" y="155667"/>
                </a:lnTo>
                <a:close/>
              </a:path>
            </a:pathLst>
          </a:custGeom>
          <a:solidFill>
            <a:srgbClr val="DFCEC9"/>
          </a:solidFill>
          <a:ln w="10000" cap="flat" cmpd="sng">
            <a:solidFill>
              <a:srgbClr val="B88472"/>
            </a:solidFill>
            <a:prstDash val="solid"/>
            <a:round/>
            <a:headEnd type="none" w="med" len="med"/>
            <a:tailEnd type="none" w="med" len="med"/>
          </a:ln>
          <a:effectLst>
            <a:outerShdw blurRad="38100" dist="30000" dir="5400000" rotWithShape="0">
              <a:srgbClr val="000000">
                <a:alpha val="45000"/>
              </a:srgbClr>
            </a:outerShdw>
          </a:effectLst>
        </p:spPr>
        <p:txBody>
          <a:bodyPr anchor="ctr"/>
          <a:lstStyle/>
          <a:p>
            <a:endParaRPr lang="en-US"/>
          </a:p>
        </p:txBody>
      </p:sp>
      <p:sp>
        <p:nvSpPr>
          <p:cNvPr id="23" name="&quot;No&quot; Symbol 22"/>
          <p:cNvSpPr>
            <a:spLocks/>
          </p:cNvSpPr>
          <p:nvPr/>
        </p:nvSpPr>
        <p:spPr bwMode="auto">
          <a:xfrm>
            <a:off x="1801813" y="5338000"/>
            <a:ext cx="442912" cy="442912"/>
          </a:xfrm>
          <a:custGeom>
            <a:avLst/>
            <a:gdLst>
              <a:gd name="T0" fmla="*/ 0 w 442912"/>
              <a:gd name="T1" fmla="*/ 221456 h 442912"/>
              <a:gd name="T2" fmla="*/ 221456 w 442912"/>
              <a:gd name="T3" fmla="*/ 0 h 442912"/>
              <a:gd name="T4" fmla="*/ 442912 w 442912"/>
              <a:gd name="T5" fmla="*/ 221456 h 442912"/>
              <a:gd name="T6" fmla="*/ 221456 w 442912"/>
              <a:gd name="T7" fmla="*/ 442912 h 442912"/>
              <a:gd name="T8" fmla="*/ 0 w 442912"/>
              <a:gd name="T9" fmla="*/ 221456 h 442912"/>
              <a:gd name="T10" fmla="*/ 343322 w 442912"/>
              <a:gd name="T11" fmla="*/ 287076 h 442912"/>
              <a:gd name="T12" fmla="*/ 319327 w 442912"/>
              <a:gd name="T13" fmla="*/ 123585 h 442912"/>
              <a:gd name="T14" fmla="*/ 155836 w 442912"/>
              <a:gd name="T15" fmla="*/ 99590 h 442912"/>
              <a:gd name="T16" fmla="*/ 343322 w 442912"/>
              <a:gd name="T17" fmla="*/ 287076 h 442912"/>
              <a:gd name="T18" fmla="*/ 99590 w 442912"/>
              <a:gd name="T19" fmla="*/ 155836 h 442912"/>
              <a:gd name="T20" fmla="*/ 123585 w 442912"/>
              <a:gd name="T21" fmla="*/ 319327 h 442912"/>
              <a:gd name="T22" fmla="*/ 287076 w 442912"/>
              <a:gd name="T23" fmla="*/ 343322 h 442912"/>
              <a:gd name="T24" fmla="*/ 99590 w 442912"/>
              <a:gd name="T25" fmla="*/ 155836 h 4429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2912" h="442912">
                <a:moveTo>
                  <a:pt x="0" y="221456"/>
                </a:moveTo>
                <a:cubicBezTo>
                  <a:pt x="0" y="99149"/>
                  <a:pt x="99149" y="0"/>
                  <a:pt x="221456" y="0"/>
                </a:cubicBezTo>
                <a:cubicBezTo>
                  <a:pt x="343763" y="0"/>
                  <a:pt x="442912" y="99149"/>
                  <a:pt x="442912" y="221456"/>
                </a:cubicBezTo>
                <a:cubicBezTo>
                  <a:pt x="442912" y="343763"/>
                  <a:pt x="343763" y="442912"/>
                  <a:pt x="221456" y="442912"/>
                </a:cubicBezTo>
                <a:cubicBezTo>
                  <a:pt x="99149" y="442912"/>
                  <a:pt x="0" y="343763"/>
                  <a:pt x="0" y="221456"/>
                </a:cubicBezTo>
                <a:close/>
                <a:moveTo>
                  <a:pt x="343322" y="287076"/>
                </a:moveTo>
                <a:cubicBezTo>
                  <a:pt x="372300" y="233259"/>
                  <a:pt x="362547" y="166806"/>
                  <a:pt x="319327" y="123585"/>
                </a:cubicBezTo>
                <a:cubicBezTo>
                  <a:pt x="276106" y="80365"/>
                  <a:pt x="209653" y="70611"/>
                  <a:pt x="155836" y="99590"/>
                </a:cubicBezTo>
                <a:lnTo>
                  <a:pt x="343322" y="287076"/>
                </a:lnTo>
                <a:close/>
                <a:moveTo>
                  <a:pt x="99590" y="155836"/>
                </a:moveTo>
                <a:cubicBezTo>
                  <a:pt x="70612" y="209653"/>
                  <a:pt x="80365" y="276106"/>
                  <a:pt x="123585" y="319327"/>
                </a:cubicBezTo>
                <a:cubicBezTo>
                  <a:pt x="166806" y="362547"/>
                  <a:pt x="233259" y="372301"/>
                  <a:pt x="287076" y="343322"/>
                </a:cubicBezTo>
                <a:lnTo>
                  <a:pt x="99590" y="155836"/>
                </a:lnTo>
                <a:close/>
              </a:path>
            </a:pathLst>
          </a:custGeom>
          <a:solidFill>
            <a:srgbClr val="DFCEC9"/>
          </a:solidFill>
          <a:ln w="10000" cap="flat" cmpd="sng">
            <a:solidFill>
              <a:srgbClr val="B88472"/>
            </a:solidFill>
            <a:prstDash val="solid"/>
            <a:round/>
            <a:headEnd type="none" w="med" len="med"/>
            <a:tailEnd type="none" w="med" len="med"/>
          </a:ln>
          <a:effectLst>
            <a:outerShdw blurRad="38100" dist="30000" dir="5400000" rotWithShape="0">
              <a:srgbClr val="000000">
                <a:alpha val="45000"/>
              </a:srgbClr>
            </a:outerShdw>
          </a:effectLst>
        </p:spPr>
        <p:txBody>
          <a:bodyPr anchor="ctr"/>
          <a:lstStyle/>
          <a:p>
            <a:endParaRPr lang="en-US"/>
          </a:p>
        </p:txBody>
      </p:sp>
      <p:sp>
        <p:nvSpPr>
          <p:cNvPr id="24" name="&quot;No&quot; Symbol 23"/>
          <p:cNvSpPr>
            <a:spLocks/>
          </p:cNvSpPr>
          <p:nvPr/>
        </p:nvSpPr>
        <p:spPr bwMode="auto">
          <a:xfrm>
            <a:off x="2827338" y="5338000"/>
            <a:ext cx="442912" cy="442912"/>
          </a:xfrm>
          <a:custGeom>
            <a:avLst/>
            <a:gdLst>
              <a:gd name="T0" fmla="*/ 0 w 442912"/>
              <a:gd name="T1" fmla="*/ 221456 h 442912"/>
              <a:gd name="T2" fmla="*/ 221456 w 442912"/>
              <a:gd name="T3" fmla="*/ 0 h 442912"/>
              <a:gd name="T4" fmla="*/ 442912 w 442912"/>
              <a:gd name="T5" fmla="*/ 221456 h 442912"/>
              <a:gd name="T6" fmla="*/ 221456 w 442912"/>
              <a:gd name="T7" fmla="*/ 442912 h 442912"/>
              <a:gd name="T8" fmla="*/ 0 w 442912"/>
              <a:gd name="T9" fmla="*/ 221456 h 442912"/>
              <a:gd name="T10" fmla="*/ 343322 w 442912"/>
              <a:gd name="T11" fmla="*/ 287076 h 442912"/>
              <a:gd name="T12" fmla="*/ 319327 w 442912"/>
              <a:gd name="T13" fmla="*/ 123585 h 442912"/>
              <a:gd name="T14" fmla="*/ 155836 w 442912"/>
              <a:gd name="T15" fmla="*/ 99590 h 442912"/>
              <a:gd name="T16" fmla="*/ 343322 w 442912"/>
              <a:gd name="T17" fmla="*/ 287076 h 442912"/>
              <a:gd name="T18" fmla="*/ 99590 w 442912"/>
              <a:gd name="T19" fmla="*/ 155836 h 442912"/>
              <a:gd name="T20" fmla="*/ 123585 w 442912"/>
              <a:gd name="T21" fmla="*/ 319327 h 442912"/>
              <a:gd name="T22" fmla="*/ 287076 w 442912"/>
              <a:gd name="T23" fmla="*/ 343322 h 442912"/>
              <a:gd name="T24" fmla="*/ 99590 w 442912"/>
              <a:gd name="T25" fmla="*/ 155836 h 4429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2912" h="442912">
                <a:moveTo>
                  <a:pt x="0" y="221456"/>
                </a:moveTo>
                <a:cubicBezTo>
                  <a:pt x="0" y="99149"/>
                  <a:pt x="99149" y="0"/>
                  <a:pt x="221456" y="0"/>
                </a:cubicBezTo>
                <a:cubicBezTo>
                  <a:pt x="343763" y="0"/>
                  <a:pt x="442912" y="99149"/>
                  <a:pt x="442912" y="221456"/>
                </a:cubicBezTo>
                <a:cubicBezTo>
                  <a:pt x="442912" y="343763"/>
                  <a:pt x="343763" y="442912"/>
                  <a:pt x="221456" y="442912"/>
                </a:cubicBezTo>
                <a:cubicBezTo>
                  <a:pt x="99149" y="442912"/>
                  <a:pt x="0" y="343763"/>
                  <a:pt x="0" y="221456"/>
                </a:cubicBezTo>
                <a:close/>
                <a:moveTo>
                  <a:pt x="343322" y="287076"/>
                </a:moveTo>
                <a:cubicBezTo>
                  <a:pt x="372300" y="233259"/>
                  <a:pt x="362547" y="166806"/>
                  <a:pt x="319327" y="123585"/>
                </a:cubicBezTo>
                <a:cubicBezTo>
                  <a:pt x="276106" y="80365"/>
                  <a:pt x="209653" y="70611"/>
                  <a:pt x="155836" y="99590"/>
                </a:cubicBezTo>
                <a:lnTo>
                  <a:pt x="343322" y="287076"/>
                </a:lnTo>
                <a:close/>
                <a:moveTo>
                  <a:pt x="99590" y="155836"/>
                </a:moveTo>
                <a:cubicBezTo>
                  <a:pt x="70612" y="209653"/>
                  <a:pt x="80365" y="276106"/>
                  <a:pt x="123585" y="319327"/>
                </a:cubicBezTo>
                <a:cubicBezTo>
                  <a:pt x="166806" y="362547"/>
                  <a:pt x="233259" y="372301"/>
                  <a:pt x="287076" y="343322"/>
                </a:cubicBezTo>
                <a:lnTo>
                  <a:pt x="99590" y="155836"/>
                </a:lnTo>
                <a:close/>
              </a:path>
            </a:pathLst>
          </a:custGeom>
          <a:solidFill>
            <a:srgbClr val="DFCEC9"/>
          </a:solidFill>
          <a:ln w="10000" cap="flat" cmpd="sng">
            <a:solidFill>
              <a:srgbClr val="B88472"/>
            </a:solidFill>
            <a:prstDash val="solid"/>
            <a:round/>
            <a:headEnd type="none" w="med" len="med"/>
            <a:tailEnd type="none" w="med" len="med"/>
          </a:ln>
          <a:effectLst>
            <a:outerShdw blurRad="38100" dist="30000" dir="5400000" rotWithShape="0">
              <a:srgbClr val="000000">
                <a:alpha val="45000"/>
              </a:srgbClr>
            </a:outerShdw>
          </a:effectLst>
        </p:spPr>
        <p:txBody>
          <a:bodyPr anchor="ctr"/>
          <a:lstStyle/>
          <a:p>
            <a:endParaRPr lang="en-US"/>
          </a:p>
        </p:txBody>
      </p:sp>
      <p:grpSp>
        <p:nvGrpSpPr>
          <p:cNvPr id="25" name="Group 41"/>
          <p:cNvGrpSpPr>
            <a:grpSpLocks/>
          </p:cNvGrpSpPr>
          <p:nvPr/>
        </p:nvGrpSpPr>
        <p:grpSpPr bwMode="auto">
          <a:xfrm>
            <a:off x="3854450" y="5320537"/>
            <a:ext cx="4470400" cy="460375"/>
            <a:chOff x="3905248" y="5109637"/>
            <a:chExt cx="4470404" cy="461665"/>
          </a:xfrm>
        </p:grpSpPr>
        <p:sp>
          <p:nvSpPr>
            <p:cNvPr id="26" name="&quot;No&quot; Symbol 25"/>
            <p:cNvSpPr>
              <a:spLocks/>
            </p:cNvSpPr>
            <p:nvPr/>
          </p:nvSpPr>
          <p:spPr bwMode="auto">
            <a:xfrm>
              <a:off x="3905248" y="5128740"/>
              <a:ext cx="442913" cy="442562"/>
            </a:xfrm>
            <a:custGeom>
              <a:avLst/>
              <a:gdLst>
                <a:gd name="T0" fmla="*/ 0 w 442913"/>
                <a:gd name="T1" fmla="*/ 221281 h 442562"/>
                <a:gd name="T2" fmla="*/ 221457 w 442913"/>
                <a:gd name="T3" fmla="*/ 0 h 442562"/>
                <a:gd name="T4" fmla="*/ 442914 w 442913"/>
                <a:gd name="T5" fmla="*/ 221281 h 442562"/>
                <a:gd name="T6" fmla="*/ 221457 w 442913"/>
                <a:gd name="T7" fmla="*/ 442562 h 442562"/>
                <a:gd name="T8" fmla="*/ 0 w 442913"/>
                <a:gd name="T9" fmla="*/ 221281 h 442562"/>
                <a:gd name="T10" fmla="*/ 343361 w 442913"/>
                <a:gd name="T11" fmla="*/ 286887 h 442562"/>
                <a:gd name="T12" fmla="*/ 319274 w 442913"/>
                <a:gd name="T13" fmla="*/ 123387 h 442562"/>
                <a:gd name="T14" fmla="*/ 155801 w 442913"/>
                <a:gd name="T15" fmla="*/ 99514 h 442562"/>
                <a:gd name="T16" fmla="*/ 343361 w 442913"/>
                <a:gd name="T17" fmla="*/ 286887 h 442562"/>
                <a:gd name="T18" fmla="*/ 99552 w 442913"/>
                <a:gd name="T19" fmla="*/ 155675 h 442562"/>
                <a:gd name="T20" fmla="*/ 123639 w 442913"/>
                <a:gd name="T21" fmla="*/ 319175 h 442562"/>
                <a:gd name="T22" fmla="*/ 287112 w 442913"/>
                <a:gd name="T23" fmla="*/ 343048 h 442562"/>
                <a:gd name="T24" fmla="*/ 99552 w 442913"/>
                <a:gd name="T25" fmla="*/ 155675 h 4425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2913" h="442562">
                  <a:moveTo>
                    <a:pt x="0" y="221281"/>
                  </a:moveTo>
                  <a:cubicBezTo>
                    <a:pt x="0" y="99071"/>
                    <a:pt x="99150" y="0"/>
                    <a:pt x="221457" y="0"/>
                  </a:cubicBezTo>
                  <a:cubicBezTo>
                    <a:pt x="343764" y="0"/>
                    <a:pt x="442914" y="99071"/>
                    <a:pt x="442914" y="221281"/>
                  </a:cubicBezTo>
                  <a:cubicBezTo>
                    <a:pt x="442914" y="343491"/>
                    <a:pt x="343764" y="442562"/>
                    <a:pt x="221457" y="442562"/>
                  </a:cubicBezTo>
                  <a:cubicBezTo>
                    <a:pt x="99150" y="442562"/>
                    <a:pt x="0" y="343491"/>
                    <a:pt x="0" y="221281"/>
                  </a:cubicBezTo>
                  <a:close/>
                  <a:moveTo>
                    <a:pt x="343361" y="286887"/>
                  </a:moveTo>
                  <a:cubicBezTo>
                    <a:pt x="372402" y="233061"/>
                    <a:pt x="362607" y="166577"/>
                    <a:pt x="319274" y="123387"/>
                  </a:cubicBezTo>
                  <a:cubicBezTo>
                    <a:pt x="276024" y="80281"/>
                    <a:pt x="209598" y="70580"/>
                    <a:pt x="155801" y="99514"/>
                  </a:cubicBezTo>
                  <a:lnTo>
                    <a:pt x="343361" y="286887"/>
                  </a:lnTo>
                  <a:close/>
                  <a:moveTo>
                    <a:pt x="99552" y="155675"/>
                  </a:moveTo>
                  <a:cubicBezTo>
                    <a:pt x="70511" y="209501"/>
                    <a:pt x="80306" y="275985"/>
                    <a:pt x="123639" y="319175"/>
                  </a:cubicBezTo>
                  <a:cubicBezTo>
                    <a:pt x="166889" y="362281"/>
                    <a:pt x="233315" y="371982"/>
                    <a:pt x="287112" y="343048"/>
                  </a:cubicBezTo>
                  <a:lnTo>
                    <a:pt x="99552" y="155675"/>
                  </a:lnTo>
                  <a:close/>
                </a:path>
              </a:pathLst>
            </a:custGeom>
            <a:solidFill>
              <a:srgbClr val="DFCEC9"/>
            </a:solidFill>
            <a:ln w="10000" cap="flat" cmpd="sng">
              <a:solidFill>
                <a:srgbClr val="B88472"/>
              </a:solidFill>
              <a:prstDash val="solid"/>
              <a:round/>
              <a:headEnd type="none" w="med" len="med"/>
              <a:tailEnd type="none" w="med" len="med"/>
            </a:ln>
            <a:effectLst>
              <a:outerShdw blurRad="38100" dist="30000" dir="5400000" rotWithShape="0">
                <a:srgbClr val="000000">
                  <a:alpha val="45000"/>
                </a:srgbClr>
              </a:outerShdw>
            </a:effectLst>
          </p:spPr>
          <p:txBody>
            <a:bodyPr anchor="ctr"/>
            <a:lstStyle/>
            <a:p>
              <a:endParaRPr lang="en-US"/>
            </a:p>
          </p:txBody>
        </p:sp>
        <p:sp>
          <p:nvSpPr>
            <p:cNvPr id="27" name="&quot;No&quot; Symbol 26"/>
            <p:cNvSpPr>
              <a:spLocks/>
            </p:cNvSpPr>
            <p:nvPr/>
          </p:nvSpPr>
          <p:spPr bwMode="auto">
            <a:xfrm>
              <a:off x="4411661" y="5128740"/>
              <a:ext cx="442912" cy="442562"/>
            </a:xfrm>
            <a:custGeom>
              <a:avLst/>
              <a:gdLst>
                <a:gd name="T0" fmla="*/ 0 w 442912"/>
                <a:gd name="T1" fmla="*/ 221281 h 442562"/>
                <a:gd name="T2" fmla="*/ 221456 w 442912"/>
                <a:gd name="T3" fmla="*/ 0 h 442562"/>
                <a:gd name="T4" fmla="*/ 442912 w 442912"/>
                <a:gd name="T5" fmla="*/ 221281 h 442562"/>
                <a:gd name="T6" fmla="*/ 221456 w 442912"/>
                <a:gd name="T7" fmla="*/ 442562 h 442562"/>
                <a:gd name="T8" fmla="*/ 0 w 442912"/>
                <a:gd name="T9" fmla="*/ 221281 h 442562"/>
                <a:gd name="T10" fmla="*/ 343360 w 442912"/>
                <a:gd name="T11" fmla="*/ 286887 h 442562"/>
                <a:gd name="T12" fmla="*/ 319273 w 442912"/>
                <a:gd name="T13" fmla="*/ 123387 h 442562"/>
                <a:gd name="T14" fmla="*/ 155800 w 442912"/>
                <a:gd name="T15" fmla="*/ 99514 h 442562"/>
                <a:gd name="T16" fmla="*/ 343360 w 442912"/>
                <a:gd name="T17" fmla="*/ 286887 h 442562"/>
                <a:gd name="T18" fmla="*/ 99552 w 442912"/>
                <a:gd name="T19" fmla="*/ 155675 h 442562"/>
                <a:gd name="T20" fmla="*/ 123639 w 442912"/>
                <a:gd name="T21" fmla="*/ 319175 h 442562"/>
                <a:gd name="T22" fmla="*/ 287112 w 442912"/>
                <a:gd name="T23" fmla="*/ 343048 h 442562"/>
                <a:gd name="T24" fmla="*/ 99552 w 442912"/>
                <a:gd name="T25" fmla="*/ 155675 h 4425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2912" h="442562">
                  <a:moveTo>
                    <a:pt x="0" y="221281"/>
                  </a:moveTo>
                  <a:cubicBezTo>
                    <a:pt x="0" y="99071"/>
                    <a:pt x="99149" y="0"/>
                    <a:pt x="221456" y="0"/>
                  </a:cubicBezTo>
                  <a:cubicBezTo>
                    <a:pt x="343763" y="0"/>
                    <a:pt x="442912" y="99071"/>
                    <a:pt x="442912" y="221281"/>
                  </a:cubicBezTo>
                  <a:cubicBezTo>
                    <a:pt x="442912" y="343491"/>
                    <a:pt x="343763" y="442562"/>
                    <a:pt x="221456" y="442562"/>
                  </a:cubicBezTo>
                  <a:cubicBezTo>
                    <a:pt x="99149" y="442562"/>
                    <a:pt x="0" y="343491"/>
                    <a:pt x="0" y="221281"/>
                  </a:cubicBezTo>
                  <a:close/>
                  <a:moveTo>
                    <a:pt x="343360" y="286887"/>
                  </a:moveTo>
                  <a:cubicBezTo>
                    <a:pt x="372401" y="233061"/>
                    <a:pt x="362607" y="166577"/>
                    <a:pt x="319273" y="123387"/>
                  </a:cubicBezTo>
                  <a:cubicBezTo>
                    <a:pt x="276023" y="80281"/>
                    <a:pt x="209597" y="70580"/>
                    <a:pt x="155800" y="99514"/>
                  </a:cubicBezTo>
                  <a:lnTo>
                    <a:pt x="343360" y="286887"/>
                  </a:lnTo>
                  <a:close/>
                  <a:moveTo>
                    <a:pt x="99552" y="155675"/>
                  </a:moveTo>
                  <a:cubicBezTo>
                    <a:pt x="70511" y="209501"/>
                    <a:pt x="80305" y="275985"/>
                    <a:pt x="123639" y="319175"/>
                  </a:cubicBezTo>
                  <a:cubicBezTo>
                    <a:pt x="166889" y="362281"/>
                    <a:pt x="233315" y="371982"/>
                    <a:pt x="287112" y="343048"/>
                  </a:cubicBezTo>
                  <a:lnTo>
                    <a:pt x="99552" y="155675"/>
                  </a:lnTo>
                  <a:close/>
                </a:path>
              </a:pathLst>
            </a:custGeom>
            <a:solidFill>
              <a:srgbClr val="DFCEC9"/>
            </a:solidFill>
            <a:ln w="10000" cap="flat" cmpd="sng">
              <a:solidFill>
                <a:srgbClr val="B88472"/>
              </a:solidFill>
              <a:prstDash val="solid"/>
              <a:round/>
              <a:headEnd type="none" w="med" len="med"/>
              <a:tailEnd type="none" w="med" len="med"/>
            </a:ln>
            <a:effectLst>
              <a:outerShdw blurRad="38100" dist="30000" dir="5400000" rotWithShape="0">
                <a:srgbClr val="000000">
                  <a:alpha val="45000"/>
                </a:srgbClr>
              </a:outerShdw>
            </a:effectLst>
          </p:spPr>
          <p:txBody>
            <a:bodyPr anchor="ctr"/>
            <a:lstStyle/>
            <a:p>
              <a:endParaRPr lang="en-US"/>
            </a:p>
          </p:txBody>
        </p:sp>
        <p:sp>
          <p:nvSpPr>
            <p:cNvPr id="28" name="&quot;No&quot; Symbol 27"/>
            <p:cNvSpPr>
              <a:spLocks/>
            </p:cNvSpPr>
            <p:nvPr/>
          </p:nvSpPr>
          <p:spPr bwMode="auto">
            <a:xfrm>
              <a:off x="5408612" y="5128740"/>
              <a:ext cx="442912" cy="442562"/>
            </a:xfrm>
            <a:custGeom>
              <a:avLst/>
              <a:gdLst>
                <a:gd name="T0" fmla="*/ 0 w 442912"/>
                <a:gd name="T1" fmla="*/ 221281 h 442562"/>
                <a:gd name="T2" fmla="*/ 221456 w 442912"/>
                <a:gd name="T3" fmla="*/ 0 h 442562"/>
                <a:gd name="T4" fmla="*/ 442912 w 442912"/>
                <a:gd name="T5" fmla="*/ 221281 h 442562"/>
                <a:gd name="T6" fmla="*/ 221456 w 442912"/>
                <a:gd name="T7" fmla="*/ 442562 h 442562"/>
                <a:gd name="T8" fmla="*/ 0 w 442912"/>
                <a:gd name="T9" fmla="*/ 221281 h 442562"/>
                <a:gd name="T10" fmla="*/ 343360 w 442912"/>
                <a:gd name="T11" fmla="*/ 286887 h 442562"/>
                <a:gd name="T12" fmla="*/ 319273 w 442912"/>
                <a:gd name="T13" fmla="*/ 123387 h 442562"/>
                <a:gd name="T14" fmla="*/ 155800 w 442912"/>
                <a:gd name="T15" fmla="*/ 99514 h 442562"/>
                <a:gd name="T16" fmla="*/ 343360 w 442912"/>
                <a:gd name="T17" fmla="*/ 286887 h 442562"/>
                <a:gd name="T18" fmla="*/ 99552 w 442912"/>
                <a:gd name="T19" fmla="*/ 155675 h 442562"/>
                <a:gd name="T20" fmla="*/ 123639 w 442912"/>
                <a:gd name="T21" fmla="*/ 319175 h 442562"/>
                <a:gd name="T22" fmla="*/ 287112 w 442912"/>
                <a:gd name="T23" fmla="*/ 343048 h 442562"/>
                <a:gd name="T24" fmla="*/ 99552 w 442912"/>
                <a:gd name="T25" fmla="*/ 155675 h 4425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2912" h="442562">
                  <a:moveTo>
                    <a:pt x="0" y="221281"/>
                  </a:moveTo>
                  <a:cubicBezTo>
                    <a:pt x="0" y="99071"/>
                    <a:pt x="99149" y="0"/>
                    <a:pt x="221456" y="0"/>
                  </a:cubicBezTo>
                  <a:cubicBezTo>
                    <a:pt x="343763" y="0"/>
                    <a:pt x="442912" y="99071"/>
                    <a:pt x="442912" y="221281"/>
                  </a:cubicBezTo>
                  <a:cubicBezTo>
                    <a:pt x="442912" y="343491"/>
                    <a:pt x="343763" y="442562"/>
                    <a:pt x="221456" y="442562"/>
                  </a:cubicBezTo>
                  <a:cubicBezTo>
                    <a:pt x="99149" y="442562"/>
                    <a:pt x="0" y="343491"/>
                    <a:pt x="0" y="221281"/>
                  </a:cubicBezTo>
                  <a:close/>
                  <a:moveTo>
                    <a:pt x="343360" y="286887"/>
                  </a:moveTo>
                  <a:cubicBezTo>
                    <a:pt x="372401" y="233061"/>
                    <a:pt x="362607" y="166577"/>
                    <a:pt x="319273" y="123387"/>
                  </a:cubicBezTo>
                  <a:cubicBezTo>
                    <a:pt x="276023" y="80281"/>
                    <a:pt x="209597" y="70580"/>
                    <a:pt x="155800" y="99514"/>
                  </a:cubicBezTo>
                  <a:lnTo>
                    <a:pt x="343360" y="286887"/>
                  </a:lnTo>
                  <a:close/>
                  <a:moveTo>
                    <a:pt x="99552" y="155675"/>
                  </a:moveTo>
                  <a:cubicBezTo>
                    <a:pt x="70511" y="209501"/>
                    <a:pt x="80305" y="275985"/>
                    <a:pt x="123639" y="319175"/>
                  </a:cubicBezTo>
                  <a:cubicBezTo>
                    <a:pt x="166889" y="362281"/>
                    <a:pt x="233315" y="371982"/>
                    <a:pt x="287112" y="343048"/>
                  </a:cubicBezTo>
                  <a:lnTo>
                    <a:pt x="99552" y="155675"/>
                  </a:lnTo>
                  <a:close/>
                </a:path>
              </a:pathLst>
            </a:custGeom>
            <a:solidFill>
              <a:srgbClr val="DFCEC9"/>
            </a:solidFill>
            <a:ln w="10000" cap="flat" cmpd="sng">
              <a:solidFill>
                <a:srgbClr val="B88472"/>
              </a:solidFill>
              <a:prstDash val="solid"/>
              <a:round/>
              <a:headEnd type="none" w="med" len="med"/>
              <a:tailEnd type="none" w="med" len="med"/>
            </a:ln>
            <a:effectLst>
              <a:outerShdw blurRad="38100" dist="30000" dir="5400000" rotWithShape="0">
                <a:srgbClr val="000000">
                  <a:alpha val="45000"/>
                </a:srgbClr>
              </a:outerShdw>
            </a:effectLst>
          </p:spPr>
          <p:txBody>
            <a:bodyPr anchor="ctr"/>
            <a:lstStyle/>
            <a:p>
              <a:endParaRPr lang="en-US"/>
            </a:p>
          </p:txBody>
        </p:sp>
        <p:sp>
          <p:nvSpPr>
            <p:cNvPr id="29" name="&quot;No&quot; Symbol 28"/>
            <p:cNvSpPr>
              <a:spLocks/>
            </p:cNvSpPr>
            <p:nvPr/>
          </p:nvSpPr>
          <p:spPr bwMode="auto">
            <a:xfrm>
              <a:off x="6405563" y="5128740"/>
              <a:ext cx="442912" cy="442562"/>
            </a:xfrm>
            <a:custGeom>
              <a:avLst/>
              <a:gdLst>
                <a:gd name="T0" fmla="*/ 0 w 442912"/>
                <a:gd name="T1" fmla="*/ 221281 h 442562"/>
                <a:gd name="T2" fmla="*/ 221456 w 442912"/>
                <a:gd name="T3" fmla="*/ 0 h 442562"/>
                <a:gd name="T4" fmla="*/ 442912 w 442912"/>
                <a:gd name="T5" fmla="*/ 221281 h 442562"/>
                <a:gd name="T6" fmla="*/ 221456 w 442912"/>
                <a:gd name="T7" fmla="*/ 442562 h 442562"/>
                <a:gd name="T8" fmla="*/ 0 w 442912"/>
                <a:gd name="T9" fmla="*/ 221281 h 442562"/>
                <a:gd name="T10" fmla="*/ 343360 w 442912"/>
                <a:gd name="T11" fmla="*/ 286887 h 442562"/>
                <a:gd name="T12" fmla="*/ 319273 w 442912"/>
                <a:gd name="T13" fmla="*/ 123387 h 442562"/>
                <a:gd name="T14" fmla="*/ 155800 w 442912"/>
                <a:gd name="T15" fmla="*/ 99514 h 442562"/>
                <a:gd name="T16" fmla="*/ 343360 w 442912"/>
                <a:gd name="T17" fmla="*/ 286887 h 442562"/>
                <a:gd name="T18" fmla="*/ 99552 w 442912"/>
                <a:gd name="T19" fmla="*/ 155675 h 442562"/>
                <a:gd name="T20" fmla="*/ 123639 w 442912"/>
                <a:gd name="T21" fmla="*/ 319175 h 442562"/>
                <a:gd name="T22" fmla="*/ 287112 w 442912"/>
                <a:gd name="T23" fmla="*/ 343048 h 442562"/>
                <a:gd name="T24" fmla="*/ 99552 w 442912"/>
                <a:gd name="T25" fmla="*/ 155675 h 4425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2912" h="442562">
                  <a:moveTo>
                    <a:pt x="0" y="221281"/>
                  </a:moveTo>
                  <a:cubicBezTo>
                    <a:pt x="0" y="99071"/>
                    <a:pt x="99149" y="0"/>
                    <a:pt x="221456" y="0"/>
                  </a:cubicBezTo>
                  <a:cubicBezTo>
                    <a:pt x="343763" y="0"/>
                    <a:pt x="442912" y="99071"/>
                    <a:pt x="442912" y="221281"/>
                  </a:cubicBezTo>
                  <a:cubicBezTo>
                    <a:pt x="442912" y="343491"/>
                    <a:pt x="343763" y="442562"/>
                    <a:pt x="221456" y="442562"/>
                  </a:cubicBezTo>
                  <a:cubicBezTo>
                    <a:pt x="99149" y="442562"/>
                    <a:pt x="0" y="343491"/>
                    <a:pt x="0" y="221281"/>
                  </a:cubicBezTo>
                  <a:close/>
                  <a:moveTo>
                    <a:pt x="343360" y="286887"/>
                  </a:moveTo>
                  <a:cubicBezTo>
                    <a:pt x="372401" y="233061"/>
                    <a:pt x="362607" y="166577"/>
                    <a:pt x="319273" y="123387"/>
                  </a:cubicBezTo>
                  <a:cubicBezTo>
                    <a:pt x="276023" y="80281"/>
                    <a:pt x="209597" y="70580"/>
                    <a:pt x="155800" y="99514"/>
                  </a:cubicBezTo>
                  <a:lnTo>
                    <a:pt x="343360" y="286887"/>
                  </a:lnTo>
                  <a:close/>
                  <a:moveTo>
                    <a:pt x="99552" y="155675"/>
                  </a:moveTo>
                  <a:cubicBezTo>
                    <a:pt x="70511" y="209501"/>
                    <a:pt x="80305" y="275985"/>
                    <a:pt x="123639" y="319175"/>
                  </a:cubicBezTo>
                  <a:cubicBezTo>
                    <a:pt x="166889" y="362281"/>
                    <a:pt x="233315" y="371982"/>
                    <a:pt x="287112" y="343048"/>
                  </a:cubicBezTo>
                  <a:lnTo>
                    <a:pt x="99552" y="155675"/>
                  </a:lnTo>
                  <a:close/>
                </a:path>
              </a:pathLst>
            </a:custGeom>
            <a:solidFill>
              <a:srgbClr val="DFCEC9"/>
            </a:solidFill>
            <a:ln w="10000" cap="flat" cmpd="sng">
              <a:solidFill>
                <a:srgbClr val="B88472"/>
              </a:solidFill>
              <a:prstDash val="solid"/>
              <a:round/>
              <a:headEnd type="none" w="med" len="med"/>
              <a:tailEnd type="none" w="med" len="med"/>
            </a:ln>
            <a:effectLst>
              <a:outerShdw blurRad="38100" dist="30000" dir="5400000" rotWithShape="0">
                <a:srgbClr val="000000">
                  <a:alpha val="45000"/>
                </a:srgbClr>
              </a:outerShdw>
            </a:effectLst>
          </p:spPr>
          <p:txBody>
            <a:bodyPr anchor="ctr"/>
            <a:lstStyle/>
            <a:p>
              <a:endParaRPr lang="en-US"/>
            </a:p>
          </p:txBody>
        </p:sp>
        <p:sp>
          <p:nvSpPr>
            <p:cNvPr id="30" name="&quot;No&quot; Symbol 29"/>
            <p:cNvSpPr>
              <a:spLocks/>
            </p:cNvSpPr>
            <p:nvPr/>
          </p:nvSpPr>
          <p:spPr bwMode="auto">
            <a:xfrm>
              <a:off x="5899150" y="5128740"/>
              <a:ext cx="442913" cy="442562"/>
            </a:xfrm>
            <a:custGeom>
              <a:avLst/>
              <a:gdLst>
                <a:gd name="T0" fmla="*/ 0 w 442913"/>
                <a:gd name="T1" fmla="*/ 221281 h 442562"/>
                <a:gd name="T2" fmla="*/ 221457 w 442913"/>
                <a:gd name="T3" fmla="*/ 0 h 442562"/>
                <a:gd name="T4" fmla="*/ 442914 w 442913"/>
                <a:gd name="T5" fmla="*/ 221281 h 442562"/>
                <a:gd name="T6" fmla="*/ 221457 w 442913"/>
                <a:gd name="T7" fmla="*/ 442562 h 442562"/>
                <a:gd name="T8" fmla="*/ 0 w 442913"/>
                <a:gd name="T9" fmla="*/ 221281 h 442562"/>
                <a:gd name="T10" fmla="*/ 343361 w 442913"/>
                <a:gd name="T11" fmla="*/ 286887 h 442562"/>
                <a:gd name="T12" fmla="*/ 319274 w 442913"/>
                <a:gd name="T13" fmla="*/ 123387 h 442562"/>
                <a:gd name="T14" fmla="*/ 155801 w 442913"/>
                <a:gd name="T15" fmla="*/ 99514 h 442562"/>
                <a:gd name="T16" fmla="*/ 343361 w 442913"/>
                <a:gd name="T17" fmla="*/ 286887 h 442562"/>
                <a:gd name="T18" fmla="*/ 99552 w 442913"/>
                <a:gd name="T19" fmla="*/ 155675 h 442562"/>
                <a:gd name="T20" fmla="*/ 123639 w 442913"/>
                <a:gd name="T21" fmla="*/ 319175 h 442562"/>
                <a:gd name="T22" fmla="*/ 287112 w 442913"/>
                <a:gd name="T23" fmla="*/ 343048 h 442562"/>
                <a:gd name="T24" fmla="*/ 99552 w 442913"/>
                <a:gd name="T25" fmla="*/ 155675 h 4425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2913" h="442562">
                  <a:moveTo>
                    <a:pt x="0" y="221281"/>
                  </a:moveTo>
                  <a:cubicBezTo>
                    <a:pt x="0" y="99071"/>
                    <a:pt x="99150" y="0"/>
                    <a:pt x="221457" y="0"/>
                  </a:cubicBezTo>
                  <a:cubicBezTo>
                    <a:pt x="343764" y="0"/>
                    <a:pt x="442914" y="99071"/>
                    <a:pt x="442914" y="221281"/>
                  </a:cubicBezTo>
                  <a:cubicBezTo>
                    <a:pt x="442914" y="343491"/>
                    <a:pt x="343764" y="442562"/>
                    <a:pt x="221457" y="442562"/>
                  </a:cubicBezTo>
                  <a:cubicBezTo>
                    <a:pt x="99150" y="442562"/>
                    <a:pt x="0" y="343491"/>
                    <a:pt x="0" y="221281"/>
                  </a:cubicBezTo>
                  <a:close/>
                  <a:moveTo>
                    <a:pt x="343361" y="286887"/>
                  </a:moveTo>
                  <a:cubicBezTo>
                    <a:pt x="372402" y="233061"/>
                    <a:pt x="362607" y="166577"/>
                    <a:pt x="319274" y="123387"/>
                  </a:cubicBezTo>
                  <a:cubicBezTo>
                    <a:pt x="276024" y="80281"/>
                    <a:pt x="209598" y="70580"/>
                    <a:pt x="155801" y="99514"/>
                  </a:cubicBezTo>
                  <a:lnTo>
                    <a:pt x="343361" y="286887"/>
                  </a:lnTo>
                  <a:close/>
                  <a:moveTo>
                    <a:pt x="99552" y="155675"/>
                  </a:moveTo>
                  <a:cubicBezTo>
                    <a:pt x="70511" y="209501"/>
                    <a:pt x="80306" y="275985"/>
                    <a:pt x="123639" y="319175"/>
                  </a:cubicBezTo>
                  <a:cubicBezTo>
                    <a:pt x="166889" y="362281"/>
                    <a:pt x="233315" y="371982"/>
                    <a:pt x="287112" y="343048"/>
                  </a:cubicBezTo>
                  <a:lnTo>
                    <a:pt x="99552" y="155675"/>
                  </a:lnTo>
                  <a:close/>
                </a:path>
              </a:pathLst>
            </a:custGeom>
            <a:solidFill>
              <a:srgbClr val="DFCEC9"/>
            </a:solidFill>
            <a:ln w="10000" cap="flat" cmpd="sng">
              <a:solidFill>
                <a:srgbClr val="B88472"/>
              </a:solidFill>
              <a:prstDash val="solid"/>
              <a:round/>
              <a:headEnd type="none" w="med" len="med"/>
              <a:tailEnd type="none" w="med" len="med"/>
            </a:ln>
            <a:effectLst>
              <a:outerShdw blurRad="38100" dist="30000" dir="5400000" rotWithShape="0">
                <a:srgbClr val="000000">
                  <a:alpha val="45000"/>
                </a:srgbClr>
              </a:outerShdw>
            </a:effectLst>
          </p:spPr>
          <p:txBody>
            <a:bodyPr anchor="ctr"/>
            <a:lstStyle/>
            <a:p>
              <a:endParaRPr lang="en-US"/>
            </a:p>
          </p:txBody>
        </p:sp>
        <p:sp>
          <p:nvSpPr>
            <p:cNvPr id="31" name="&quot;No&quot; Symbol 30"/>
            <p:cNvSpPr>
              <a:spLocks/>
            </p:cNvSpPr>
            <p:nvPr/>
          </p:nvSpPr>
          <p:spPr bwMode="auto">
            <a:xfrm>
              <a:off x="6911976" y="5109637"/>
              <a:ext cx="442913" cy="442562"/>
            </a:xfrm>
            <a:custGeom>
              <a:avLst/>
              <a:gdLst>
                <a:gd name="T0" fmla="*/ 0 w 442913"/>
                <a:gd name="T1" fmla="*/ 221281 h 442562"/>
                <a:gd name="T2" fmla="*/ 221457 w 442913"/>
                <a:gd name="T3" fmla="*/ 0 h 442562"/>
                <a:gd name="T4" fmla="*/ 442914 w 442913"/>
                <a:gd name="T5" fmla="*/ 221281 h 442562"/>
                <a:gd name="T6" fmla="*/ 221457 w 442913"/>
                <a:gd name="T7" fmla="*/ 442562 h 442562"/>
                <a:gd name="T8" fmla="*/ 0 w 442913"/>
                <a:gd name="T9" fmla="*/ 221281 h 442562"/>
                <a:gd name="T10" fmla="*/ 343361 w 442913"/>
                <a:gd name="T11" fmla="*/ 286887 h 442562"/>
                <a:gd name="T12" fmla="*/ 319274 w 442913"/>
                <a:gd name="T13" fmla="*/ 123387 h 442562"/>
                <a:gd name="T14" fmla="*/ 155801 w 442913"/>
                <a:gd name="T15" fmla="*/ 99514 h 442562"/>
                <a:gd name="T16" fmla="*/ 343361 w 442913"/>
                <a:gd name="T17" fmla="*/ 286887 h 442562"/>
                <a:gd name="T18" fmla="*/ 99552 w 442913"/>
                <a:gd name="T19" fmla="*/ 155675 h 442562"/>
                <a:gd name="T20" fmla="*/ 123639 w 442913"/>
                <a:gd name="T21" fmla="*/ 319175 h 442562"/>
                <a:gd name="T22" fmla="*/ 287112 w 442913"/>
                <a:gd name="T23" fmla="*/ 343048 h 442562"/>
                <a:gd name="T24" fmla="*/ 99552 w 442913"/>
                <a:gd name="T25" fmla="*/ 155675 h 4425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2913" h="442562">
                  <a:moveTo>
                    <a:pt x="0" y="221281"/>
                  </a:moveTo>
                  <a:cubicBezTo>
                    <a:pt x="0" y="99071"/>
                    <a:pt x="99150" y="0"/>
                    <a:pt x="221457" y="0"/>
                  </a:cubicBezTo>
                  <a:cubicBezTo>
                    <a:pt x="343764" y="0"/>
                    <a:pt x="442914" y="99071"/>
                    <a:pt x="442914" y="221281"/>
                  </a:cubicBezTo>
                  <a:cubicBezTo>
                    <a:pt x="442914" y="343491"/>
                    <a:pt x="343764" y="442562"/>
                    <a:pt x="221457" y="442562"/>
                  </a:cubicBezTo>
                  <a:cubicBezTo>
                    <a:pt x="99150" y="442562"/>
                    <a:pt x="0" y="343491"/>
                    <a:pt x="0" y="221281"/>
                  </a:cubicBezTo>
                  <a:close/>
                  <a:moveTo>
                    <a:pt x="343361" y="286887"/>
                  </a:moveTo>
                  <a:cubicBezTo>
                    <a:pt x="372402" y="233061"/>
                    <a:pt x="362607" y="166577"/>
                    <a:pt x="319274" y="123387"/>
                  </a:cubicBezTo>
                  <a:cubicBezTo>
                    <a:pt x="276024" y="80281"/>
                    <a:pt x="209598" y="70580"/>
                    <a:pt x="155801" y="99514"/>
                  </a:cubicBezTo>
                  <a:lnTo>
                    <a:pt x="343361" y="286887"/>
                  </a:lnTo>
                  <a:close/>
                  <a:moveTo>
                    <a:pt x="99552" y="155675"/>
                  </a:moveTo>
                  <a:cubicBezTo>
                    <a:pt x="70511" y="209501"/>
                    <a:pt x="80306" y="275985"/>
                    <a:pt x="123639" y="319175"/>
                  </a:cubicBezTo>
                  <a:cubicBezTo>
                    <a:pt x="166889" y="362281"/>
                    <a:pt x="233315" y="371982"/>
                    <a:pt x="287112" y="343048"/>
                  </a:cubicBezTo>
                  <a:lnTo>
                    <a:pt x="99552" y="155675"/>
                  </a:lnTo>
                  <a:close/>
                </a:path>
              </a:pathLst>
            </a:custGeom>
            <a:solidFill>
              <a:srgbClr val="DFCEC9"/>
            </a:solidFill>
            <a:ln w="10000" cap="flat" cmpd="sng">
              <a:solidFill>
                <a:srgbClr val="B88472"/>
              </a:solidFill>
              <a:prstDash val="solid"/>
              <a:round/>
              <a:headEnd type="none" w="med" len="med"/>
              <a:tailEnd type="none" w="med" len="med"/>
            </a:ln>
            <a:effectLst>
              <a:outerShdw blurRad="38100" dist="30000" dir="5400000" rotWithShape="0">
                <a:srgbClr val="000000">
                  <a:alpha val="45000"/>
                </a:srgbClr>
              </a:outerShdw>
            </a:effectLst>
          </p:spPr>
          <p:txBody>
            <a:bodyPr anchor="ctr"/>
            <a:lstStyle/>
            <a:p>
              <a:endParaRPr lang="en-US"/>
            </a:p>
          </p:txBody>
        </p:sp>
        <p:sp>
          <p:nvSpPr>
            <p:cNvPr id="32" name="&quot;No&quot; Symbol 31"/>
            <p:cNvSpPr>
              <a:spLocks/>
            </p:cNvSpPr>
            <p:nvPr/>
          </p:nvSpPr>
          <p:spPr bwMode="auto">
            <a:xfrm>
              <a:off x="7450139" y="5128740"/>
              <a:ext cx="442912" cy="442562"/>
            </a:xfrm>
            <a:custGeom>
              <a:avLst/>
              <a:gdLst>
                <a:gd name="T0" fmla="*/ 0 w 442912"/>
                <a:gd name="T1" fmla="*/ 221281 h 442562"/>
                <a:gd name="T2" fmla="*/ 221456 w 442912"/>
                <a:gd name="T3" fmla="*/ 0 h 442562"/>
                <a:gd name="T4" fmla="*/ 442912 w 442912"/>
                <a:gd name="T5" fmla="*/ 221281 h 442562"/>
                <a:gd name="T6" fmla="*/ 221456 w 442912"/>
                <a:gd name="T7" fmla="*/ 442562 h 442562"/>
                <a:gd name="T8" fmla="*/ 0 w 442912"/>
                <a:gd name="T9" fmla="*/ 221281 h 442562"/>
                <a:gd name="T10" fmla="*/ 343360 w 442912"/>
                <a:gd name="T11" fmla="*/ 286887 h 442562"/>
                <a:gd name="T12" fmla="*/ 319273 w 442912"/>
                <a:gd name="T13" fmla="*/ 123387 h 442562"/>
                <a:gd name="T14" fmla="*/ 155800 w 442912"/>
                <a:gd name="T15" fmla="*/ 99514 h 442562"/>
                <a:gd name="T16" fmla="*/ 343360 w 442912"/>
                <a:gd name="T17" fmla="*/ 286887 h 442562"/>
                <a:gd name="T18" fmla="*/ 99552 w 442912"/>
                <a:gd name="T19" fmla="*/ 155675 h 442562"/>
                <a:gd name="T20" fmla="*/ 123639 w 442912"/>
                <a:gd name="T21" fmla="*/ 319175 h 442562"/>
                <a:gd name="T22" fmla="*/ 287112 w 442912"/>
                <a:gd name="T23" fmla="*/ 343048 h 442562"/>
                <a:gd name="T24" fmla="*/ 99552 w 442912"/>
                <a:gd name="T25" fmla="*/ 155675 h 4425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2912" h="442562">
                  <a:moveTo>
                    <a:pt x="0" y="221281"/>
                  </a:moveTo>
                  <a:cubicBezTo>
                    <a:pt x="0" y="99071"/>
                    <a:pt x="99149" y="0"/>
                    <a:pt x="221456" y="0"/>
                  </a:cubicBezTo>
                  <a:cubicBezTo>
                    <a:pt x="343763" y="0"/>
                    <a:pt x="442912" y="99071"/>
                    <a:pt x="442912" y="221281"/>
                  </a:cubicBezTo>
                  <a:cubicBezTo>
                    <a:pt x="442912" y="343491"/>
                    <a:pt x="343763" y="442562"/>
                    <a:pt x="221456" y="442562"/>
                  </a:cubicBezTo>
                  <a:cubicBezTo>
                    <a:pt x="99149" y="442562"/>
                    <a:pt x="0" y="343491"/>
                    <a:pt x="0" y="221281"/>
                  </a:cubicBezTo>
                  <a:close/>
                  <a:moveTo>
                    <a:pt x="343360" y="286887"/>
                  </a:moveTo>
                  <a:cubicBezTo>
                    <a:pt x="372401" y="233061"/>
                    <a:pt x="362607" y="166577"/>
                    <a:pt x="319273" y="123387"/>
                  </a:cubicBezTo>
                  <a:cubicBezTo>
                    <a:pt x="276023" y="80281"/>
                    <a:pt x="209597" y="70580"/>
                    <a:pt x="155800" y="99514"/>
                  </a:cubicBezTo>
                  <a:lnTo>
                    <a:pt x="343360" y="286887"/>
                  </a:lnTo>
                  <a:close/>
                  <a:moveTo>
                    <a:pt x="99552" y="155675"/>
                  </a:moveTo>
                  <a:cubicBezTo>
                    <a:pt x="70511" y="209501"/>
                    <a:pt x="80305" y="275985"/>
                    <a:pt x="123639" y="319175"/>
                  </a:cubicBezTo>
                  <a:cubicBezTo>
                    <a:pt x="166889" y="362281"/>
                    <a:pt x="233315" y="371982"/>
                    <a:pt x="287112" y="343048"/>
                  </a:cubicBezTo>
                  <a:lnTo>
                    <a:pt x="99552" y="155675"/>
                  </a:lnTo>
                  <a:close/>
                </a:path>
              </a:pathLst>
            </a:custGeom>
            <a:solidFill>
              <a:srgbClr val="DFCEC9"/>
            </a:solidFill>
            <a:ln w="10000" cap="flat" cmpd="sng">
              <a:solidFill>
                <a:srgbClr val="B88472"/>
              </a:solidFill>
              <a:prstDash val="solid"/>
              <a:round/>
              <a:headEnd type="none" w="med" len="med"/>
              <a:tailEnd type="none" w="med" len="med"/>
            </a:ln>
            <a:effectLst>
              <a:outerShdw blurRad="38100" dist="30000" dir="5400000" rotWithShape="0">
                <a:srgbClr val="000000">
                  <a:alpha val="45000"/>
                </a:srgbClr>
              </a:outerShdw>
            </a:effectLst>
          </p:spPr>
          <p:txBody>
            <a:bodyPr anchor="ctr"/>
            <a:lstStyle/>
            <a:p>
              <a:endParaRPr lang="en-US"/>
            </a:p>
          </p:txBody>
        </p:sp>
        <p:sp>
          <p:nvSpPr>
            <p:cNvPr id="33" name="&quot;No&quot; Symbol 32"/>
            <p:cNvSpPr>
              <a:spLocks/>
            </p:cNvSpPr>
            <p:nvPr/>
          </p:nvSpPr>
          <p:spPr bwMode="auto">
            <a:xfrm>
              <a:off x="7932740" y="5109637"/>
              <a:ext cx="442912" cy="442562"/>
            </a:xfrm>
            <a:custGeom>
              <a:avLst/>
              <a:gdLst>
                <a:gd name="T0" fmla="*/ 0 w 442912"/>
                <a:gd name="T1" fmla="*/ 221281 h 442562"/>
                <a:gd name="T2" fmla="*/ 221456 w 442912"/>
                <a:gd name="T3" fmla="*/ 0 h 442562"/>
                <a:gd name="T4" fmla="*/ 442912 w 442912"/>
                <a:gd name="T5" fmla="*/ 221281 h 442562"/>
                <a:gd name="T6" fmla="*/ 221456 w 442912"/>
                <a:gd name="T7" fmla="*/ 442562 h 442562"/>
                <a:gd name="T8" fmla="*/ 0 w 442912"/>
                <a:gd name="T9" fmla="*/ 221281 h 442562"/>
                <a:gd name="T10" fmla="*/ 343360 w 442912"/>
                <a:gd name="T11" fmla="*/ 286887 h 442562"/>
                <a:gd name="T12" fmla="*/ 319273 w 442912"/>
                <a:gd name="T13" fmla="*/ 123387 h 442562"/>
                <a:gd name="T14" fmla="*/ 155800 w 442912"/>
                <a:gd name="T15" fmla="*/ 99514 h 442562"/>
                <a:gd name="T16" fmla="*/ 343360 w 442912"/>
                <a:gd name="T17" fmla="*/ 286887 h 442562"/>
                <a:gd name="T18" fmla="*/ 99552 w 442912"/>
                <a:gd name="T19" fmla="*/ 155675 h 442562"/>
                <a:gd name="T20" fmla="*/ 123639 w 442912"/>
                <a:gd name="T21" fmla="*/ 319175 h 442562"/>
                <a:gd name="T22" fmla="*/ 287112 w 442912"/>
                <a:gd name="T23" fmla="*/ 343048 h 442562"/>
                <a:gd name="T24" fmla="*/ 99552 w 442912"/>
                <a:gd name="T25" fmla="*/ 155675 h 4425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2912" h="442562">
                  <a:moveTo>
                    <a:pt x="0" y="221281"/>
                  </a:moveTo>
                  <a:cubicBezTo>
                    <a:pt x="0" y="99071"/>
                    <a:pt x="99149" y="0"/>
                    <a:pt x="221456" y="0"/>
                  </a:cubicBezTo>
                  <a:cubicBezTo>
                    <a:pt x="343763" y="0"/>
                    <a:pt x="442912" y="99071"/>
                    <a:pt x="442912" y="221281"/>
                  </a:cubicBezTo>
                  <a:cubicBezTo>
                    <a:pt x="442912" y="343491"/>
                    <a:pt x="343763" y="442562"/>
                    <a:pt x="221456" y="442562"/>
                  </a:cubicBezTo>
                  <a:cubicBezTo>
                    <a:pt x="99149" y="442562"/>
                    <a:pt x="0" y="343491"/>
                    <a:pt x="0" y="221281"/>
                  </a:cubicBezTo>
                  <a:close/>
                  <a:moveTo>
                    <a:pt x="343360" y="286887"/>
                  </a:moveTo>
                  <a:cubicBezTo>
                    <a:pt x="372401" y="233061"/>
                    <a:pt x="362607" y="166577"/>
                    <a:pt x="319273" y="123387"/>
                  </a:cubicBezTo>
                  <a:cubicBezTo>
                    <a:pt x="276023" y="80281"/>
                    <a:pt x="209597" y="70580"/>
                    <a:pt x="155800" y="99514"/>
                  </a:cubicBezTo>
                  <a:lnTo>
                    <a:pt x="343360" y="286887"/>
                  </a:lnTo>
                  <a:close/>
                  <a:moveTo>
                    <a:pt x="99552" y="155675"/>
                  </a:moveTo>
                  <a:cubicBezTo>
                    <a:pt x="70511" y="209501"/>
                    <a:pt x="80305" y="275985"/>
                    <a:pt x="123639" y="319175"/>
                  </a:cubicBezTo>
                  <a:cubicBezTo>
                    <a:pt x="166889" y="362281"/>
                    <a:pt x="233315" y="371982"/>
                    <a:pt x="287112" y="343048"/>
                  </a:cubicBezTo>
                  <a:lnTo>
                    <a:pt x="99552" y="155675"/>
                  </a:lnTo>
                  <a:close/>
                </a:path>
              </a:pathLst>
            </a:custGeom>
            <a:solidFill>
              <a:srgbClr val="DFCEC9"/>
            </a:solidFill>
            <a:ln w="10000" cap="flat" cmpd="sng">
              <a:solidFill>
                <a:srgbClr val="B88472"/>
              </a:solidFill>
              <a:prstDash val="solid"/>
              <a:round/>
              <a:headEnd type="none" w="med" len="med"/>
              <a:tailEnd type="none" w="med" len="med"/>
            </a:ln>
            <a:effectLst>
              <a:outerShdw blurRad="38100" dist="30000" dir="5400000" rotWithShape="0">
                <a:srgbClr val="000000">
                  <a:alpha val="45000"/>
                </a:srgbClr>
              </a:outerShdw>
            </a:effectLst>
          </p:spPr>
          <p:txBody>
            <a:bodyPr anchor="ctr"/>
            <a:lstStyle/>
            <a:p>
              <a:endParaRPr lang="en-US"/>
            </a:p>
          </p:txBody>
        </p:sp>
      </p:grpSp>
      <p:grpSp>
        <p:nvGrpSpPr>
          <p:cNvPr id="2" name="Group 1" descr="The slide presents an example of simple random sample (SRS). The animations illustrate how an SRS of four hotels can be selected from a total of 28 hotels using the provided random digits. &#10;A pair of digits is selected from a sequence of the random digits. For instance, the random digits 69051 and 64817 contain 5 pairs of digits, including 69, 05, 16, 48, and 17. The pair digits values 05, 16 and 17 are displayed in the list of hotels, and thus these values will be a part of an SRS of hotels. The pair digits values 69 and 48 will not be considered in the SRS as these are not listed.&#10;An SRS of four hotels, “05 Beach Castle,” “16 Radisson,” “17 Ramada” and “20 Sea Club,” is selected using the random digits."/>
          <p:cNvGrpSpPr/>
          <p:nvPr/>
        </p:nvGrpSpPr>
        <p:grpSpPr>
          <a:xfrm>
            <a:off x="259878" y="1931180"/>
            <a:ext cx="8772525" cy="3863076"/>
            <a:chOff x="259878" y="1550943"/>
            <a:chExt cx="8772525" cy="3863076"/>
          </a:xfrm>
        </p:grpSpPr>
        <p:sp>
          <p:nvSpPr>
            <p:cNvPr id="24586" name="Rectangle 11"/>
            <p:cNvSpPr>
              <a:spLocks noChangeArrowheads="1"/>
            </p:cNvSpPr>
            <p:nvPr/>
          </p:nvSpPr>
          <p:spPr bwMode="auto">
            <a:xfrm>
              <a:off x="668620" y="1550943"/>
              <a:ext cx="75819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dirty="0"/>
                <a:t>01 Aloha Kai 		08 Captiva 		15 Palm Tree 		22 Sea Shell</a:t>
              </a:r>
            </a:p>
            <a:p>
              <a:r>
                <a:rPr lang="en-US" sz="1600" dirty="0"/>
                <a:t>02 Anchor Down 	09 Casa del Mar 	16 Radisson 		23 Silver Beach</a:t>
              </a:r>
            </a:p>
            <a:p>
              <a:r>
                <a:rPr lang="en-US" sz="1600" dirty="0"/>
                <a:t>03 Banana Bay 	10 Coconuts 		17 Ramada 		24 Sunset Beach</a:t>
              </a:r>
            </a:p>
            <a:p>
              <a:r>
                <a:rPr lang="en-US" sz="1600" dirty="0"/>
                <a:t>04 Banyan Tree 	11 Diplomat 		18 Sandpiper 		25 </a:t>
              </a:r>
              <a:r>
                <a:rPr lang="en-US" sz="1600" dirty="0" err="1"/>
                <a:t>Tradewinds</a:t>
              </a:r>
              <a:endParaRPr lang="en-US" sz="1600" dirty="0"/>
            </a:p>
            <a:p>
              <a:r>
                <a:rPr lang="en-US" sz="1600" dirty="0"/>
                <a:t>05 Beach Castle 	12 Holiday Inn 		19 Sea Castle 		26 Tropical Breeze</a:t>
              </a:r>
            </a:p>
            <a:p>
              <a:r>
                <a:rPr lang="en-US" sz="1600" dirty="0"/>
                <a:t>06 Best Western 	13 Lime Tree 		20 Sea Club 		27 Tropical Shores</a:t>
              </a:r>
            </a:p>
            <a:p>
              <a:r>
                <a:rPr lang="en-US" sz="1600" dirty="0"/>
                <a:t>07 Cabana 		14 Outrigger 		21 Sea Grape 		28 Veranda</a:t>
              </a:r>
            </a:p>
          </p:txBody>
        </p:sp>
        <p:sp>
          <p:nvSpPr>
            <p:cNvPr id="36" name="Rectangle 35"/>
            <p:cNvSpPr>
              <a:spLocks noChangeArrowheads="1"/>
            </p:cNvSpPr>
            <p:nvPr/>
          </p:nvSpPr>
          <p:spPr bwMode="auto">
            <a:xfrm>
              <a:off x="649288" y="3455639"/>
              <a:ext cx="7391400" cy="400050"/>
            </a:xfrm>
            <a:prstGeom prst="rect">
              <a:avLst/>
            </a:prstGeom>
            <a:solidFill>
              <a:srgbClr val="D1C9C7"/>
            </a:solidFill>
            <a:ln w="10000">
              <a:solidFill>
                <a:srgbClr val="8E736A"/>
              </a:solidFill>
              <a:miter lim="800000"/>
              <a:headEnd/>
              <a:tailEnd/>
            </a:ln>
            <a:effectLst>
              <a:outerShdw blurRad="38100" dist="30000" dir="5400000" rotWithShape="0">
                <a:srgbClr val="808080">
                  <a:alpha val="45000"/>
                </a:srgbClr>
              </a:outerShdw>
            </a:effectLst>
          </p:spPr>
          <p:txBody>
            <a:bodyPr>
              <a:spAutoFit/>
            </a:bodyPr>
            <a:lstStyle/>
            <a:p>
              <a:pPr>
                <a:defRPr/>
              </a:pPr>
              <a:r>
                <a:rPr lang="en-US" sz="2000" b="1" dirty="0">
                  <a:solidFill>
                    <a:srgbClr val="000000"/>
                  </a:solidFill>
                  <a:latin typeface="Arial" charset="0"/>
                  <a:ea typeface="ＭＳ Ｐゴシック" charset="0"/>
                  <a:cs typeface="ＭＳ Ｐゴシック" charset="0"/>
                </a:rPr>
                <a:t>69051	 64817	 87174	 09517</a:t>
              </a:r>
              <a:r>
                <a:rPr lang="en-US" b="1" dirty="0">
                  <a:solidFill>
                    <a:srgbClr val="000000"/>
                  </a:solidFill>
                  <a:latin typeface="Arial" charset="0"/>
                  <a:ea typeface="ＭＳ Ｐゴシック" charset="0"/>
                  <a:cs typeface="ＭＳ Ｐゴシック" charset="0"/>
                </a:rPr>
                <a:t> </a:t>
              </a:r>
              <a:r>
                <a:rPr lang="en-US" sz="2000" b="1" dirty="0">
                  <a:solidFill>
                    <a:srgbClr val="000000"/>
                  </a:solidFill>
                  <a:latin typeface="Arial" charset="0"/>
                  <a:ea typeface="ＭＳ Ｐゴシック" charset="0"/>
                  <a:cs typeface="ＭＳ Ｐゴシック" charset="0"/>
                </a:rPr>
                <a:t>	84534 	06489 	87201 	97245</a:t>
              </a:r>
              <a:endParaRPr lang="en-US" sz="2000" dirty="0">
                <a:solidFill>
                  <a:srgbClr val="000000"/>
                </a:solidFill>
                <a:latin typeface="Arial" charset="0"/>
                <a:ea typeface="ＭＳ Ｐゴシック" charset="0"/>
                <a:cs typeface="ＭＳ Ｐゴシック" charset="0"/>
              </a:endParaRPr>
            </a:p>
          </p:txBody>
        </p:sp>
        <p:sp>
          <p:nvSpPr>
            <p:cNvPr id="37" name="Rectangle 36"/>
            <p:cNvSpPr>
              <a:spLocks noChangeArrowheads="1"/>
            </p:cNvSpPr>
            <p:nvPr/>
          </p:nvSpPr>
          <p:spPr bwMode="auto">
            <a:xfrm>
              <a:off x="259878" y="4953644"/>
              <a:ext cx="8772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b="1" dirty="0"/>
                <a:t>69  05  16  48  17  87  17  40  95  17  84  53  40  64  89  87  20</a:t>
              </a:r>
              <a:endParaRPr lang="en-US" sz="2400" dirty="0"/>
            </a:p>
          </p:txBody>
        </p:sp>
        <p:sp>
          <p:nvSpPr>
            <p:cNvPr id="38" name="Down Arrow 37"/>
            <p:cNvSpPr>
              <a:spLocks noChangeArrowheads="1"/>
            </p:cNvSpPr>
            <p:nvPr/>
          </p:nvSpPr>
          <p:spPr bwMode="auto">
            <a:xfrm>
              <a:off x="4062413" y="3903663"/>
              <a:ext cx="741362" cy="809625"/>
            </a:xfrm>
            <a:prstGeom prst="downArrow">
              <a:avLst>
                <a:gd name="adj1" fmla="val 50000"/>
                <a:gd name="adj2" fmla="val 49998"/>
              </a:avLst>
            </a:prstGeom>
            <a:solidFill>
              <a:srgbClr val="D1C9C7"/>
            </a:solidFill>
            <a:ln w="10000">
              <a:solidFill>
                <a:srgbClr val="8E736A"/>
              </a:solidFill>
              <a:miter lim="800000"/>
              <a:headEnd/>
              <a:tailEnd/>
            </a:ln>
            <a:effectLst>
              <a:outerShdw blurRad="38100" dist="30000" dir="5400000" rotWithShape="0">
                <a:srgbClr val="808080">
                  <a:alpha val="45000"/>
                </a:srgbClr>
              </a:outerShdw>
            </a:effectLst>
          </p:spPr>
          <p:txBody>
            <a:bodyPr anchor="ctr"/>
            <a:lstStyle/>
            <a:p>
              <a:pPr algn="ctr">
                <a:defRPr/>
              </a:pPr>
              <a:endParaRPr lang="en-US" dirty="0">
                <a:solidFill>
                  <a:schemeClr val="dk1"/>
                </a:solidFill>
                <a:latin typeface="+mn-lt"/>
                <a:ea typeface="+mn-ea"/>
              </a:endParaRPr>
            </a:p>
          </p:txBody>
        </p:sp>
        <p:sp>
          <p:nvSpPr>
            <p:cNvPr id="39" name="Down Arrow 38"/>
            <p:cNvSpPr>
              <a:spLocks noChangeArrowheads="1"/>
            </p:cNvSpPr>
            <p:nvPr/>
          </p:nvSpPr>
          <p:spPr bwMode="auto">
            <a:xfrm>
              <a:off x="779463" y="3903663"/>
              <a:ext cx="741362" cy="809625"/>
            </a:xfrm>
            <a:prstGeom prst="downArrow">
              <a:avLst>
                <a:gd name="adj1" fmla="val 50000"/>
                <a:gd name="adj2" fmla="val 49998"/>
              </a:avLst>
            </a:prstGeom>
            <a:solidFill>
              <a:srgbClr val="D1C9C7"/>
            </a:solidFill>
            <a:ln w="10000">
              <a:solidFill>
                <a:srgbClr val="8E736A"/>
              </a:solidFill>
              <a:miter lim="800000"/>
              <a:headEnd/>
              <a:tailEnd/>
            </a:ln>
            <a:effectLst>
              <a:outerShdw blurRad="38100" dist="30000" dir="5400000" rotWithShape="0">
                <a:srgbClr val="808080">
                  <a:alpha val="45000"/>
                </a:srgbClr>
              </a:outerShdw>
            </a:effectLst>
          </p:spPr>
          <p:txBody>
            <a:bodyPr anchor="ctr"/>
            <a:lstStyle/>
            <a:p>
              <a:pPr algn="ctr">
                <a:defRPr/>
              </a:pPr>
              <a:endParaRPr lang="en-US" dirty="0">
                <a:solidFill>
                  <a:schemeClr val="dk1"/>
                </a:solidFill>
                <a:latin typeface="+mn-lt"/>
                <a:ea typeface="+mn-ea"/>
              </a:endParaRPr>
            </a:p>
          </p:txBody>
        </p:sp>
        <p:sp>
          <p:nvSpPr>
            <p:cNvPr id="40" name="Down Arrow 39"/>
            <p:cNvSpPr>
              <a:spLocks noChangeArrowheads="1"/>
            </p:cNvSpPr>
            <p:nvPr/>
          </p:nvSpPr>
          <p:spPr bwMode="auto">
            <a:xfrm>
              <a:off x="7140575" y="3903663"/>
              <a:ext cx="741363" cy="809625"/>
            </a:xfrm>
            <a:prstGeom prst="downArrow">
              <a:avLst>
                <a:gd name="adj1" fmla="val 50000"/>
                <a:gd name="adj2" fmla="val 49998"/>
              </a:avLst>
            </a:prstGeom>
            <a:solidFill>
              <a:srgbClr val="D1C9C7"/>
            </a:solidFill>
            <a:ln w="10000">
              <a:solidFill>
                <a:srgbClr val="8E736A"/>
              </a:solidFill>
              <a:miter lim="800000"/>
              <a:headEnd/>
              <a:tailEnd/>
            </a:ln>
            <a:effectLst>
              <a:outerShdw blurRad="38100" dist="30000" dir="5400000" rotWithShape="0">
                <a:srgbClr val="808080">
                  <a:alpha val="45000"/>
                </a:srgbClr>
              </a:outerShdw>
            </a:effectLst>
          </p:spPr>
          <p:txBody>
            <a:bodyPr anchor="ctr"/>
            <a:lstStyle/>
            <a:p>
              <a:pPr algn="ctr">
                <a:defRPr/>
              </a:pPr>
              <a:endParaRPr lang="en-US" dirty="0">
                <a:solidFill>
                  <a:schemeClr val="dk1"/>
                </a:solidFill>
                <a:latin typeface="+mn-lt"/>
                <a:ea typeface="+mn-ea"/>
              </a:endParaRPr>
            </a:p>
          </p:txBody>
        </p:sp>
      </p:grpSp>
      <p:sp>
        <p:nvSpPr>
          <p:cNvPr id="41" name="Rectangle 40"/>
          <p:cNvSpPr>
            <a:spLocks noChangeArrowheads="1"/>
          </p:cNvSpPr>
          <p:nvPr/>
        </p:nvSpPr>
        <p:spPr bwMode="auto">
          <a:xfrm>
            <a:off x="787069" y="6089536"/>
            <a:ext cx="726146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000" b="1" dirty="0"/>
              <a:t>Our SRS of four hotels is 05 Beach Castle, 16 Radisson, 17 Ramada, and 20 Sea Club.</a:t>
            </a:r>
            <a:endParaRPr lang="en-US" sz="2000" dirty="0"/>
          </a:p>
        </p:txBody>
      </p:sp>
    </p:spTree>
    <p:extLst>
      <p:ext uri="{BB962C8B-B14F-4D97-AF65-F5344CB8AC3E}">
        <p14:creationId xmlns:p14="http://schemas.microsoft.com/office/powerpoint/2010/main" val="3321880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DBD8E-9734-4C45-A16D-3B0493F286B1}"/>
              </a:ext>
            </a:extLst>
          </p:cNvPr>
          <p:cNvSpPr>
            <a:spLocks noGrp="1"/>
          </p:cNvSpPr>
          <p:nvPr>
            <p:ph type="title"/>
          </p:nvPr>
        </p:nvSpPr>
        <p:spPr>
          <a:xfrm>
            <a:off x="685800" y="228600"/>
            <a:ext cx="7772400" cy="627434"/>
          </a:xfrm>
        </p:spPr>
        <p:txBody>
          <a:bodyPr>
            <a:normAutofit fontScale="90000"/>
          </a:bodyPr>
          <a:lstStyle/>
          <a:p>
            <a:r>
              <a:rPr lang="en-US" dirty="0"/>
              <a:t>Example in Python</a:t>
            </a:r>
            <a:endParaRPr lang="en-CA" dirty="0"/>
          </a:p>
        </p:txBody>
      </p:sp>
      <p:sp>
        <p:nvSpPr>
          <p:cNvPr id="13" name="Rectangle 2">
            <a:extLst>
              <a:ext uri="{FF2B5EF4-FFF2-40B4-BE49-F238E27FC236}">
                <a16:creationId xmlns:a16="http://schemas.microsoft.com/office/drawing/2014/main" id="{66745875-BBF6-41EC-B604-8FCF67B5DFD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descr="Graphical user interface, text, application, email&#10;&#10;Description automatically generated">
            <a:extLst>
              <a:ext uri="{FF2B5EF4-FFF2-40B4-BE49-F238E27FC236}">
                <a16:creationId xmlns:a16="http://schemas.microsoft.com/office/drawing/2014/main" id="{03472275-04EA-CF40-8EEB-4138E0E5B784}"/>
              </a:ext>
            </a:extLst>
          </p:cNvPr>
          <p:cNvPicPr>
            <a:picLocks noChangeAspect="1"/>
          </p:cNvPicPr>
          <p:nvPr/>
        </p:nvPicPr>
        <p:blipFill>
          <a:blip r:embed="rId2"/>
          <a:stretch>
            <a:fillRect/>
          </a:stretch>
        </p:blipFill>
        <p:spPr>
          <a:xfrm>
            <a:off x="0" y="1527371"/>
            <a:ext cx="8576322" cy="3567143"/>
          </a:xfrm>
          <a:prstGeom prst="rect">
            <a:avLst/>
          </a:prstGeom>
        </p:spPr>
      </p:pic>
    </p:spTree>
    <p:extLst>
      <p:ext uri="{BB962C8B-B14F-4D97-AF65-F5344CB8AC3E}">
        <p14:creationId xmlns:p14="http://schemas.microsoft.com/office/powerpoint/2010/main" val="2310079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DBD8E-9734-4C45-A16D-3B0493F286B1}"/>
              </a:ext>
            </a:extLst>
          </p:cNvPr>
          <p:cNvSpPr>
            <a:spLocks noGrp="1"/>
          </p:cNvSpPr>
          <p:nvPr>
            <p:ph type="title"/>
          </p:nvPr>
        </p:nvSpPr>
        <p:spPr>
          <a:xfrm>
            <a:off x="685800" y="228600"/>
            <a:ext cx="7772400" cy="627434"/>
          </a:xfrm>
        </p:spPr>
        <p:txBody>
          <a:bodyPr>
            <a:normAutofit fontScale="90000"/>
          </a:bodyPr>
          <a:lstStyle/>
          <a:p>
            <a:r>
              <a:rPr lang="en-US" dirty="0"/>
              <a:t>Example in Python</a:t>
            </a:r>
            <a:endParaRPr lang="en-CA" dirty="0"/>
          </a:p>
        </p:txBody>
      </p:sp>
      <p:sp>
        <p:nvSpPr>
          <p:cNvPr id="13" name="Rectangle 2">
            <a:extLst>
              <a:ext uri="{FF2B5EF4-FFF2-40B4-BE49-F238E27FC236}">
                <a16:creationId xmlns:a16="http://schemas.microsoft.com/office/drawing/2014/main" id="{66745875-BBF6-41EC-B604-8FCF67B5DFD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descr="Graphical user interface, text&#10;&#10;Description automatically generated">
            <a:extLst>
              <a:ext uri="{FF2B5EF4-FFF2-40B4-BE49-F238E27FC236}">
                <a16:creationId xmlns:a16="http://schemas.microsoft.com/office/drawing/2014/main" id="{B7952633-201F-EA4B-8AB7-30EE7A79299A}"/>
              </a:ext>
            </a:extLst>
          </p:cNvPr>
          <p:cNvPicPr>
            <a:picLocks noChangeAspect="1"/>
          </p:cNvPicPr>
          <p:nvPr/>
        </p:nvPicPr>
        <p:blipFill>
          <a:blip r:embed="rId2"/>
          <a:stretch>
            <a:fillRect/>
          </a:stretch>
        </p:blipFill>
        <p:spPr>
          <a:xfrm>
            <a:off x="118098" y="950107"/>
            <a:ext cx="8907804" cy="5486320"/>
          </a:xfrm>
          <a:prstGeom prst="rect">
            <a:avLst/>
          </a:prstGeom>
        </p:spPr>
      </p:pic>
    </p:spTree>
    <p:extLst>
      <p:ext uri="{BB962C8B-B14F-4D97-AF65-F5344CB8AC3E}">
        <p14:creationId xmlns:p14="http://schemas.microsoft.com/office/powerpoint/2010/main" val="2890263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4714B-0707-7042-BC65-04A2A40979B5}"/>
              </a:ext>
            </a:extLst>
          </p:cNvPr>
          <p:cNvSpPr>
            <a:spLocks noGrp="1"/>
          </p:cNvSpPr>
          <p:nvPr>
            <p:ph type="title"/>
          </p:nvPr>
        </p:nvSpPr>
        <p:spPr>
          <a:xfrm>
            <a:off x="361406" y="242534"/>
            <a:ext cx="8229600" cy="1143000"/>
          </a:xfrm>
        </p:spPr>
        <p:txBody>
          <a:bodyPr/>
          <a:lstStyle/>
          <a:p>
            <a:r>
              <a:rPr lang="en-US" dirty="0"/>
              <a:t>Inference about the population</a:t>
            </a:r>
          </a:p>
        </p:txBody>
      </p:sp>
      <p:sp>
        <p:nvSpPr>
          <p:cNvPr id="3" name="Content Placeholder 2">
            <a:extLst>
              <a:ext uri="{FF2B5EF4-FFF2-40B4-BE49-F238E27FC236}">
                <a16:creationId xmlns:a16="http://schemas.microsoft.com/office/drawing/2014/main" id="{47276914-AD29-6A42-AE41-42030AA0BF8F}"/>
              </a:ext>
            </a:extLst>
          </p:cNvPr>
          <p:cNvSpPr>
            <a:spLocks noGrp="1"/>
          </p:cNvSpPr>
          <p:nvPr>
            <p:ph idx="1"/>
          </p:nvPr>
        </p:nvSpPr>
        <p:spPr>
          <a:xfrm>
            <a:off x="457200" y="1471749"/>
            <a:ext cx="8229600" cy="5225142"/>
          </a:xfrm>
        </p:spPr>
        <p:txBody>
          <a:bodyPr>
            <a:normAutofit fontScale="92500"/>
          </a:bodyPr>
          <a:lstStyle/>
          <a:p>
            <a:r>
              <a:rPr lang="en-US" dirty="0">
                <a:latin typeface="Arial" panose="020B0604020202020204" pitchFamily="34" charset="0"/>
                <a:cs typeface="Arial" panose="020B0604020202020204" pitchFamily="34" charset="0"/>
              </a:rPr>
              <a:t>The purpose of a sample is to give us information about a larger population. </a:t>
            </a:r>
          </a:p>
          <a:p>
            <a:r>
              <a:rPr lang="en-US" dirty="0">
                <a:latin typeface="Arial" panose="020B0604020202020204" pitchFamily="34" charset="0"/>
                <a:cs typeface="Arial" panose="020B0604020202020204" pitchFamily="34" charset="0"/>
              </a:rPr>
              <a:t>The process of drawing conclusions about a population on the basis of sample data is called </a:t>
            </a:r>
            <a:r>
              <a:rPr lang="en-US" b="1" dirty="0">
                <a:solidFill>
                  <a:srgbClr val="AC0000"/>
                </a:solidFill>
                <a:latin typeface="Arial" panose="020B0604020202020204" pitchFamily="34" charset="0"/>
                <a:cs typeface="Arial" panose="020B0604020202020204" pitchFamily="34" charset="0"/>
              </a:rPr>
              <a:t>inference</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Why should we rely on random sampling?</a:t>
            </a:r>
          </a:p>
          <a:p>
            <a:pPr marL="514350" indent="-514350">
              <a:buClrTx/>
              <a:buFont typeface="+mj-lt"/>
              <a:buAutoNum type="arabicPeriod"/>
            </a:pPr>
            <a:r>
              <a:rPr lang="en-US" dirty="0">
                <a:latin typeface="Arial" panose="020B0604020202020204" pitchFamily="34" charset="0"/>
                <a:cs typeface="Arial" panose="020B0604020202020204" pitchFamily="34" charset="0"/>
              </a:rPr>
              <a:t>To eliminate bias in selecting samples from the list of available individuals.</a:t>
            </a:r>
          </a:p>
          <a:p>
            <a:pPr marL="514350" indent="-514350">
              <a:buClrTx/>
              <a:buFont typeface="+mj-lt"/>
              <a:buAutoNum type="arabicPeriod"/>
            </a:pPr>
            <a:r>
              <a:rPr lang="en-US" dirty="0">
                <a:latin typeface="Arial" panose="020B0604020202020204" pitchFamily="34" charset="0"/>
                <a:cs typeface="Arial" panose="020B0604020202020204" pitchFamily="34" charset="0"/>
              </a:rPr>
              <a:t>The laws of probability allow trustworthy inference about the population.</a:t>
            </a:r>
          </a:p>
          <a:p>
            <a:pPr lvl="1"/>
            <a:r>
              <a:rPr lang="en-US" dirty="0">
                <a:latin typeface="Arial" panose="020B0604020202020204" pitchFamily="34" charset="0"/>
                <a:cs typeface="Arial" panose="020B0604020202020204" pitchFamily="34" charset="0"/>
              </a:rPr>
              <a:t>Results from random samples come with a margin of error that sets bounds on the size of the likely error.</a:t>
            </a:r>
          </a:p>
          <a:p>
            <a:pPr lvl="1"/>
            <a:r>
              <a:rPr lang="en-US" dirty="0">
                <a:latin typeface="Arial" panose="020B0604020202020204" pitchFamily="34" charset="0"/>
                <a:cs typeface="Arial" panose="020B0604020202020204" pitchFamily="34" charset="0"/>
              </a:rPr>
              <a:t>Larger random samples give better information about the population than smaller samples.</a:t>
            </a:r>
          </a:p>
          <a:p>
            <a:endParaRPr lang="en-US" dirty="0"/>
          </a:p>
          <a:p>
            <a:endParaRPr lang="en-US" dirty="0"/>
          </a:p>
        </p:txBody>
      </p:sp>
    </p:spTree>
    <p:extLst>
      <p:ext uri="{BB962C8B-B14F-4D97-AF65-F5344CB8AC3E}">
        <p14:creationId xmlns:p14="http://schemas.microsoft.com/office/powerpoint/2010/main" val="829372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457200" y="349086"/>
            <a:ext cx="8229600" cy="1143000"/>
          </a:xfrm>
        </p:spPr>
        <p:txBody>
          <a:bodyPr/>
          <a:lstStyle/>
          <a:p>
            <a:r>
              <a:rPr lang="en-US" dirty="0"/>
              <a:t>Other sampling designs</a:t>
            </a:r>
          </a:p>
        </p:txBody>
      </p:sp>
      <p:sp>
        <p:nvSpPr>
          <p:cNvPr id="3" name="Content Placeholder 2">
            <a:extLst>
              <a:ext uri="{FF2B5EF4-FFF2-40B4-BE49-F238E27FC236}">
                <a16:creationId xmlns:a16="http://schemas.microsoft.com/office/drawing/2014/main" id="{9322C13D-CC95-7747-8EF1-CB4D7B558629}"/>
              </a:ext>
            </a:extLst>
          </p:cNvPr>
          <p:cNvSpPr>
            <a:spLocks noGrp="1"/>
          </p:cNvSpPr>
          <p:nvPr>
            <p:ph idx="1"/>
          </p:nvPr>
        </p:nvSpPr>
        <p:spPr>
          <a:xfrm>
            <a:off x="444500" y="1913965"/>
            <a:ext cx="8229600" cy="4389120"/>
          </a:xfrm>
        </p:spPr>
        <p:txBody>
          <a:bodyPr>
            <a:normAutofit fontScale="77500" lnSpcReduction="20000"/>
          </a:bodyPr>
          <a:lstStyle/>
          <a:p>
            <a:r>
              <a:rPr lang="en-US" dirty="0">
                <a:latin typeface="Arial" panose="020B0604020202020204" pitchFamily="34" charset="0"/>
                <a:cs typeface="Arial" panose="020B0604020202020204" pitchFamily="34" charset="0"/>
              </a:rPr>
              <a:t>The basic idea of sampling is straightforward: Take an SRS from the population and use your sample results to gain information about the population. Sometimes there are statistical advantages to using more complex sampling methods.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For example, one common alternative to an SRS involves sampling important groups (called strata) within the population separately. These “sub-samples” are combined to form one stratified random sample.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To select a </a:t>
            </a:r>
            <a:r>
              <a:rPr lang="en-US" b="1" dirty="0">
                <a:solidFill>
                  <a:srgbClr val="AC0000"/>
                </a:solidFill>
                <a:latin typeface="Arial" panose="020B0604020202020204" pitchFamily="34" charset="0"/>
                <a:cs typeface="Arial" panose="020B0604020202020204" pitchFamily="34" charset="0"/>
              </a:rPr>
              <a:t>stratified random sample</a:t>
            </a:r>
            <a:r>
              <a:rPr lang="en-US" dirty="0">
                <a:latin typeface="Arial" panose="020B0604020202020204" pitchFamily="34" charset="0"/>
                <a:cs typeface="Arial" panose="020B0604020202020204" pitchFamily="34" charset="0"/>
              </a:rPr>
              <a:t>, first classify the population into groups of similar individuals, called </a:t>
            </a:r>
            <a:r>
              <a:rPr lang="en-US" b="1" dirty="0">
                <a:latin typeface="Arial" panose="020B0604020202020204" pitchFamily="34" charset="0"/>
                <a:cs typeface="Arial" panose="020B0604020202020204" pitchFamily="34" charset="0"/>
              </a:rPr>
              <a:t>strata</a:t>
            </a:r>
            <a:r>
              <a:rPr lang="en-US" dirty="0">
                <a:latin typeface="Arial" panose="020B0604020202020204" pitchFamily="34" charset="0"/>
                <a:cs typeface="Arial" panose="020B0604020202020204" pitchFamily="34" charset="0"/>
              </a:rPr>
              <a:t>. Then choose a separate SRS in each stratum and combine these SRSs to form the full sample.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Another example is </a:t>
            </a:r>
            <a:r>
              <a:rPr lang="en-US" b="1" dirty="0">
                <a:latin typeface="Arial" panose="020B0604020202020204" pitchFamily="34" charset="0"/>
                <a:cs typeface="Arial" panose="020B0604020202020204" pitchFamily="34" charset="0"/>
              </a:rPr>
              <a:t>multistage samples</a:t>
            </a:r>
            <a:r>
              <a:rPr lang="en-US" dirty="0">
                <a:latin typeface="Arial" panose="020B0604020202020204" pitchFamily="34" charset="0"/>
                <a:cs typeface="Arial" panose="020B0604020202020204" pitchFamily="34" charset="0"/>
              </a:rPr>
              <a:t>.</a:t>
            </a:r>
          </a:p>
          <a:p>
            <a:endParaRPr lang="en-US" dirty="0"/>
          </a:p>
          <a:p>
            <a:endParaRPr lang="en-US" dirty="0"/>
          </a:p>
        </p:txBody>
      </p:sp>
      <p:pic>
        <p:nvPicPr>
          <p:cNvPr id="7" name="Picture 6">
            <a:extLst>
              <a:ext uri="{FF2B5EF4-FFF2-40B4-BE49-F238E27FC236}">
                <a16:creationId xmlns:a16="http://schemas.microsoft.com/office/drawing/2014/main" id="{470C1787-E998-194D-A2EF-B9F80F2294FC}"/>
              </a:ext>
            </a:extLst>
          </p:cNvPr>
          <p:cNvPicPr>
            <a:picLocks noChangeAspect="1"/>
          </p:cNvPicPr>
          <p:nvPr/>
        </p:nvPicPr>
        <p:blipFill>
          <a:blip r:embed="rId2"/>
          <a:stretch>
            <a:fillRect/>
          </a:stretch>
        </p:blipFill>
        <p:spPr>
          <a:xfrm>
            <a:off x="457200" y="4490199"/>
            <a:ext cx="8242300" cy="25400"/>
          </a:xfrm>
          <a:prstGeom prst="rect">
            <a:avLst/>
          </a:prstGeom>
        </p:spPr>
      </p:pic>
      <p:pic>
        <p:nvPicPr>
          <p:cNvPr id="8" name="Picture 7">
            <a:extLst>
              <a:ext uri="{FF2B5EF4-FFF2-40B4-BE49-F238E27FC236}">
                <a16:creationId xmlns:a16="http://schemas.microsoft.com/office/drawing/2014/main" id="{BB26877F-9E5F-B143-B1C1-939289C0D114}"/>
              </a:ext>
            </a:extLst>
          </p:cNvPr>
          <p:cNvPicPr>
            <a:picLocks noChangeAspect="1"/>
          </p:cNvPicPr>
          <p:nvPr/>
        </p:nvPicPr>
        <p:blipFill>
          <a:blip r:embed="rId2"/>
          <a:stretch>
            <a:fillRect/>
          </a:stretch>
        </p:blipFill>
        <p:spPr>
          <a:xfrm>
            <a:off x="457200" y="5701054"/>
            <a:ext cx="8242300" cy="25400"/>
          </a:xfrm>
          <a:prstGeom prst="rect">
            <a:avLst/>
          </a:prstGeom>
        </p:spPr>
      </p:pic>
    </p:spTree>
    <p:extLst>
      <p:ext uri="{BB962C8B-B14F-4D97-AF65-F5344CB8AC3E}">
        <p14:creationId xmlns:p14="http://schemas.microsoft.com/office/powerpoint/2010/main" val="3076907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9" name="Rectangle 3"/>
          <p:cNvSpPr>
            <a:spLocks noGrp="1" noChangeArrowheads="1"/>
          </p:cNvSpPr>
          <p:nvPr>
            <p:ph type="body" idx="1"/>
          </p:nvPr>
        </p:nvSpPr>
        <p:spPr>
          <a:xfrm>
            <a:off x="559734" y="2114251"/>
            <a:ext cx="6931025" cy="3527425"/>
          </a:xfrm>
          <a:ln/>
          <a:extLst>
            <a:ext uri="{91240B29-F687-4f45-9708-019B960494DF}">
              <a14:hiddenLine xmlns="" xmlns:a14="http://schemas.microsoft.com/office/drawing/2010/main" w="57150">
                <a:solidFill>
                  <a:srgbClr val="33CCCC"/>
                </a:solidFill>
                <a:miter lim="800000"/>
                <a:headEnd/>
                <a:tailEnd/>
              </a14:hiddenLine>
            </a:ext>
          </a:extLst>
        </p:spPr>
        <p:txBody>
          <a:bodyPr>
            <a:normAutofit/>
          </a:bodyPr>
          <a:lstStyle/>
          <a:p>
            <a:pPr marL="381000" indent="-381000">
              <a:buClr>
                <a:srgbClr val="009999"/>
              </a:buClr>
            </a:pPr>
            <a:r>
              <a:rPr lang="en-US" sz="3200" dirty="0">
                <a:latin typeface="Constantia" panose="02030602050306030303" pitchFamily="18" charset="0"/>
                <a:cs typeface="Arial" panose="020B0604020202020204" pitchFamily="34" charset="0"/>
              </a:rPr>
              <a:t>Stratified Random Sampling</a:t>
            </a:r>
          </a:p>
          <a:p>
            <a:pPr marL="381000" indent="-381000">
              <a:buClr>
                <a:srgbClr val="009999"/>
              </a:buClr>
            </a:pPr>
            <a:r>
              <a:rPr lang="en-US" sz="3200" dirty="0">
                <a:latin typeface="Constantia" panose="02030602050306030303" pitchFamily="18" charset="0"/>
                <a:cs typeface="Arial" panose="020B0604020202020204" pitchFamily="34" charset="0"/>
              </a:rPr>
              <a:t>Cluster Sampling</a:t>
            </a:r>
          </a:p>
          <a:p>
            <a:pPr marL="381000" indent="-381000">
              <a:buClr>
                <a:srgbClr val="009999"/>
              </a:buClr>
            </a:pPr>
            <a:r>
              <a:rPr lang="en-US" sz="3200" dirty="0">
                <a:latin typeface="Constantia" panose="02030602050306030303" pitchFamily="18" charset="0"/>
                <a:cs typeface="Arial" panose="020B0604020202020204" pitchFamily="34" charset="0"/>
              </a:rPr>
              <a:t>Systematic Sampling</a:t>
            </a:r>
          </a:p>
          <a:p>
            <a:pPr marL="381000" indent="-381000">
              <a:buClr>
                <a:srgbClr val="009999"/>
              </a:buClr>
            </a:pPr>
            <a:r>
              <a:rPr lang="en-US" sz="3200" dirty="0">
                <a:latin typeface="Constantia" panose="02030602050306030303" pitchFamily="18" charset="0"/>
                <a:cs typeface="Arial" panose="020B0604020202020204" pitchFamily="34" charset="0"/>
              </a:rPr>
              <a:t>Multistage Sampling</a:t>
            </a:r>
          </a:p>
        </p:txBody>
      </p:sp>
      <p:sp>
        <p:nvSpPr>
          <p:cNvPr id="14" name="Rectangle 2">
            <a:extLst>
              <a:ext uri="{FF2B5EF4-FFF2-40B4-BE49-F238E27FC236}">
                <a16:creationId xmlns:a16="http://schemas.microsoft.com/office/drawing/2014/main" id="{A840106C-3FEE-214E-8693-A9AFF386825C}"/>
              </a:ext>
            </a:extLst>
          </p:cNvPr>
          <p:cNvSpPr txBox="1">
            <a:spLocks noChangeArrowheads="1"/>
          </p:cNvSpPr>
          <p:nvPr/>
        </p:nvSpPr>
        <p:spPr>
          <a:xfrm>
            <a:off x="457200" y="37453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fontAlgn="auto">
              <a:spcAft>
                <a:spcPts val="0"/>
              </a:spcAft>
            </a:pPr>
            <a:r>
              <a:rPr lang="en-US" dirty="0"/>
              <a:t>Other sampling designs</a:t>
            </a:r>
          </a:p>
        </p:txBody>
      </p:sp>
    </p:spTree>
    <p:extLst>
      <p:ext uri="{BB962C8B-B14F-4D97-AF65-F5344CB8AC3E}">
        <p14:creationId xmlns:p14="http://schemas.microsoft.com/office/powerpoint/2010/main" val="1636644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a:xfrm>
            <a:off x="457200" y="6356350"/>
            <a:ext cx="5373440" cy="365125"/>
          </a:xfrm>
        </p:spPr>
        <p:txBody>
          <a:bodyPr/>
          <a:lstStyle/>
          <a:p>
            <a:r>
              <a:rPr lang="en-US" dirty="0"/>
              <a:t>Copyright ©2005 Brooks/Cole, a division of Thomson Learning, Inc.</a:t>
            </a:r>
          </a:p>
        </p:txBody>
      </p:sp>
      <p:sp>
        <p:nvSpPr>
          <p:cNvPr id="215042" name="Rectangle 2"/>
          <p:cNvSpPr>
            <a:spLocks noGrp="1" noChangeArrowheads="1"/>
          </p:cNvSpPr>
          <p:nvPr>
            <p:ph type="body" idx="1"/>
          </p:nvPr>
        </p:nvSpPr>
        <p:spPr>
          <a:xfrm>
            <a:off x="539227" y="768668"/>
            <a:ext cx="7531100" cy="1860550"/>
          </a:xfrm>
          <a:ln/>
          <a:extLst>
            <a:ext uri="{91240B29-F687-4f45-9708-019B960494DF}">
              <a14:hiddenLine xmlns="" xmlns:a14="http://schemas.microsoft.com/office/drawing/2010/main" w="57150">
                <a:solidFill>
                  <a:srgbClr val="33CCCC"/>
                </a:solidFill>
                <a:miter lim="800000"/>
                <a:headEnd/>
                <a:tailEnd/>
              </a14:hiddenLine>
            </a:ext>
          </a:extLst>
        </p:spPr>
        <p:txBody>
          <a:bodyPr>
            <a:normAutofit fontScale="92500" lnSpcReduction="10000"/>
          </a:bodyPr>
          <a:lstStyle/>
          <a:p>
            <a:pPr marL="381000" indent="-381000">
              <a:buClr>
                <a:srgbClr val="009999"/>
              </a:buClr>
              <a:buFontTx/>
              <a:buNone/>
            </a:pPr>
            <a:r>
              <a:rPr lang="en-US" sz="3400" b="1" dirty="0"/>
              <a:t>Stratified Random Sampling</a:t>
            </a:r>
          </a:p>
          <a:p>
            <a:pPr marL="381000" indent="-381000">
              <a:buClr>
                <a:srgbClr val="009999"/>
              </a:buClr>
              <a:buFontTx/>
              <a:buNone/>
            </a:pPr>
            <a:endParaRPr lang="en-US" sz="900" b="1" dirty="0"/>
          </a:p>
          <a:p>
            <a:pPr marL="381000" indent="-381000">
              <a:buClr>
                <a:srgbClr val="009999"/>
              </a:buClr>
              <a:buFontTx/>
              <a:buNone/>
            </a:pPr>
            <a:r>
              <a:rPr lang="en-US" i="1" dirty="0"/>
              <a:t>Divide population into groups (strata- e.g. states/provinces in a country, different majors) and take a simple random sample from each.</a:t>
            </a:r>
            <a:endParaRPr lang="en-US" sz="1600" b="1" dirty="0"/>
          </a:p>
        </p:txBody>
      </p:sp>
      <p:sp>
        <p:nvSpPr>
          <p:cNvPr id="215049" name="Rectangle 9"/>
          <p:cNvSpPr>
            <a:spLocks noChangeArrowheads="1"/>
          </p:cNvSpPr>
          <p:nvPr/>
        </p:nvSpPr>
        <p:spPr bwMode="auto">
          <a:xfrm>
            <a:off x="539227" y="2790582"/>
            <a:ext cx="7896225" cy="3046988"/>
          </a:xfrm>
          <a:prstGeom prst="rect">
            <a:avLst/>
          </a:prstGeom>
          <a:noFill/>
          <a:ln w="57150">
            <a:solidFill>
              <a:srgbClr val="009999"/>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457200" indent="-457200">
              <a:buClr>
                <a:srgbClr val="009999"/>
              </a:buClr>
            </a:pPr>
            <a:r>
              <a:rPr lang="en-US" sz="2400" b="1" dirty="0"/>
              <a:t>Advantages: </a:t>
            </a:r>
            <a:endParaRPr lang="en-US" sz="2400" dirty="0"/>
          </a:p>
          <a:p>
            <a:pPr marL="457200" indent="-457200">
              <a:buClr>
                <a:srgbClr val="009999"/>
              </a:buClr>
              <a:buFontTx/>
              <a:buAutoNum type="arabicPeriod"/>
            </a:pPr>
            <a:r>
              <a:rPr lang="en-US" sz="2400" dirty="0"/>
              <a:t>Have </a:t>
            </a:r>
            <a:r>
              <a:rPr lang="en-US" sz="2400" b="1" dirty="0"/>
              <a:t>individual estimates</a:t>
            </a:r>
            <a:r>
              <a:rPr lang="en-US" sz="2400" dirty="0"/>
              <a:t> for each stratum.</a:t>
            </a:r>
          </a:p>
          <a:p>
            <a:pPr marL="457200" indent="-457200">
              <a:buClr>
                <a:srgbClr val="009999"/>
              </a:buClr>
              <a:buFontTx/>
              <a:buAutoNum type="arabicPeriod"/>
            </a:pPr>
            <a:r>
              <a:rPr lang="en-US" sz="2400" dirty="0"/>
              <a:t>If variable measured gives more consistent values within each strata than within population, can get </a:t>
            </a:r>
            <a:r>
              <a:rPr lang="en-US" sz="2400" b="1" dirty="0"/>
              <a:t>more accurate estimates</a:t>
            </a:r>
            <a:r>
              <a:rPr lang="en-US" sz="2400" dirty="0"/>
              <a:t> of population values.</a:t>
            </a:r>
          </a:p>
          <a:p>
            <a:pPr marL="457200" indent="-457200">
              <a:buClr>
                <a:srgbClr val="009999"/>
              </a:buClr>
              <a:buFontTx/>
              <a:buAutoNum type="arabicPeriod"/>
            </a:pPr>
            <a:r>
              <a:rPr lang="en-US" sz="2400" dirty="0"/>
              <a:t>If strata are geographically separated, may be </a:t>
            </a:r>
            <a:r>
              <a:rPr lang="en-US" sz="2400" b="1" dirty="0"/>
              <a:t>cheaper</a:t>
            </a:r>
            <a:r>
              <a:rPr lang="en-US" sz="2400" dirty="0"/>
              <a:t> to sample them separately.</a:t>
            </a:r>
          </a:p>
          <a:p>
            <a:pPr marL="457200" indent="-457200">
              <a:buClr>
                <a:srgbClr val="009999"/>
              </a:buClr>
              <a:buFontTx/>
              <a:buAutoNum type="arabicPeriod"/>
            </a:pPr>
            <a:r>
              <a:rPr lang="en-US" sz="2400" dirty="0"/>
              <a:t>May use different interviewers within each strata.</a:t>
            </a:r>
          </a:p>
        </p:txBody>
      </p:sp>
    </p:spTree>
    <p:extLst>
      <p:ext uri="{BB962C8B-B14F-4D97-AF65-F5344CB8AC3E}">
        <p14:creationId xmlns:p14="http://schemas.microsoft.com/office/powerpoint/2010/main" val="3676424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3"/>
          <p:cNvSpPr>
            <a:spLocks noGrp="1"/>
          </p:cNvSpPr>
          <p:nvPr>
            <p:ph type="ftr" sz="quarter" idx="10"/>
          </p:nvPr>
        </p:nvSpPr>
        <p:spPr>
          <a:xfrm>
            <a:off x="457200" y="6356350"/>
            <a:ext cx="5007678" cy="365125"/>
          </a:xfrm>
        </p:spPr>
        <p:txBody>
          <a:bodyPr/>
          <a:lstStyle/>
          <a:p>
            <a:r>
              <a:rPr lang="en-US" dirty="0"/>
              <a:t>Copyright ©2005 Brooks/Cole, a division of Thomson Learning, Inc.</a:t>
            </a:r>
          </a:p>
        </p:txBody>
      </p:sp>
      <p:sp>
        <p:nvSpPr>
          <p:cNvPr id="216066" name="Rectangle 2"/>
          <p:cNvSpPr>
            <a:spLocks noGrp="1" noChangeArrowheads="1"/>
          </p:cNvSpPr>
          <p:nvPr>
            <p:ph type="body" idx="1"/>
          </p:nvPr>
        </p:nvSpPr>
        <p:spPr>
          <a:xfrm>
            <a:off x="571500" y="705958"/>
            <a:ext cx="7809987" cy="2398599"/>
          </a:xfrm>
          <a:ln/>
          <a:extLst>
            <a:ext uri="{91240B29-F687-4f45-9708-019B960494DF}">
              <a14:hiddenLine xmlns="" xmlns:a14="http://schemas.microsoft.com/office/drawing/2010/main" w="57150">
                <a:solidFill>
                  <a:srgbClr val="33CCCC"/>
                </a:solidFill>
                <a:miter lim="800000"/>
                <a:headEnd/>
                <a:tailEnd/>
              </a14:hiddenLine>
            </a:ext>
          </a:extLst>
        </p:spPr>
        <p:txBody>
          <a:bodyPr>
            <a:normAutofit/>
          </a:bodyPr>
          <a:lstStyle/>
          <a:p>
            <a:pPr marL="381000" indent="-381000">
              <a:lnSpc>
                <a:spcPct val="90000"/>
              </a:lnSpc>
              <a:buClr>
                <a:srgbClr val="009999"/>
              </a:buClr>
              <a:buFontTx/>
              <a:buNone/>
            </a:pPr>
            <a:r>
              <a:rPr lang="en-US" sz="3400" b="1" dirty="0"/>
              <a:t>Cluster Sampling</a:t>
            </a:r>
          </a:p>
          <a:p>
            <a:pPr marL="381000" indent="-381000">
              <a:lnSpc>
                <a:spcPct val="90000"/>
              </a:lnSpc>
              <a:buClr>
                <a:srgbClr val="009999"/>
              </a:buClr>
              <a:buFontTx/>
              <a:buNone/>
            </a:pPr>
            <a:endParaRPr lang="en-US" sz="900" b="1" dirty="0"/>
          </a:p>
          <a:p>
            <a:pPr marL="381000" indent="-381000">
              <a:lnSpc>
                <a:spcPct val="90000"/>
              </a:lnSpc>
              <a:buClr>
                <a:srgbClr val="009999"/>
              </a:buClr>
              <a:buFontTx/>
              <a:buNone/>
            </a:pPr>
            <a:r>
              <a:rPr lang="en-US" i="1" dirty="0"/>
              <a:t>Divide population into groups (clusters), take a random sample of clusters and measure only the units of selected clusters. </a:t>
            </a:r>
            <a:endParaRPr lang="en-US" sz="1600" b="1" dirty="0"/>
          </a:p>
        </p:txBody>
      </p:sp>
      <p:sp>
        <p:nvSpPr>
          <p:cNvPr id="216073" name="Rectangle 9"/>
          <p:cNvSpPr>
            <a:spLocks noChangeArrowheads="1"/>
          </p:cNvSpPr>
          <p:nvPr/>
        </p:nvSpPr>
        <p:spPr bwMode="auto">
          <a:xfrm>
            <a:off x="962025" y="2692574"/>
            <a:ext cx="6829425" cy="1003300"/>
          </a:xfrm>
          <a:prstGeom prst="rect">
            <a:avLst/>
          </a:prstGeom>
          <a:noFill/>
          <a:ln w="57150">
            <a:solidFill>
              <a:srgbClr val="009999"/>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457200" indent="-457200">
              <a:buClr>
                <a:srgbClr val="009999"/>
              </a:buClr>
            </a:pPr>
            <a:r>
              <a:rPr lang="en-US" sz="2800" b="1"/>
              <a:t>Advantage: </a:t>
            </a:r>
            <a:r>
              <a:rPr lang="en-US" sz="2800"/>
              <a:t>need only a list of clusters, </a:t>
            </a:r>
            <a:br>
              <a:rPr lang="en-US" sz="2800"/>
            </a:br>
            <a:r>
              <a:rPr lang="en-US" sz="2800"/>
              <a:t>		not a list of all individual units. </a:t>
            </a:r>
          </a:p>
        </p:txBody>
      </p:sp>
      <p:sp>
        <p:nvSpPr>
          <p:cNvPr id="216074" name="Text Box 10"/>
          <p:cNvSpPr txBox="1">
            <a:spLocks noChangeArrowheads="1"/>
          </p:cNvSpPr>
          <p:nvPr/>
        </p:nvSpPr>
        <p:spPr bwMode="auto">
          <a:xfrm>
            <a:off x="571500" y="3800475"/>
            <a:ext cx="8162925" cy="2252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600" b="1" dirty="0"/>
              <a:t>Example:</a:t>
            </a:r>
            <a:r>
              <a:rPr lang="en-US" sz="2600" dirty="0"/>
              <a:t> </a:t>
            </a:r>
            <a:r>
              <a:rPr lang="en-US" sz="2600" b="1" dirty="0"/>
              <a:t>Sample students living in a dorm at a college</a:t>
            </a:r>
          </a:p>
          <a:p>
            <a:pPr>
              <a:spcBef>
                <a:spcPct val="20000"/>
              </a:spcBef>
            </a:pPr>
            <a:r>
              <a:rPr lang="en-US" sz="2700" dirty="0"/>
              <a:t>	</a:t>
            </a:r>
            <a:r>
              <a:rPr lang="en-US" sz="2600" dirty="0"/>
              <a:t>College has 30 dorms, each dorm has 6 floors </a:t>
            </a:r>
            <a:br>
              <a:rPr lang="en-US" sz="2600" dirty="0"/>
            </a:br>
            <a:r>
              <a:rPr lang="en-US" sz="2600" dirty="0"/>
              <a:t>		 180 floors form the clusters.</a:t>
            </a:r>
          </a:p>
          <a:p>
            <a:pPr>
              <a:spcBef>
                <a:spcPct val="20000"/>
              </a:spcBef>
            </a:pPr>
            <a:r>
              <a:rPr lang="en-US" sz="2600" dirty="0"/>
              <a:t>	</a:t>
            </a:r>
            <a:r>
              <a:rPr lang="en-US" sz="2600" i="1" dirty="0"/>
              <a:t>Take a random sample of floors </a:t>
            </a:r>
            <a:br>
              <a:rPr lang="en-US" sz="2600" i="1" dirty="0"/>
            </a:br>
            <a:r>
              <a:rPr lang="en-US" sz="2600" i="1" dirty="0"/>
              <a:t>		and measure everyone on those floors.</a:t>
            </a:r>
          </a:p>
        </p:txBody>
      </p:sp>
      <p:sp>
        <p:nvSpPr>
          <p:cNvPr id="216075" name="AutoShape 11"/>
          <p:cNvSpPr>
            <a:spLocks noChangeArrowheads="1"/>
          </p:cNvSpPr>
          <p:nvPr/>
        </p:nvSpPr>
        <p:spPr bwMode="auto">
          <a:xfrm>
            <a:off x="571500" y="5682490"/>
            <a:ext cx="442913" cy="285750"/>
          </a:xfrm>
          <a:prstGeom prst="rightArrow">
            <a:avLst>
              <a:gd name="adj1" fmla="val 50000"/>
              <a:gd name="adj2" fmla="val 38750"/>
            </a:avLst>
          </a:prstGeom>
          <a:solidFill>
            <a:srgbClr val="33CCCC"/>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1060643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a:xfrm>
            <a:off x="457199" y="6356350"/>
            <a:ext cx="5244353" cy="365125"/>
          </a:xfrm>
        </p:spPr>
        <p:txBody>
          <a:bodyPr/>
          <a:lstStyle/>
          <a:p>
            <a:r>
              <a:rPr lang="en-US" dirty="0"/>
              <a:t>Copyright ©2005 Brooks/Cole, a division of Thomson Learning, Inc.</a:t>
            </a:r>
          </a:p>
        </p:txBody>
      </p:sp>
      <p:sp>
        <p:nvSpPr>
          <p:cNvPr id="217090" name="Rectangle 2"/>
          <p:cNvSpPr>
            <a:spLocks noGrp="1" noChangeArrowheads="1"/>
          </p:cNvSpPr>
          <p:nvPr>
            <p:ph type="body" idx="1"/>
          </p:nvPr>
        </p:nvSpPr>
        <p:spPr>
          <a:xfrm>
            <a:off x="571500" y="696995"/>
            <a:ext cx="7531100" cy="3168650"/>
          </a:xfrm>
          <a:ln/>
          <a:extLst>
            <a:ext uri="{91240B29-F687-4f45-9708-019B960494DF}">
              <a14:hiddenLine xmlns="" xmlns:a14="http://schemas.microsoft.com/office/drawing/2010/main" w="57150">
                <a:solidFill>
                  <a:srgbClr val="33CCCC"/>
                </a:solidFill>
                <a:miter lim="800000"/>
                <a:headEnd/>
                <a:tailEnd/>
              </a14:hiddenLine>
            </a:ext>
          </a:extLst>
        </p:spPr>
        <p:txBody>
          <a:bodyPr/>
          <a:lstStyle/>
          <a:p>
            <a:pPr marL="381000" indent="-381000">
              <a:lnSpc>
                <a:spcPct val="90000"/>
              </a:lnSpc>
              <a:buClr>
                <a:srgbClr val="009999"/>
              </a:buClr>
              <a:buFontTx/>
              <a:buNone/>
            </a:pPr>
            <a:r>
              <a:rPr lang="en-US" sz="3400" b="1" dirty="0"/>
              <a:t>Systematic Sampling</a:t>
            </a:r>
          </a:p>
          <a:p>
            <a:pPr marL="381000" indent="-381000">
              <a:lnSpc>
                <a:spcPct val="90000"/>
              </a:lnSpc>
              <a:buClr>
                <a:srgbClr val="009999"/>
              </a:buClr>
              <a:buFontTx/>
              <a:buNone/>
            </a:pPr>
            <a:endParaRPr lang="en-US" sz="900" b="1" dirty="0"/>
          </a:p>
          <a:p>
            <a:pPr marL="381000" indent="-381000">
              <a:lnSpc>
                <a:spcPct val="90000"/>
              </a:lnSpc>
              <a:buClr>
                <a:srgbClr val="009999"/>
              </a:buClr>
              <a:buFontTx/>
              <a:buNone/>
            </a:pPr>
            <a:r>
              <a:rPr lang="en-US" i="1" dirty="0"/>
              <a:t>Divide population list into as many consecutive segments as you need, randomly choose a starting point in the first segment, then sample at that same point in each segment. </a:t>
            </a:r>
            <a:endParaRPr lang="en-US" sz="1600" b="1" dirty="0"/>
          </a:p>
        </p:txBody>
      </p:sp>
      <p:sp>
        <p:nvSpPr>
          <p:cNvPr id="217098" name="Text Box 10"/>
          <p:cNvSpPr txBox="1">
            <a:spLocks noChangeArrowheads="1"/>
          </p:cNvSpPr>
          <p:nvPr/>
        </p:nvSpPr>
        <p:spPr bwMode="auto">
          <a:xfrm>
            <a:off x="588168" y="3347927"/>
            <a:ext cx="7967663" cy="28130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381000" indent="-381000">
              <a:defRPr sz="2400">
                <a:solidFill>
                  <a:schemeClr val="tx1"/>
                </a:solidFill>
                <a:latin typeface="Times New Roman" charset="0"/>
                <a:ea typeface="ＭＳ Ｐゴシック" charset="0"/>
                <a:cs typeface="Times New Roman" charset="0"/>
              </a:defRPr>
            </a:lvl1pPr>
            <a:lvl2pPr marL="571500">
              <a:defRPr sz="2400">
                <a:solidFill>
                  <a:schemeClr val="tx1"/>
                </a:solidFill>
                <a:latin typeface="Times New Roman" charset="0"/>
                <a:ea typeface="Times New Roman" charset="0"/>
                <a:cs typeface="Times New Roman" charset="0"/>
              </a:defRPr>
            </a:lvl2pPr>
            <a:lvl3pPr>
              <a:defRPr sz="2400">
                <a:solidFill>
                  <a:schemeClr val="tx1"/>
                </a:solidFill>
                <a:latin typeface="Times New Roman" charset="0"/>
                <a:ea typeface="Times New Roman" charset="0"/>
                <a:cs typeface="Times New Roman" charset="0"/>
              </a:defRPr>
            </a:lvl3pPr>
            <a:lvl4pPr>
              <a:defRPr sz="2400">
                <a:solidFill>
                  <a:schemeClr val="tx1"/>
                </a:solidFill>
                <a:latin typeface="Times New Roman" charset="0"/>
                <a:ea typeface="Times New Roman" charset="0"/>
                <a:cs typeface="Times New Roman" charset="0"/>
              </a:defRPr>
            </a:lvl4pPr>
            <a:lvl5pPr>
              <a:defRPr sz="2400">
                <a:solidFill>
                  <a:schemeClr val="tx1"/>
                </a:solidFill>
                <a:latin typeface="Times New Roman" charset="0"/>
                <a:ea typeface="Times New Roman" charset="0"/>
                <a:cs typeface="Times New Roman" charset="0"/>
              </a:defRPr>
            </a:lvl5pPr>
            <a:lvl6pPr fontAlgn="base">
              <a:spcBef>
                <a:spcPct val="0"/>
              </a:spcBef>
              <a:spcAft>
                <a:spcPct val="0"/>
              </a:spcAft>
              <a:defRPr sz="2400">
                <a:solidFill>
                  <a:schemeClr val="tx1"/>
                </a:solidFill>
                <a:latin typeface="Times New Roman" charset="0"/>
                <a:ea typeface="Times New Roman" charset="0"/>
                <a:cs typeface="Times New Roman" charset="0"/>
              </a:defRPr>
            </a:lvl6pPr>
            <a:lvl7pPr fontAlgn="base">
              <a:spcBef>
                <a:spcPct val="0"/>
              </a:spcBef>
              <a:spcAft>
                <a:spcPct val="0"/>
              </a:spcAft>
              <a:defRPr sz="2400">
                <a:solidFill>
                  <a:schemeClr val="tx1"/>
                </a:solidFill>
                <a:latin typeface="Times New Roman" charset="0"/>
                <a:ea typeface="Times New Roman" charset="0"/>
                <a:cs typeface="Times New Roman" charset="0"/>
              </a:defRPr>
            </a:lvl7pPr>
            <a:lvl8pPr fontAlgn="base">
              <a:spcBef>
                <a:spcPct val="0"/>
              </a:spcBef>
              <a:spcAft>
                <a:spcPct val="0"/>
              </a:spcAft>
              <a:defRPr sz="2400">
                <a:solidFill>
                  <a:schemeClr val="tx1"/>
                </a:solidFill>
                <a:latin typeface="Times New Roman" charset="0"/>
                <a:ea typeface="Times New Roman" charset="0"/>
                <a:cs typeface="Times New Roman" charset="0"/>
              </a:defRPr>
            </a:lvl8pPr>
            <a:lvl9pPr fontAlgn="base">
              <a:spcBef>
                <a:spcPct val="0"/>
              </a:spcBef>
              <a:spcAft>
                <a:spcPct val="0"/>
              </a:spcAft>
              <a:defRPr sz="2400">
                <a:solidFill>
                  <a:schemeClr val="tx1"/>
                </a:solidFill>
                <a:latin typeface="Times New Roman" charset="0"/>
                <a:ea typeface="Times New Roman" charset="0"/>
                <a:cs typeface="Times New Roman" charset="0"/>
              </a:defRPr>
            </a:lvl9pPr>
          </a:lstStyle>
          <a:p>
            <a:pPr>
              <a:spcBef>
                <a:spcPct val="50000"/>
              </a:spcBef>
            </a:pPr>
            <a:r>
              <a:rPr lang="en-US" sz="2600" b="1" dirty="0"/>
              <a:t>Example:</a:t>
            </a:r>
          </a:p>
          <a:p>
            <a:pPr>
              <a:spcBef>
                <a:spcPct val="20000"/>
              </a:spcBef>
              <a:buClr>
                <a:srgbClr val="009999"/>
              </a:buClr>
              <a:buFontTx/>
              <a:buChar char="•"/>
            </a:pPr>
            <a:r>
              <a:rPr lang="en-US" sz="2600" dirty="0"/>
              <a:t>List of 5000 names, want a sample of 100 (idea: select 1 of every 5000/100 = 50 names). </a:t>
            </a:r>
          </a:p>
          <a:p>
            <a:pPr>
              <a:spcBef>
                <a:spcPct val="20000"/>
              </a:spcBef>
              <a:buClr>
                <a:srgbClr val="009999"/>
              </a:buClr>
              <a:buFontTx/>
              <a:buChar char="•"/>
            </a:pPr>
            <a:r>
              <a:rPr lang="en-US" sz="2600" dirty="0"/>
              <a:t>Divide the list into 100 consecutive segments of 50.</a:t>
            </a:r>
          </a:p>
          <a:p>
            <a:pPr>
              <a:spcBef>
                <a:spcPct val="20000"/>
              </a:spcBef>
              <a:buClr>
                <a:srgbClr val="009999"/>
              </a:buClr>
              <a:buFontTx/>
              <a:buChar char="•"/>
            </a:pPr>
            <a:r>
              <a:rPr lang="en-US" sz="2600" dirty="0"/>
              <a:t>Randomly choose a starting point in the first 50 names.</a:t>
            </a:r>
          </a:p>
          <a:p>
            <a:pPr>
              <a:spcBef>
                <a:spcPct val="20000"/>
              </a:spcBef>
              <a:buClr>
                <a:srgbClr val="009999"/>
              </a:buClr>
              <a:buFontTx/>
              <a:buChar char="•"/>
            </a:pPr>
            <a:r>
              <a:rPr lang="en-US" sz="2600" dirty="0"/>
              <a:t>Then sample every 50</a:t>
            </a:r>
            <a:r>
              <a:rPr lang="en-US" sz="2600" baseline="30000" dirty="0"/>
              <a:t>th</a:t>
            </a:r>
            <a:r>
              <a:rPr lang="en-US" sz="2600" dirty="0"/>
              <a:t> name after that. </a:t>
            </a:r>
          </a:p>
        </p:txBody>
      </p:sp>
    </p:spTree>
    <p:extLst>
      <p:ext uri="{BB962C8B-B14F-4D97-AF65-F5344CB8AC3E}">
        <p14:creationId xmlns:p14="http://schemas.microsoft.com/office/powerpoint/2010/main" val="3585493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6"/>
          <p:cNvSpPr>
            <a:spLocks noGrp="1" noChangeArrowheads="1"/>
          </p:cNvSpPr>
          <p:nvPr>
            <p:ph type="title"/>
          </p:nvPr>
        </p:nvSpPr>
        <p:spPr>
          <a:xfrm>
            <a:off x="685800" y="702697"/>
            <a:ext cx="7772400" cy="914400"/>
          </a:xfrm>
        </p:spPr>
        <p:txBody>
          <a:bodyPr/>
          <a:lstStyle/>
          <a:p>
            <a:pPr eaLnBrk="1" hangingPunct="1"/>
            <a:r>
              <a:rPr lang="en-US" dirty="0">
                <a:latin typeface="Gill Sans" charset="0"/>
                <a:ea typeface="ＭＳ Ｐゴシック" pitchFamily="34" charset="-128"/>
              </a:rPr>
              <a:t>In Chapter 8, we cover …</a:t>
            </a:r>
          </a:p>
        </p:txBody>
      </p:sp>
      <p:sp>
        <p:nvSpPr>
          <p:cNvPr id="12292" name="Rectangle 3"/>
          <p:cNvSpPr>
            <a:spLocks noGrp="1" noChangeArrowheads="1"/>
          </p:cNvSpPr>
          <p:nvPr>
            <p:ph idx="1"/>
          </p:nvPr>
        </p:nvSpPr>
        <p:spPr>
          <a:xfrm>
            <a:off x="672152" y="1755306"/>
            <a:ext cx="7562850" cy="5010150"/>
          </a:xfrm>
        </p:spPr>
        <p:txBody>
          <a:bodyPr>
            <a:normAutofit fontScale="92500" lnSpcReduction="10000"/>
          </a:bodyPr>
          <a:lstStyle/>
          <a:p>
            <a:pPr marL="361950" indent="-361950">
              <a:spcAft>
                <a:spcPts val="1200"/>
              </a:spcAft>
            </a:pPr>
            <a:r>
              <a:rPr lang="en-US" sz="3600" dirty="0">
                <a:latin typeface="Arial" pitchFamily="34" charset="0"/>
                <a:ea typeface="ＭＳ Ｐゴシック" pitchFamily="34" charset="-128"/>
                <a:cs typeface="Arial" pitchFamily="34" charset="0"/>
              </a:rPr>
              <a:t>Population versus sample</a:t>
            </a:r>
          </a:p>
          <a:p>
            <a:pPr marL="361950" indent="-361950">
              <a:spcAft>
                <a:spcPts val="1200"/>
              </a:spcAft>
            </a:pPr>
            <a:r>
              <a:rPr lang="en-US" sz="3600" dirty="0">
                <a:latin typeface="Arial" pitchFamily="34" charset="0"/>
                <a:ea typeface="ＭＳ Ｐゴシック" pitchFamily="34" charset="-128"/>
                <a:cs typeface="Arial" pitchFamily="34" charset="0"/>
              </a:rPr>
              <a:t>How to sample badly</a:t>
            </a:r>
          </a:p>
          <a:p>
            <a:pPr marL="361950" indent="-361950">
              <a:spcAft>
                <a:spcPts val="1200"/>
              </a:spcAft>
            </a:pPr>
            <a:r>
              <a:rPr lang="en-US" sz="3600" dirty="0">
                <a:latin typeface="Arial" pitchFamily="34" charset="0"/>
                <a:ea typeface="ＭＳ Ｐゴシック" pitchFamily="34" charset="-128"/>
                <a:cs typeface="Arial" pitchFamily="34" charset="0"/>
              </a:rPr>
              <a:t>Simple random samples</a:t>
            </a:r>
          </a:p>
          <a:p>
            <a:pPr marL="361950" indent="-361950">
              <a:spcAft>
                <a:spcPts val="1200"/>
              </a:spcAft>
            </a:pPr>
            <a:r>
              <a:rPr lang="en-US" sz="3600" dirty="0">
                <a:latin typeface="Arial" pitchFamily="34" charset="0"/>
                <a:ea typeface="ＭＳ Ｐゴシック" pitchFamily="34" charset="-128"/>
                <a:cs typeface="Arial" pitchFamily="34" charset="0"/>
              </a:rPr>
              <a:t>Inference about the population</a:t>
            </a:r>
          </a:p>
          <a:p>
            <a:pPr marL="361950" indent="-361950">
              <a:spcAft>
                <a:spcPts val="1200"/>
              </a:spcAft>
            </a:pPr>
            <a:r>
              <a:rPr lang="en-US" sz="3600" dirty="0">
                <a:latin typeface="Arial" pitchFamily="34" charset="0"/>
                <a:ea typeface="ＭＳ Ｐゴシック" pitchFamily="34" charset="-128"/>
                <a:cs typeface="Arial" pitchFamily="34" charset="0"/>
              </a:rPr>
              <a:t>Other sampling designs</a:t>
            </a:r>
          </a:p>
          <a:p>
            <a:pPr marL="361950" indent="-361950">
              <a:spcAft>
                <a:spcPts val="1200"/>
              </a:spcAft>
            </a:pPr>
            <a:r>
              <a:rPr lang="en-US" sz="3600" dirty="0">
                <a:latin typeface="Arial" pitchFamily="34" charset="0"/>
                <a:ea typeface="ＭＳ Ｐゴシック" pitchFamily="34" charset="-128"/>
                <a:cs typeface="Arial" pitchFamily="34" charset="0"/>
              </a:rPr>
              <a:t>Cautions about sample surveys</a:t>
            </a:r>
          </a:p>
          <a:p>
            <a:pPr marL="361950" indent="-361950">
              <a:spcAft>
                <a:spcPts val="1200"/>
              </a:spcAft>
            </a:pPr>
            <a:r>
              <a:rPr lang="en-US" sz="3600" dirty="0">
                <a:latin typeface="Arial" pitchFamily="34" charset="0"/>
                <a:ea typeface="ＭＳ Ｐゴシック" pitchFamily="34" charset="-128"/>
                <a:cs typeface="Arial" pitchFamily="34" charset="0"/>
              </a:rPr>
              <a:t>The impact of technology</a:t>
            </a:r>
          </a:p>
        </p:txBody>
      </p:sp>
    </p:spTree>
    <p:extLst>
      <p:ext uri="{BB962C8B-B14F-4D97-AF65-F5344CB8AC3E}">
        <p14:creationId xmlns:p14="http://schemas.microsoft.com/office/powerpoint/2010/main" val="3527034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a:xfrm>
            <a:off x="457199" y="6356350"/>
            <a:ext cx="4996927" cy="365125"/>
          </a:xfrm>
        </p:spPr>
        <p:txBody>
          <a:bodyPr/>
          <a:lstStyle/>
          <a:p>
            <a:r>
              <a:rPr lang="en-US" dirty="0"/>
              <a:t>Copyright ©2005 Brooks/Cole, a division of Thomson Learning, Inc.</a:t>
            </a:r>
          </a:p>
        </p:txBody>
      </p:sp>
      <p:sp>
        <p:nvSpPr>
          <p:cNvPr id="220162" name="Rectangle 2"/>
          <p:cNvSpPr>
            <a:spLocks noGrp="1" noChangeArrowheads="1"/>
          </p:cNvSpPr>
          <p:nvPr>
            <p:ph type="body" idx="1"/>
          </p:nvPr>
        </p:nvSpPr>
        <p:spPr>
          <a:xfrm>
            <a:off x="571500" y="584374"/>
            <a:ext cx="7531100" cy="1739900"/>
          </a:xfrm>
          <a:ln/>
          <a:extLst>
            <a:ext uri="{91240B29-F687-4f45-9708-019B960494DF}">
              <a14:hiddenLine xmlns="" xmlns:a14="http://schemas.microsoft.com/office/drawing/2010/main" w="57150">
                <a:solidFill>
                  <a:srgbClr val="33CCCC"/>
                </a:solidFill>
                <a:miter lim="800000"/>
                <a:headEnd/>
                <a:tailEnd/>
              </a14:hiddenLine>
            </a:ext>
          </a:extLst>
        </p:spPr>
        <p:txBody>
          <a:bodyPr/>
          <a:lstStyle/>
          <a:p>
            <a:pPr marL="381000" indent="-381000">
              <a:buClr>
                <a:srgbClr val="009999"/>
              </a:buClr>
              <a:buFontTx/>
              <a:buNone/>
            </a:pPr>
            <a:r>
              <a:rPr lang="en-US" sz="3400" b="1" dirty="0"/>
              <a:t>Multistage Sampling</a:t>
            </a:r>
          </a:p>
          <a:p>
            <a:pPr marL="381000" indent="-381000">
              <a:buClr>
                <a:srgbClr val="009999"/>
              </a:buClr>
              <a:buFontTx/>
              <a:buNone/>
            </a:pPr>
            <a:r>
              <a:rPr lang="en-US" i="1" dirty="0"/>
              <a:t>Sampling plan that uses a combination of sampling methods in various stages.</a:t>
            </a:r>
            <a:endParaRPr lang="en-US" sz="1600" b="1" dirty="0"/>
          </a:p>
        </p:txBody>
      </p:sp>
      <p:sp>
        <p:nvSpPr>
          <p:cNvPr id="220169" name="Text Box 9"/>
          <p:cNvSpPr txBox="1">
            <a:spLocks noChangeArrowheads="1"/>
          </p:cNvSpPr>
          <p:nvPr/>
        </p:nvSpPr>
        <p:spPr bwMode="auto">
          <a:xfrm>
            <a:off x="571500" y="2076450"/>
            <a:ext cx="7277100" cy="4060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81000" indent="-381000">
              <a:defRPr sz="2400">
                <a:solidFill>
                  <a:schemeClr val="tx1"/>
                </a:solidFill>
                <a:latin typeface="Times New Roman" charset="0"/>
                <a:ea typeface="ＭＳ Ｐゴシック" charset="0"/>
                <a:cs typeface="Times New Roman" charset="0"/>
              </a:defRPr>
            </a:lvl1pPr>
            <a:lvl2pPr marL="571500">
              <a:defRPr sz="2400">
                <a:solidFill>
                  <a:schemeClr val="tx1"/>
                </a:solidFill>
                <a:latin typeface="Times New Roman" charset="0"/>
                <a:ea typeface="Times New Roman" charset="0"/>
                <a:cs typeface="Times New Roman" charset="0"/>
              </a:defRPr>
            </a:lvl2pPr>
            <a:lvl3pPr>
              <a:defRPr sz="2400">
                <a:solidFill>
                  <a:schemeClr val="tx1"/>
                </a:solidFill>
                <a:latin typeface="Times New Roman" charset="0"/>
                <a:ea typeface="Times New Roman" charset="0"/>
                <a:cs typeface="Times New Roman" charset="0"/>
              </a:defRPr>
            </a:lvl3pPr>
            <a:lvl4pPr>
              <a:defRPr sz="2400">
                <a:solidFill>
                  <a:schemeClr val="tx1"/>
                </a:solidFill>
                <a:latin typeface="Times New Roman" charset="0"/>
                <a:ea typeface="Times New Roman" charset="0"/>
                <a:cs typeface="Times New Roman" charset="0"/>
              </a:defRPr>
            </a:lvl4pPr>
            <a:lvl5pPr>
              <a:defRPr sz="2400">
                <a:solidFill>
                  <a:schemeClr val="tx1"/>
                </a:solidFill>
                <a:latin typeface="Times New Roman" charset="0"/>
                <a:ea typeface="Times New Roman" charset="0"/>
                <a:cs typeface="Times New Roman" charset="0"/>
              </a:defRPr>
            </a:lvl5pPr>
            <a:lvl6pPr fontAlgn="base">
              <a:spcBef>
                <a:spcPct val="0"/>
              </a:spcBef>
              <a:spcAft>
                <a:spcPct val="0"/>
              </a:spcAft>
              <a:defRPr sz="2400">
                <a:solidFill>
                  <a:schemeClr val="tx1"/>
                </a:solidFill>
                <a:latin typeface="Times New Roman" charset="0"/>
                <a:ea typeface="Times New Roman" charset="0"/>
                <a:cs typeface="Times New Roman" charset="0"/>
              </a:defRPr>
            </a:lvl6pPr>
            <a:lvl7pPr fontAlgn="base">
              <a:spcBef>
                <a:spcPct val="0"/>
              </a:spcBef>
              <a:spcAft>
                <a:spcPct val="0"/>
              </a:spcAft>
              <a:defRPr sz="2400">
                <a:solidFill>
                  <a:schemeClr val="tx1"/>
                </a:solidFill>
                <a:latin typeface="Times New Roman" charset="0"/>
                <a:ea typeface="Times New Roman" charset="0"/>
                <a:cs typeface="Times New Roman" charset="0"/>
              </a:defRPr>
            </a:lvl7pPr>
            <a:lvl8pPr fontAlgn="base">
              <a:spcBef>
                <a:spcPct val="0"/>
              </a:spcBef>
              <a:spcAft>
                <a:spcPct val="0"/>
              </a:spcAft>
              <a:defRPr sz="2400">
                <a:solidFill>
                  <a:schemeClr val="tx1"/>
                </a:solidFill>
                <a:latin typeface="Times New Roman" charset="0"/>
                <a:ea typeface="Times New Roman" charset="0"/>
                <a:cs typeface="Times New Roman" charset="0"/>
              </a:defRPr>
            </a:lvl8pPr>
            <a:lvl9pPr fontAlgn="base">
              <a:spcBef>
                <a:spcPct val="0"/>
              </a:spcBef>
              <a:spcAft>
                <a:spcPct val="0"/>
              </a:spcAft>
              <a:defRPr sz="2400">
                <a:solidFill>
                  <a:schemeClr val="tx1"/>
                </a:solidFill>
                <a:latin typeface="Times New Roman" charset="0"/>
                <a:ea typeface="Times New Roman" charset="0"/>
                <a:cs typeface="Times New Roman" charset="0"/>
              </a:defRPr>
            </a:lvl9pPr>
          </a:lstStyle>
          <a:p>
            <a:pPr>
              <a:spcBef>
                <a:spcPct val="50000"/>
              </a:spcBef>
            </a:pPr>
            <a:r>
              <a:rPr lang="en-US" sz="2600" b="1" dirty="0"/>
              <a:t>Example:</a:t>
            </a:r>
          </a:p>
          <a:p>
            <a:pPr>
              <a:spcBef>
                <a:spcPct val="20000"/>
              </a:spcBef>
              <a:buClr>
                <a:srgbClr val="009999"/>
              </a:buClr>
              <a:buFontTx/>
              <a:buChar char="•"/>
            </a:pPr>
            <a:r>
              <a:rPr lang="en-US" sz="2600" dirty="0"/>
              <a:t>Stratify by region of the country; then</a:t>
            </a:r>
          </a:p>
          <a:p>
            <a:pPr>
              <a:spcBef>
                <a:spcPct val="20000"/>
              </a:spcBef>
              <a:buClr>
                <a:srgbClr val="009999"/>
              </a:buClr>
              <a:buFontTx/>
              <a:buChar char="•"/>
            </a:pPr>
            <a:r>
              <a:rPr lang="en-US" sz="2600" dirty="0"/>
              <a:t>Stratify by urban, suburban, and rural; then</a:t>
            </a:r>
          </a:p>
          <a:p>
            <a:pPr>
              <a:spcBef>
                <a:spcPct val="20000"/>
              </a:spcBef>
              <a:buClr>
                <a:srgbClr val="009999"/>
              </a:buClr>
              <a:buFontTx/>
              <a:buChar char="•"/>
            </a:pPr>
            <a:r>
              <a:rPr lang="en-US" sz="2600" dirty="0"/>
              <a:t>Choose a random sample of communities </a:t>
            </a:r>
            <a:br>
              <a:rPr lang="en-US" sz="2600" dirty="0"/>
            </a:br>
            <a:r>
              <a:rPr lang="en-US" sz="2600" dirty="0"/>
              <a:t>within those strata.</a:t>
            </a:r>
          </a:p>
          <a:p>
            <a:pPr>
              <a:spcBef>
                <a:spcPct val="20000"/>
              </a:spcBef>
              <a:buClr>
                <a:srgbClr val="009999"/>
              </a:buClr>
              <a:buFontTx/>
              <a:buChar char="•"/>
            </a:pPr>
            <a:r>
              <a:rPr lang="en-US" sz="2600" dirty="0"/>
              <a:t>Divide those communities into city blocks or </a:t>
            </a:r>
            <a:br>
              <a:rPr lang="en-US" sz="2600" dirty="0"/>
            </a:br>
            <a:r>
              <a:rPr lang="en-US" sz="2600" dirty="0"/>
              <a:t>fixed areas, as clusters, and sample some of those.</a:t>
            </a:r>
          </a:p>
          <a:p>
            <a:pPr>
              <a:spcBef>
                <a:spcPct val="20000"/>
              </a:spcBef>
              <a:buClr>
                <a:srgbClr val="009999"/>
              </a:buClr>
              <a:buFontTx/>
              <a:buChar char="•"/>
            </a:pPr>
            <a:r>
              <a:rPr lang="en-US" sz="2600" dirty="0"/>
              <a:t>Everyone on the block or within fixed area may then be sampled.</a:t>
            </a:r>
          </a:p>
        </p:txBody>
      </p:sp>
    </p:spTree>
    <p:extLst>
      <p:ext uri="{BB962C8B-B14F-4D97-AF65-F5344CB8AC3E}">
        <p14:creationId xmlns:p14="http://schemas.microsoft.com/office/powerpoint/2010/main" val="3580705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a:xfrm>
            <a:off x="295834" y="5980809"/>
            <a:ext cx="6589059" cy="365125"/>
          </a:xfrm>
        </p:spPr>
        <p:txBody>
          <a:bodyPr/>
          <a:lstStyle/>
          <a:p>
            <a:r>
              <a:rPr lang="en-US" dirty="0"/>
              <a:t>Copyright ©2005 Brooks/Cole, a division of Thomson Learning, Inc.</a:t>
            </a:r>
          </a:p>
        </p:txBody>
      </p:sp>
      <p:sp>
        <p:nvSpPr>
          <p:cNvPr id="214018" name="Rectangle 2"/>
          <p:cNvSpPr>
            <a:spLocks noGrp="1" noChangeArrowheads="1"/>
          </p:cNvSpPr>
          <p:nvPr>
            <p:ph type="title"/>
          </p:nvPr>
        </p:nvSpPr>
        <p:spPr>
          <a:xfrm>
            <a:off x="466389" y="512066"/>
            <a:ext cx="7427913" cy="801688"/>
          </a:xfrm>
        </p:spPr>
        <p:txBody>
          <a:bodyPr>
            <a:normAutofit fontScale="90000"/>
          </a:bodyPr>
          <a:lstStyle/>
          <a:p>
            <a:pPr algn="l"/>
            <a:r>
              <a:rPr lang="en-US" b="1" dirty="0"/>
              <a:t>Sampling designs - summary</a:t>
            </a:r>
          </a:p>
        </p:txBody>
      </p:sp>
      <p:sp>
        <p:nvSpPr>
          <p:cNvPr id="214019" name="Rectangle 3"/>
          <p:cNvSpPr>
            <a:spLocks noGrp="1" noChangeArrowheads="1"/>
          </p:cNvSpPr>
          <p:nvPr>
            <p:ph type="body" idx="1"/>
          </p:nvPr>
        </p:nvSpPr>
        <p:spPr>
          <a:xfrm>
            <a:off x="113506" y="1793974"/>
            <a:ext cx="8916988" cy="4724400"/>
          </a:xfrm>
          <a:ln/>
          <a:extLst>
            <a:ext uri="{91240B29-F687-4f45-9708-019B960494DF}">
              <a14:hiddenLine xmlns="" xmlns:a14="http://schemas.microsoft.com/office/drawing/2010/main" w="57150">
                <a:solidFill>
                  <a:srgbClr val="33CCCC"/>
                </a:solidFill>
                <a:miter lim="800000"/>
                <a:headEnd/>
                <a:tailEnd/>
              </a14:hiddenLine>
            </a:ext>
          </a:extLst>
        </p:spPr>
        <p:txBody>
          <a:bodyPr>
            <a:normAutofit fontScale="32500" lnSpcReduction="20000"/>
          </a:bodyPr>
          <a:lstStyle/>
          <a:p>
            <a:pPr marL="381000" indent="-381000">
              <a:buClr>
                <a:srgbClr val="009999"/>
              </a:buClr>
            </a:pPr>
            <a:r>
              <a:rPr lang="en-US" sz="5500" b="1" dirty="0"/>
              <a:t>Simple Random Sample</a:t>
            </a:r>
            <a:r>
              <a:rPr lang="en-US" sz="5500" dirty="0"/>
              <a:t>: every conceivable group of people of the required size has the </a:t>
            </a:r>
            <a:r>
              <a:rPr lang="en-US" sz="5500" i="1" dirty="0"/>
              <a:t>same chance</a:t>
            </a:r>
            <a:r>
              <a:rPr lang="en-US" sz="5500" dirty="0"/>
              <a:t> of being the selected sample.</a:t>
            </a:r>
          </a:p>
          <a:p>
            <a:pPr marL="0" indent="0">
              <a:buClr>
                <a:srgbClr val="009999"/>
              </a:buClr>
              <a:buNone/>
            </a:pPr>
            <a:endParaRPr lang="en-US" sz="5500" b="1" dirty="0"/>
          </a:p>
          <a:p>
            <a:pPr marL="381000" indent="-381000">
              <a:buClr>
                <a:srgbClr val="009999"/>
              </a:buClr>
            </a:pPr>
            <a:r>
              <a:rPr lang="en-US" sz="5500" b="1" dirty="0"/>
              <a:t>Stratified Random Sampling: </a:t>
            </a:r>
            <a:r>
              <a:rPr lang="en-US" sz="5500" dirty="0"/>
              <a:t>divide population into groups (strata- e.g., states/provinces in a country, different majors) and take a simple random sample from each.</a:t>
            </a:r>
          </a:p>
          <a:p>
            <a:pPr marL="0" indent="0">
              <a:buClr>
                <a:srgbClr val="009999"/>
              </a:buClr>
              <a:buNone/>
            </a:pPr>
            <a:endParaRPr lang="en-US" sz="5500" b="1" dirty="0"/>
          </a:p>
          <a:p>
            <a:pPr marL="381000" indent="-381000">
              <a:buClr>
                <a:srgbClr val="009999"/>
              </a:buClr>
            </a:pPr>
            <a:r>
              <a:rPr lang="en-US" sz="5500" b="1" dirty="0"/>
              <a:t>Cluster Sampling: </a:t>
            </a:r>
            <a:r>
              <a:rPr lang="en-US" sz="5500" i="1" dirty="0"/>
              <a:t>Divide population into groups (clusters), take a random sample of clusters and measure only the units of selected clusters. </a:t>
            </a:r>
            <a:endParaRPr lang="en-US" sz="5500" b="1" dirty="0"/>
          </a:p>
          <a:p>
            <a:pPr marL="381000" indent="-381000">
              <a:buClr>
                <a:srgbClr val="009999"/>
              </a:buClr>
            </a:pPr>
            <a:endParaRPr lang="en-US" sz="5500" b="1" dirty="0"/>
          </a:p>
          <a:p>
            <a:pPr marL="381000" indent="-381000">
              <a:buClr>
                <a:srgbClr val="009999"/>
              </a:buClr>
            </a:pPr>
            <a:r>
              <a:rPr lang="en-US" sz="5500" b="1" dirty="0"/>
              <a:t>Systematic Sampling: </a:t>
            </a:r>
            <a:r>
              <a:rPr lang="en-US" sz="5500" i="1" dirty="0"/>
              <a:t>Divide population list into as many consecutive segments as you need, randomly choose a starting point in the first segment, then sample at that same point in each segment. </a:t>
            </a:r>
            <a:endParaRPr lang="en-US" sz="5500" b="1" dirty="0"/>
          </a:p>
          <a:p>
            <a:pPr marL="0" indent="0">
              <a:buClr>
                <a:srgbClr val="009999"/>
              </a:buClr>
              <a:buNone/>
            </a:pPr>
            <a:endParaRPr lang="en-US" sz="5500" b="1" dirty="0"/>
          </a:p>
          <a:p>
            <a:pPr marL="381000" indent="-381000">
              <a:buClr>
                <a:srgbClr val="009999"/>
              </a:buClr>
            </a:pPr>
            <a:r>
              <a:rPr lang="en-US" sz="5500" b="1" dirty="0"/>
              <a:t>Multistage Sampling: </a:t>
            </a:r>
            <a:r>
              <a:rPr lang="en-US" sz="5500" i="1" dirty="0"/>
              <a:t>combination of sampling methods in various stages.</a:t>
            </a:r>
            <a:endParaRPr lang="en-US" sz="5500" b="1" dirty="0"/>
          </a:p>
          <a:p>
            <a:pPr marL="381000" indent="-381000">
              <a:buClr>
                <a:srgbClr val="009999"/>
              </a:buClr>
            </a:pPr>
            <a:endParaRPr lang="en-US" sz="3600" dirty="0"/>
          </a:p>
        </p:txBody>
      </p:sp>
    </p:spTree>
    <p:extLst>
      <p:ext uri="{BB962C8B-B14F-4D97-AF65-F5344CB8AC3E}">
        <p14:creationId xmlns:p14="http://schemas.microsoft.com/office/powerpoint/2010/main" val="780828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US" dirty="0"/>
              <a:t>Cautions about sample surveys</a:t>
            </a:r>
          </a:p>
        </p:txBody>
      </p:sp>
      <p:sp>
        <p:nvSpPr>
          <p:cNvPr id="3" name="Content Placeholder 2">
            <a:extLst>
              <a:ext uri="{FF2B5EF4-FFF2-40B4-BE49-F238E27FC236}">
                <a16:creationId xmlns:a16="http://schemas.microsoft.com/office/drawing/2014/main" id="{C5DAF931-28DC-4B4D-BC72-7D19F8C6FEA3}"/>
              </a:ext>
            </a:extLst>
          </p:cNvPr>
          <p:cNvSpPr>
            <a:spLocks noGrp="1"/>
          </p:cNvSpPr>
          <p:nvPr>
            <p:ph idx="1"/>
          </p:nvPr>
        </p:nvSpPr>
        <p:spPr/>
        <p:txBody>
          <a:bodyPr>
            <a:normAutofit fontScale="92500" lnSpcReduction="10000"/>
          </a:bodyPr>
          <a:lstStyle/>
          <a:p>
            <a:pPr>
              <a:spcAft>
                <a:spcPts val="600"/>
              </a:spcAft>
            </a:pPr>
            <a:r>
              <a:rPr lang="en-US" dirty="0">
                <a:latin typeface="Arial" panose="020B0604020202020204" pitchFamily="34" charset="0"/>
                <a:cs typeface="Arial" panose="020B0604020202020204" pitchFamily="34" charset="0"/>
              </a:rPr>
              <a:t>Good sampling technique includes the art of reducing all sources of error.</a:t>
            </a:r>
          </a:p>
          <a:p>
            <a:r>
              <a:rPr lang="en-US" b="1" dirty="0">
                <a:solidFill>
                  <a:srgbClr val="AC0000"/>
                </a:solidFill>
                <a:latin typeface="Arial" panose="020B0604020202020204" pitchFamily="34" charset="0"/>
                <a:cs typeface="Arial" panose="020B0604020202020204" pitchFamily="34" charset="0"/>
              </a:rPr>
              <a:t>Under-coverage</a:t>
            </a:r>
            <a:r>
              <a:rPr lang="en-US" dirty="0">
                <a:latin typeface="Arial" panose="020B0604020202020204" pitchFamily="34" charset="0"/>
                <a:cs typeface="Arial" panose="020B0604020202020204" pitchFamily="34" charset="0"/>
              </a:rPr>
              <a:t> occurs when some groups in the population are left out of the process of choosing the sample.</a:t>
            </a:r>
          </a:p>
          <a:p>
            <a:pPr>
              <a:spcAft>
                <a:spcPts val="600"/>
              </a:spcAft>
            </a:pPr>
            <a:r>
              <a:rPr lang="en-US" b="1" dirty="0">
                <a:solidFill>
                  <a:srgbClr val="AC0000"/>
                </a:solidFill>
                <a:latin typeface="Arial" panose="020B0604020202020204" pitchFamily="34" charset="0"/>
                <a:cs typeface="Arial" panose="020B0604020202020204" pitchFamily="34" charset="0"/>
              </a:rPr>
              <a:t>Nonresponse</a:t>
            </a:r>
            <a:r>
              <a:rPr lang="en-US" dirty="0">
                <a:latin typeface="Arial" panose="020B0604020202020204" pitchFamily="34" charset="0"/>
                <a:cs typeface="Arial" panose="020B0604020202020204" pitchFamily="34" charset="0"/>
              </a:rPr>
              <a:t> occurs when an individual chosen for the sample can’t be contacted or refuses to participate.</a:t>
            </a:r>
          </a:p>
          <a:p>
            <a:r>
              <a:rPr lang="en-US" dirty="0">
                <a:latin typeface="Arial" panose="020B0604020202020204" pitchFamily="34" charset="0"/>
                <a:cs typeface="Arial" panose="020B0604020202020204" pitchFamily="34" charset="0"/>
              </a:rPr>
              <a:t>A systematic pattern of incorrect responses in a sample survey leads to </a:t>
            </a:r>
            <a:r>
              <a:rPr lang="en-US" b="1" dirty="0">
                <a:solidFill>
                  <a:srgbClr val="AC0000"/>
                </a:solidFill>
                <a:latin typeface="Arial" panose="020B0604020202020204" pitchFamily="34" charset="0"/>
                <a:cs typeface="Arial" panose="020B0604020202020204" pitchFamily="34" charset="0"/>
              </a:rPr>
              <a:t>response bias</a:t>
            </a:r>
            <a:r>
              <a:rPr lang="en-US" dirty="0">
                <a:latin typeface="Arial" panose="020B0604020202020204" pitchFamily="34" charset="0"/>
                <a:cs typeface="Arial" panose="020B0604020202020204" pitchFamily="34" charset="0"/>
              </a:rPr>
              <a:t>.</a:t>
            </a:r>
          </a:p>
          <a:p>
            <a:r>
              <a:rPr lang="en-US" b="1" dirty="0">
                <a:solidFill>
                  <a:srgbClr val="AC0000"/>
                </a:solidFill>
                <a:latin typeface="Arial" panose="020B0604020202020204" pitchFamily="34" charset="0"/>
                <a:cs typeface="Arial" panose="020B0604020202020204" pitchFamily="34" charset="0"/>
              </a:rPr>
              <a:t>Wording effects</a:t>
            </a:r>
            <a:r>
              <a:rPr lang="en-US" dirty="0">
                <a:solidFill>
                  <a:srgbClr val="AC0000"/>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are the most important influence on the answers given to a sample survey.</a:t>
            </a:r>
          </a:p>
          <a:p>
            <a:endParaRPr lang="en-US" dirty="0"/>
          </a:p>
          <a:p>
            <a:endParaRPr lang="en-US" dirty="0"/>
          </a:p>
        </p:txBody>
      </p:sp>
      <p:pic>
        <p:nvPicPr>
          <p:cNvPr id="5" name="Picture 4">
            <a:extLst>
              <a:ext uri="{FF2B5EF4-FFF2-40B4-BE49-F238E27FC236}">
                <a16:creationId xmlns:a16="http://schemas.microsoft.com/office/drawing/2014/main" id="{921519C0-0C3B-E945-89A1-FB3FF8B410AE}"/>
              </a:ext>
            </a:extLst>
          </p:cNvPr>
          <p:cNvPicPr>
            <a:picLocks noChangeAspect="1"/>
          </p:cNvPicPr>
          <p:nvPr/>
        </p:nvPicPr>
        <p:blipFill>
          <a:blip r:embed="rId2"/>
          <a:stretch>
            <a:fillRect/>
          </a:stretch>
        </p:blipFill>
        <p:spPr>
          <a:xfrm>
            <a:off x="303852" y="2743508"/>
            <a:ext cx="8242300" cy="25400"/>
          </a:xfrm>
          <a:prstGeom prst="rect">
            <a:avLst/>
          </a:prstGeom>
        </p:spPr>
      </p:pic>
      <p:pic>
        <p:nvPicPr>
          <p:cNvPr id="8" name="Picture 7">
            <a:extLst>
              <a:ext uri="{FF2B5EF4-FFF2-40B4-BE49-F238E27FC236}">
                <a16:creationId xmlns:a16="http://schemas.microsoft.com/office/drawing/2014/main" id="{784E3136-F264-AB46-8B72-21DDF2254BDD}"/>
              </a:ext>
            </a:extLst>
          </p:cNvPr>
          <p:cNvPicPr>
            <a:picLocks noChangeAspect="1"/>
          </p:cNvPicPr>
          <p:nvPr/>
        </p:nvPicPr>
        <p:blipFill>
          <a:blip r:embed="rId2"/>
          <a:stretch>
            <a:fillRect/>
          </a:stretch>
        </p:blipFill>
        <p:spPr>
          <a:xfrm>
            <a:off x="303852" y="4534054"/>
            <a:ext cx="8242300" cy="25400"/>
          </a:xfrm>
          <a:prstGeom prst="rect">
            <a:avLst/>
          </a:prstGeom>
        </p:spPr>
      </p:pic>
    </p:spTree>
    <p:extLst>
      <p:ext uri="{BB962C8B-B14F-4D97-AF65-F5344CB8AC3E}">
        <p14:creationId xmlns:p14="http://schemas.microsoft.com/office/powerpoint/2010/main" val="1317777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0475" y="625008"/>
            <a:ext cx="7427913" cy="801688"/>
          </a:xfrm>
        </p:spPr>
        <p:txBody>
          <a:bodyPr>
            <a:normAutofit/>
          </a:bodyPr>
          <a:lstStyle/>
          <a:p>
            <a:pPr algn="l"/>
            <a:r>
              <a:rPr lang="en-US" sz="3600" b="1" dirty="0"/>
              <a:t>Exercise examples</a:t>
            </a:r>
          </a:p>
        </p:txBody>
      </p:sp>
      <p:pic>
        <p:nvPicPr>
          <p:cNvPr id="5" name="Picture 4" descr="Screen Shot 2019-01-23 at 12.12.3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475" y="1717152"/>
            <a:ext cx="8243050" cy="4032250"/>
          </a:xfrm>
          <a:prstGeom prst="rect">
            <a:avLst/>
          </a:prstGeom>
        </p:spPr>
      </p:pic>
      <p:sp>
        <p:nvSpPr>
          <p:cNvPr id="6" name="Footer Placeholder 3">
            <a:extLst>
              <a:ext uri="{FF2B5EF4-FFF2-40B4-BE49-F238E27FC236}">
                <a16:creationId xmlns:a16="http://schemas.microsoft.com/office/drawing/2014/main" id="{934990B4-2562-8C45-8B26-3DC99DB7B5E2}"/>
              </a:ext>
            </a:extLst>
          </p:cNvPr>
          <p:cNvSpPr txBox="1">
            <a:spLocks/>
          </p:cNvSpPr>
          <p:nvPr/>
        </p:nvSpPr>
        <p:spPr>
          <a:xfrm>
            <a:off x="231288" y="6357327"/>
            <a:ext cx="6589059" cy="365125"/>
          </a:xfrm>
          <a:prstGeom prst="rect">
            <a:avLst/>
          </a:prstGeom>
        </p:spPr>
        <p:txBody>
          <a:bodyPr vert="horz" lIns="0" tIns="0" rIns="0" bIns="0" anchor="b"/>
          <a:lstStyle>
            <a:defPPr>
              <a:defRPr lang="en-US"/>
            </a:defPPr>
            <a:lvl1pPr algn="l" defTabSz="457200" rtl="0" eaLnBrk="1" fontAlgn="base" latinLnBrk="0" hangingPunct="1">
              <a:spcBef>
                <a:spcPct val="0"/>
              </a:spcBef>
              <a:spcAft>
                <a:spcPct val="0"/>
              </a:spcAft>
              <a:defRPr kumimoji="0" sz="1200" kern="1200">
                <a:solidFill>
                  <a:schemeClr val="tx2">
                    <a:shade val="90000"/>
                  </a:schemeClr>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r>
              <a:rPr lang="en-US" dirty="0"/>
              <a:t>Copyright ©2005 Brooks/Cole, a division of Thomson Learning, Inc.</a:t>
            </a:r>
          </a:p>
        </p:txBody>
      </p:sp>
    </p:spTree>
    <p:extLst>
      <p:ext uri="{BB962C8B-B14F-4D97-AF65-F5344CB8AC3E}">
        <p14:creationId xmlns:p14="http://schemas.microsoft.com/office/powerpoint/2010/main" val="1401110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0475" y="625008"/>
            <a:ext cx="7427913" cy="801688"/>
          </a:xfrm>
        </p:spPr>
        <p:txBody>
          <a:bodyPr>
            <a:normAutofit/>
          </a:bodyPr>
          <a:lstStyle/>
          <a:p>
            <a:pPr algn="l"/>
            <a:r>
              <a:rPr lang="en-US" sz="3600" b="1" dirty="0"/>
              <a:t>Exercise examples</a:t>
            </a:r>
          </a:p>
        </p:txBody>
      </p:sp>
      <p:pic>
        <p:nvPicPr>
          <p:cNvPr id="5" name="Picture 4" descr="Screen Shot 2019-01-23 at 12.12.3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475" y="1717152"/>
            <a:ext cx="8243050" cy="4032250"/>
          </a:xfrm>
          <a:prstGeom prst="rect">
            <a:avLst/>
          </a:prstGeom>
        </p:spPr>
      </p:pic>
      <p:sp>
        <p:nvSpPr>
          <p:cNvPr id="2" name="Rectangle 1">
            <a:extLst>
              <a:ext uri="{FF2B5EF4-FFF2-40B4-BE49-F238E27FC236}">
                <a16:creationId xmlns:a16="http://schemas.microsoft.com/office/drawing/2014/main" id="{CA6AA084-1B39-7C47-B27B-74CEE5926993}"/>
              </a:ext>
            </a:extLst>
          </p:cNvPr>
          <p:cNvSpPr/>
          <p:nvPr/>
        </p:nvSpPr>
        <p:spPr>
          <a:xfrm>
            <a:off x="149873" y="5764978"/>
            <a:ext cx="8844254" cy="1015663"/>
          </a:xfrm>
          <a:prstGeom prst="rect">
            <a:avLst/>
          </a:prstGeom>
        </p:spPr>
        <p:txBody>
          <a:bodyPr wrap="square">
            <a:spAutoFit/>
          </a:bodyPr>
          <a:lstStyle/>
          <a:p>
            <a:pPr marL="342900" indent="-342900">
              <a:buAutoNum type="alphaLcPeriod"/>
            </a:pPr>
            <a:r>
              <a:rPr lang="en-US" sz="1400" b="1" i="1" dirty="0">
                <a:solidFill>
                  <a:srgbClr val="0000FF"/>
                </a:solidFill>
              </a:rPr>
              <a:t>unit = freshman at a two- or four-year college or university in the United States </a:t>
            </a:r>
          </a:p>
          <a:p>
            <a:r>
              <a:rPr lang="en-US" sz="1400" b="1" i="1" dirty="0">
                <a:solidFill>
                  <a:srgbClr val="0000FF"/>
                </a:solidFill>
              </a:rPr>
              <a:t>in Fall 1997, population =  all such students. Sample = 252,082 students who were surveyed</a:t>
            </a:r>
            <a:r>
              <a:rPr lang="en-US" sz="1400" b="1" dirty="0"/>
              <a:t>.</a:t>
            </a:r>
          </a:p>
          <a:p>
            <a:endParaRPr lang="en-US" sz="1400" b="1" dirty="0"/>
          </a:p>
          <a:p>
            <a:r>
              <a:rPr lang="en-US" sz="1400" b="1" i="1" dirty="0">
                <a:solidFill>
                  <a:srgbClr val="0000FF"/>
                </a:solidFill>
              </a:rPr>
              <a:t>b. A stratified random sample, in which schools were the strata. </a:t>
            </a:r>
            <a:r>
              <a:rPr lang="en-US" b="1" dirty="0"/>
              <a:t>	</a:t>
            </a:r>
          </a:p>
        </p:txBody>
      </p:sp>
    </p:spTree>
    <p:extLst>
      <p:ext uri="{BB962C8B-B14F-4D97-AF65-F5344CB8AC3E}">
        <p14:creationId xmlns:p14="http://schemas.microsoft.com/office/powerpoint/2010/main" val="2383132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9-01-23 at 12.17.1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36" y="1113454"/>
            <a:ext cx="8673353" cy="3429000"/>
          </a:xfrm>
          <a:prstGeom prst="rect">
            <a:avLst/>
          </a:prstGeom>
        </p:spPr>
      </p:pic>
      <p:sp>
        <p:nvSpPr>
          <p:cNvPr id="6" name="Footer Placeholder 3">
            <a:extLst>
              <a:ext uri="{FF2B5EF4-FFF2-40B4-BE49-F238E27FC236}">
                <a16:creationId xmlns:a16="http://schemas.microsoft.com/office/drawing/2014/main" id="{1A3ABFB6-8283-BF47-B86D-0EF2EA8CA44F}"/>
              </a:ext>
            </a:extLst>
          </p:cNvPr>
          <p:cNvSpPr txBox="1">
            <a:spLocks/>
          </p:cNvSpPr>
          <p:nvPr/>
        </p:nvSpPr>
        <p:spPr>
          <a:xfrm>
            <a:off x="231288" y="6357327"/>
            <a:ext cx="6589059" cy="365125"/>
          </a:xfrm>
          <a:prstGeom prst="rect">
            <a:avLst/>
          </a:prstGeom>
        </p:spPr>
        <p:txBody>
          <a:bodyPr vert="horz" lIns="0" tIns="0" rIns="0" bIns="0" anchor="b"/>
          <a:lstStyle>
            <a:defPPr>
              <a:defRPr lang="en-US"/>
            </a:defPPr>
            <a:lvl1pPr algn="l" defTabSz="457200" rtl="0" eaLnBrk="1" fontAlgn="base" latinLnBrk="0" hangingPunct="1">
              <a:spcBef>
                <a:spcPct val="0"/>
              </a:spcBef>
              <a:spcAft>
                <a:spcPct val="0"/>
              </a:spcAft>
              <a:defRPr kumimoji="0" sz="1200" kern="1200">
                <a:solidFill>
                  <a:schemeClr val="tx2">
                    <a:shade val="90000"/>
                  </a:schemeClr>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r>
              <a:rPr lang="en-US" dirty="0"/>
              <a:t>Copyright ©2005 Brooks/Cole, a division of Thomson Learning, Inc.</a:t>
            </a:r>
          </a:p>
        </p:txBody>
      </p:sp>
    </p:spTree>
    <p:extLst>
      <p:ext uri="{BB962C8B-B14F-4D97-AF65-F5344CB8AC3E}">
        <p14:creationId xmlns:p14="http://schemas.microsoft.com/office/powerpoint/2010/main" val="419526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9-01-23 at 12.17.1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36" y="1113454"/>
            <a:ext cx="8673353" cy="3429000"/>
          </a:xfrm>
          <a:prstGeom prst="rect">
            <a:avLst/>
          </a:prstGeom>
        </p:spPr>
      </p:pic>
      <p:sp>
        <p:nvSpPr>
          <p:cNvPr id="3" name="TextBox 2">
            <a:extLst>
              <a:ext uri="{FF2B5EF4-FFF2-40B4-BE49-F238E27FC236}">
                <a16:creationId xmlns:a16="http://schemas.microsoft.com/office/drawing/2014/main" id="{88D0E78F-E4EE-7D41-9643-830990F0FDA1}"/>
              </a:ext>
            </a:extLst>
          </p:cNvPr>
          <p:cNvSpPr txBox="1"/>
          <p:nvPr/>
        </p:nvSpPr>
        <p:spPr>
          <a:xfrm>
            <a:off x="149598" y="4741095"/>
            <a:ext cx="8844803" cy="1477328"/>
          </a:xfrm>
          <a:prstGeom prst="rect">
            <a:avLst/>
          </a:prstGeom>
          <a:noFill/>
        </p:spPr>
        <p:txBody>
          <a:bodyPr wrap="square" rtlCol="0">
            <a:spAutoFit/>
          </a:bodyPr>
          <a:lstStyle/>
          <a:p>
            <a:r>
              <a:rPr lang="en-US" b="1" i="1" dirty="0">
                <a:solidFill>
                  <a:srgbClr val="0000FF"/>
                </a:solidFill>
              </a:rPr>
              <a:t> a. A cluster sample, where each school is a cluster.</a:t>
            </a:r>
          </a:p>
          <a:p>
            <a:endParaRPr lang="en-US" b="1" i="1" dirty="0">
              <a:solidFill>
                <a:srgbClr val="0000FF"/>
              </a:solidFill>
            </a:endParaRPr>
          </a:p>
          <a:p>
            <a:r>
              <a:rPr lang="en-US" b="1" i="1" dirty="0">
                <a:solidFill>
                  <a:srgbClr val="0000FF"/>
                </a:solidFill>
              </a:rPr>
              <a:t> b. It would be easier to obtain a list of all schools than a list of all students from all schools. After selecting a random sample of schools, you need to obtain a list of all first-year students only at those schools. </a:t>
            </a:r>
          </a:p>
        </p:txBody>
      </p:sp>
    </p:spTree>
    <p:extLst>
      <p:ext uri="{BB962C8B-B14F-4D97-AF65-F5344CB8AC3E}">
        <p14:creationId xmlns:p14="http://schemas.microsoft.com/office/powerpoint/2010/main" val="2677231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9-01-23 at 1.48.5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725" y="101600"/>
            <a:ext cx="8661400" cy="1181100"/>
          </a:xfrm>
          <a:prstGeom prst="rect">
            <a:avLst/>
          </a:prstGeom>
        </p:spPr>
      </p:pic>
      <p:pic>
        <p:nvPicPr>
          <p:cNvPr id="5" name="Picture 4" descr="Screen Shot 2019-01-23 at 1.45.2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725" y="1340731"/>
            <a:ext cx="8661400" cy="1449119"/>
          </a:xfrm>
          <a:prstGeom prst="rect">
            <a:avLst/>
          </a:prstGeom>
        </p:spPr>
      </p:pic>
      <p:pic>
        <p:nvPicPr>
          <p:cNvPr id="6" name="Picture 5" descr="Screen Shot 2019-01-23 at 1.47.5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725" y="2994610"/>
            <a:ext cx="8661400" cy="2632386"/>
          </a:xfrm>
          <a:prstGeom prst="rect">
            <a:avLst/>
          </a:prstGeom>
        </p:spPr>
      </p:pic>
      <p:sp>
        <p:nvSpPr>
          <p:cNvPr id="7" name="Footer Placeholder 3">
            <a:extLst>
              <a:ext uri="{FF2B5EF4-FFF2-40B4-BE49-F238E27FC236}">
                <a16:creationId xmlns:a16="http://schemas.microsoft.com/office/drawing/2014/main" id="{EEB0BB2D-F61B-FB40-BDB1-9D57327A04B3}"/>
              </a:ext>
            </a:extLst>
          </p:cNvPr>
          <p:cNvSpPr txBox="1">
            <a:spLocks/>
          </p:cNvSpPr>
          <p:nvPr/>
        </p:nvSpPr>
        <p:spPr>
          <a:xfrm>
            <a:off x="231288" y="6357327"/>
            <a:ext cx="6589059" cy="365125"/>
          </a:xfrm>
          <a:prstGeom prst="rect">
            <a:avLst/>
          </a:prstGeom>
        </p:spPr>
        <p:txBody>
          <a:bodyPr vert="horz" lIns="0" tIns="0" rIns="0" bIns="0" anchor="b"/>
          <a:lstStyle>
            <a:defPPr>
              <a:defRPr lang="en-US"/>
            </a:defPPr>
            <a:lvl1pPr algn="l" defTabSz="457200" rtl="0" eaLnBrk="1" fontAlgn="base" latinLnBrk="0" hangingPunct="1">
              <a:spcBef>
                <a:spcPct val="0"/>
              </a:spcBef>
              <a:spcAft>
                <a:spcPct val="0"/>
              </a:spcAft>
              <a:defRPr kumimoji="0" sz="1200" kern="1200">
                <a:solidFill>
                  <a:schemeClr val="tx2">
                    <a:shade val="90000"/>
                  </a:schemeClr>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r>
              <a:rPr lang="en-US" dirty="0"/>
              <a:t>Copyright ©2005 Brooks/Cole, a division of Thomson Learning, Inc.</a:t>
            </a:r>
          </a:p>
        </p:txBody>
      </p:sp>
    </p:spTree>
    <p:extLst>
      <p:ext uri="{BB962C8B-B14F-4D97-AF65-F5344CB8AC3E}">
        <p14:creationId xmlns:p14="http://schemas.microsoft.com/office/powerpoint/2010/main" val="4196455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9-01-23 at 1.48.5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725" y="101600"/>
            <a:ext cx="8661400" cy="1181100"/>
          </a:xfrm>
          <a:prstGeom prst="rect">
            <a:avLst/>
          </a:prstGeom>
        </p:spPr>
      </p:pic>
      <p:pic>
        <p:nvPicPr>
          <p:cNvPr id="5" name="Picture 4" descr="Screen Shot 2019-01-23 at 1.45.2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725" y="1340731"/>
            <a:ext cx="8661400" cy="1449119"/>
          </a:xfrm>
          <a:prstGeom prst="rect">
            <a:avLst/>
          </a:prstGeom>
        </p:spPr>
      </p:pic>
      <p:pic>
        <p:nvPicPr>
          <p:cNvPr id="6" name="Picture 5" descr="Screen Shot 2019-01-23 at 1.47.5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725" y="2994610"/>
            <a:ext cx="8661400" cy="2632386"/>
          </a:xfrm>
          <a:prstGeom prst="rect">
            <a:avLst/>
          </a:prstGeom>
        </p:spPr>
      </p:pic>
      <p:sp>
        <p:nvSpPr>
          <p:cNvPr id="7" name="TextBox 6"/>
          <p:cNvSpPr txBox="1"/>
          <p:nvPr/>
        </p:nvSpPr>
        <p:spPr>
          <a:xfrm>
            <a:off x="6143625" y="2227281"/>
            <a:ext cx="2857500" cy="769441"/>
          </a:xfrm>
          <a:prstGeom prst="rect">
            <a:avLst/>
          </a:prstGeom>
          <a:noFill/>
        </p:spPr>
        <p:txBody>
          <a:bodyPr wrap="square" rtlCol="0">
            <a:spAutoFit/>
          </a:bodyPr>
          <a:lstStyle/>
          <a:p>
            <a:r>
              <a:rPr lang="en-US" sz="2200" b="1" dirty="0">
                <a:solidFill>
                  <a:srgbClr val="0000FF"/>
                </a:solidFill>
                <a:sym typeface="Wingdings"/>
              </a:rPr>
              <a:t> Cluster sampling; unbiased</a:t>
            </a:r>
            <a:endParaRPr lang="en-US" sz="2200" b="1" dirty="0">
              <a:solidFill>
                <a:srgbClr val="0000FF"/>
              </a:solidFill>
            </a:endParaRPr>
          </a:p>
        </p:txBody>
      </p:sp>
    </p:spTree>
    <p:extLst>
      <p:ext uri="{BB962C8B-B14F-4D97-AF65-F5344CB8AC3E}">
        <p14:creationId xmlns:p14="http://schemas.microsoft.com/office/powerpoint/2010/main" val="35766612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9-01-23 at 1.48.5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725" y="101600"/>
            <a:ext cx="8661400" cy="1181100"/>
          </a:xfrm>
          <a:prstGeom prst="rect">
            <a:avLst/>
          </a:prstGeom>
        </p:spPr>
      </p:pic>
      <p:pic>
        <p:nvPicPr>
          <p:cNvPr id="5" name="Picture 4" descr="Screen Shot 2019-01-23 at 1.45.2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725" y="1340731"/>
            <a:ext cx="8661400" cy="1449119"/>
          </a:xfrm>
          <a:prstGeom prst="rect">
            <a:avLst/>
          </a:prstGeom>
        </p:spPr>
      </p:pic>
      <p:pic>
        <p:nvPicPr>
          <p:cNvPr id="6" name="Picture 5" descr="Screen Shot 2019-01-23 at 1.47.5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725" y="2994610"/>
            <a:ext cx="8661400" cy="2632386"/>
          </a:xfrm>
          <a:prstGeom prst="rect">
            <a:avLst/>
          </a:prstGeom>
        </p:spPr>
      </p:pic>
      <p:sp>
        <p:nvSpPr>
          <p:cNvPr id="7" name="TextBox 6"/>
          <p:cNvSpPr txBox="1"/>
          <p:nvPr/>
        </p:nvSpPr>
        <p:spPr>
          <a:xfrm>
            <a:off x="6143625" y="2227281"/>
            <a:ext cx="2857500" cy="769441"/>
          </a:xfrm>
          <a:prstGeom prst="rect">
            <a:avLst/>
          </a:prstGeom>
          <a:noFill/>
        </p:spPr>
        <p:txBody>
          <a:bodyPr wrap="square" rtlCol="0">
            <a:spAutoFit/>
          </a:bodyPr>
          <a:lstStyle/>
          <a:p>
            <a:r>
              <a:rPr lang="en-US" sz="2200" b="1" dirty="0">
                <a:solidFill>
                  <a:srgbClr val="0000FF"/>
                </a:solidFill>
                <a:sym typeface="Wingdings"/>
              </a:rPr>
              <a:t> Cluster sampling; unbiased</a:t>
            </a:r>
            <a:endParaRPr lang="en-US" sz="2200" b="1" dirty="0">
              <a:solidFill>
                <a:srgbClr val="0000FF"/>
              </a:solidFill>
            </a:endParaRPr>
          </a:p>
        </p:txBody>
      </p:sp>
      <p:sp>
        <p:nvSpPr>
          <p:cNvPr id="2" name="TextBox 1"/>
          <p:cNvSpPr txBox="1"/>
          <p:nvPr/>
        </p:nvSpPr>
        <p:spPr>
          <a:xfrm>
            <a:off x="24258" y="5692197"/>
            <a:ext cx="9525913" cy="954107"/>
          </a:xfrm>
          <a:prstGeom prst="rect">
            <a:avLst/>
          </a:prstGeom>
          <a:noFill/>
        </p:spPr>
        <p:txBody>
          <a:bodyPr wrap="square" rtlCol="0">
            <a:spAutoFit/>
          </a:bodyPr>
          <a:lstStyle/>
          <a:p>
            <a:r>
              <a:rPr lang="en-US" sz="2000" b="1" i="1" dirty="0">
                <a:solidFill>
                  <a:srgbClr val="0000FF"/>
                </a:solidFill>
              </a:rPr>
              <a:t> </a:t>
            </a:r>
            <a:r>
              <a:rPr lang="en-US" b="1" i="1" dirty="0">
                <a:solidFill>
                  <a:srgbClr val="0000FF"/>
                </a:solidFill>
                <a:sym typeface="Wingdings"/>
              </a:rPr>
              <a:t> </a:t>
            </a:r>
            <a:r>
              <a:rPr lang="en-US" b="1" i="1" dirty="0">
                <a:solidFill>
                  <a:srgbClr val="0000FF"/>
                </a:solidFill>
              </a:rPr>
              <a:t>Systematic sampling.  Biased: ground floor residents may share same opinion. </a:t>
            </a:r>
          </a:p>
          <a:p>
            <a:r>
              <a:rPr lang="en-US" b="1" i="1" dirty="0">
                <a:solidFill>
                  <a:srgbClr val="0000FF"/>
                </a:solidFill>
              </a:rPr>
              <a:t>Those at home during day may differ from those not at home, and only those with strong opinions would call back.</a:t>
            </a:r>
          </a:p>
        </p:txBody>
      </p:sp>
    </p:spTree>
    <p:extLst>
      <p:ext uri="{BB962C8B-B14F-4D97-AF65-F5344CB8AC3E}">
        <p14:creationId xmlns:p14="http://schemas.microsoft.com/office/powerpoint/2010/main" val="3218128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6"/>
          <p:cNvSpPr>
            <a:spLocks noGrp="1" noChangeArrowheads="1"/>
          </p:cNvSpPr>
          <p:nvPr>
            <p:ph type="title"/>
          </p:nvPr>
        </p:nvSpPr>
        <p:spPr>
          <a:xfrm>
            <a:off x="644856" y="637089"/>
            <a:ext cx="7772400" cy="1057275"/>
          </a:xfrm>
        </p:spPr>
        <p:txBody>
          <a:bodyPr/>
          <a:lstStyle/>
          <a:p>
            <a:pPr eaLnBrk="1" hangingPunct="1"/>
            <a:r>
              <a:rPr lang="en-US" dirty="0">
                <a:latin typeface="Gill Sans" charset="0"/>
                <a:ea typeface="ＭＳ Ｐゴシック" pitchFamily="34" charset="-128"/>
              </a:rPr>
              <a:t>Watch for these points:</a:t>
            </a:r>
          </a:p>
        </p:txBody>
      </p:sp>
      <p:sp>
        <p:nvSpPr>
          <p:cNvPr id="12292" name="Rectangle 3"/>
          <p:cNvSpPr>
            <a:spLocks noGrp="1" noChangeArrowheads="1"/>
          </p:cNvSpPr>
          <p:nvPr>
            <p:ph idx="1"/>
          </p:nvPr>
        </p:nvSpPr>
        <p:spPr>
          <a:xfrm>
            <a:off x="508376" y="1910687"/>
            <a:ext cx="8007824" cy="4585650"/>
          </a:xfrm>
        </p:spPr>
        <p:txBody>
          <a:bodyPr>
            <a:normAutofit fontScale="77500" lnSpcReduction="20000"/>
          </a:bodyPr>
          <a:lstStyle/>
          <a:p>
            <a:pPr marL="361950" indent="-361950">
              <a:lnSpc>
                <a:spcPct val="120000"/>
              </a:lnSpc>
              <a:spcAft>
                <a:spcPts val="1200"/>
              </a:spcAft>
            </a:pPr>
            <a:r>
              <a:rPr lang="en-US" sz="3600" dirty="0">
                <a:latin typeface="Arial" pitchFamily="34" charset="0"/>
                <a:ea typeface="ＭＳ Ｐゴシック" pitchFamily="34" charset="-128"/>
                <a:cs typeface="Arial" pitchFamily="34" charset="0"/>
              </a:rPr>
              <a:t>A sound statistical design is necessary if we are to trust data from a sample for drawing sound conclusions about the population.</a:t>
            </a:r>
          </a:p>
          <a:p>
            <a:pPr marL="361950" indent="-361950">
              <a:lnSpc>
                <a:spcPct val="120000"/>
              </a:lnSpc>
              <a:spcAft>
                <a:spcPts val="1200"/>
              </a:spcAft>
            </a:pPr>
            <a:r>
              <a:rPr lang="en-US" sz="3600" dirty="0">
                <a:latin typeface="Arial" pitchFamily="34" charset="0"/>
                <a:ea typeface="ＭＳ Ｐゴシック" pitchFamily="34" charset="-128"/>
                <a:cs typeface="Arial" pitchFamily="34" charset="0"/>
              </a:rPr>
              <a:t>When sampling from large human populations, even with a sound design, there are still many “practical difficulties” that arise.</a:t>
            </a:r>
          </a:p>
          <a:p>
            <a:pPr marL="361950" indent="-361950">
              <a:lnSpc>
                <a:spcPct val="120000"/>
              </a:lnSpc>
              <a:spcAft>
                <a:spcPts val="1200"/>
              </a:spcAft>
            </a:pPr>
            <a:r>
              <a:rPr lang="en-US" sz="3600" dirty="0">
                <a:latin typeface="Arial" pitchFamily="34" charset="0"/>
                <a:ea typeface="ＭＳ Ｐゴシック" pitchFamily="34" charset="-128"/>
                <a:cs typeface="Arial" pitchFamily="34" charset="0"/>
              </a:rPr>
              <a:t>The impact of technology (particularly cell phones and the Internet) is making it harder to produce trustworthy national data by sampling.</a:t>
            </a:r>
          </a:p>
        </p:txBody>
      </p:sp>
    </p:spTree>
    <p:extLst>
      <p:ext uri="{BB962C8B-B14F-4D97-AF65-F5344CB8AC3E}">
        <p14:creationId xmlns:p14="http://schemas.microsoft.com/office/powerpoint/2010/main" val="2527891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US" dirty="0"/>
              <a:t>Cautions about sample surveys</a:t>
            </a:r>
          </a:p>
        </p:txBody>
      </p:sp>
      <p:sp>
        <p:nvSpPr>
          <p:cNvPr id="3" name="Content Placeholder 2">
            <a:extLst>
              <a:ext uri="{FF2B5EF4-FFF2-40B4-BE49-F238E27FC236}">
                <a16:creationId xmlns:a16="http://schemas.microsoft.com/office/drawing/2014/main" id="{C5DAF931-28DC-4B4D-BC72-7D19F8C6FEA3}"/>
              </a:ext>
            </a:extLst>
          </p:cNvPr>
          <p:cNvSpPr>
            <a:spLocks noGrp="1"/>
          </p:cNvSpPr>
          <p:nvPr>
            <p:ph idx="1"/>
          </p:nvPr>
        </p:nvSpPr>
        <p:spPr/>
        <p:txBody>
          <a:bodyPr>
            <a:normAutofit fontScale="92500" lnSpcReduction="10000"/>
          </a:bodyPr>
          <a:lstStyle/>
          <a:p>
            <a:pPr>
              <a:spcAft>
                <a:spcPts val="600"/>
              </a:spcAft>
            </a:pPr>
            <a:r>
              <a:rPr lang="en-US" dirty="0">
                <a:latin typeface="Arial" panose="020B0604020202020204" pitchFamily="34" charset="0"/>
                <a:cs typeface="Arial" panose="020B0604020202020204" pitchFamily="34" charset="0"/>
              </a:rPr>
              <a:t>Good sampling technique includes the art of reducing all sources of error.</a:t>
            </a:r>
          </a:p>
          <a:p>
            <a:r>
              <a:rPr lang="en-US" b="1" dirty="0">
                <a:solidFill>
                  <a:srgbClr val="AC0000"/>
                </a:solidFill>
                <a:latin typeface="Arial" panose="020B0604020202020204" pitchFamily="34" charset="0"/>
                <a:cs typeface="Arial" panose="020B0604020202020204" pitchFamily="34" charset="0"/>
              </a:rPr>
              <a:t>Under-coverage</a:t>
            </a:r>
            <a:r>
              <a:rPr lang="en-US" dirty="0">
                <a:latin typeface="Arial" panose="020B0604020202020204" pitchFamily="34" charset="0"/>
                <a:cs typeface="Arial" panose="020B0604020202020204" pitchFamily="34" charset="0"/>
              </a:rPr>
              <a:t> occurs when some groups in the population are left out of the process of choosing the sample.</a:t>
            </a:r>
          </a:p>
          <a:p>
            <a:pPr>
              <a:spcAft>
                <a:spcPts val="600"/>
              </a:spcAft>
            </a:pPr>
            <a:r>
              <a:rPr lang="en-US" b="1" dirty="0">
                <a:solidFill>
                  <a:srgbClr val="AC0000"/>
                </a:solidFill>
                <a:latin typeface="Arial" panose="020B0604020202020204" pitchFamily="34" charset="0"/>
                <a:cs typeface="Arial" panose="020B0604020202020204" pitchFamily="34" charset="0"/>
              </a:rPr>
              <a:t>Nonresponse</a:t>
            </a:r>
            <a:r>
              <a:rPr lang="en-US" dirty="0">
                <a:latin typeface="Arial" panose="020B0604020202020204" pitchFamily="34" charset="0"/>
                <a:cs typeface="Arial" panose="020B0604020202020204" pitchFamily="34" charset="0"/>
              </a:rPr>
              <a:t> occurs when an individual chosen for the sample can’t be contacted or refuses to participate.</a:t>
            </a:r>
          </a:p>
          <a:p>
            <a:r>
              <a:rPr lang="en-US" dirty="0">
                <a:latin typeface="Arial" panose="020B0604020202020204" pitchFamily="34" charset="0"/>
                <a:cs typeface="Arial" panose="020B0604020202020204" pitchFamily="34" charset="0"/>
              </a:rPr>
              <a:t>A systematic pattern of incorrect responses in a sample survey leads to </a:t>
            </a:r>
            <a:r>
              <a:rPr lang="en-US" b="1" dirty="0">
                <a:solidFill>
                  <a:srgbClr val="AC0000"/>
                </a:solidFill>
                <a:latin typeface="Arial" panose="020B0604020202020204" pitchFamily="34" charset="0"/>
                <a:cs typeface="Arial" panose="020B0604020202020204" pitchFamily="34" charset="0"/>
              </a:rPr>
              <a:t>response bias</a:t>
            </a:r>
            <a:r>
              <a:rPr lang="en-US" dirty="0">
                <a:latin typeface="Arial" panose="020B0604020202020204" pitchFamily="34" charset="0"/>
                <a:cs typeface="Arial" panose="020B0604020202020204" pitchFamily="34" charset="0"/>
              </a:rPr>
              <a:t>.</a:t>
            </a:r>
          </a:p>
          <a:p>
            <a:r>
              <a:rPr lang="en-US" b="1" dirty="0">
                <a:solidFill>
                  <a:srgbClr val="AC0000"/>
                </a:solidFill>
                <a:latin typeface="Arial" panose="020B0604020202020204" pitchFamily="34" charset="0"/>
                <a:cs typeface="Arial" panose="020B0604020202020204" pitchFamily="34" charset="0"/>
              </a:rPr>
              <a:t>Wording effects</a:t>
            </a:r>
            <a:r>
              <a:rPr lang="en-US" dirty="0">
                <a:solidFill>
                  <a:srgbClr val="AC0000"/>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are the most important influence on the answers given to a sample survey.</a:t>
            </a:r>
          </a:p>
          <a:p>
            <a:endParaRPr lang="en-US" dirty="0"/>
          </a:p>
          <a:p>
            <a:endParaRPr lang="en-US" dirty="0"/>
          </a:p>
        </p:txBody>
      </p:sp>
      <p:pic>
        <p:nvPicPr>
          <p:cNvPr id="5" name="Picture 4">
            <a:extLst>
              <a:ext uri="{FF2B5EF4-FFF2-40B4-BE49-F238E27FC236}">
                <a16:creationId xmlns:a16="http://schemas.microsoft.com/office/drawing/2014/main" id="{921519C0-0C3B-E945-89A1-FB3FF8B410AE}"/>
              </a:ext>
            </a:extLst>
          </p:cNvPr>
          <p:cNvPicPr>
            <a:picLocks noChangeAspect="1"/>
          </p:cNvPicPr>
          <p:nvPr/>
        </p:nvPicPr>
        <p:blipFill>
          <a:blip r:embed="rId2"/>
          <a:stretch>
            <a:fillRect/>
          </a:stretch>
        </p:blipFill>
        <p:spPr>
          <a:xfrm>
            <a:off x="303852" y="2743508"/>
            <a:ext cx="8242300" cy="25400"/>
          </a:xfrm>
          <a:prstGeom prst="rect">
            <a:avLst/>
          </a:prstGeom>
        </p:spPr>
      </p:pic>
      <p:pic>
        <p:nvPicPr>
          <p:cNvPr id="8" name="Picture 7">
            <a:extLst>
              <a:ext uri="{FF2B5EF4-FFF2-40B4-BE49-F238E27FC236}">
                <a16:creationId xmlns:a16="http://schemas.microsoft.com/office/drawing/2014/main" id="{784E3136-F264-AB46-8B72-21DDF2254BDD}"/>
              </a:ext>
            </a:extLst>
          </p:cNvPr>
          <p:cNvPicPr>
            <a:picLocks noChangeAspect="1"/>
          </p:cNvPicPr>
          <p:nvPr/>
        </p:nvPicPr>
        <p:blipFill>
          <a:blip r:embed="rId2"/>
          <a:stretch>
            <a:fillRect/>
          </a:stretch>
        </p:blipFill>
        <p:spPr>
          <a:xfrm>
            <a:off x="303852" y="4534054"/>
            <a:ext cx="8242300" cy="25400"/>
          </a:xfrm>
          <a:prstGeom prst="rect">
            <a:avLst/>
          </a:prstGeom>
        </p:spPr>
      </p:pic>
    </p:spTree>
    <p:extLst>
      <p:ext uri="{BB962C8B-B14F-4D97-AF65-F5344CB8AC3E}">
        <p14:creationId xmlns:p14="http://schemas.microsoft.com/office/powerpoint/2010/main" val="3091879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a:xfrm>
            <a:off x="457199" y="6356350"/>
            <a:ext cx="5491779" cy="365125"/>
          </a:xfrm>
        </p:spPr>
        <p:txBody>
          <a:bodyPr/>
          <a:lstStyle/>
          <a:p>
            <a:r>
              <a:rPr lang="en-US" dirty="0"/>
              <a:t>Copyright ©2005 Brooks/Cole, a division of Thomson Learning, Inc.</a:t>
            </a:r>
          </a:p>
        </p:txBody>
      </p:sp>
      <p:sp>
        <p:nvSpPr>
          <p:cNvPr id="224258" name="Rectangle 2"/>
          <p:cNvSpPr>
            <a:spLocks noGrp="1" noChangeArrowheads="1"/>
          </p:cNvSpPr>
          <p:nvPr>
            <p:ph type="body" idx="1"/>
          </p:nvPr>
        </p:nvSpPr>
        <p:spPr>
          <a:xfrm>
            <a:off x="457199" y="460375"/>
            <a:ext cx="7797800" cy="2244725"/>
          </a:xfrm>
          <a:ln/>
          <a:extLst>
            <a:ext uri="{91240B29-F687-4f45-9708-019B960494DF}">
              <a14:hiddenLine xmlns="" xmlns:a14="http://schemas.microsoft.com/office/drawing/2010/main" w="57150">
                <a:solidFill>
                  <a:srgbClr val="33CCCC"/>
                </a:solidFill>
                <a:miter lim="800000"/>
                <a:headEnd/>
                <a:tailEnd/>
              </a14:hiddenLine>
            </a:ext>
          </a:extLst>
        </p:spPr>
        <p:txBody>
          <a:bodyPr>
            <a:normAutofit/>
          </a:bodyPr>
          <a:lstStyle/>
          <a:p>
            <a:pPr marL="0" indent="0">
              <a:buClr>
                <a:srgbClr val="009999"/>
              </a:buClr>
              <a:buFontTx/>
              <a:buNone/>
            </a:pPr>
            <a:endParaRPr lang="en-US" sz="900" b="1" dirty="0"/>
          </a:p>
          <a:p>
            <a:pPr marL="0" indent="0">
              <a:buClr>
                <a:srgbClr val="009999"/>
              </a:buClr>
              <a:buFontTx/>
              <a:buNone/>
            </a:pPr>
            <a:r>
              <a:rPr lang="en-US" sz="2800" b="1" dirty="0">
                <a:solidFill>
                  <a:schemeClr val="tx2"/>
                </a:solidFill>
              </a:rPr>
              <a:t>Having a Low Response Rate</a:t>
            </a:r>
          </a:p>
          <a:p>
            <a:pPr marL="0" indent="0">
              <a:buClr>
                <a:srgbClr val="009999"/>
              </a:buClr>
              <a:buFontTx/>
              <a:buNone/>
            </a:pPr>
            <a:r>
              <a:rPr lang="en-US" sz="2600" b="1" dirty="0"/>
              <a:t>Even the best surveys are not able to contact everyone on their list, and not everyone contacted will respond.</a:t>
            </a:r>
          </a:p>
        </p:txBody>
      </p:sp>
      <p:sp>
        <p:nvSpPr>
          <p:cNvPr id="224265" name="Text Box 9"/>
          <p:cNvSpPr txBox="1">
            <a:spLocks noChangeArrowheads="1"/>
          </p:cNvSpPr>
          <p:nvPr/>
        </p:nvSpPr>
        <p:spPr bwMode="auto">
          <a:xfrm>
            <a:off x="581025" y="2705100"/>
            <a:ext cx="8010525" cy="3505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81000" indent="-381000">
              <a:defRPr sz="2400">
                <a:solidFill>
                  <a:schemeClr val="tx1"/>
                </a:solidFill>
                <a:latin typeface="Times New Roman" charset="0"/>
                <a:ea typeface="ＭＳ Ｐゴシック" charset="0"/>
                <a:cs typeface="Times New Roman" charset="0"/>
              </a:defRPr>
            </a:lvl1pPr>
            <a:lvl2pPr marL="571500">
              <a:defRPr sz="2400">
                <a:solidFill>
                  <a:schemeClr val="tx1"/>
                </a:solidFill>
                <a:latin typeface="Times New Roman" charset="0"/>
                <a:ea typeface="Times New Roman" charset="0"/>
                <a:cs typeface="Times New Roman" charset="0"/>
              </a:defRPr>
            </a:lvl2pPr>
            <a:lvl3pPr>
              <a:defRPr sz="2400">
                <a:solidFill>
                  <a:schemeClr val="tx1"/>
                </a:solidFill>
                <a:latin typeface="Times New Roman" charset="0"/>
                <a:ea typeface="Times New Roman" charset="0"/>
                <a:cs typeface="Times New Roman" charset="0"/>
              </a:defRPr>
            </a:lvl3pPr>
            <a:lvl4pPr>
              <a:defRPr sz="2400">
                <a:solidFill>
                  <a:schemeClr val="tx1"/>
                </a:solidFill>
                <a:latin typeface="Times New Roman" charset="0"/>
                <a:ea typeface="Times New Roman" charset="0"/>
                <a:cs typeface="Times New Roman" charset="0"/>
              </a:defRPr>
            </a:lvl4pPr>
            <a:lvl5pPr>
              <a:defRPr sz="2400">
                <a:solidFill>
                  <a:schemeClr val="tx1"/>
                </a:solidFill>
                <a:latin typeface="Times New Roman" charset="0"/>
                <a:ea typeface="Times New Roman" charset="0"/>
                <a:cs typeface="Times New Roman" charset="0"/>
              </a:defRPr>
            </a:lvl5pPr>
            <a:lvl6pPr fontAlgn="base">
              <a:spcBef>
                <a:spcPct val="0"/>
              </a:spcBef>
              <a:spcAft>
                <a:spcPct val="0"/>
              </a:spcAft>
              <a:defRPr sz="2400">
                <a:solidFill>
                  <a:schemeClr val="tx1"/>
                </a:solidFill>
                <a:latin typeface="Times New Roman" charset="0"/>
                <a:ea typeface="Times New Roman" charset="0"/>
                <a:cs typeface="Times New Roman" charset="0"/>
              </a:defRPr>
            </a:lvl6pPr>
            <a:lvl7pPr fontAlgn="base">
              <a:spcBef>
                <a:spcPct val="0"/>
              </a:spcBef>
              <a:spcAft>
                <a:spcPct val="0"/>
              </a:spcAft>
              <a:defRPr sz="2400">
                <a:solidFill>
                  <a:schemeClr val="tx1"/>
                </a:solidFill>
                <a:latin typeface="Times New Roman" charset="0"/>
                <a:ea typeface="Times New Roman" charset="0"/>
                <a:cs typeface="Times New Roman" charset="0"/>
              </a:defRPr>
            </a:lvl7pPr>
            <a:lvl8pPr fontAlgn="base">
              <a:spcBef>
                <a:spcPct val="0"/>
              </a:spcBef>
              <a:spcAft>
                <a:spcPct val="0"/>
              </a:spcAft>
              <a:defRPr sz="2400">
                <a:solidFill>
                  <a:schemeClr val="tx1"/>
                </a:solidFill>
                <a:latin typeface="Times New Roman" charset="0"/>
                <a:ea typeface="Times New Roman" charset="0"/>
                <a:cs typeface="Times New Roman" charset="0"/>
              </a:defRPr>
            </a:lvl8pPr>
            <a:lvl9pPr fontAlgn="base">
              <a:spcBef>
                <a:spcPct val="0"/>
              </a:spcBef>
              <a:spcAft>
                <a:spcPct val="0"/>
              </a:spcAft>
              <a:defRPr sz="2400">
                <a:solidFill>
                  <a:schemeClr val="tx1"/>
                </a:solidFill>
                <a:latin typeface="Times New Roman" charset="0"/>
                <a:ea typeface="Times New Roman" charset="0"/>
                <a:cs typeface="Times New Roman" charset="0"/>
              </a:defRPr>
            </a:lvl9pPr>
          </a:lstStyle>
          <a:p>
            <a:pPr>
              <a:spcBef>
                <a:spcPct val="20000"/>
              </a:spcBef>
              <a:buClr>
                <a:srgbClr val="009999"/>
              </a:buClr>
              <a:buFontTx/>
              <a:buChar char="•"/>
            </a:pPr>
            <a:r>
              <a:rPr lang="en-US" sz="2600" dirty="0"/>
              <a:t>Response rates should be reported in research summaries.</a:t>
            </a:r>
          </a:p>
          <a:p>
            <a:pPr>
              <a:spcBef>
                <a:spcPct val="20000"/>
              </a:spcBef>
              <a:buClr>
                <a:srgbClr val="009999"/>
              </a:buClr>
              <a:buFontTx/>
              <a:buChar char="•"/>
            </a:pPr>
            <a:r>
              <a:rPr lang="en-US" sz="2600" dirty="0"/>
              <a:t>The lower response rate </a:t>
            </a:r>
            <a:r>
              <a:rPr lang="en-US" sz="2600" dirty="0">
                <a:sym typeface="Wingdings" pitchFamily="2" charset="2"/>
              </a:rPr>
              <a:t></a:t>
            </a:r>
            <a:r>
              <a:rPr lang="en-US" sz="2600" dirty="0"/>
              <a:t> the less results can be generalized to the population.</a:t>
            </a:r>
          </a:p>
          <a:p>
            <a:pPr>
              <a:spcBef>
                <a:spcPct val="20000"/>
              </a:spcBef>
              <a:buClr>
                <a:srgbClr val="009999"/>
              </a:buClr>
              <a:buFontTx/>
              <a:buChar char="•"/>
            </a:pPr>
            <a:r>
              <a:rPr lang="en-US" sz="2600" dirty="0"/>
              <a:t>Survey response is voluntary, those who respond likely to have stronger opinions than those who do not.</a:t>
            </a:r>
          </a:p>
          <a:p>
            <a:pPr>
              <a:spcBef>
                <a:spcPct val="20000"/>
              </a:spcBef>
              <a:buClr>
                <a:srgbClr val="009999"/>
              </a:buClr>
              <a:buFontTx/>
              <a:buChar char="•"/>
            </a:pPr>
            <a:r>
              <a:rPr lang="en-US" sz="2600" dirty="0"/>
              <a:t>Use or reminders, follow up calls can decrease nonresponse rate.</a:t>
            </a:r>
          </a:p>
        </p:txBody>
      </p:sp>
    </p:spTree>
    <p:extLst>
      <p:ext uri="{BB962C8B-B14F-4D97-AF65-F5344CB8AC3E}">
        <p14:creationId xmlns:p14="http://schemas.microsoft.com/office/powerpoint/2010/main" val="1959051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40140" y="435286"/>
            <a:ext cx="7772400" cy="767295"/>
          </a:xfrm>
        </p:spPr>
        <p:txBody>
          <a:bodyPr>
            <a:normAutofit/>
          </a:bodyPr>
          <a:lstStyle/>
          <a:p>
            <a:pPr eaLnBrk="1" hangingPunct="1"/>
            <a:r>
              <a:rPr lang="en-US" sz="3800" dirty="0">
                <a:latin typeface="Gill Sans" charset="0"/>
                <a:ea typeface="ＭＳ Ｐゴシック" pitchFamily="34" charset="-128"/>
              </a:rPr>
              <a:t>How to sample badly</a:t>
            </a:r>
          </a:p>
        </p:txBody>
      </p:sp>
      <p:sp>
        <p:nvSpPr>
          <p:cNvPr id="9" name="Rectangle 3"/>
          <p:cNvSpPr>
            <a:spLocks noGrp="1" noChangeArrowheads="1"/>
          </p:cNvSpPr>
          <p:nvPr>
            <p:ph idx="1"/>
          </p:nvPr>
        </p:nvSpPr>
        <p:spPr>
          <a:xfrm>
            <a:off x="440140" y="1401532"/>
            <a:ext cx="8089710" cy="5397613"/>
          </a:xfrm>
        </p:spPr>
        <p:txBody>
          <a:bodyPr>
            <a:normAutofit fontScale="77500" lnSpcReduction="20000"/>
          </a:bodyPr>
          <a:lstStyle/>
          <a:p>
            <a:pPr>
              <a:spcAft>
                <a:spcPts val="1200"/>
              </a:spcAft>
            </a:pPr>
            <a:r>
              <a:rPr lang="en-US" sz="3400" dirty="0">
                <a:latin typeface="Arial" pitchFamily="34" charset="0"/>
                <a:ea typeface="ＭＳ Ｐゴシック" pitchFamily="34" charset="-128"/>
                <a:cs typeface="Arial" pitchFamily="34" charset="0"/>
              </a:rPr>
              <a:t>A sample selected by taking the members of the population that are easiest to reach is called a </a:t>
            </a:r>
            <a:r>
              <a:rPr lang="en-US" sz="3400" b="1" dirty="0">
                <a:solidFill>
                  <a:srgbClr val="AC0000"/>
                </a:solidFill>
                <a:latin typeface="Arial" pitchFamily="34" charset="0"/>
                <a:ea typeface="ＭＳ Ｐゴシック" pitchFamily="34" charset="-128"/>
                <a:cs typeface="Arial" pitchFamily="34" charset="0"/>
              </a:rPr>
              <a:t>convenience sample</a:t>
            </a:r>
            <a:r>
              <a:rPr lang="en-US" sz="3400" dirty="0">
                <a:latin typeface="Arial" pitchFamily="34" charset="0"/>
                <a:ea typeface="ＭＳ Ｐゴシック" pitchFamily="34" charset="-128"/>
                <a:cs typeface="Arial" pitchFamily="34" charset="0"/>
              </a:rPr>
              <a:t>.</a:t>
            </a:r>
          </a:p>
          <a:p>
            <a:pPr>
              <a:spcAft>
                <a:spcPts val="1200"/>
              </a:spcAft>
            </a:pPr>
            <a:r>
              <a:rPr lang="en-US" sz="3400" dirty="0">
                <a:latin typeface="Arial" pitchFamily="34" charset="0"/>
                <a:ea typeface="ＭＳ Ｐゴシック" pitchFamily="34" charset="-128"/>
                <a:cs typeface="Arial" pitchFamily="34" charset="0"/>
              </a:rPr>
              <a:t>The design of a sample is </a:t>
            </a:r>
            <a:r>
              <a:rPr lang="en-US" sz="3400" b="1" dirty="0">
                <a:solidFill>
                  <a:srgbClr val="AC0000"/>
                </a:solidFill>
                <a:latin typeface="Arial" pitchFamily="34" charset="0"/>
                <a:ea typeface="ＭＳ Ｐゴシック" pitchFamily="34" charset="-128"/>
                <a:cs typeface="Arial" pitchFamily="34" charset="0"/>
              </a:rPr>
              <a:t>biased</a:t>
            </a:r>
            <a:r>
              <a:rPr lang="en-US" sz="3400" dirty="0">
                <a:latin typeface="Arial" pitchFamily="34" charset="0"/>
                <a:ea typeface="ＭＳ Ｐゴシック" pitchFamily="34" charset="-128"/>
                <a:cs typeface="Arial" pitchFamily="34" charset="0"/>
              </a:rPr>
              <a:t> if it systematically favors certain outcomes.</a:t>
            </a:r>
          </a:p>
          <a:p>
            <a:pPr>
              <a:spcAft>
                <a:spcPts val="1200"/>
              </a:spcAft>
            </a:pPr>
            <a:r>
              <a:rPr lang="en-US" sz="3400" dirty="0">
                <a:latin typeface="Arial" pitchFamily="34" charset="0"/>
                <a:ea typeface="ＭＳ Ｐゴシック" pitchFamily="34" charset="-128"/>
                <a:cs typeface="Arial" pitchFamily="34" charset="0"/>
              </a:rPr>
              <a:t>Caution: People who take the trouble to respond to an open invitation are usually </a:t>
            </a:r>
            <a:r>
              <a:rPr lang="en-US" sz="3400" b="1" dirty="0">
                <a:latin typeface="Arial" pitchFamily="34" charset="0"/>
                <a:ea typeface="ＭＳ Ｐゴシック" pitchFamily="34" charset="-128"/>
                <a:cs typeface="Arial" pitchFamily="34" charset="0"/>
              </a:rPr>
              <a:t>not </a:t>
            </a:r>
            <a:r>
              <a:rPr lang="en-US" sz="3400" dirty="0">
                <a:latin typeface="Arial" pitchFamily="34" charset="0"/>
                <a:ea typeface="ＭＳ Ｐゴシック" pitchFamily="34" charset="-128"/>
                <a:cs typeface="Arial" pitchFamily="34" charset="0"/>
              </a:rPr>
              <a:t>representative of any </a:t>
            </a:r>
            <a:r>
              <a:rPr lang="en-US" sz="3400" i="1" dirty="0">
                <a:latin typeface="Arial" pitchFamily="34" charset="0"/>
                <a:ea typeface="ＭＳ Ｐゴシック" pitchFamily="34" charset="-128"/>
                <a:cs typeface="Arial" pitchFamily="34" charset="0"/>
              </a:rPr>
              <a:t>clearly defined population</a:t>
            </a:r>
            <a:r>
              <a:rPr lang="en-US" sz="3400" dirty="0">
                <a:latin typeface="Arial" pitchFamily="34" charset="0"/>
                <a:ea typeface="ＭＳ Ｐゴシック" pitchFamily="34" charset="-128"/>
                <a:cs typeface="Arial" pitchFamily="34" charset="0"/>
              </a:rPr>
              <a:t>.</a:t>
            </a:r>
          </a:p>
          <a:p>
            <a:pPr>
              <a:spcAft>
                <a:spcPts val="1200"/>
              </a:spcAft>
            </a:pPr>
            <a:r>
              <a:rPr lang="en-US" sz="3400" dirty="0">
                <a:latin typeface="Arial" pitchFamily="34" charset="0"/>
                <a:ea typeface="ＭＳ Ｐゴシック" pitchFamily="34" charset="-128"/>
                <a:cs typeface="Arial" pitchFamily="34" charset="0"/>
              </a:rPr>
              <a:t>A </a:t>
            </a:r>
            <a:r>
              <a:rPr lang="en-US" sz="3400" b="1" dirty="0">
                <a:solidFill>
                  <a:srgbClr val="AC0000"/>
                </a:solidFill>
                <a:latin typeface="Arial" pitchFamily="34" charset="0"/>
                <a:ea typeface="ＭＳ Ｐゴシック" pitchFamily="34" charset="-128"/>
                <a:cs typeface="Arial" pitchFamily="34" charset="0"/>
              </a:rPr>
              <a:t>voluntary response (or volunteer) sample </a:t>
            </a:r>
            <a:r>
              <a:rPr lang="en-US" sz="3400" dirty="0">
                <a:latin typeface="Arial" pitchFamily="34" charset="0"/>
                <a:ea typeface="ＭＳ Ｐゴシック" pitchFamily="34" charset="-128"/>
                <a:cs typeface="Arial" pitchFamily="34" charset="0"/>
              </a:rPr>
              <a:t>consists of people who choose themselves by responding to a general appeal. Voluntary response samples show bias, because people with strong opinions are most likely to respond.</a:t>
            </a:r>
          </a:p>
          <a:p>
            <a:pPr>
              <a:spcAft>
                <a:spcPts val="1200"/>
              </a:spcAft>
            </a:pPr>
            <a:endParaRPr lang="en-US" sz="3600" dirty="0">
              <a:latin typeface="Arial" pitchFamily="34" charset="0"/>
              <a:ea typeface="ＭＳ Ｐゴシック" pitchFamily="34" charset="-128"/>
              <a:cs typeface="Arial" pitchFamily="34" charset="0"/>
            </a:endParaRPr>
          </a:p>
        </p:txBody>
      </p:sp>
      <p:pic>
        <p:nvPicPr>
          <p:cNvPr id="6" name="Picture 5">
            <a:extLst>
              <a:ext uri="{FF2B5EF4-FFF2-40B4-BE49-F238E27FC236}">
                <a16:creationId xmlns:a16="http://schemas.microsoft.com/office/drawing/2014/main" id="{2797D441-122C-324C-B0B3-3FE52F7ABC3C}"/>
              </a:ext>
            </a:extLst>
          </p:cNvPr>
          <p:cNvPicPr>
            <a:picLocks noChangeAspect="1"/>
          </p:cNvPicPr>
          <p:nvPr/>
        </p:nvPicPr>
        <p:blipFill>
          <a:blip r:embed="rId2"/>
          <a:stretch>
            <a:fillRect/>
          </a:stretch>
        </p:blipFill>
        <p:spPr>
          <a:xfrm>
            <a:off x="409907" y="2453195"/>
            <a:ext cx="8242300" cy="25400"/>
          </a:xfrm>
          <a:prstGeom prst="rect">
            <a:avLst/>
          </a:prstGeom>
        </p:spPr>
      </p:pic>
      <p:pic>
        <p:nvPicPr>
          <p:cNvPr id="7" name="Picture 6">
            <a:extLst>
              <a:ext uri="{FF2B5EF4-FFF2-40B4-BE49-F238E27FC236}">
                <a16:creationId xmlns:a16="http://schemas.microsoft.com/office/drawing/2014/main" id="{466857FC-D57E-E74E-98EE-B64F90EFCFD6}"/>
              </a:ext>
            </a:extLst>
          </p:cNvPr>
          <p:cNvPicPr>
            <a:picLocks noChangeAspect="1"/>
          </p:cNvPicPr>
          <p:nvPr/>
        </p:nvPicPr>
        <p:blipFill>
          <a:blip r:embed="rId2"/>
          <a:stretch>
            <a:fillRect/>
          </a:stretch>
        </p:blipFill>
        <p:spPr>
          <a:xfrm>
            <a:off x="363845" y="3267635"/>
            <a:ext cx="8242300" cy="25400"/>
          </a:xfrm>
          <a:prstGeom prst="rect">
            <a:avLst/>
          </a:prstGeom>
        </p:spPr>
      </p:pic>
      <p:pic>
        <p:nvPicPr>
          <p:cNvPr id="8" name="Picture 7">
            <a:extLst>
              <a:ext uri="{FF2B5EF4-FFF2-40B4-BE49-F238E27FC236}">
                <a16:creationId xmlns:a16="http://schemas.microsoft.com/office/drawing/2014/main" id="{0AACC738-0A90-6E48-B939-A2C1455CDE68}"/>
              </a:ext>
            </a:extLst>
          </p:cNvPr>
          <p:cNvPicPr>
            <a:picLocks noChangeAspect="1"/>
          </p:cNvPicPr>
          <p:nvPr/>
        </p:nvPicPr>
        <p:blipFill>
          <a:blip r:embed="rId2"/>
          <a:stretch>
            <a:fillRect/>
          </a:stretch>
        </p:blipFill>
        <p:spPr>
          <a:xfrm>
            <a:off x="409907" y="4573265"/>
            <a:ext cx="8242300" cy="25400"/>
          </a:xfrm>
          <a:prstGeom prst="rect">
            <a:avLst/>
          </a:prstGeom>
        </p:spPr>
      </p:pic>
      <p:pic>
        <p:nvPicPr>
          <p:cNvPr id="10" name="Picture 9">
            <a:extLst>
              <a:ext uri="{FF2B5EF4-FFF2-40B4-BE49-F238E27FC236}">
                <a16:creationId xmlns:a16="http://schemas.microsoft.com/office/drawing/2014/main" id="{60F235E7-8B9B-E94E-8C21-5E28A32A5167}"/>
              </a:ext>
            </a:extLst>
          </p:cNvPr>
          <p:cNvPicPr>
            <a:picLocks noChangeAspect="1"/>
          </p:cNvPicPr>
          <p:nvPr/>
        </p:nvPicPr>
        <p:blipFill>
          <a:blip r:embed="rId2"/>
          <a:stretch>
            <a:fillRect/>
          </a:stretch>
        </p:blipFill>
        <p:spPr>
          <a:xfrm>
            <a:off x="389288" y="6450725"/>
            <a:ext cx="8242300" cy="25400"/>
          </a:xfrm>
          <a:prstGeom prst="rect">
            <a:avLst/>
          </a:prstGeom>
        </p:spPr>
      </p:pic>
    </p:spTree>
    <p:extLst>
      <p:ext uri="{BB962C8B-B14F-4D97-AF65-F5344CB8AC3E}">
        <p14:creationId xmlns:p14="http://schemas.microsoft.com/office/powerpoint/2010/main" val="1178819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p:cNvSpPr>
            <a:spLocks noGrp="1"/>
          </p:cNvSpPr>
          <p:nvPr>
            <p:ph type="ftr" sz="quarter" idx="10"/>
          </p:nvPr>
        </p:nvSpPr>
        <p:spPr>
          <a:xfrm>
            <a:off x="457200" y="6356350"/>
            <a:ext cx="4975412" cy="365125"/>
          </a:xfrm>
        </p:spPr>
        <p:txBody>
          <a:bodyPr/>
          <a:lstStyle/>
          <a:p>
            <a:r>
              <a:rPr lang="en-US" dirty="0"/>
              <a:t>Copyright ©2005 Brooks/Cole, a division of Thomson Learning, Inc.</a:t>
            </a:r>
          </a:p>
        </p:txBody>
      </p:sp>
      <p:sp>
        <p:nvSpPr>
          <p:cNvPr id="225282" name="Rectangle 2"/>
          <p:cNvSpPr>
            <a:spLocks noGrp="1" noChangeArrowheads="1"/>
          </p:cNvSpPr>
          <p:nvPr>
            <p:ph type="body" idx="1"/>
          </p:nvPr>
        </p:nvSpPr>
        <p:spPr>
          <a:xfrm>
            <a:off x="552450" y="766763"/>
            <a:ext cx="7797800" cy="2082800"/>
          </a:xfrm>
          <a:ln/>
          <a:extLst>
            <a:ext uri="{91240B29-F687-4f45-9708-019B960494DF}">
              <a14:hiddenLine xmlns="" xmlns:a14="http://schemas.microsoft.com/office/drawing/2010/main" w="57150">
                <a:solidFill>
                  <a:srgbClr val="33CCCC"/>
                </a:solidFill>
                <a:miter lim="800000"/>
                <a:headEnd/>
                <a:tailEnd/>
              </a14:hiddenLine>
            </a:ext>
          </a:extLst>
        </p:spPr>
        <p:txBody>
          <a:bodyPr>
            <a:normAutofit/>
          </a:bodyPr>
          <a:lstStyle/>
          <a:p>
            <a:pPr marL="0" indent="0">
              <a:buClr>
                <a:srgbClr val="009999"/>
              </a:buClr>
              <a:buFontTx/>
              <a:buNone/>
            </a:pPr>
            <a:r>
              <a:rPr lang="en-US" b="1" dirty="0">
                <a:solidFill>
                  <a:schemeClr val="tx2"/>
                </a:solidFill>
              </a:rPr>
              <a:t>Getting a Volunteer or Self-Selected Sample</a:t>
            </a:r>
          </a:p>
          <a:p>
            <a:pPr marL="0" indent="0">
              <a:buClr>
                <a:srgbClr val="009999"/>
              </a:buClr>
              <a:buFontTx/>
              <a:buNone/>
            </a:pPr>
            <a:r>
              <a:rPr lang="en-US" sz="2600" b="1" dirty="0"/>
              <a:t>Relying on volunteer </a:t>
            </a:r>
            <a:r>
              <a:rPr lang="en-US" sz="2600" b="1" i="1" dirty="0"/>
              <a:t>responses</a:t>
            </a:r>
            <a:r>
              <a:rPr lang="en-US" sz="2600" b="1" dirty="0"/>
              <a:t> presents difficulties but relying on a volunteer </a:t>
            </a:r>
            <a:r>
              <a:rPr lang="en-US" sz="2600" b="1" i="1" dirty="0"/>
              <a:t>sample</a:t>
            </a:r>
            <a:r>
              <a:rPr lang="en-US" sz="2600" b="1" dirty="0"/>
              <a:t> is a waste of time.</a:t>
            </a:r>
          </a:p>
        </p:txBody>
      </p:sp>
      <p:sp>
        <p:nvSpPr>
          <p:cNvPr id="225289" name="Text Box 9"/>
          <p:cNvSpPr txBox="1">
            <a:spLocks noChangeArrowheads="1"/>
          </p:cNvSpPr>
          <p:nvPr/>
        </p:nvSpPr>
        <p:spPr bwMode="auto">
          <a:xfrm>
            <a:off x="1200150" y="5413002"/>
            <a:ext cx="6562725"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81000" indent="-381000">
              <a:defRPr sz="2400">
                <a:solidFill>
                  <a:schemeClr val="tx1"/>
                </a:solidFill>
                <a:latin typeface="Times New Roman" charset="0"/>
                <a:ea typeface="ＭＳ Ｐゴシック" charset="0"/>
                <a:cs typeface="Times New Roman" charset="0"/>
              </a:defRPr>
            </a:lvl1pPr>
            <a:lvl2pPr marL="571500">
              <a:defRPr sz="2400">
                <a:solidFill>
                  <a:schemeClr val="tx1"/>
                </a:solidFill>
                <a:latin typeface="Times New Roman" charset="0"/>
                <a:ea typeface="Times New Roman" charset="0"/>
                <a:cs typeface="Times New Roman" charset="0"/>
              </a:defRPr>
            </a:lvl2pPr>
            <a:lvl3pPr>
              <a:defRPr sz="2400">
                <a:solidFill>
                  <a:schemeClr val="tx1"/>
                </a:solidFill>
                <a:latin typeface="Times New Roman" charset="0"/>
                <a:ea typeface="Times New Roman" charset="0"/>
                <a:cs typeface="Times New Roman" charset="0"/>
              </a:defRPr>
            </a:lvl3pPr>
            <a:lvl4pPr>
              <a:defRPr sz="2400">
                <a:solidFill>
                  <a:schemeClr val="tx1"/>
                </a:solidFill>
                <a:latin typeface="Times New Roman" charset="0"/>
                <a:ea typeface="Times New Roman" charset="0"/>
                <a:cs typeface="Times New Roman" charset="0"/>
              </a:defRPr>
            </a:lvl4pPr>
            <a:lvl5pPr>
              <a:defRPr sz="2400">
                <a:solidFill>
                  <a:schemeClr val="tx1"/>
                </a:solidFill>
                <a:latin typeface="Times New Roman" charset="0"/>
                <a:ea typeface="Times New Roman" charset="0"/>
                <a:cs typeface="Times New Roman" charset="0"/>
              </a:defRPr>
            </a:lvl5pPr>
            <a:lvl6pPr fontAlgn="base">
              <a:spcBef>
                <a:spcPct val="0"/>
              </a:spcBef>
              <a:spcAft>
                <a:spcPct val="0"/>
              </a:spcAft>
              <a:defRPr sz="2400">
                <a:solidFill>
                  <a:schemeClr val="tx1"/>
                </a:solidFill>
                <a:latin typeface="Times New Roman" charset="0"/>
                <a:ea typeface="Times New Roman" charset="0"/>
                <a:cs typeface="Times New Roman" charset="0"/>
              </a:defRPr>
            </a:lvl6pPr>
            <a:lvl7pPr fontAlgn="base">
              <a:spcBef>
                <a:spcPct val="0"/>
              </a:spcBef>
              <a:spcAft>
                <a:spcPct val="0"/>
              </a:spcAft>
              <a:defRPr sz="2400">
                <a:solidFill>
                  <a:schemeClr val="tx1"/>
                </a:solidFill>
                <a:latin typeface="Times New Roman" charset="0"/>
                <a:ea typeface="Times New Roman" charset="0"/>
                <a:cs typeface="Times New Roman" charset="0"/>
              </a:defRPr>
            </a:lvl7pPr>
            <a:lvl8pPr fontAlgn="base">
              <a:spcBef>
                <a:spcPct val="0"/>
              </a:spcBef>
              <a:spcAft>
                <a:spcPct val="0"/>
              </a:spcAft>
              <a:defRPr sz="2400">
                <a:solidFill>
                  <a:schemeClr val="tx1"/>
                </a:solidFill>
                <a:latin typeface="Times New Roman" charset="0"/>
                <a:ea typeface="Times New Roman" charset="0"/>
                <a:cs typeface="Times New Roman" charset="0"/>
              </a:defRPr>
            </a:lvl8pPr>
            <a:lvl9pPr fontAlgn="base">
              <a:spcBef>
                <a:spcPct val="0"/>
              </a:spcBef>
              <a:spcAft>
                <a:spcPct val="0"/>
              </a:spcAft>
              <a:defRPr sz="2400">
                <a:solidFill>
                  <a:schemeClr val="tx1"/>
                </a:solidFill>
                <a:latin typeface="Times New Roman" charset="0"/>
                <a:ea typeface="Times New Roman" charset="0"/>
                <a:cs typeface="Times New Roman" charset="0"/>
              </a:defRPr>
            </a:lvl9pPr>
          </a:lstStyle>
          <a:p>
            <a:pPr>
              <a:spcBef>
                <a:spcPct val="20000"/>
              </a:spcBef>
              <a:buClr>
                <a:srgbClr val="009999"/>
              </a:buClr>
            </a:pPr>
            <a:r>
              <a:rPr lang="en-US" b="1" i="1" dirty="0">
                <a:solidFill>
                  <a:srgbClr val="0000FF"/>
                </a:solidFill>
                <a:sym typeface="Wingdings"/>
              </a:rPr>
              <a:t> </a:t>
            </a:r>
            <a:r>
              <a:rPr lang="en-US" b="1" i="1" dirty="0">
                <a:solidFill>
                  <a:srgbClr val="0000FF"/>
                </a:solidFill>
              </a:rPr>
              <a:t>Such </a:t>
            </a:r>
            <a:r>
              <a:rPr lang="ja-JP" altLang="en-US" b="1" i="1" dirty="0">
                <a:solidFill>
                  <a:srgbClr val="0000FF"/>
                </a:solidFill>
              </a:rPr>
              <a:t>‘</a:t>
            </a:r>
            <a:r>
              <a:rPr lang="en-US" b="1" i="1" dirty="0">
                <a:solidFill>
                  <a:srgbClr val="0000FF"/>
                </a:solidFill>
              </a:rPr>
              <a:t>volunteer polls</a:t>
            </a:r>
            <a:r>
              <a:rPr lang="ja-JP" altLang="en-US" b="1" i="1" dirty="0">
                <a:solidFill>
                  <a:srgbClr val="0000FF"/>
                </a:solidFill>
              </a:rPr>
              <a:t>’</a:t>
            </a:r>
            <a:r>
              <a:rPr lang="en-US" b="1" i="1" dirty="0">
                <a:solidFill>
                  <a:srgbClr val="0000FF"/>
                </a:solidFill>
              </a:rPr>
              <a:t> are just a count of </a:t>
            </a:r>
            <a:br>
              <a:rPr lang="en-US" b="1" i="1" dirty="0">
                <a:solidFill>
                  <a:srgbClr val="0000FF"/>
                </a:solidFill>
              </a:rPr>
            </a:br>
            <a:r>
              <a:rPr lang="en-US" b="1" i="1" dirty="0">
                <a:solidFill>
                  <a:srgbClr val="0000FF"/>
                </a:solidFill>
              </a:rPr>
              <a:t>who bothered to go to the telephone and call</a:t>
            </a:r>
            <a:r>
              <a:rPr lang="en-US" dirty="0"/>
              <a:t>.</a:t>
            </a:r>
          </a:p>
        </p:txBody>
      </p:sp>
      <p:sp>
        <p:nvSpPr>
          <p:cNvPr id="225290" name="Text Box 10"/>
          <p:cNvSpPr txBox="1">
            <a:spLocks noChangeArrowheads="1"/>
          </p:cNvSpPr>
          <p:nvPr/>
        </p:nvSpPr>
        <p:spPr bwMode="auto">
          <a:xfrm>
            <a:off x="552450" y="2612652"/>
            <a:ext cx="5762625"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800" b="1" dirty="0"/>
              <a:t>Example: A Meaningless Poll</a:t>
            </a:r>
          </a:p>
        </p:txBody>
      </p:sp>
      <p:sp>
        <p:nvSpPr>
          <p:cNvPr id="225291" name="Text Box 11"/>
          <p:cNvSpPr txBox="1">
            <a:spLocks noChangeArrowheads="1"/>
          </p:cNvSpPr>
          <p:nvPr/>
        </p:nvSpPr>
        <p:spPr bwMode="auto">
          <a:xfrm>
            <a:off x="609600" y="3098427"/>
            <a:ext cx="58959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Television poll vs. properly conducted study</a:t>
            </a:r>
          </a:p>
        </p:txBody>
      </p:sp>
      <p:pic>
        <p:nvPicPr>
          <p:cNvPr id="225333" name="Picture 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263" y="3414340"/>
            <a:ext cx="8069262" cy="2063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344181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0"/>
          </p:nvPr>
        </p:nvSpPr>
        <p:spPr>
          <a:xfrm>
            <a:off x="457200" y="6356350"/>
            <a:ext cx="5212080" cy="365125"/>
          </a:xfrm>
        </p:spPr>
        <p:txBody>
          <a:bodyPr/>
          <a:lstStyle/>
          <a:p>
            <a:r>
              <a:rPr lang="en-US" dirty="0"/>
              <a:t>Copyright ©2005 Brooks/Cole, a division of Thomson Learning, Inc.</a:t>
            </a:r>
          </a:p>
        </p:txBody>
      </p:sp>
      <p:sp>
        <p:nvSpPr>
          <p:cNvPr id="226306" name="Rectangle 1026"/>
          <p:cNvSpPr>
            <a:spLocks noGrp="1" noChangeArrowheads="1"/>
          </p:cNvSpPr>
          <p:nvPr>
            <p:ph type="body" idx="1"/>
          </p:nvPr>
        </p:nvSpPr>
        <p:spPr>
          <a:xfrm>
            <a:off x="581025" y="1049338"/>
            <a:ext cx="7693025" cy="2482850"/>
          </a:xfrm>
          <a:ln/>
          <a:extLst>
            <a:ext uri="{91240B29-F687-4f45-9708-019B960494DF}">
              <a14:hiddenLine xmlns="" xmlns:a14="http://schemas.microsoft.com/office/drawing/2010/main" w="57150">
                <a:solidFill>
                  <a:srgbClr val="33CCCC"/>
                </a:solidFill>
                <a:miter lim="800000"/>
                <a:headEnd/>
                <a:tailEnd/>
              </a14:hiddenLine>
            </a:ext>
          </a:extLst>
        </p:spPr>
        <p:txBody>
          <a:bodyPr/>
          <a:lstStyle/>
          <a:p>
            <a:pPr marL="0" indent="0">
              <a:lnSpc>
                <a:spcPct val="90000"/>
              </a:lnSpc>
              <a:buClr>
                <a:srgbClr val="009999"/>
              </a:buClr>
              <a:buFontTx/>
              <a:buNone/>
            </a:pPr>
            <a:endParaRPr lang="en-US" sz="1000" b="1" i="1" dirty="0"/>
          </a:p>
          <a:p>
            <a:pPr marL="0" indent="0">
              <a:lnSpc>
                <a:spcPct val="90000"/>
              </a:lnSpc>
              <a:buClr>
                <a:srgbClr val="009999"/>
              </a:buClr>
              <a:buFontTx/>
              <a:buNone/>
            </a:pPr>
            <a:r>
              <a:rPr lang="en-US" b="1" dirty="0">
                <a:solidFill>
                  <a:schemeClr val="tx2"/>
                </a:solidFill>
              </a:rPr>
              <a:t>Using a Convenience Sample</a:t>
            </a:r>
          </a:p>
          <a:p>
            <a:pPr marL="0" indent="0">
              <a:lnSpc>
                <a:spcPct val="90000"/>
              </a:lnSpc>
              <a:buClr>
                <a:srgbClr val="009999"/>
              </a:buClr>
              <a:buFontTx/>
              <a:buNone/>
            </a:pPr>
            <a:r>
              <a:rPr lang="en-US" sz="2600" b="1" dirty="0"/>
              <a:t>Using the most convenient group available or deciding on the spot who to sample can produce misleading results.</a:t>
            </a:r>
          </a:p>
        </p:txBody>
      </p:sp>
      <p:sp>
        <p:nvSpPr>
          <p:cNvPr id="226314" name="Text Box 1034"/>
          <p:cNvSpPr txBox="1">
            <a:spLocks noChangeArrowheads="1"/>
          </p:cNvSpPr>
          <p:nvPr/>
        </p:nvSpPr>
        <p:spPr bwMode="auto">
          <a:xfrm>
            <a:off x="581025" y="3167390"/>
            <a:ext cx="5762625"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800" b="1" dirty="0"/>
              <a:t>Example:</a:t>
            </a:r>
          </a:p>
        </p:txBody>
      </p:sp>
      <p:sp>
        <p:nvSpPr>
          <p:cNvPr id="226315" name="Text Box 1035"/>
          <p:cNvSpPr txBox="1">
            <a:spLocks noChangeArrowheads="1"/>
          </p:cNvSpPr>
          <p:nvPr/>
        </p:nvSpPr>
        <p:spPr bwMode="auto">
          <a:xfrm>
            <a:off x="581025" y="3600450"/>
            <a:ext cx="8212124" cy="16927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sz="2600" dirty="0"/>
              <a:t>Students in Introductory Statistics classes </a:t>
            </a:r>
            <a:br>
              <a:rPr lang="en-US" sz="2600" dirty="0"/>
            </a:br>
            <a:r>
              <a:rPr lang="en-US" sz="2600" dirty="0"/>
              <a:t>may be representative of all students at a university on extent of drug use in high school, but not on how many hours students study each week.</a:t>
            </a:r>
          </a:p>
        </p:txBody>
      </p:sp>
    </p:spTree>
    <p:extLst>
      <p:ext uri="{BB962C8B-B14F-4D97-AF65-F5344CB8AC3E}">
        <p14:creationId xmlns:p14="http://schemas.microsoft.com/office/powerpoint/2010/main" val="39115473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460248"/>
            <a:ext cx="8229600" cy="1143000"/>
          </a:xfrm>
        </p:spPr>
        <p:txBody>
          <a:bodyPr/>
          <a:lstStyle/>
          <a:p>
            <a:r>
              <a:rPr lang="en-US" dirty="0"/>
              <a:t>Impact of technology</a:t>
            </a:r>
          </a:p>
        </p:txBody>
      </p:sp>
      <p:sp>
        <p:nvSpPr>
          <p:cNvPr id="3" name="Content Placeholder 2">
            <a:extLst>
              <a:ext uri="{FF2B5EF4-FFF2-40B4-BE49-F238E27FC236}">
                <a16:creationId xmlns:a16="http://schemas.microsoft.com/office/drawing/2014/main" id="{96E8ECBC-6224-9644-B691-5C1390FDE182}"/>
              </a:ext>
            </a:extLst>
          </p:cNvPr>
          <p:cNvSpPr>
            <a:spLocks noGrp="1"/>
          </p:cNvSpPr>
          <p:nvPr>
            <p:ph idx="1"/>
          </p:nvPr>
        </p:nvSpPr>
        <p:spPr/>
        <p:txBody>
          <a:bodyPr>
            <a:normAutofit fontScale="92500" lnSpcReduction="20000"/>
          </a:bodyPr>
          <a:lstStyle/>
          <a:p>
            <a:r>
              <a:rPr lang="en-US" dirty="0">
                <a:latin typeface="Arial" panose="020B0604020202020204" pitchFamily="34" charset="0"/>
                <a:cs typeface="Arial" panose="020B0604020202020204" pitchFamily="34" charset="0"/>
              </a:rPr>
              <a:t>The expense of using personal interviews to do surveys has led to most studies being conducted with technology-based data collection.</a:t>
            </a:r>
          </a:p>
          <a:p>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Issues</a:t>
            </a:r>
          </a:p>
          <a:p>
            <a:endParaRPr lang="en-US" dirty="0">
              <a:latin typeface="Arial" panose="020B0604020202020204" pitchFamily="34" charset="0"/>
              <a:cs typeface="Arial" panose="020B0604020202020204" pitchFamily="34" charset="0"/>
            </a:endParaRPr>
          </a:p>
          <a:p>
            <a:r>
              <a:rPr lang="en-US" b="1" dirty="0">
                <a:solidFill>
                  <a:srgbClr val="AC0000"/>
                </a:solidFill>
                <a:latin typeface="Arial" panose="020B0604020202020204" pitchFamily="34" charset="0"/>
                <a:cs typeface="Arial" panose="020B0604020202020204" pitchFamily="34" charset="0"/>
              </a:rPr>
              <a:t>Random-digit dialing</a:t>
            </a:r>
            <a:r>
              <a:rPr lang="en-US" dirty="0">
                <a:solidFill>
                  <a:srgbClr val="AC0000"/>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has grown less useful, because call screening is now nearly universally practiced and the proportion of homes with no landline has increased.</a:t>
            </a:r>
          </a:p>
          <a:p>
            <a:endParaRPr lang="en-US" dirty="0">
              <a:latin typeface="Arial" panose="020B0604020202020204" pitchFamily="34" charset="0"/>
              <a:cs typeface="Arial" panose="020B0604020202020204" pitchFamily="34" charset="0"/>
            </a:endParaRPr>
          </a:p>
          <a:p>
            <a:r>
              <a:rPr lang="en-US" b="1" dirty="0">
                <a:solidFill>
                  <a:srgbClr val="AC0000"/>
                </a:solidFill>
                <a:latin typeface="Arial" panose="020B0604020202020204" pitchFamily="34" charset="0"/>
                <a:cs typeface="Arial" panose="020B0604020202020204" pitchFamily="34" charset="0"/>
              </a:rPr>
              <a:t>Web surveys</a:t>
            </a:r>
            <a:r>
              <a:rPr lang="en-US" dirty="0">
                <a:solidFill>
                  <a:srgbClr val="AC0000"/>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are used more frequently but are difficult to do well.</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34823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D057BC3-72A7-8846-9545-9AB8ACD674CA}"/>
              </a:ext>
            </a:extLst>
          </p:cNvPr>
          <p:cNvSpPr>
            <a:spLocks noGrp="1"/>
          </p:cNvSpPr>
          <p:nvPr>
            <p:ph type="ftr" sz="quarter" idx="10"/>
          </p:nvPr>
        </p:nvSpPr>
        <p:spPr>
          <a:xfrm>
            <a:off x="457199" y="6356350"/>
            <a:ext cx="5965115" cy="365125"/>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dirty="0"/>
              <a:t>Copyright ©2005 Brooks/Cole, a division of Thomson Learning, Inc.</a:t>
            </a:r>
          </a:p>
        </p:txBody>
      </p:sp>
      <p:pic>
        <p:nvPicPr>
          <p:cNvPr id="46083" name="Picture 5" descr="Screen Shot 2019-01-26 at 2.26.44 PM.png">
            <a:extLst>
              <a:ext uri="{FF2B5EF4-FFF2-40B4-BE49-F238E27FC236}">
                <a16:creationId xmlns:a16="http://schemas.microsoft.com/office/drawing/2014/main" id="{20B6F886-367B-694B-8745-2411A33D9C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800" y="1160463"/>
            <a:ext cx="9058275" cy="102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12369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F435704-13DB-2841-BE18-7480E0FC5ABB}"/>
              </a:ext>
            </a:extLst>
          </p:cNvPr>
          <p:cNvSpPr>
            <a:spLocks noGrp="1"/>
          </p:cNvSpPr>
          <p:nvPr>
            <p:ph type="ftr" sz="quarter" idx="10"/>
          </p:nvPr>
        </p:nvSpPr>
        <p:spPr>
          <a:xfrm>
            <a:off x="457200" y="6356350"/>
            <a:ext cx="6115722" cy="365125"/>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dirty="0"/>
              <a:t>Copyright ©2005 Brooks/Cole, a division of Thomson Learning, Inc.</a:t>
            </a:r>
          </a:p>
        </p:txBody>
      </p:sp>
      <p:pic>
        <p:nvPicPr>
          <p:cNvPr id="47107" name="Picture 5" descr="Screen Shot 2019-01-26 at 2.26.44 PM.png">
            <a:extLst>
              <a:ext uri="{FF2B5EF4-FFF2-40B4-BE49-F238E27FC236}">
                <a16:creationId xmlns:a16="http://schemas.microsoft.com/office/drawing/2014/main" id="{ACA1CC6A-479A-A14C-A026-B3C7A36305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800" y="1160463"/>
            <a:ext cx="9058275" cy="102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Rectangle 6">
            <a:extLst>
              <a:ext uri="{FF2B5EF4-FFF2-40B4-BE49-F238E27FC236}">
                <a16:creationId xmlns:a16="http://schemas.microsoft.com/office/drawing/2014/main" id="{F2B5F96F-BFFB-3B41-8896-96853CFD8C69}"/>
              </a:ext>
            </a:extLst>
          </p:cNvPr>
          <p:cNvSpPr>
            <a:spLocks noChangeArrowheads="1"/>
          </p:cNvSpPr>
          <p:nvPr/>
        </p:nvSpPr>
        <p:spPr bwMode="auto">
          <a:xfrm>
            <a:off x="304800" y="2638425"/>
            <a:ext cx="80772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b="1" i="1" dirty="0">
                <a:solidFill>
                  <a:srgbClr val="0000FF"/>
                </a:solidFill>
              </a:rPr>
              <a:t> </a:t>
            </a:r>
            <a:r>
              <a:rPr lang="en-US" altLang="en-US" i="1" dirty="0">
                <a:solidFill>
                  <a:srgbClr val="0000FF"/>
                </a:solidFill>
              </a:rPr>
              <a:t>A </a:t>
            </a:r>
            <a:r>
              <a:rPr lang="en-US" altLang="en-US" b="1" i="1" dirty="0">
                <a:solidFill>
                  <a:srgbClr val="0000FF"/>
                </a:solidFill>
              </a:rPr>
              <a:t>low response rate </a:t>
            </a:r>
            <a:r>
              <a:rPr lang="en-US" altLang="en-US" i="1" dirty="0">
                <a:solidFill>
                  <a:srgbClr val="0000FF"/>
                </a:solidFill>
              </a:rPr>
              <a:t>refers to a survey given to a legitimate random sample, but where many don’t respond.</a:t>
            </a:r>
          </a:p>
          <a:p>
            <a:pPr eaLnBrk="1" hangingPunct="1"/>
            <a:endParaRPr lang="en-US" altLang="en-US" b="1" i="1" dirty="0">
              <a:solidFill>
                <a:srgbClr val="0000FF"/>
              </a:solidFill>
            </a:endParaRPr>
          </a:p>
          <a:p>
            <a:pPr eaLnBrk="1" hangingPunct="1"/>
            <a:r>
              <a:rPr lang="en-US" altLang="en-US" i="1" dirty="0">
                <a:solidFill>
                  <a:srgbClr val="0000FF"/>
                </a:solidFill>
              </a:rPr>
              <a:t>A </a:t>
            </a:r>
            <a:r>
              <a:rPr lang="en-US" altLang="en-US" b="1" i="1" dirty="0">
                <a:solidFill>
                  <a:srgbClr val="0000FF"/>
                </a:solidFill>
              </a:rPr>
              <a:t>volunteer sample </a:t>
            </a:r>
            <a:r>
              <a:rPr lang="en-US" altLang="en-US" i="1" dirty="0">
                <a:solidFill>
                  <a:srgbClr val="0000FF"/>
                </a:solidFill>
              </a:rPr>
              <a:t>consists of those who respond to a publicly announced survey. </a:t>
            </a:r>
          </a:p>
          <a:p>
            <a:pPr eaLnBrk="1" hangingPunct="1"/>
            <a:endParaRPr lang="en-US" altLang="en-US" i="1" dirty="0">
              <a:solidFill>
                <a:srgbClr val="0000FF"/>
              </a:solidFill>
            </a:endParaRPr>
          </a:p>
          <a:p>
            <a:pPr eaLnBrk="1" hangingPunct="1"/>
            <a:r>
              <a:rPr lang="en-US" altLang="en-US" i="1" dirty="0">
                <a:solidFill>
                  <a:srgbClr val="0000FF"/>
                </a:solidFill>
              </a:rPr>
              <a:t>A </a:t>
            </a:r>
            <a:r>
              <a:rPr lang="en-US" altLang="en-US" b="1" i="1" dirty="0">
                <a:solidFill>
                  <a:srgbClr val="0000FF"/>
                </a:solidFill>
              </a:rPr>
              <a:t>volunteer sample is worse </a:t>
            </a:r>
            <a:r>
              <a:rPr lang="en-US" altLang="en-US" i="1" dirty="0">
                <a:solidFill>
                  <a:srgbClr val="0000FF"/>
                </a:solidFill>
              </a:rPr>
              <a:t>because there is no way to know whether it represents any larger group.</a:t>
            </a:r>
          </a:p>
        </p:txBody>
      </p:sp>
    </p:spTree>
    <p:extLst>
      <p:ext uri="{BB962C8B-B14F-4D97-AF65-F5344CB8AC3E}">
        <p14:creationId xmlns:p14="http://schemas.microsoft.com/office/powerpoint/2010/main" val="2581256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79834" y="191589"/>
            <a:ext cx="7772400" cy="1036320"/>
          </a:xfrm>
        </p:spPr>
        <p:txBody>
          <a:bodyPr>
            <a:normAutofit/>
          </a:bodyPr>
          <a:lstStyle/>
          <a:p>
            <a:pPr eaLnBrk="1" hangingPunct="1"/>
            <a:r>
              <a:rPr lang="en-US" sz="3800" dirty="0">
                <a:latin typeface="Gill Sans" charset="0"/>
                <a:ea typeface="ＭＳ Ｐゴシック" pitchFamily="34" charset="-128"/>
              </a:rPr>
              <a:t>Population versus sample</a:t>
            </a:r>
          </a:p>
        </p:txBody>
      </p:sp>
      <p:sp>
        <p:nvSpPr>
          <p:cNvPr id="14" name="Rectangle 3"/>
          <p:cNvSpPr>
            <a:spLocks noGrp="1" noChangeArrowheads="1"/>
          </p:cNvSpPr>
          <p:nvPr>
            <p:ph sz="quarter" idx="2"/>
          </p:nvPr>
        </p:nvSpPr>
        <p:spPr>
          <a:xfrm>
            <a:off x="404363" y="1454407"/>
            <a:ext cx="8259803" cy="5299478"/>
          </a:xfrm>
        </p:spPr>
        <p:txBody>
          <a:bodyPr>
            <a:noAutofit/>
          </a:bodyPr>
          <a:lstStyle/>
          <a:p>
            <a:pPr>
              <a:spcAft>
                <a:spcPts val="1200"/>
              </a:spcAft>
            </a:pPr>
            <a:r>
              <a:rPr lang="en-US" sz="2000" dirty="0">
                <a:latin typeface="Arial" pitchFamily="34" charset="0"/>
                <a:ea typeface="ＭＳ Ｐゴシック" pitchFamily="34" charset="-128"/>
                <a:cs typeface="Arial" pitchFamily="34" charset="0"/>
              </a:rPr>
              <a:t>The distinction between population and sample is basic to statistics. To make sense of any sample result, you must know what population the sample represents.</a:t>
            </a:r>
          </a:p>
          <a:p>
            <a:pPr>
              <a:spcBef>
                <a:spcPts val="0"/>
              </a:spcBef>
              <a:spcAft>
                <a:spcPts val="800"/>
              </a:spcAft>
            </a:pPr>
            <a:r>
              <a:rPr lang="en-US" sz="2200" dirty="0">
                <a:latin typeface="Arial" pitchFamily="34" charset="0"/>
                <a:ea typeface="ＭＳ Ｐゴシック" pitchFamily="34" charset="-128"/>
                <a:cs typeface="Arial" pitchFamily="34" charset="0"/>
              </a:rPr>
              <a:t>The </a:t>
            </a:r>
            <a:r>
              <a:rPr lang="en-US" sz="2200" b="1" dirty="0">
                <a:solidFill>
                  <a:srgbClr val="AC0000"/>
                </a:solidFill>
                <a:latin typeface="Arial" pitchFamily="34" charset="0"/>
                <a:ea typeface="ＭＳ Ｐゴシック" pitchFamily="34" charset="-128"/>
                <a:cs typeface="Arial" pitchFamily="34" charset="0"/>
              </a:rPr>
              <a:t>population</a:t>
            </a:r>
            <a:r>
              <a:rPr lang="en-US" sz="2200" dirty="0">
                <a:latin typeface="Arial" pitchFamily="34" charset="0"/>
                <a:ea typeface="ＭＳ Ｐゴシック" pitchFamily="34" charset="-128"/>
                <a:cs typeface="Arial" pitchFamily="34" charset="0"/>
              </a:rPr>
              <a:t> in a statistical study is the entire group of individuals about which we want information.</a:t>
            </a:r>
          </a:p>
          <a:p>
            <a:pPr>
              <a:spcBef>
                <a:spcPts val="0"/>
              </a:spcBef>
              <a:spcAft>
                <a:spcPts val="800"/>
              </a:spcAft>
            </a:pPr>
            <a:r>
              <a:rPr lang="en-US" sz="2200" dirty="0">
                <a:latin typeface="Arial" pitchFamily="34" charset="0"/>
                <a:ea typeface="ＭＳ Ｐゴシック" pitchFamily="34" charset="-128"/>
                <a:cs typeface="Arial" pitchFamily="34" charset="0"/>
              </a:rPr>
              <a:t>A </a:t>
            </a:r>
            <a:r>
              <a:rPr lang="en-US" sz="2200" b="1" dirty="0">
                <a:solidFill>
                  <a:srgbClr val="AC0000"/>
                </a:solidFill>
                <a:latin typeface="Arial" pitchFamily="34" charset="0"/>
                <a:ea typeface="ＭＳ Ｐゴシック" pitchFamily="34" charset="-128"/>
                <a:cs typeface="Arial" pitchFamily="34" charset="0"/>
              </a:rPr>
              <a:t>sample</a:t>
            </a:r>
            <a:r>
              <a:rPr lang="en-US" sz="2200" dirty="0">
                <a:solidFill>
                  <a:srgbClr val="D20000"/>
                </a:solidFill>
                <a:latin typeface="Arial" pitchFamily="34" charset="0"/>
                <a:ea typeface="ＭＳ Ｐゴシック" pitchFamily="34" charset="-128"/>
                <a:cs typeface="Arial" pitchFamily="34" charset="0"/>
              </a:rPr>
              <a:t> </a:t>
            </a:r>
            <a:r>
              <a:rPr lang="en-US" sz="2200" dirty="0">
                <a:latin typeface="Arial" pitchFamily="34" charset="0"/>
                <a:ea typeface="ＭＳ Ｐゴシック" pitchFamily="34" charset="-128"/>
                <a:cs typeface="Arial" pitchFamily="34" charset="0"/>
              </a:rPr>
              <a:t>is the part of the population from which we actually collect information. We use information from a sample to draw conclusions about the entire population.</a:t>
            </a:r>
          </a:p>
          <a:p>
            <a:pPr>
              <a:spcBef>
                <a:spcPts val="0"/>
              </a:spcBef>
              <a:spcAft>
                <a:spcPts val="800"/>
              </a:spcAft>
            </a:pPr>
            <a:r>
              <a:rPr lang="en-US" sz="2200" dirty="0">
                <a:latin typeface="Arial" pitchFamily="34" charset="0"/>
                <a:ea typeface="ＭＳ Ｐゴシック" pitchFamily="34" charset="-128"/>
                <a:cs typeface="Arial" pitchFamily="34" charset="0"/>
              </a:rPr>
              <a:t>A </a:t>
            </a:r>
            <a:r>
              <a:rPr lang="en-US" sz="2200" b="1" dirty="0">
                <a:solidFill>
                  <a:srgbClr val="AC0000"/>
                </a:solidFill>
                <a:latin typeface="Arial" pitchFamily="34" charset="0"/>
                <a:ea typeface="ＭＳ Ｐゴシック" pitchFamily="34" charset="-128"/>
                <a:cs typeface="Arial" pitchFamily="34" charset="0"/>
              </a:rPr>
              <a:t>sampling design </a:t>
            </a:r>
            <a:r>
              <a:rPr lang="en-US" sz="2200" dirty="0">
                <a:latin typeface="Arial" pitchFamily="34" charset="0"/>
                <a:ea typeface="ＭＳ Ｐゴシック" pitchFamily="34" charset="-128"/>
                <a:cs typeface="Arial" pitchFamily="34" charset="0"/>
              </a:rPr>
              <a:t>describes exactly how to choose a sample from the population.</a:t>
            </a:r>
          </a:p>
          <a:p>
            <a:pPr>
              <a:spcBef>
                <a:spcPts val="1200"/>
              </a:spcBef>
            </a:pPr>
            <a:r>
              <a:rPr lang="en-US" sz="2000" dirty="0">
                <a:latin typeface="Arial" pitchFamily="34" charset="0"/>
                <a:ea typeface="ＭＳ Ｐゴシック" pitchFamily="34" charset="-128"/>
                <a:cs typeface="Arial" pitchFamily="34" charset="0"/>
              </a:rPr>
              <a:t>The first step in planning a </a:t>
            </a:r>
            <a:r>
              <a:rPr lang="en-US" sz="2000" b="1" dirty="0">
                <a:latin typeface="Arial" pitchFamily="34" charset="0"/>
                <a:ea typeface="ＭＳ Ｐゴシック" pitchFamily="34" charset="-128"/>
                <a:cs typeface="Arial" pitchFamily="34" charset="0"/>
              </a:rPr>
              <a:t>sample survey</a:t>
            </a:r>
            <a:r>
              <a:rPr lang="en-US" sz="2000" dirty="0">
                <a:latin typeface="Arial" pitchFamily="34" charset="0"/>
                <a:ea typeface="ＭＳ Ｐゴシック" pitchFamily="34" charset="-128"/>
                <a:cs typeface="Arial" pitchFamily="34" charset="0"/>
              </a:rPr>
              <a:t> is to say exactly </a:t>
            </a:r>
            <a:r>
              <a:rPr lang="en-US" sz="2000" i="1" dirty="0">
                <a:latin typeface="Arial" pitchFamily="34" charset="0"/>
                <a:ea typeface="ＭＳ Ｐゴシック" pitchFamily="34" charset="-128"/>
                <a:cs typeface="Arial" pitchFamily="34" charset="0"/>
              </a:rPr>
              <a:t>what population</a:t>
            </a:r>
            <a:r>
              <a:rPr lang="en-US" sz="2000" dirty="0">
                <a:latin typeface="Arial" pitchFamily="34" charset="0"/>
                <a:ea typeface="ＭＳ Ｐゴシック" pitchFamily="34" charset="-128"/>
                <a:cs typeface="Arial" pitchFamily="34" charset="0"/>
              </a:rPr>
              <a:t> we want to describe.</a:t>
            </a:r>
          </a:p>
          <a:p>
            <a:r>
              <a:rPr lang="en-US" sz="2000" dirty="0">
                <a:latin typeface="Arial" pitchFamily="34" charset="0"/>
                <a:ea typeface="ＭＳ Ｐゴシック" pitchFamily="34" charset="-128"/>
                <a:cs typeface="Arial" pitchFamily="34" charset="0"/>
              </a:rPr>
              <a:t>The second step is to say exactly </a:t>
            </a:r>
            <a:r>
              <a:rPr lang="en-US" sz="2000" i="1" dirty="0">
                <a:latin typeface="Arial" pitchFamily="34" charset="0"/>
                <a:ea typeface="ＭＳ Ｐゴシック" pitchFamily="34" charset="-128"/>
                <a:cs typeface="Arial" pitchFamily="34" charset="0"/>
              </a:rPr>
              <a:t>what we want to measure</a:t>
            </a:r>
            <a:r>
              <a:rPr lang="en-US" sz="2000" dirty="0">
                <a:latin typeface="Arial" pitchFamily="34" charset="0"/>
                <a:ea typeface="ＭＳ Ｐゴシック" pitchFamily="34" charset="-128"/>
                <a:cs typeface="Arial" pitchFamily="34" charset="0"/>
              </a:rPr>
              <a:t>—that is, to give exact definitions of our variables.</a:t>
            </a:r>
          </a:p>
        </p:txBody>
      </p:sp>
      <p:pic>
        <p:nvPicPr>
          <p:cNvPr id="6" name="Picture 5">
            <a:extLst>
              <a:ext uri="{FF2B5EF4-FFF2-40B4-BE49-F238E27FC236}">
                <a16:creationId xmlns:a16="http://schemas.microsoft.com/office/drawing/2014/main" id="{BC9C49E8-EC4D-1847-B969-75377E208E34}"/>
              </a:ext>
            </a:extLst>
          </p:cNvPr>
          <p:cNvPicPr>
            <a:picLocks noChangeAspect="1"/>
          </p:cNvPicPr>
          <p:nvPr/>
        </p:nvPicPr>
        <p:blipFill>
          <a:blip r:embed="rId2"/>
          <a:stretch>
            <a:fillRect/>
          </a:stretch>
        </p:blipFill>
        <p:spPr>
          <a:xfrm>
            <a:off x="450850" y="2528026"/>
            <a:ext cx="8242300" cy="25400"/>
          </a:xfrm>
          <a:prstGeom prst="rect">
            <a:avLst/>
          </a:prstGeom>
        </p:spPr>
      </p:pic>
      <p:pic>
        <p:nvPicPr>
          <p:cNvPr id="9" name="Picture 8">
            <a:extLst>
              <a:ext uri="{FF2B5EF4-FFF2-40B4-BE49-F238E27FC236}">
                <a16:creationId xmlns:a16="http://schemas.microsoft.com/office/drawing/2014/main" id="{A0BAD090-A1D5-634C-A06B-182B3B22D0EC}"/>
              </a:ext>
            </a:extLst>
          </p:cNvPr>
          <p:cNvPicPr>
            <a:picLocks noChangeAspect="1"/>
          </p:cNvPicPr>
          <p:nvPr/>
        </p:nvPicPr>
        <p:blipFill>
          <a:blip r:embed="rId2"/>
          <a:stretch>
            <a:fillRect/>
          </a:stretch>
        </p:blipFill>
        <p:spPr>
          <a:xfrm>
            <a:off x="479834" y="5153661"/>
            <a:ext cx="8242300" cy="25400"/>
          </a:xfrm>
          <a:prstGeom prst="rect">
            <a:avLst/>
          </a:prstGeom>
        </p:spPr>
      </p:pic>
    </p:spTree>
    <p:extLst>
      <p:ext uri="{BB962C8B-B14F-4D97-AF65-F5344CB8AC3E}">
        <p14:creationId xmlns:p14="http://schemas.microsoft.com/office/powerpoint/2010/main" val="2980218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a:xfrm>
            <a:off x="118334" y="6253114"/>
            <a:ext cx="5556325" cy="365125"/>
          </a:xfrm>
        </p:spPr>
        <p:txBody>
          <a:bodyPr/>
          <a:lstStyle/>
          <a:p>
            <a:r>
              <a:rPr lang="en-US" dirty="0"/>
              <a:t>Copyright ©2005 Brooks/Cole, a division of Thomson Learning, Inc.</a:t>
            </a:r>
          </a:p>
        </p:txBody>
      </p:sp>
      <p:sp>
        <p:nvSpPr>
          <p:cNvPr id="112643" name="Rectangle 3"/>
          <p:cNvSpPr>
            <a:spLocks noGrp="1" noChangeArrowheads="1"/>
          </p:cNvSpPr>
          <p:nvPr>
            <p:ph type="body" idx="1"/>
          </p:nvPr>
        </p:nvSpPr>
        <p:spPr>
          <a:xfrm>
            <a:off x="444500" y="726290"/>
            <a:ext cx="7797800" cy="3355975"/>
          </a:xfrm>
          <a:ln/>
          <a:extLst>
            <a:ext uri="{91240B29-F687-4f45-9708-019B960494DF}">
              <a14:hiddenLine xmlns="" xmlns:a14="http://schemas.microsoft.com/office/drawing/2010/main" w="57150">
                <a:solidFill>
                  <a:srgbClr val="33CCCC"/>
                </a:solidFill>
                <a:miter lim="800000"/>
                <a:headEnd/>
                <a:tailEnd/>
              </a14:hiddenLine>
            </a:ext>
          </a:extLst>
        </p:spPr>
        <p:txBody>
          <a:bodyPr>
            <a:normAutofit/>
          </a:bodyPr>
          <a:lstStyle/>
          <a:p>
            <a:pPr marL="381000" indent="-381000">
              <a:lnSpc>
                <a:spcPct val="90000"/>
              </a:lnSpc>
              <a:buClr>
                <a:srgbClr val="009999"/>
              </a:buClr>
              <a:buFontTx/>
              <a:buNone/>
            </a:pPr>
            <a:r>
              <a:rPr lang="en-US" sz="3400" b="1" dirty="0">
                <a:solidFill>
                  <a:schemeClr val="tx2"/>
                </a:solidFill>
                <a:latin typeface="Arial" panose="020B0604020202020204" pitchFamily="34" charset="0"/>
                <a:cs typeface="Arial" panose="020B0604020202020204" pitchFamily="34" charset="0"/>
              </a:rPr>
              <a:t>Sample Surveys</a:t>
            </a:r>
            <a:endParaRPr lang="en-US" sz="3400" b="1" dirty="0"/>
          </a:p>
          <a:p>
            <a:pPr marL="381000" indent="-381000">
              <a:lnSpc>
                <a:spcPct val="90000"/>
              </a:lnSpc>
              <a:buClr>
                <a:srgbClr val="009999"/>
              </a:buClr>
            </a:pPr>
            <a:r>
              <a:rPr lang="en-US" sz="2800" dirty="0">
                <a:latin typeface="Arial" panose="020B0604020202020204" pitchFamily="34" charset="0"/>
                <a:cs typeface="Arial" panose="020B0604020202020204" pitchFamily="34" charset="0"/>
              </a:rPr>
              <a:t>A sample of a large population is questioned on a set of topics.</a:t>
            </a:r>
          </a:p>
          <a:p>
            <a:pPr marL="381000" indent="-381000">
              <a:lnSpc>
                <a:spcPct val="90000"/>
              </a:lnSpc>
              <a:buClr>
                <a:srgbClr val="009999"/>
              </a:buClr>
            </a:pPr>
            <a:r>
              <a:rPr lang="en-US" sz="2800" dirty="0">
                <a:latin typeface="Arial" panose="020B0604020202020204" pitchFamily="34" charset="0"/>
                <a:cs typeface="Arial" panose="020B0604020202020204" pitchFamily="34" charset="0"/>
              </a:rPr>
              <a:t>No intervention or manipulation of the respondents, simply asked to answer some questions.</a:t>
            </a:r>
          </a:p>
        </p:txBody>
      </p:sp>
      <p:sp>
        <p:nvSpPr>
          <p:cNvPr id="5" name="Rectangle 4">
            <a:extLst>
              <a:ext uri="{FF2B5EF4-FFF2-40B4-BE49-F238E27FC236}">
                <a16:creationId xmlns:a16="http://schemas.microsoft.com/office/drawing/2014/main" id="{F799A41F-D7DC-B443-A449-33B54905A250}"/>
              </a:ext>
            </a:extLst>
          </p:cNvPr>
          <p:cNvSpPr/>
          <p:nvPr/>
        </p:nvSpPr>
        <p:spPr>
          <a:xfrm>
            <a:off x="1133438" y="3429000"/>
            <a:ext cx="7286363" cy="1785104"/>
          </a:xfrm>
          <a:prstGeom prst="rect">
            <a:avLst/>
          </a:prstGeom>
        </p:spPr>
        <p:txBody>
          <a:bodyPr wrap="square">
            <a:spAutoFit/>
          </a:bodyPr>
          <a:lstStyle/>
          <a:p>
            <a:pPr marL="285750" indent="-285750">
              <a:spcBef>
                <a:spcPts val="1200"/>
              </a:spcBef>
              <a:buFont typeface="Arial" panose="020B0604020202020204" pitchFamily="34" charset="0"/>
              <a:buChar char="•"/>
            </a:pPr>
            <a:r>
              <a:rPr lang="en-US" sz="2200" dirty="0">
                <a:cs typeface="Arial" pitchFamily="34" charset="0"/>
              </a:rPr>
              <a:t>The first step in planning a </a:t>
            </a:r>
            <a:r>
              <a:rPr lang="en-US" sz="2200" b="1" dirty="0">
                <a:cs typeface="Arial" pitchFamily="34" charset="0"/>
              </a:rPr>
              <a:t>sample survey</a:t>
            </a:r>
            <a:r>
              <a:rPr lang="en-US" sz="2200" dirty="0">
                <a:cs typeface="Arial" pitchFamily="34" charset="0"/>
              </a:rPr>
              <a:t> is to say exactly </a:t>
            </a:r>
            <a:r>
              <a:rPr lang="en-US" sz="2200" i="1" dirty="0">
                <a:cs typeface="Arial" pitchFamily="34" charset="0"/>
              </a:rPr>
              <a:t>what population</a:t>
            </a:r>
            <a:r>
              <a:rPr lang="en-US" sz="2200" dirty="0">
                <a:cs typeface="Arial" pitchFamily="34" charset="0"/>
              </a:rPr>
              <a:t> we want to describe.</a:t>
            </a:r>
          </a:p>
          <a:p>
            <a:pPr marL="285750" indent="-285750">
              <a:buFont typeface="Arial" panose="020B0604020202020204" pitchFamily="34" charset="0"/>
              <a:buChar char="•"/>
            </a:pPr>
            <a:r>
              <a:rPr lang="en-US" sz="2200" dirty="0">
                <a:cs typeface="Arial" pitchFamily="34" charset="0"/>
              </a:rPr>
              <a:t>The second step is to say exactly </a:t>
            </a:r>
            <a:r>
              <a:rPr lang="en-US" sz="2200" i="1" dirty="0">
                <a:cs typeface="Arial" pitchFamily="34" charset="0"/>
              </a:rPr>
              <a:t>what we want to measure, </a:t>
            </a:r>
            <a:r>
              <a:rPr lang="en-US" sz="2200" dirty="0">
                <a:cs typeface="Arial" pitchFamily="34" charset="0"/>
              </a:rPr>
              <a:t>that is, to give exact definitions of our variables.</a:t>
            </a:r>
          </a:p>
        </p:txBody>
      </p:sp>
      <p:sp>
        <p:nvSpPr>
          <p:cNvPr id="6" name="TextBox 5">
            <a:extLst>
              <a:ext uri="{FF2B5EF4-FFF2-40B4-BE49-F238E27FC236}">
                <a16:creationId xmlns:a16="http://schemas.microsoft.com/office/drawing/2014/main" id="{9C81A168-12DA-3D4A-84D4-811B1C66E7EC}"/>
              </a:ext>
            </a:extLst>
          </p:cNvPr>
          <p:cNvSpPr txBox="1"/>
          <p:nvPr/>
        </p:nvSpPr>
        <p:spPr>
          <a:xfrm>
            <a:off x="215153" y="5486400"/>
            <a:ext cx="8530814" cy="646331"/>
          </a:xfrm>
          <a:prstGeom prst="rect">
            <a:avLst/>
          </a:prstGeom>
          <a:noFill/>
        </p:spPr>
        <p:txBody>
          <a:bodyPr wrap="square" rtlCol="0">
            <a:spAutoFit/>
          </a:bodyPr>
          <a:lstStyle/>
          <a:p>
            <a:r>
              <a:rPr lang="en-US" i="1" dirty="0"/>
              <a:t>In Ch. 9 we will learn about two other research strategies: observational studies and randomized experiments</a:t>
            </a:r>
          </a:p>
        </p:txBody>
      </p:sp>
    </p:spTree>
    <p:extLst>
      <p:ext uri="{BB962C8B-B14F-4D97-AF65-F5344CB8AC3E}">
        <p14:creationId xmlns:p14="http://schemas.microsoft.com/office/powerpoint/2010/main" val="3661381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08656" y="239453"/>
            <a:ext cx="7772400" cy="1036320"/>
          </a:xfrm>
        </p:spPr>
        <p:txBody>
          <a:bodyPr>
            <a:normAutofit/>
          </a:bodyPr>
          <a:lstStyle/>
          <a:p>
            <a:pPr eaLnBrk="1" hangingPunct="1"/>
            <a:r>
              <a:rPr lang="en-US" sz="3800" dirty="0">
                <a:latin typeface="Gill Sans" charset="0"/>
                <a:ea typeface="ＭＳ Ｐゴシック" pitchFamily="34" charset="-128"/>
              </a:rPr>
              <a:t>Sample survey example (1 of 2)</a:t>
            </a:r>
          </a:p>
        </p:txBody>
      </p:sp>
      <p:sp>
        <p:nvSpPr>
          <p:cNvPr id="14" name="Rectangle 3"/>
          <p:cNvSpPr>
            <a:spLocks noGrp="1" noChangeArrowheads="1"/>
          </p:cNvSpPr>
          <p:nvPr>
            <p:ph sz="quarter" idx="2"/>
          </p:nvPr>
        </p:nvSpPr>
        <p:spPr>
          <a:xfrm>
            <a:off x="313829" y="1698842"/>
            <a:ext cx="8460520" cy="1730157"/>
          </a:xfrm>
        </p:spPr>
        <p:txBody>
          <a:bodyPr>
            <a:noAutofit/>
          </a:bodyPr>
          <a:lstStyle/>
          <a:p>
            <a:pPr marL="0" indent="0">
              <a:spcBef>
                <a:spcPts val="0"/>
              </a:spcBef>
              <a:spcAft>
                <a:spcPts val="800"/>
              </a:spcAft>
              <a:buNone/>
            </a:pPr>
            <a:r>
              <a:rPr lang="en-US" sz="2100" dirty="0">
                <a:latin typeface="Arial" pitchFamily="34" charset="0"/>
                <a:ea typeface="ＭＳ Ｐゴシック" pitchFamily="34" charset="-128"/>
                <a:cs typeface="Arial" pitchFamily="34" charset="0"/>
              </a:rPr>
              <a:t>The most important government sample survey in the United States is the monthly </a:t>
            </a:r>
            <a:r>
              <a:rPr lang="en-US" sz="2100" dirty="0">
                <a:solidFill>
                  <a:srgbClr val="AC0000"/>
                </a:solidFill>
                <a:latin typeface="Arial" pitchFamily="34" charset="0"/>
                <a:ea typeface="ＭＳ Ｐゴシック" pitchFamily="34" charset="-128"/>
                <a:cs typeface="Arial" pitchFamily="34" charset="0"/>
              </a:rPr>
              <a:t>Current Population Survey </a:t>
            </a:r>
            <a:r>
              <a:rPr lang="en-US" sz="2100" dirty="0">
                <a:latin typeface="Arial" pitchFamily="34" charset="0"/>
                <a:ea typeface="ＭＳ Ｐゴシック" pitchFamily="34" charset="-128"/>
                <a:cs typeface="Arial" pitchFamily="34" charset="0"/>
              </a:rPr>
              <a:t>(CPS) conducted by the Bureau of the Census for the Bureau of Labor Statistics. The CPS contacts about 60,000 households each month. https://www.bls.gov/cps/</a:t>
            </a:r>
          </a:p>
        </p:txBody>
      </p:sp>
      <p:pic>
        <p:nvPicPr>
          <p:cNvPr id="6" name="Picture 5" descr="The homepage for the C P S gives an overview of the survey, then provides links to news releases, databases, and tables related to the survey. A sidebar lists seasonally adjusted statistics such as unemployment level and participation rate.">
            <a:extLst>
              <a:ext uri="{FF2B5EF4-FFF2-40B4-BE49-F238E27FC236}">
                <a16:creationId xmlns:a16="http://schemas.microsoft.com/office/drawing/2014/main" id="{C04A562E-586F-164F-BC50-EFBB89960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1055" y="3428999"/>
            <a:ext cx="4207603" cy="3085876"/>
          </a:xfrm>
          <a:prstGeom prst="rect">
            <a:avLst/>
          </a:prstGeom>
        </p:spPr>
      </p:pic>
    </p:spTree>
    <p:extLst>
      <p:ext uri="{BB962C8B-B14F-4D97-AF65-F5344CB8AC3E}">
        <p14:creationId xmlns:p14="http://schemas.microsoft.com/office/powerpoint/2010/main" val="1890933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0"/>
          </p:nvPr>
        </p:nvSpPr>
        <p:spPr>
          <a:xfrm>
            <a:off x="457200" y="6356350"/>
            <a:ext cx="4910866" cy="365125"/>
          </a:xfrm>
        </p:spPr>
        <p:txBody>
          <a:bodyPr/>
          <a:lstStyle/>
          <a:p>
            <a:r>
              <a:rPr lang="en-US" dirty="0"/>
              <a:t>Copyright ©2005 Brooks/Cole, a division of Thomson Learning, Inc.</a:t>
            </a:r>
          </a:p>
        </p:txBody>
      </p:sp>
      <p:sp>
        <p:nvSpPr>
          <p:cNvPr id="206856" name="Text Box 1032"/>
          <p:cNvSpPr txBox="1">
            <a:spLocks noChangeArrowheads="1"/>
          </p:cNvSpPr>
          <p:nvPr/>
        </p:nvSpPr>
        <p:spPr bwMode="auto">
          <a:xfrm>
            <a:off x="304798" y="1400304"/>
            <a:ext cx="8305802"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800" b="1" dirty="0">
                <a:solidFill>
                  <a:schemeClr val="tx2"/>
                </a:solidFill>
                <a:cs typeface="Arial" panose="020B0604020202020204" pitchFamily="34" charset="0"/>
              </a:rPr>
              <a:t>Determining monthly unemployment in the U.S.</a:t>
            </a:r>
          </a:p>
        </p:txBody>
      </p:sp>
      <p:sp>
        <p:nvSpPr>
          <p:cNvPr id="206858" name="Rectangle 1034"/>
          <p:cNvSpPr>
            <a:spLocks noChangeArrowheads="1"/>
          </p:cNvSpPr>
          <p:nvPr/>
        </p:nvSpPr>
        <p:spPr bwMode="auto">
          <a:xfrm>
            <a:off x="533400" y="4050058"/>
            <a:ext cx="7724775" cy="18420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190500" indent="-190500">
              <a:lnSpc>
                <a:spcPct val="90000"/>
              </a:lnSpc>
              <a:buClr>
                <a:srgbClr val="009999"/>
              </a:buClr>
              <a:buFontTx/>
              <a:buChar char="•"/>
            </a:pPr>
            <a:r>
              <a:rPr lang="en-US" b="1" dirty="0"/>
              <a:t>Individuals (or units)</a:t>
            </a:r>
            <a:r>
              <a:rPr lang="en-US" dirty="0"/>
              <a:t>: </a:t>
            </a:r>
            <a:r>
              <a:rPr lang="en-US" i="1" dirty="0">
                <a:solidFill>
                  <a:srgbClr val="3333CC"/>
                </a:solidFill>
              </a:rPr>
              <a:t>adults in the labor force</a:t>
            </a:r>
          </a:p>
          <a:p>
            <a:pPr marL="190500" indent="-190500">
              <a:lnSpc>
                <a:spcPct val="90000"/>
              </a:lnSpc>
              <a:buClr>
                <a:srgbClr val="009999"/>
              </a:buClr>
              <a:buFontTx/>
              <a:buChar char="•"/>
            </a:pPr>
            <a:r>
              <a:rPr lang="en-US" b="1" dirty="0"/>
              <a:t>Population</a:t>
            </a:r>
            <a:r>
              <a:rPr lang="en-US" dirty="0"/>
              <a:t> of </a:t>
            </a:r>
            <a:r>
              <a:rPr lang="en-US" i="1" dirty="0"/>
              <a:t>individuals</a:t>
            </a:r>
            <a:r>
              <a:rPr lang="en-US" dirty="0"/>
              <a:t>: </a:t>
            </a:r>
            <a:r>
              <a:rPr lang="en-US" i="1" dirty="0">
                <a:solidFill>
                  <a:srgbClr val="3333CC"/>
                </a:solidFill>
              </a:rPr>
              <a:t>all adults in the labor force. </a:t>
            </a:r>
            <a:br>
              <a:rPr lang="en-US" dirty="0"/>
            </a:br>
            <a:r>
              <a:rPr lang="en-US" b="1" dirty="0"/>
              <a:t>Population</a:t>
            </a:r>
            <a:r>
              <a:rPr lang="en-US" dirty="0"/>
              <a:t> of </a:t>
            </a:r>
            <a:r>
              <a:rPr lang="en-US" i="1" dirty="0"/>
              <a:t>measurements</a:t>
            </a:r>
            <a:r>
              <a:rPr lang="en-US" i="1" dirty="0">
                <a:solidFill>
                  <a:srgbClr val="3333CC"/>
                </a:solidFill>
              </a:rPr>
              <a:t>: employment status </a:t>
            </a:r>
            <a:br>
              <a:rPr lang="en-US" i="1" dirty="0">
                <a:solidFill>
                  <a:srgbClr val="3333CC"/>
                </a:solidFill>
              </a:rPr>
            </a:br>
            <a:r>
              <a:rPr lang="en-US" i="1" dirty="0">
                <a:solidFill>
                  <a:srgbClr val="3333CC"/>
                </a:solidFill>
              </a:rPr>
              <a:t>(working or not working) of everyone in the labor force.</a:t>
            </a:r>
          </a:p>
          <a:p>
            <a:pPr marL="190500" indent="-190500">
              <a:lnSpc>
                <a:spcPct val="90000"/>
              </a:lnSpc>
              <a:buClr>
                <a:srgbClr val="009999"/>
              </a:buClr>
              <a:buFontTx/>
              <a:buChar char="•"/>
            </a:pPr>
            <a:r>
              <a:rPr lang="en-US" b="1" dirty="0"/>
              <a:t>Sampling frame (or list)</a:t>
            </a:r>
            <a:r>
              <a:rPr lang="en-US" dirty="0"/>
              <a:t>: </a:t>
            </a:r>
            <a:r>
              <a:rPr lang="en-US" i="1" dirty="0">
                <a:solidFill>
                  <a:srgbClr val="3333CC"/>
                </a:solidFill>
              </a:rPr>
              <a:t>list of all known households in country.</a:t>
            </a:r>
          </a:p>
          <a:p>
            <a:pPr marL="190500" indent="-190500">
              <a:lnSpc>
                <a:spcPct val="90000"/>
              </a:lnSpc>
              <a:buClr>
                <a:srgbClr val="009999"/>
              </a:buClr>
              <a:buFontTx/>
              <a:buChar char="•"/>
            </a:pPr>
            <a:r>
              <a:rPr lang="en-US" b="1" dirty="0"/>
              <a:t>Sample</a:t>
            </a:r>
            <a:r>
              <a:rPr lang="en-US" dirty="0"/>
              <a:t> of </a:t>
            </a:r>
            <a:r>
              <a:rPr lang="en-US" i="1" dirty="0"/>
              <a:t>units</a:t>
            </a:r>
            <a:r>
              <a:rPr lang="en-US" dirty="0"/>
              <a:t>: </a:t>
            </a:r>
            <a:r>
              <a:rPr lang="en-US" i="1" dirty="0">
                <a:solidFill>
                  <a:srgbClr val="3333CC"/>
                </a:solidFill>
              </a:rPr>
              <a:t>people who were asked about their employment status. </a:t>
            </a:r>
          </a:p>
          <a:p>
            <a:pPr marL="190500" indent="-190500">
              <a:lnSpc>
                <a:spcPct val="90000"/>
              </a:lnSpc>
              <a:buClr>
                <a:srgbClr val="009999"/>
              </a:buClr>
              <a:buFontTx/>
              <a:buChar char="•"/>
            </a:pPr>
            <a:r>
              <a:rPr lang="en-US" b="1" dirty="0"/>
              <a:t>Sample</a:t>
            </a:r>
            <a:r>
              <a:rPr lang="en-US" dirty="0"/>
              <a:t> of </a:t>
            </a:r>
            <a:r>
              <a:rPr lang="en-US" i="1" dirty="0"/>
              <a:t>measurements</a:t>
            </a:r>
            <a:r>
              <a:rPr lang="en-US" dirty="0"/>
              <a:t>: </a:t>
            </a:r>
            <a:r>
              <a:rPr lang="en-US" i="1" dirty="0">
                <a:solidFill>
                  <a:srgbClr val="3333CC"/>
                </a:solidFill>
              </a:rPr>
              <a:t>employment status of sample.</a:t>
            </a:r>
          </a:p>
        </p:txBody>
      </p:sp>
      <p:sp>
        <p:nvSpPr>
          <p:cNvPr id="13" name="Rectangle 1037">
            <a:extLst>
              <a:ext uri="{FF2B5EF4-FFF2-40B4-BE49-F238E27FC236}">
                <a16:creationId xmlns:a16="http://schemas.microsoft.com/office/drawing/2014/main" id="{668FDF73-DDD5-EC41-A702-EC0A47CC21F1}"/>
              </a:ext>
            </a:extLst>
          </p:cNvPr>
          <p:cNvSpPr>
            <a:spLocks noChangeArrowheads="1"/>
          </p:cNvSpPr>
          <p:nvPr/>
        </p:nvSpPr>
        <p:spPr bwMode="auto">
          <a:xfrm>
            <a:off x="304798" y="1923524"/>
            <a:ext cx="8420464" cy="19389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000" b="1" dirty="0"/>
              <a:t>Background:</a:t>
            </a:r>
            <a:r>
              <a:rPr lang="en-US" sz="2000" dirty="0"/>
              <a:t>  </a:t>
            </a:r>
            <a:br>
              <a:rPr lang="en-US" sz="2000" dirty="0"/>
            </a:br>
            <a:r>
              <a:rPr lang="en-US" sz="2000" dirty="0"/>
              <a:t>Bureau of Labor Statistics visits approx. 60,000 households, chosen from a list of all known households in the country (</a:t>
            </a:r>
            <a:r>
              <a:rPr lang="en-US" sz="2000" dirty="0">
                <a:solidFill>
                  <a:srgbClr val="AC0000"/>
                </a:solidFill>
                <a:cs typeface="Arial" pitchFamily="34" charset="0"/>
              </a:rPr>
              <a:t>CPS</a:t>
            </a:r>
            <a:r>
              <a:rPr lang="en-US" sz="2000" dirty="0"/>
              <a:t>).</a:t>
            </a:r>
          </a:p>
          <a:p>
            <a:r>
              <a:rPr lang="en-US" sz="2000" dirty="0"/>
              <a:t>Each adult classified: employed, unemployed, </a:t>
            </a:r>
            <a:r>
              <a:rPr lang="ja-JP" altLang="en-US" sz="2000" dirty="0"/>
              <a:t>“</a:t>
            </a:r>
            <a:r>
              <a:rPr lang="en-US" sz="2000" dirty="0"/>
              <a:t>not in labor force.</a:t>
            </a:r>
            <a:r>
              <a:rPr lang="ja-JP" altLang="en-US" sz="2000" dirty="0"/>
              <a:t>”</a:t>
            </a:r>
            <a:r>
              <a:rPr lang="en-US" sz="2000" dirty="0"/>
              <a:t> Unemployment rate: number of unemployed persons divided </a:t>
            </a:r>
            <a:br>
              <a:rPr lang="en-US" sz="2000" dirty="0"/>
            </a:br>
            <a:r>
              <a:rPr lang="en-US" sz="2000" dirty="0"/>
              <a:t>by the sum of the employed and unemployed. </a:t>
            </a:r>
          </a:p>
        </p:txBody>
      </p:sp>
      <p:sp>
        <p:nvSpPr>
          <p:cNvPr id="16" name="Rectangle 2">
            <a:extLst>
              <a:ext uri="{FF2B5EF4-FFF2-40B4-BE49-F238E27FC236}">
                <a16:creationId xmlns:a16="http://schemas.microsoft.com/office/drawing/2014/main" id="{AE2BA7A4-2D12-A84C-9C68-F5026515CACE}"/>
              </a:ext>
            </a:extLst>
          </p:cNvPr>
          <p:cNvSpPr>
            <a:spLocks noGrp="1" noChangeArrowheads="1"/>
          </p:cNvSpPr>
          <p:nvPr>
            <p:ph type="title"/>
          </p:nvPr>
        </p:nvSpPr>
        <p:spPr>
          <a:xfrm>
            <a:off x="424927" y="275273"/>
            <a:ext cx="7772400" cy="1036320"/>
          </a:xfrm>
        </p:spPr>
        <p:txBody>
          <a:bodyPr>
            <a:normAutofit/>
          </a:bodyPr>
          <a:lstStyle/>
          <a:p>
            <a:pPr eaLnBrk="1" hangingPunct="1"/>
            <a:r>
              <a:rPr lang="en-US" sz="3800" dirty="0">
                <a:latin typeface="Gill Sans" charset="0"/>
                <a:ea typeface="ＭＳ Ｐゴシック" pitchFamily="34" charset="-128"/>
              </a:rPr>
              <a:t>Sample survey example (2 of 2)</a:t>
            </a:r>
          </a:p>
        </p:txBody>
      </p:sp>
    </p:spTree>
    <p:extLst>
      <p:ext uri="{BB962C8B-B14F-4D97-AF65-F5344CB8AC3E}">
        <p14:creationId xmlns:p14="http://schemas.microsoft.com/office/powerpoint/2010/main" val="609278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a:xfrm>
            <a:off x="457200" y="6356350"/>
            <a:ext cx="5287378" cy="365125"/>
          </a:xfrm>
        </p:spPr>
        <p:txBody>
          <a:bodyPr/>
          <a:lstStyle/>
          <a:p>
            <a:r>
              <a:rPr lang="en-US" dirty="0"/>
              <a:t>Copyright ©2005 Brooks/Cole, a division of Thomson Learning, Inc.</a:t>
            </a:r>
          </a:p>
        </p:txBody>
      </p:sp>
      <p:sp>
        <p:nvSpPr>
          <p:cNvPr id="210946" name="Rectangle 2"/>
          <p:cNvSpPr>
            <a:spLocks noGrp="1" noChangeArrowheads="1"/>
          </p:cNvSpPr>
          <p:nvPr>
            <p:ph type="body" idx="1"/>
          </p:nvPr>
        </p:nvSpPr>
        <p:spPr>
          <a:xfrm>
            <a:off x="424927" y="2397371"/>
            <a:ext cx="8258222" cy="5318305"/>
          </a:xfrm>
          <a:ln/>
          <a:extLst>
            <a:ext uri="{91240B29-F687-4f45-9708-019B960494DF}">
              <a14:hiddenLine xmlns="" xmlns:a14="http://schemas.microsoft.com/office/drawing/2010/main" w="57150">
                <a:solidFill>
                  <a:srgbClr val="33CCCC"/>
                </a:solidFill>
                <a:miter lim="800000"/>
                <a:headEnd/>
                <a:tailEnd/>
              </a14:hiddenLine>
            </a:ext>
          </a:extLst>
        </p:spPr>
        <p:txBody>
          <a:bodyPr>
            <a:normAutofit/>
          </a:bodyPr>
          <a:lstStyle/>
          <a:p>
            <a:pPr marL="381000" indent="-381000">
              <a:buClr>
                <a:srgbClr val="009999"/>
              </a:buClr>
              <a:buFontTx/>
              <a:buNone/>
            </a:pPr>
            <a:r>
              <a:rPr lang="en-US" sz="2400" b="1" dirty="0">
                <a:latin typeface="Arial" panose="020B0604020202020204" pitchFamily="34" charset="0"/>
                <a:cs typeface="Arial" panose="020B0604020202020204" pitchFamily="34" charset="0"/>
              </a:rPr>
              <a:t>Advantages of Sample Surveys</a:t>
            </a:r>
          </a:p>
          <a:p>
            <a:pPr marL="381000" indent="-381000">
              <a:buClr>
                <a:srgbClr val="009999"/>
              </a:buClr>
            </a:pPr>
            <a:r>
              <a:rPr lang="en-US" sz="2400" dirty="0">
                <a:latin typeface="Arial" panose="020B0604020202020204" pitchFamily="34" charset="0"/>
                <a:cs typeface="Arial" panose="020B0604020202020204" pitchFamily="34" charset="0"/>
              </a:rPr>
              <a:t>When measurements destroy the units being tested, a </a:t>
            </a:r>
            <a:r>
              <a:rPr lang="en-US" sz="2400" b="1" dirty="0">
                <a:latin typeface="Arial" panose="020B0604020202020204" pitchFamily="34" charset="0"/>
                <a:cs typeface="Arial" panose="020B0604020202020204" pitchFamily="34" charset="0"/>
              </a:rPr>
              <a:t>census is not feasible</a:t>
            </a:r>
            <a:r>
              <a:rPr lang="en-US" sz="2400" dirty="0">
                <a:latin typeface="Arial" panose="020B0604020202020204" pitchFamily="34" charset="0"/>
                <a:cs typeface="Arial" panose="020B0604020202020204" pitchFamily="34" charset="0"/>
              </a:rPr>
              <a:t>.(e.g., quality control of products in the industry)</a:t>
            </a:r>
          </a:p>
          <a:p>
            <a:pPr marL="381000" indent="-381000">
              <a:buClr>
                <a:srgbClr val="009999"/>
              </a:buClr>
            </a:pPr>
            <a:r>
              <a:rPr lang="en-US" sz="2400" b="1" dirty="0">
                <a:latin typeface="Arial" panose="020B0604020202020204" pitchFamily="34" charset="0"/>
                <a:cs typeface="Arial" panose="020B0604020202020204" pitchFamily="34" charset="0"/>
              </a:rPr>
              <a:t>Faster to collect a sample</a:t>
            </a:r>
            <a:r>
              <a:rPr lang="en-US" sz="2400" dirty="0">
                <a:latin typeface="Arial" panose="020B0604020202020204" pitchFamily="34" charset="0"/>
                <a:cs typeface="Arial" panose="020B0604020202020204" pitchFamily="34" charset="0"/>
              </a:rPr>
              <a:t> than a census if the population is large.</a:t>
            </a:r>
          </a:p>
          <a:p>
            <a:pPr marL="381000" indent="-381000">
              <a:buClr>
                <a:srgbClr val="009999"/>
              </a:buClr>
            </a:pPr>
            <a:r>
              <a:rPr lang="en-US" sz="2400" dirty="0">
                <a:latin typeface="Arial" panose="020B0604020202020204" pitchFamily="34" charset="0"/>
                <a:cs typeface="Arial" panose="020B0604020202020204" pitchFamily="34" charset="0"/>
              </a:rPr>
              <a:t>Can devote resources to getting the </a:t>
            </a:r>
            <a:r>
              <a:rPr lang="en-US" sz="2400" b="1" dirty="0">
                <a:latin typeface="Arial" panose="020B0604020202020204" pitchFamily="34" charset="0"/>
                <a:cs typeface="Arial" panose="020B0604020202020204" pitchFamily="34" charset="0"/>
              </a:rPr>
              <a:t>most accurate information</a:t>
            </a:r>
            <a:r>
              <a:rPr lang="en-US" sz="2400" dirty="0">
                <a:latin typeface="Arial" panose="020B0604020202020204" pitchFamily="34" charset="0"/>
                <a:cs typeface="Arial" panose="020B0604020202020204" pitchFamily="34" charset="0"/>
              </a:rPr>
              <a:t> possible from the sample.</a:t>
            </a:r>
          </a:p>
        </p:txBody>
      </p:sp>
      <p:sp>
        <p:nvSpPr>
          <p:cNvPr id="2" name="Rectangle 1">
            <a:extLst>
              <a:ext uri="{FF2B5EF4-FFF2-40B4-BE49-F238E27FC236}">
                <a16:creationId xmlns:a16="http://schemas.microsoft.com/office/drawing/2014/main" id="{FEFC8F90-1270-AC4D-AE35-281DAFB0706C}"/>
              </a:ext>
            </a:extLst>
          </p:cNvPr>
          <p:cNvSpPr/>
          <p:nvPr/>
        </p:nvSpPr>
        <p:spPr>
          <a:xfrm>
            <a:off x="96820" y="1553725"/>
            <a:ext cx="9144000" cy="461665"/>
          </a:xfrm>
          <a:prstGeom prst="rect">
            <a:avLst/>
          </a:prstGeom>
        </p:spPr>
        <p:txBody>
          <a:bodyPr wrap="square">
            <a:spAutoFit/>
          </a:bodyPr>
          <a:lstStyle/>
          <a:p>
            <a:r>
              <a:rPr lang="en-US" sz="2400" dirty="0"/>
              <a:t>A </a:t>
            </a:r>
            <a:r>
              <a:rPr lang="en-US" sz="2400" b="1" dirty="0"/>
              <a:t>census </a:t>
            </a:r>
            <a:r>
              <a:rPr lang="en-US" sz="2400" dirty="0"/>
              <a:t>is a survey in which the entire population is measured.</a:t>
            </a:r>
          </a:p>
        </p:txBody>
      </p:sp>
      <p:sp>
        <p:nvSpPr>
          <p:cNvPr id="12" name="Rectangle 2">
            <a:extLst>
              <a:ext uri="{FF2B5EF4-FFF2-40B4-BE49-F238E27FC236}">
                <a16:creationId xmlns:a16="http://schemas.microsoft.com/office/drawing/2014/main" id="{51F105FA-0404-8D47-A6C5-07371B313B86}"/>
              </a:ext>
            </a:extLst>
          </p:cNvPr>
          <p:cNvSpPr>
            <a:spLocks noGrp="1" noChangeArrowheads="1"/>
          </p:cNvSpPr>
          <p:nvPr>
            <p:ph type="title"/>
          </p:nvPr>
        </p:nvSpPr>
        <p:spPr>
          <a:xfrm>
            <a:off x="424927" y="275273"/>
            <a:ext cx="7772400" cy="1036320"/>
          </a:xfrm>
        </p:spPr>
        <p:txBody>
          <a:bodyPr>
            <a:normAutofit/>
          </a:bodyPr>
          <a:lstStyle/>
          <a:p>
            <a:pPr eaLnBrk="1" hangingPunct="1"/>
            <a:r>
              <a:rPr lang="en-US" sz="3800" dirty="0">
                <a:latin typeface="Gill Sans" charset="0"/>
                <a:ea typeface="ＭＳ Ｐゴシック" pitchFamily="34" charset="-128"/>
              </a:rPr>
              <a:t>Census versus Sample survey</a:t>
            </a:r>
          </a:p>
        </p:txBody>
      </p:sp>
    </p:spTree>
    <p:extLst>
      <p:ext uri="{BB962C8B-B14F-4D97-AF65-F5344CB8AC3E}">
        <p14:creationId xmlns:p14="http://schemas.microsoft.com/office/powerpoint/2010/main" val="3452800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26490" y="398060"/>
            <a:ext cx="7772400" cy="1219200"/>
          </a:xfrm>
        </p:spPr>
        <p:txBody>
          <a:bodyPr>
            <a:normAutofit/>
          </a:bodyPr>
          <a:lstStyle/>
          <a:p>
            <a:pPr eaLnBrk="1" hangingPunct="1"/>
            <a:r>
              <a:rPr lang="en-US" sz="4000" dirty="0">
                <a:latin typeface="Gill Sans" charset="0"/>
                <a:ea typeface="ＭＳ Ｐゴシック" pitchFamily="34" charset="-128"/>
              </a:rPr>
              <a:t>Simple random samples</a:t>
            </a:r>
          </a:p>
        </p:txBody>
      </p:sp>
      <p:sp>
        <p:nvSpPr>
          <p:cNvPr id="7" name="Rectangle 3"/>
          <p:cNvSpPr>
            <a:spLocks noGrp="1" noChangeArrowheads="1"/>
          </p:cNvSpPr>
          <p:nvPr>
            <p:ph idx="1"/>
          </p:nvPr>
        </p:nvSpPr>
        <p:spPr>
          <a:xfrm>
            <a:off x="358247" y="1764216"/>
            <a:ext cx="8294431" cy="4745766"/>
          </a:xfrm>
        </p:spPr>
        <p:txBody>
          <a:bodyPr>
            <a:noAutofit/>
          </a:bodyPr>
          <a:lstStyle/>
          <a:p>
            <a:pPr>
              <a:spcAft>
                <a:spcPts val="1200"/>
              </a:spcAft>
            </a:pPr>
            <a:r>
              <a:rPr lang="en-US" b="1" dirty="0">
                <a:solidFill>
                  <a:srgbClr val="AC0000"/>
                </a:solidFill>
                <a:latin typeface="Arial" pitchFamily="34" charset="0"/>
                <a:ea typeface="ＭＳ Ｐゴシック" pitchFamily="34" charset="-128"/>
                <a:cs typeface="Arial" pitchFamily="34" charset="0"/>
              </a:rPr>
              <a:t>Random sampling</a:t>
            </a:r>
            <a:r>
              <a:rPr lang="en-US" b="1" dirty="0">
                <a:latin typeface="Arial" pitchFamily="34" charset="0"/>
                <a:ea typeface="ＭＳ Ｐゴシック" pitchFamily="34" charset="-128"/>
                <a:cs typeface="Arial" pitchFamily="34" charset="0"/>
              </a:rPr>
              <a:t>,</a:t>
            </a:r>
            <a:r>
              <a:rPr lang="en-US" dirty="0">
                <a:latin typeface="Arial" pitchFamily="34" charset="0"/>
                <a:ea typeface="ＭＳ Ｐゴシック" pitchFamily="34" charset="-128"/>
                <a:cs typeface="Arial" pitchFamily="34" charset="0"/>
              </a:rPr>
              <a:t> the use of chance to select a sample, is the central principle of statistical sampling.</a:t>
            </a:r>
          </a:p>
          <a:p>
            <a:pPr>
              <a:spcAft>
                <a:spcPts val="1200"/>
              </a:spcAft>
            </a:pPr>
            <a:r>
              <a:rPr lang="en-US" dirty="0">
                <a:latin typeface="Arial" pitchFamily="34" charset="0"/>
                <a:ea typeface="ＭＳ Ｐゴシック" pitchFamily="34" charset="-128"/>
                <a:cs typeface="Arial" pitchFamily="34" charset="0"/>
              </a:rPr>
              <a:t>A </a:t>
            </a:r>
            <a:r>
              <a:rPr lang="en-US" b="1" dirty="0">
                <a:solidFill>
                  <a:srgbClr val="AC0000"/>
                </a:solidFill>
                <a:latin typeface="Arial" pitchFamily="34" charset="0"/>
                <a:ea typeface="ＭＳ Ｐゴシック" pitchFamily="34" charset="-128"/>
                <a:cs typeface="Arial" pitchFamily="34" charset="0"/>
              </a:rPr>
              <a:t>simple random sample (SRS) </a:t>
            </a:r>
            <a:r>
              <a:rPr lang="en-US" dirty="0">
                <a:latin typeface="Arial" pitchFamily="34" charset="0"/>
                <a:ea typeface="ＭＳ Ｐゴシック" pitchFamily="34" charset="-128"/>
                <a:cs typeface="Arial" pitchFamily="34" charset="0"/>
              </a:rPr>
              <a:t>of size </a:t>
            </a:r>
            <a:r>
              <a:rPr lang="en-US" i="1" dirty="0">
                <a:latin typeface="Times New Roman" panose="02020603050405020304" pitchFamily="18" charset="0"/>
                <a:ea typeface="ＭＳ Ｐゴシック" pitchFamily="34" charset="-128"/>
                <a:cs typeface="Times New Roman" panose="02020603050405020304" pitchFamily="18" charset="0"/>
              </a:rPr>
              <a:t>n</a:t>
            </a:r>
            <a:r>
              <a:rPr lang="en-US" dirty="0">
                <a:latin typeface="Arial" pitchFamily="34" charset="0"/>
                <a:ea typeface="ＭＳ Ｐゴシック" pitchFamily="34" charset="-128"/>
                <a:cs typeface="Arial" pitchFamily="34" charset="0"/>
              </a:rPr>
              <a:t> consists  of </a:t>
            </a:r>
            <a:r>
              <a:rPr lang="en-US" i="1" dirty="0">
                <a:latin typeface="Times New Roman" panose="02020603050405020304" pitchFamily="18" charset="0"/>
                <a:ea typeface="ＭＳ Ｐゴシック" pitchFamily="34" charset="-128"/>
                <a:cs typeface="Times New Roman" panose="02020603050405020304" pitchFamily="18" charset="0"/>
              </a:rPr>
              <a:t>n</a:t>
            </a:r>
            <a:r>
              <a:rPr lang="en-US" dirty="0">
                <a:latin typeface="Arial" pitchFamily="34" charset="0"/>
                <a:ea typeface="ＭＳ Ｐゴシック" pitchFamily="34" charset="-128"/>
                <a:cs typeface="Arial" pitchFamily="34" charset="0"/>
              </a:rPr>
              <a:t> individuals from the population, chosen in such a way that every set of </a:t>
            </a:r>
            <a:r>
              <a:rPr lang="en-US" i="1" dirty="0">
                <a:latin typeface="Times New Roman" panose="02020603050405020304" pitchFamily="18" charset="0"/>
                <a:ea typeface="ＭＳ Ｐゴシック" pitchFamily="34" charset="-128"/>
                <a:cs typeface="Times New Roman" panose="02020603050405020304" pitchFamily="18" charset="0"/>
              </a:rPr>
              <a:t>n</a:t>
            </a:r>
            <a:r>
              <a:rPr lang="en-US" dirty="0">
                <a:latin typeface="Arial" pitchFamily="34" charset="0"/>
                <a:ea typeface="ＭＳ Ｐゴシック" pitchFamily="34" charset="-128"/>
                <a:cs typeface="Arial" pitchFamily="34" charset="0"/>
              </a:rPr>
              <a:t> individuals has an equal chance of being the sample actually selected.</a:t>
            </a:r>
          </a:p>
          <a:p>
            <a:pPr>
              <a:spcAft>
                <a:spcPts val="1200"/>
              </a:spcAft>
            </a:pPr>
            <a:r>
              <a:rPr lang="en-US" dirty="0">
                <a:latin typeface="Arial" pitchFamily="34" charset="0"/>
                <a:ea typeface="ＭＳ Ｐゴシック" pitchFamily="34" charset="-128"/>
                <a:cs typeface="Arial" pitchFamily="34" charset="0"/>
              </a:rPr>
              <a:t>In practice, people use random numbers generated by a computer or a calculator to choose samples. If you don’t have technology handy, you can use a table of random digits.</a:t>
            </a:r>
          </a:p>
        </p:txBody>
      </p:sp>
      <p:pic>
        <p:nvPicPr>
          <p:cNvPr id="5" name="Picture 4">
            <a:extLst>
              <a:ext uri="{FF2B5EF4-FFF2-40B4-BE49-F238E27FC236}">
                <a16:creationId xmlns:a16="http://schemas.microsoft.com/office/drawing/2014/main" id="{C61B4466-9468-2F40-885F-957600B6416C}"/>
              </a:ext>
            </a:extLst>
          </p:cNvPr>
          <p:cNvPicPr>
            <a:picLocks noChangeAspect="1"/>
          </p:cNvPicPr>
          <p:nvPr/>
        </p:nvPicPr>
        <p:blipFill>
          <a:blip r:embed="rId2"/>
          <a:stretch>
            <a:fillRect/>
          </a:stretch>
        </p:blipFill>
        <p:spPr>
          <a:xfrm>
            <a:off x="358247" y="2806701"/>
            <a:ext cx="8242300" cy="25400"/>
          </a:xfrm>
          <a:prstGeom prst="rect">
            <a:avLst/>
          </a:prstGeom>
        </p:spPr>
      </p:pic>
      <p:pic>
        <p:nvPicPr>
          <p:cNvPr id="6" name="Picture 5">
            <a:extLst>
              <a:ext uri="{FF2B5EF4-FFF2-40B4-BE49-F238E27FC236}">
                <a16:creationId xmlns:a16="http://schemas.microsoft.com/office/drawing/2014/main" id="{D3C97BAC-E5AF-074D-BB4D-60EED0796106}"/>
              </a:ext>
            </a:extLst>
          </p:cNvPr>
          <p:cNvPicPr>
            <a:picLocks noChangeAspect="1"/>
          </p:cNvPicPr>
          <p:nvPr/>
        </p:nvPicPr>
        <p:blipFill>
          <a:blip r:embed="rId2"/>
          <a:stretch>
            <a:fillRect/>
          </a:stretch>
        </p:blipFill>
        <p:spPr>
          <a:xfrm>
            <a:off x="384312" y="4522289"/>
            <a:ext cx="8242300" cy="25400"/>
          </a:xfrm>
          <a:prstGeom prst="rect">
            <a:avLst/>
          </a:prstGeom>
        </p:spPr>
      </p:pic>
    </p:spTree>
    <p:extLst>
      <p:ext uri="{BB962C8B-B14F-4D97-AF65-F5344CB8AC3E}">
        <p14:creationId xmlns:p14="http://schemas.microsoft.com/office/powerpoint/2010/main" val="33708458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Flow</Template>
  <TotalTime>4856</TotalTime>
  <Words>2786</Words>
  <Application>Microsoft Macintosh PowerPoint</Application>
  <PresentationFormat>On-screen Show (4:3)</PresentationFormat>
  <Paragraphs>214</Paragraphs>
  <Slides>37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Constantia</vt:lpstr>
      <vt:lpstr>Constantia (Body)</vt:lpstr>
      <vt:lpstr>Gill Sans</vt:lpstr>
      <vt:lpstr>Times New Roman</vt:lpstr>
      <vt:lpstr>Wingdings 2</vt:lpstr>
      <vt:lpstr>Flow</vt:lpstr>
      <vt:lpstr>The Basic Practice of Statistics Ninth Edition David S. Moore  William I. Notz </vt:lpstr>
      <vt:lpstr>In Chapter 8, we cover …</vt:lpstr>
      <vt:lpstr>Watch for these points:</vt:lpstr>
      <vt:lpstr>Population versus sample</vt:lpstr>
      <vt:lpstr>PowerPoint Presentation</vt:lpstr>
      <vt:lpstr>Sample survey example (1 of 2)</vt:lpstr>
      <vt:lpstr>Sample survey example (2 of 2)</vt:lpstr>
      <vt:lpstr>Census versus Sample survey</vt:lpstr>
      <vt:lpstr>Simple random samples</vt:lpstr>
      <vt:lpstr>How to choose an SRS</vt:lpstr>
      <vt:lpstr>SRS example (1 of 2)</vt:lpstr>
      <vt:lpstr>Example in Python</vt:lpstr>
      <vt:lpstr>Example in Python</vt:lpstr>
      <vt:lpstr>Inference about the population</vt:lpstr>
      <vt:lpstr>Other sampling designs</vt:lpstr>
      <vt:lpstr>PowerPoint Presentation</vt:lpstr>
      <vt:lpstr>PowerPoint Presentation</vt:lpstr>
      <vt:lpstr>PowerPoint Presentation</vt:lpstr>
      <vt:lpstr>PowerPoint Presentation</vt:lpstr>
      <vt:lpstr>PowerPoint Presentation</vt:lpstr>
      <vt:lpstr>Sampling designs - summary</vt:lpstr>
      <vt:lpstr>Cautions about sample surveys</vt:lpstr>
      <vt:lpstr>Exercise examples</vt:lpstr>
      <vt:lpstr>Exercise examples</vt:lpstr>
      <vt:lpstr>PowerPoint Presentation</vt:lpstr>
      <vt:lpstr>PowerPoint Presentation</vt:lpstr>
      <vt:lpstr>PowerPoint Presentation</vt:lpstr>
      <vt:lpstr>PowerPoint Presentation</vt:lpstr>
      <vt:lpstr>PowerPoint Presentation</vt:lpstr>
      <vt:lpstr>Cautions about sample surveys</vt:lpstr>
      <vt:lpstr>PowerPoint Presentation</vt:lpstr>
      <vt:lpstr>How to sample badly</vt:lpstr>
      <vt:lpstr>PowerPoint Presentation</vt:lpstr>
      <vt:lpstr>PowerPoint Presentation</vt:lpstr>
      <vt:lpstr>Impact of technology</vt:lpstr>
      <vt:lpstr>PowerPoint Presentation</vt:lpstr>
      <vt:lpstr>PowerPoint Presentation</vt:lpstr>
    </vt:vector>
  </TitlesOfParts>
  <Company>ISD 194</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  Getting Started</dc:title>
  <dc:creator>drmark.gebert@gmail.com</dc:creator>
  <cp:lastModifiedBy>Camila Pedroso Estevam de Souza</cp:lastModifiedBy>
  <cp:revision>269</cp:revision>
  <dcterms:created xsi:type="dcterms:W3CDTF">2011-07-11T00:21:16Z</dcterms:created>
  <dcterms:modified xsi:type="dcterms:W3CDTF">2021-11-07T15:51:41Z</dcterms:modified>
</cp:coreProperties>
</file>