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lacial Indifference" panose="020B0604020202020204" charset="0"/>
      <p:regular r:id="rId8"/>
    </p:embeddedFont>
    <p:embeddedFont>
      <p:font typeface="Glacial Indifference Bold" panose="020B0604020202020204" charset="0"/>
      <p:regular r:id="rId9"/>
    </p:embeddedFont>
    <p:embeddedFont>
      <p:font typeface="Montserrat Classic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081"/>
    <a:srgbClr val="9C9899"/>
    <a:srgbClr val="F9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A90B1-9D0B-4B08-81C5-3F6687DF5907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101AE-0EED-4A98-9C8E-6F830B8CF4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58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920002" y="9021727"/>
            <a:ext cx="3367998" cy="12166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282755"/>
            <a:ext cx="7433491" cy="495566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4496"/>
            <a:ext cx="7433491" cy="495566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0" y="3297622"/>
            <a:ext cx="7433491" cy="3691755"/>
            <a:chOff x="0" y="0"/>
            <a:chExt cx="9911322" cy="4922340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9911322" cy="4922340"/>
            </a:xfrm>
            <a:prstGeom prst="rect">
              <a:avLst/>
            </a:prstGeom>
            <a:solidFill>
              <a:srgbClr val="F9B4A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10667" y="1164769"/>
              <a:ext cx="7689987" cy="889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37"/>
                </a:lnSpc>
              </a:pPr>
              <a:r>
                <a:rPr lang="en-US" sz="5163" dirty="0">
                  <a:solidFill>
                    <a:srgbClr val="655F61"/>
                  </a:solidFill>
                  <a:latin typeface="Montserrat Classic"/>
                </a:rPr>
                <a:t>Book a Librarian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10667" y="2054771"/>
              <a:ext cx="7689987" cy="2556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02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 dirty="0">
                  <a:solidFill>
                    <a:srgbClr val="655F61"/>
                  </a:solidFill>
                  <a:latin typeface="Glacial Indifference"/>
                </a:rPr>
                <a:t>Research help tailored for you!</a:t>
              </a:r>
            </a:p>
            <a:p>
              <a:pPr algn="ctr">
                <a:lnSpc>
                  <a:spcPts val="2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 dirty="0">
                  <a:solidFill>
                    <a:srgbClr val="655F61"/>
                  </a:solidFill>
                  <a:latin typeface="Glacial Indifference"/>
                </a:rPr>
                <a:t>For more information visit:</a:t>
              </a:r>
            </a:p>
            <a:p>
              <a:pPr algn="ctr">
                <a:lnSpc>
                  <a:spcPts val="2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 b="1" dirty="0">
                  <a:solidFill>
                    <a:srgbClr val="655F61"/>
                  </a:solidFill>
                  <a:latin typeface="Glacial Indifference"/>
                </a:rPr>
                <a:t>Bit.ly/BIL1on1</a:t>
              </a:r>
            </a:p>
            <a:p>
              <a:pPr algn="ctr">
                <a:lnSpc>
                  <a:spcPts val="26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 dirty="0">
                  <a:solidFill>
                    <a:srgbClr val="655F61"/>
                  </a:solidFill>
                  <a:latin typeface="Glacial Indifference"/>
                </a:rPr>
                <a:t>or email beryliveylibrary@uwo.ca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10667" y="358747"/>
              <a:ext cx="7689987" cy="753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000" spc="80" dirty="0">
                  <a:solidFill>
                    <a:srgbClr val="655F61"/>
                  </a:solidFill>
                  <a:latin typeface="Glacial Indifference Bold"/>
                </a:rPr>
                <a:t>BERYL IVEY LIBRARY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478211" y="1677605"/>
            <a:ext cx="5441791" cy="137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655F61"/>
                </a:solidFill>
                <a:latin typeface="Glacial Indifference"/>
              </a:rPr>
              <a:t>The library can help with: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2453265"/>
            <a:ext cx="7460001" cy="6110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rgbClr val="655F61"/>
                </a:solidFill>
                <a:latin typeface="Glacial Indifference"/>
              </a:rPr>
              <a:t>citation and formatting</a:t>
            </a:r>
          </a:p>
          <a:p>
            <a:pPr marL="734060" lvl="1" indent="-36703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rgbClr val="655F61"/>
                </a:solidFill>
                <a:latin typeface="Glacial Indifference"/>
              </a:rPr>
              <a:t>finding peer-reviewed articles</a:t>
            </a:r>
          </a:p>
          <a:p>
            <a:pPr marL="734060" lvl="1" indent="-36703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rgbClr val="655F61"/>
                </a:solidFill>
                <a:latin typeface="Glacial Indifference"/>
              </a:rPr>
              <a:t>identifying primary versus secondary sources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rgbClr val="655F61"/>
                </a:solidFill>
                <a:latin typeface="Glacial Indifference"/>
              </a:rPr>
              <a:t>writing literature reviews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655F61"/>
                </a:solidFill>
                <a:latin typeface="Glacial Indifference"/>
              </a:rPr>
              <a:t>using Omni, our academic search tool, to find sources</a:t>
            </a:r>
          </a:p>
          <a:p>
            <a:pPr marL="734060" lvl="1" indent="-36703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rgbClr val="655F61"/>
                </a:solidFill>
                <a:latin typeface="Glacial Indifference"/>
              </a:rPr>
              <a:t>accessing statistical information</a:t>
            </a:r>
          </a:p>
          <a:p>
            <a:pPr marL="734060" lvl="1" indent="-36703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rgbClr val="655F61"/>
                </a:solidFill>
                <a:latin typeface="Glacial Indifference"/>
              </a:rPr>
              <a:t>evaluating sources for credibility</a:t>
            </a:r>
          </a:p>
          <a:p>
            <a:pPr marL="734060" lvl="1" indent="-36703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rgbClr val="655F61"/>
                </a:solidFill>
                <a:latin typeface="Glacial Indifference"/>
              </a:rPr>
              <a:t>and much more!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Montserrat Classic</vt:lpstr>
      <vt:lpstr>Calibri</vt:lpstr>
      <vt:lpstr>Glacial Indifference Bold</vt:lpstr>
      <vt:lpstr>Glacial Indifference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a Librarian - faculty slides</dc:title>
  <dc:creator>Kathryn Holmes</dc:creator>
  <cp:lastModifiedBy>Kathryn Holmes</cp:lastModifiedBy>
  <cp:revision>5</cp:revision>
  <dcterms:created xsi:type="dcterms:W3CDTF">2006-08-16T00:00:00Z</dcterms:created>
  <dcterms:modified xsi:type="dcterms:W3CDTF">2021-05-20T18:51:07Z</dcterms:modified>
  <dc:identifier>DAEWfyrRAFE</dc:identifier>
</cp:coreProperties>
</file>