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7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76" d="100"/>
          <a:sy n="76" d="100"/>
        </p:scale>
        <p:origin x="348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5E6F-9CB5-4F52-AD60-063D87CCF10D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46AC-0FBF-4CE2-BFDA-C34786C20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5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50">
        <p:cut/>
      </p:transition>
    </mc:Choice>
    <mc:Fallback>
      <p:transition advClick="0" advTm="250"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5E6F-9CB5-4F52-AD60-063D87CCF10D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46AC-0FBF-4CE2-BFDA-C34786C20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62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50">
        <p:cut/>
      </p:transition>
    </mc:Choice>
    <mc:Fallback>
      <p:transition advClick="0" advTm="250"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5E6F-9CB5-4F52-AD60-063D87CCF10D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46AC-0FBF-4CE2-BFDA-C34786C20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39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50">
        <p:cut/>
      </p:transition>
    </mc:Choice>
    <mc:Fallback>
      <p:transition advClick="0" advTm="250"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5E6F-9CB5-4F52-AD60-063D87CCF10D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46AC-0FBF-4CE2-BFDA-C34786C20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74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50">
        <p:cut/>
      </p:transition>
    </mc:Choice>
    <mc:Fallback>
      <p:transition advClick="0" advTm="250"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5E6F-9CB5-4F52-AD60-063D87CCF10D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46AC-0FBF-4CE2-BFDA-C34786C20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2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50">
        <p:cut/>
      </p:transition>
    </mc:Choice>
    <mc:Fallback>
      <p:transition advClick="0" advTm="250"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5E6F-9CB5-4F52-AD60-063D87CCF10D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46AC-0FBF-4CE2-BFDA-C34786C20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86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50">
        <p:cut/>
      </p:transition>
    </mc:Choice>
    <mc:Fallback>
      <p:transition advClick="0" advTm="250"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5E6F-9CB5-4F52-AD60-063D87CCF10D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46AC-0FBF-4CE2-BFDA-C34786C20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17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50">
        <p:cut/>
      </p:transition>
    </mc:Choice>
    <mc:Fallback>
      <p:transition advClick="0" advTm="250"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5E6F-9CB5-4F52-AD60-063D87CCF10D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46AC-0FBF-4CE2-BFDA-C34786C20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16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50">
        <p:cut/>
      </p:transition>
    </mc:Choice>
    <mc:Fallback>
      <p:transition advClick="0" advTm="250"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5E6F-9CB5-4F52-AD60-063D87CCF10D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46AC-0FBF-4CE2-BFDA-C34786C20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9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50">
        <p:cut/>
      </p:transition>
    </mc:Choice>
    <mc:Fallback>
      <p:transition advClick="0" advTm="250"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5E6F-9CB5-4F52-AD60-063D87CCF10D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46AC-0FBF-4CE2-BFDA-C34786C20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4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50">
        <p:cut/>
      </p:transition>
    </mc:Choice>
    <mc:Fallback>
      <p:transition advClick="0" advTm="250"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5E6F-9CB5-4F52-AD60-063D87CCF10D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46AC-0FBF-4CE2-BFDA-C34786C20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0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50">
        <p:cut/>
      </p:transition>
    </mc:Choice>
    <mc:Fallback>
      <p:transition advClick="0" advTm="25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75E6F-9CB5-4F52-AD60-063D87CCF10D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146AC-0FBF-4CE2-BFDA-C34786C20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1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p14:dur="100" advClick="0" advTm="250">
        <p:cut/>
      </p:transition>
    </mc:Choice>
    <mc:Fallback>
      <p:transition advClick="0" advTm="250"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438" y="2895595"/>
            <a:ext cx="25622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83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50">
        <p:cut/>
      </p:transition>
    </mc:Choice>
    <mc:Fallback>
      <p:transition advClick="0" advTm="25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207" y="1290405"/>
            <a:ext cx="22955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91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50">
        <p:cut/>
      </p:transition>
    </mc:Choice>
    <mc:Fallback>
      <p:transition advClick="0" advTm="250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641" y="1779615"/>
            <a:ext cx="25622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86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50">
        <p:cut/>
      </p:transition>
    </mc:Choice>
    <mc:Fallback>
      <p:transition advClick="0" advTm="250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353" y="1608087"/>
            <a:ext cx="25622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27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50">
        <p:cut/>
      </p:transition>
    </mc:Choice>
    <mc:Fallback>
      <p:transition advClick="0" advTm="250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827" y="1473171"/>
            <a:ext cx="25622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8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50">
        <p:cut/>
      </p:transition>
    </mc:Choice>
    <mc:Fallback>
      <p:transition advClick="0" advTm="250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827" y="813607"/>
            <a:ext cx="25622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77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50">
        <p:cut/>
      </p:transition>
    </mc:Choice>
    <mc:Fallback>
      <p:transition advClick="0" advTm="250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827" y="-520517"/>
            <a:ext cx="25622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377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50">
        <p:cut/>
      </p:transition>
    </mc:Choice>
    <mc:Fallback>
      <p:transition advClick="0" advTm="250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827" y="-1793419"/>
            <a:ext cx="25622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11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50">
        <p:cut/>
      </p:transition>
    </mc:Choice>
    <mc:Fallback>
      <p:transition advClick="0" advTm="250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57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50">
        <p:cut/>
      </p:transition>
    </mc:Choice>
    <mc:Fallback>
      <p:transition advClick="0" advTm="25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093" y="3082118"/>
            <a:ext cx="35337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34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50">
        <p:cut/>
      </p:transition>
    </mc:Choice>
    <mc:Fallback>
      <p:transition advClick="0" advTm="25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666" y="3912432"/>
            <a:ext cx="44005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34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50">
        <p:cut/>
      </p:transition>
    </mc:Choice>
    <mc:Fallback>
      <p:transition advClick="0" advTm="25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663" y="3284093"/>
            <a:ext cx="35337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15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50">
        <p:cut/>
      </p:transition>
    </mc:Choice>
    <mc:Fallback>
      <p:transition advClick="0" advTm="25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887" y="2976325"/>
            <a:ext cx="25622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50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50">
        <p:cut/>
      </p:transition>
    </mc:Choice>
    <mc:Fallback>
      <p:transition advClick="0" advTm="25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217" y="1959964"/>
            <a:ext cx="22955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82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50">
        <p:cut/>
      </p:transition>
    </mc:Choice>
    <mc:Fallback>
      <p:transition advClick="0" advTm="25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887" y="1133475"/>
            <a:ext cx="18002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39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50">
        <p:cut/>
      </p:transition>
    </mc:Choice>
    <mc:Fallback>
      <p:transition advClick="0" advTm="25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887" y="1133475"/>
            <a:ext cx="18002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58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50">
        <p:cut/>
      </p:transition>
    </mc:Choice>
    <mc:Fallback>
      <p:transition advClick="0" advTm="25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217" y="1576466"/>
            <a:ext cx="22955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96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50">
        <p:cut/>
      </p:transition>
    </mc:Choice>
    <mc:Fallback>
      <p:transition advClick="0" advTm="250"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728</TotalTime>
  <Words>0</Words>
  <Application>Microsoft Office PowerPoint</Application>
  <PresentationFormat>宽屏</PresentationFormat>
  <Paragraphs>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K. Reid</dc:creator>
  <cp:lastModifiedBy>冯 语伦</cp:lastModifiedBy>
  <cp:revision>14</cp:revision>
  <dcterms:created xsi:type="dcterms:W3CDTF">2019-08-13T17:05:38Z</dcterms:created>
  <dcterms:modified xsi:type="dcterms:W3CDTF">2020-10-31T06:51:50Z</dcterms:modified>
</cp:coreProperties>
</file>