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E58D5-D65C-408B-B7C6-696889574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2310EE-1369-45FD-8A45-D8EF720A0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56123-895A-4B23-A2D2-12E17A2C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A866-52BE-4D8F-A4E2-C7607B0932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8C7A5-6555-4337-9AD1-9A91F128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38BD2-0982-4E89-9151-C0FB4BD0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FEF-3A31-4D13-9C2F-8727BC8AB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1C8F4-112D-4574-91DF-C38F1A64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252DC-9026-4E85-8FBA-89214BB6E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B978A-F8D5-477E-AB4D-3F043375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A866-52BE-4D8F-A4E2-C7607B0932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F5C9E-3E27-41A3-B268-9812DC6A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31DA3-D999-4FE5-9976-2F94CED1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FEF-3A31-4D13-9C2F-8727BC8AB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80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10784-83BC-4DAC-81D1-9BA344263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7631F7-EF0F-4941-AA9D-D7F9CA8E9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1E357-E8B2-4252-B4C5-42F3D982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A866-52BE-4D8F-A4E2-C7607B0932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EA748-7B8F-4C80-82E7-BE35CC1D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74CDD-6300-44C4-BD7E-1CA07C75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FEF-3A31-4D13-9C2F-8727BC8AB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5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B27BC-D6CC-434A-87C0-CD9E895E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5177A-78B7-4A86-85FA-DF57FBC1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D371F-29E1-4D49-9C6D-55D82245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A866-52BE-4D8F-A4E2-C7607B0932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8D6DF-A2E2-4FA5-8114-00368893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A652B-320B-48FB-A89C-23653454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FEF-3A31-4D13-9C2F-8727BC8AB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EC04A-2668-4328-B355-6F833013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B972F9-365E-43CC-AB1B-C060539B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421C7-CE0C-4A19-BD36-0B85F8F5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A866-52BE-4D8F-A4E2-C7607B0932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9F876-E91A-40EB-B060-21627CC9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DCD07-9BFD-44F9-9B8D-E1D86541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FEF-3A31-4D13-9C2F-8727BC8AB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6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76FA0-317E-4A11-B392-EC6DFD9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8DF79-0C1C-4ED8-B071-63CCBDCD9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A7271D-A95A-4F5A-957C-3E18EDB32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B493E-47EA-46B2-8855-E669E5BA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A866-52BE-4D8F-A4E2-C7607B0932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64F69-57F1-401C-AAAB-BC56CDA4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A4A396-9771-476E-AE7F-1557A4F5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FEF-3A31-4D13-9C2F-8727BC8AB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7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4201A-EBEF-4A86-B871-58A734E1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EF96C-096C-4596-BD16-33F9F8476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1D07D-AB7B-4FB8-B852-ACA95575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8AFD09-3697-4A49-84F3-AED48F0D1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FCA7B2-2CB9-45AC-BE10-5F2581571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815A10-0C9F-40EE-B8EA-29B93921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A866-52BE-4D8F-A4E2-C7607B0932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092DF5-51D3-469E-85B8-4D956958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9979C2-4F56-4AAB-B150-6CD4F887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FEF-3A31-4D13-9C2F-8727BC8AB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12F25-4881-469A-9BA6-071B8465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29B4F6-38C0-4F45-B8C2-7683E95F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A866-52BE-4D8F-A4E2-C7607B0932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5740E4-246A-4F94-8B6F-91F49F2F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D211E4-C28D-4B77-9C17-537289D8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FEF-3A31-4D13-9C2F-8727BC8AB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6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F6064D-8D31-4E8F-8A24-A5D6FEE5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A866-52BE-4D8F-A4E2-C7607B0932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B838A6-1D6C-4772-B013-90763F10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D6CD4C-12D2-40A1-865E-84093842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FEF-3A31-4D13-9C2F-8727BC8AB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B576B-86D0-420B-B64F-8822BC7B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49E17-94BD-43EA-9D50-31A6B608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63B29B-3601-4E9C-B048-51DD08104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9503D-009C-41D2-8C15-DCEF8ECC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A866-52BE-4D8F-A4E2-C7607B0932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A678F-E164-433E-9391-4E511C24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AC81C-635A-44EF-A8B3-7F3E4DA8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FEF-3A31-4D13-9C2F-8727BC8AB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DF26F-567C-4E46-98C5-3B07C943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411D9D-541E-4B3E-BFBA-24BA75B64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D28AC7-55BE-4955-8185-E15608696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A8E34-2CB3-45B3-A7DC-703E1C71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A866-52BE-4D8F-A4E2-C7607B0932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BA00C-B429-4283-A4DE-89ED7358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CE37C-A302-4208-9091-51A41564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FEF-3A31-4D13-9C2F-8727BC8AB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705BF-53F5-4F83-B0B2-5CB3D820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8BF0CA-DB41-421A-B80F-9C716E19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21D32-D118-4B73-9349-7E9F061E0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0A866-52BE-4D8F-A4E2-C7607B0932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D871C-D9F2-432C-8B33-2B07A7D5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D6DBF-ECE1-4A99-A821-56E402EC3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4FEF-3A31-4D13-9C2F-8727BC8AB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858390-9BDA-4B12-AB8C-C0C5B3D78301}"/>
              </a:ext>
            </a:extLst>
          </p:cNvPr>
          <p:cNvSpPr/>
          <p:nvPr/>
        </p:nvSpPr>
        <p:spPr>
          <a:xfrm>
            <a:off x="0" y="5825416"/>
            <a:ext cx="12192000" cy="10858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19F26E-1F42-4BBB-A2C6-7CBF19BCF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075"/>
            <a:ext cx="103783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394 L 0.38555 -0.0037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38555 -0.00371 L 0.9151 -0.8185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41" y="-409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800000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语伦</dc:creator>
  <cp:lastModifiedBy>冯 语伦</cp:lastModifiedBy>
  <cp:revision>8</cp:revision>
  <dcterms:created xsi:type="dcterms:W3CDTF">2020-10-31T06:51:57Z</dcterms:created>
  <dcterms:modified xsi:type="dcterms:W3CDTF">2020-10-31T07:51:57Z</dcterms:modified>
</cp:coreProperties>
</file>