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5" d="100"/>
          <a:sy n="95" d="100"/>
        </p:scale>
        <p:origin x="-124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5C04-A51C-46EC-BA7A-397774BDC7C9}" type="datetimeFigureOut">
              <a:rPr lang="en-CA" smtClean="0"/>
              <a:t>2020-10-31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EF99-A237-41CD-9D2C-96C784EF22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3807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5C04-A51C-46EC-BA7A-397774BDC7C9}" type="datetimeFigureOut">
              <a:rPr lang="en-CA" smtClean="0"/>
              <a:t>2020-10-31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EF99-A237-41CD-9D2C-96C784EF22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0018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5C04-A51C-46EC-BA7A-397774BDC7C9}" type="datetimeFigureOut">
              <a:rPr lang="en-CA" smtClean="0"/>
              <a:t>2020-10-31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EF99-A237-41CD-9D2C-96C784EF22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397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5C04-A51C-46EC-BA7A-397774BDC7C9}" type="datetimeFigureOut">
              <a:rPr lang="en-CA" smtClean="0"/>
              <a:t>2020-10-31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EF99-A237-41CD-9D2C-96C784EF22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097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5C04-A51C-46EC-BA7A-397774BDC7C9}" type="datetimeFigureOut">
              <a:rPr lang="en-CA" smtClean="0"/>
              <a:t>2020-10-31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EF99-A237-41CD-9D2C-96C784EF22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5409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5C04-A51C-46EC-BA7A-397774BDC7C9}" type="datetimeFigureOut">
              <a:rPr lang="en-CA" smtClean="0"/>
              <a:t>2020-10-31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EF99-A237-41CD-9D2C-96C784EF22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9163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5C04-A51C-46EC-BA7A-397774BDC7C9}" type="datetimeFigureOut">
              <a:rPr lang="en-CA" smtClean="0"/>
              <a:t>2020-10-31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EF99-A237-41CD-9D2C-96C784EF22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350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5C04-A51C-46EC-BA7A-397774BDC7C9}" type="datetimeFigureOut">
              <a:rPr lang="en-CA" smtClean="0"/>
              <a:t>2020-10-31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EF99-A237-41CD-9D2C-96C784EF22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2589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5C04-A51C-46EC-BA7A-397774BDC7C9}" type="datetimeFigureOut">
              <a:rPr lang="en-CA" smtClean="0"/>
              <a:t>2020-10-31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EF99-A237-41CD-9D2C-96C784EF22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2072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5C04-A51C-46EC-BA7A-397774BDC7C9}" type="datetimeFigureOut">
              <a:rPr lang="en-CA" smtClean="0"/>
              <a:t>2020-10-31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EF99-A237-41CD-9D2C-96C784EF22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1318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5C04-A51C-46EC-BA7A-397774BDC7C9}" type="datetimeFigureOut">
              <a:rPr lang="en-CA" smtClean="0"/>
              <a:t>2020-10-31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EF99-A237-41CD-9D2C-96C784EF22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0886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45C04-A51C-46EC-BA7A-397774BDC7C9}" type="datetimeFigureOut">
              <a:rPr lang="en-CA" smtClean="0"/>
              <a:t>2020-10-31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0EF99-A237-41CD-9D2C-96C784EF22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304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665912" y="1238597"/>
            <a:ext cx="4688378" cy="46883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5630830" y="1238597"/>
            <a:ext cx="758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Bookman Old Style" panose="02050604050505020204" pitchFamily="18" charset="0"/>
              </a:rPr>
              <a:t>12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82686" y="3259620"/>
            <a:ext cx="471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Bookman Old Style" panose="02050604050505020204" pitchFamily="18" charset="0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74298" y="5280644"/>
            <a:ext cx="471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Bookman Old Style" panose="02050604050505020204" pitchFamily="18" charset="0"/>
              </a:rPr>
              <a:t>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65912" y="3259619"/>
            <a:ext cx="471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Bookman Old Style" panose="02050604050505020204" pitchFamily="18" charset="0"/>
              </a:rPr>
              <a:t>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33724" y="1561762"/>
            <a:ext cx="471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47131" y="2295023"/>
            <a:ext cx="471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Bookman Old Style" panose="02050604050505020204" pitchFamily="18" charset="0"/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47131" y="4311147"/>
            <a:ext cx="471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Bookman Old Style" panose="02050604050505020204" pitchFamily="18" charset="0"/>
              </a:rPr>
              <a:t>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33724" y="4957478"/>
            <a:ext cx="471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Bookman Old Style" panose="02050604050505020204" pitchFamily="18" charset="0"/>
              </a:rPr>
              <a:t>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99509" y="4957478"/>
            <a:ext cx="471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Bookman Old Style" panose="02050604050505020204" pitchFamily="18" charset="0"/>
              </a:rPr>
              <a:t>7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39226" y="4311147"/>
            <a:ext cx="471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Bookman Old Style" panose="02050604050505020204" pitchFamily="18" charset="0"/>
              </a:rPr>
              <a:t>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72724" y="2290122"/>
            <a:ext cx="758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Bookman Old Style" panose="02050604050505020204" pitchFamily="18" charset="0"/>
              </a:rPr>
              <a:t>10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50112" y="1561762"/>
            <a:ext cx="758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Bookman Old Style" panose="02050604050505020204" pitchFamily="18" charset="0"/>
              </a:rPr>
              <a:t>11</a:t>
            </a:r>
          </a:p>
        </p:txBody>
      </p:sp>
      <p:sp>
        <p:nvSpPr>
          <p:cNvPr id="18" name="Oval 17"/>
          <p:cNvSpPr/>
          <p:nvPr/>
        </p:nvSpPr>
        <p:spPr>
          <a:xfrm>
            <a:off x="5947755" y="3520438"/>
            <a:ext cx="124691" cy="1246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extBox 1"/>
          <p:cNvSpPr txBox="1"/>
          <p:nvPr/>
        </p:nvSpPr>
        <p:spPr>
          <a:xfrm>
            <a:off x="2766753" y="224445"/>
            <a:ext cx="66584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Time in T</a:t>
            </a:r>
            <a:r>
              <a:rPr lang="en-US" altLang="zh-CN" sz="4000" dirty="0" err="1"/>
              <a:t>okyo</a:t>
            </a:r>
            <a:r>
              <a:rPr lang="en-US" altLang="zh-CN" sz="4000" dirty="0"/>
              <a:t>, Japan (</a:t>
            </a:r>
            <a:r>
              <a:rPr lang="en-US" altLang="zh-CN" sz="4000" b="1" dirty="0"/>
              <a:t>yfeng445</a:t>
            </a:r>
            <a:r>
              <a:rPr lang="en-US" altLang="zh-CN" sz="4000" dirty="0"/>
              <a:t>)</a:t>
            </a:r>
            <a:endParaRPr lang="en-CA" sz="4000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B65EB7C-2610-49A5-A0B8-C1DC715411F5}"/>
              </a:ext>
            </a:extLst>
          </p:cNvPr>
          <p:cNvGrpSpPr/>
          <p:nvPr/>
        </p:nvGrpSpPr>
        <p:grpSpPr>
          <a:xfrm>
            <a:off x="5904452" y="1667168"/>
            <a:ext cx="222298" cy="3831229"/>
            <a:chOff x="629608" y="1720439"/>
            <a:chExt cx="222301" cy="3831229"/>
          </a:xfrm>
        </p:grpSpPr>
        <p:sp>
          <p:nvSpPr>
            <p:cNvPr id="3" name="等腰三角形 2">
              <a:extLst>
                <a:ext uri="{FF2B5EF4-FFF2-40B4-BE49-F238E27FC236}">
                  <a16:creationId xmlns:a16="http://schemas.microsoft.com/office/drawing/2014/main" id="{D3D39CE3-0EAC-48EE-A4CE-E751645CA2FE}"/>
                </a:ext>
              </a:extLst>
            </p:cNvPr>
            <p:cNvSpPr/>
            <p:nvPr/>
          </p:nvSpPr>
          <p:spPr>
            <a:xfrm>
              <a:off x="629608" y="1720439"/>
              <a:ext cx="222301" cy="1924690"/>
            </a:xfrm>
            <a:prstGeom prst="triangle">
              <a:avLst>
                <a:gd name="adj" fmla="val 5399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等腰三角形 18">
              <a:extLst>
                <a:ext uri="{FF2B5EF4-FFF2-40B4-BE49-F238E27FC236}">
                  <a16:creationId xmlns:a16="http://schemas.microsoft.com/office/drawing/2014/main" id="{35128C7A-A173-4836-9F97-120A6CF71EDB}"/>
                </a:ext>
              </a:extLst>
            </p:cNvPr>
            <p:cNvSpPr/>
            <p:nvPr/>
          </p:nvSpPr>
          <p:spPr>
            <a:xfrm rot="10800000">
              <a:off x="629610" y="3622084"/>
              <a:ext cx="222299" cy="1929584"/>
            </a:xfrm>
            <a:prstGeom prst="triangle">
              <a:avLst>
                <a:gd name="adj" fmla="val 53998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F3F149E-A7A9-45DB-8011-E74F51C10DE0}"/>
              </a:ext>
            </a:extLst>
          </p:cNvPr>
          <p:cNvGrpSpPr/>
          <p:nvPr/>
        </p:nvGrpSpPr>
        <p:grpSpPr>
          <a:xfrm>
            <a:off x="5947755" y="2557679"/>
            <a:ext cx="153582" cy="2050213"/>
            <a:chOff x="1465435" y="1904611"/>
            <a:chExt cx="153582" cy="2050213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5215F04-6CBC-496F-8B79-AFD3506E7402}"/>
                </a:ext>
              </a:extLst>
            </p:cNvPr>
            <p:cNvSpPr/>
            <p:nvPr/>
          </p:nvSpPr>
          <p:spPr>
            <a:xfrm>
              <a:off x="1465435" y="2922982"/>
              <a:ext cx="153582" cy="10318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4B91110-4302-4559-B2A9-64A7C249FB23}"/>
                </a:ext>
              </a:extLst>
            </p:cNvPr>
            <p:cNvSpPr/>
            <p:nvPr/>
          </p:nvSpPr>
          <p:spPr>
            <a:xfrm>
              <a:off x="1465435" y="1904611"/>
              <a:ext cx="153582" cy="1031842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6698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6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21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Bookman Old Style</vt:lpstr>
      <vt:lpstr>Calibri</vt:lpstr>
      <vt:lpstr>Calibri Light</vt:lpstr>
      <vt:lpstr>Office Theme</vt:lpstr>
      <vt:lpstr>PowerPoint 演示文稿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Sarlo</dc:creator>
  <cp:lastModifiedBy>冯 语伦</cp:lastModifiedBy>
  <cp:revision>15</cp:revision>
  <dcterms:created xsi:type="dcterms:W3CDTF">2019-08-27T05:22:34Z</dcterms:created>
  <dcterms:modified xsi:type="dcterms:W3CDTF">2020-10-31T08:18:20Z</dcterms:modified>
</cp:coreProperties>
</file>