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5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9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5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94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7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56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8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52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5B9-BC12-4FF7-85BA-B7BF6EF2B0C8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6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B5B9-BC12-4FF7-85BA-B7BF6EF2B0C8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1AE59-5740-4EBF-AFAB-F24C725E2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5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2-Point Star 4"/>
          <p:cNvSpPr/>
          <p:nvPr/>
        </p:nvSpPr>
        <p:spPr>
          <a:xfrm>
            <a:off x="5037606" y="608567"/>
            <a:ext cx="2580780" cy="2507045"/>
          </a:xfrm>
          <a:prstGeom prst="star32">
            <a:avLst>
              <a:gd name="adj" fmla="val 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24-Point Star 5"/>
          <p:cNvSpPr/>
          <p:nvPr/>
        </p:nvSpPr>
        <p:spPr>
          <a:xfrm>
            <a:off x="5220957" y="755050"/>
            <a:ext cx="2214078" cy="2214078"/>
          </a:xfrm>
          <a:prstGeom prst="star24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7030A0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5243913" y="800963"/>
            <a:ext cx="2168165" cy="2168165"/>
          </a:xfrm>
          <a:prstGeom prst="ellipse">
            <a:avLst/>
          </a:prstGeom>
          <a:gradFill>
            <a:gsLst>
              <a:gs pos="0">
                <a:srgbClr val="7030A0"/>
              </a:gs>
              <a:gs pos="60000">
                <a:srgbClr val="240F33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 flipH="1">
            <a:off x="6305135" y="1862089"/>
            <a:ext cx="45719" cy="417709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32-Point Star 4">
            <a:extLst>
              <a:ext uri="{FF2B5EF4-FFF2-40B4-BE49-F238E27FC236}">
                <a16:creationId xmlns:a16="http://schemas.microsoft.com/office/drawing/2014/main" id="{EC5F42C0-88D1-4C1E-A295-D97AABC0F451}"/>
              </a:ext>
            </a:extLst>
          </p:cNvPr>
          <p:cNvSpPr/>
          <p:nvPr/>
        </p:nvSpPr>
        <p:spPr>
          <a:xfrm>
            <a:off x="1014006" y="2589767"/>
            <a:ext cx="2580780" cy="2507045"/>
          </a:xfrm>
          <a:prstGeom prst="star32">
            <a:avLst>
              <a:gd name="adj" fmla="val 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24-Point Star 5">
            <a:extLst>
              <a:ext uri="{FF2B5EF4-FFF2-40B4-BE49-F238E27FC236}">
                <a16:creationId xmlns:a16="http://schemas.microsoft.com/office/drawing/2014/main" id="{473ED94C-E625-4EF2-8132-7287DDF743E0}"/>
              </a:ext>
            </a:extLst>
          </p:cNvPr>
          <p:cNvSpPr/>
          <p:nvPr/>
        </p:nvSpPr>
        <p:spPr>
          <a:xfrm>
            <a:off x="1197357" y="2736250"/>
            <a:ext cx="2214078" cy="2214078"/>
          </a:xfrm>
          <a:prstGeom prst="star24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7030A0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5549FAC8-42B1-4810-9C0C-75FC042556FE}"/>
              </a:ext>
            </a:extLst>
          </p:cNvPr>
          <p:cNvSpPr/>
          <p:nvPr/>
        </p:nvSpPr>
        <p:spPr>
          <a:xfrm>
            <a:off x="1220313" y="2782163"/>
            <a:ext cx="2168165" cy="2168165"/>
          </a:xfrm>
          <a:prstGeom prst="ellipse">
            <a:avLst/>
          </a:prstGeom>
          <a:gradFill>
            <a:gsLst>
              <a:gs pos="0">
                <a:srgbClr val="7030A0"/>
              </a:gs>
              <a:gs pos="60000">
                <a:srgbClr val="240F33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25B65B2-FC64-43C2-B0C6-E7EAB0D7D5E3}"/>
              </a:ext>
            </a:extLst>
          </p:cNvPr>
          <p:cNvSpPr/>
          <p:nvPr/>
        </p:nvSpPr>
        <p:spPr>
          <a:xfrm flipH="1">
            <a:off x="2281535" y="3843289"/>
            <a:ext cx="45719" cy="417709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32-Point Star 4">
            <a:extLst>
              <a:ext uri="{FF2B5EF4-FFF2-40B4-BE49-F238E27FC236}">
                <a16:creationId xmlns:a16="http://schemas.microsoft.com/office/drawing/2014/main" id="{C0D51837-4635-4636-81B2-E30129A837C7}"/>
              </a:ext>
            </a:extLst>
          </p:cNvPr>
          <p:cNvSpPr/>
          <p:nvPr/>
        </p:nvSpPr>
        <p:spPr>
          <a:xfrm>
            <a:off x="8854994" y="2029071"/>
            <a:ext cx="2580780" cy="2507045"/>
          </a:xfrm>
          <a:prstGeom prst="star32">
            <a:avLst>
              <a:gd name="adj" fmla="val 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24-Point Star 5">
            <a:extLst>
              <a:ext uri="{FF2B5EF4-FFF2-40B4-BE49-F238E27FC236}">
                <a16:creationId xmlns:a16="http://schemas.microsoft.com/office/drawing/2014/main" id="{8B258C99-01DD-488D-99C2-47629DFB5491}"/>
              </a:ext>
            </a:extLst>
          </p:cNvPr>
          <p:cNvSpPr/>
          <p:nvPr/>
        </p:nvSpPr>
        <p:spPr>
          <a:xfrm>
            <a:off x="9038345" y="2175554"/>
            <a:ext cx="2214078" cy="2214078"/>
          </a:xfrm>
          <a:prstGeom prst="star24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7030A0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6">
            <a:extLst>
              <a:ext uri="{FF2B5EF4-FFF2-40B4-BE49-F238E27FC236}">
                <a16:creationId xmlns:a16="http://schemas.microsoft.com/office/drawing/2014/main" id="{19948CF6-DDFD-43A4-A90E-8D3667D73642}"/>
              </a:ext>
            </a:extLst>
          </p:cNvPr>
          <p:cNvSpPr/>
          <p:nvPr/>
        </p:nvSpPr>
        <p:spPr>
          <a:xfrm>
            <a:off x="9061301" y="2221467"/>
            <a:ext cx="2168165" cy="2168165"/>
          </a:xfrm>
          <a:prstGeom prst="ellipse">
            <a:avLst/>
          </a:prstGeom>
          <a:gradFill>
            <a:gsLst>
              <a:gs pos="0">
                <a:srgbClr val="7030A0"/>
              </a:gs>
              <a:gs pos="60000">
                <a:srgbClr val="240F33">
                  <a:alpha val="5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C76494B-2D1A-4491-B132-1A67B07A1F24}"/>
              </a:ext>
            </a:extLst>
          </p:cNvPr>
          <p:cNvSpPr/>
          <p:nvPr/>
        </p:nvSpPr>
        <p:spPr>
          <a:xfrm flipH="1">
            <a:off x="10122523" y="3282593"/>
            <a:ext cx="45719" cy="4177095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9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50"/>
                            </p:stCondLst>
                            <p:childTnLst>
                              <p:par>
                                <p:cTn id="89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250"/>
                            </p:stCondLst>
                            <p:childTnLst>
                              <p:par>
                                <p:cTn id="103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750"/>
                            </p:stCondLst>
                            <p:childTnLst>
                              <p:par>
                                <p:cTn id="114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75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250"/>
                            </p:stCondLst>
                            <p:childTnLst>
                              <p:par>
                                <p:cTn id="147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500"/>
                            </p:stCondLst>
                            <p:childTnLst>
                              <p:par>
                                <p:cTn id="154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750"/>
                            </p:stCondLst>
                            <p:childTnLst>
                              <p:par>
                                <p:cTn id="161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000"/>
                            </p:stCondLst>
                            <p:childTnLst>
                              <p:par>
                                <p:cTn id="168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250"/>
                            </p:stCondLst>
                            <p:childTnLst>
                              <p:par>
                                <p:cTn id="172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500"/>
                            </p:stCondLst>
                            <p:childTnLst>
                              <p:par>
                                <p:cTn id="176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Sarlo</dc:creator>
  <cp:lastModifiedBy>冯 语伦</cp:lastModifiedBy>
  <cp:revision>7</cp:revision>
  <dcterms:created xsi:type="dcterms:W3CDTF">2019-09-15T20:38:28Z</dcterms:created>
  <dcterms:modified xsi:type="dcterms:W3CDTF">2020-10-31T08:53:00Z</dcterms:modified>
</cp:coreProperties>
</file>