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7" r:id="rId2"/>
    <p:sldId id="265" r:id="rId3"/>
    <p:sldId id="268" r:id="rId4"/>
    <p:sldId id="276" r:id="rId5"/>
    <p:sldId id="275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15" autoAdjust="0"/>
  </p:normalViewPr>
  <p:slideViewPr>
    <p:cSldViewPr snapToGrid="0">
      <p:cViewPr varScale="1">
        <p:scale>
          <a:sx n="71" d="100"/>
          <a:sy n="71" d="100"/>
        </p:scale>
        <p:origin x="9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GOOD bye AND GOOD LUCK!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Laugh at 3 of my </a:t>
            </a:r>
            <a:r>
              <a:rPr lang="en-US" dirty="0" err="1" smtClean="0"/>
              <a:t>favourite</a:t>
            </a:r>
            <a:r>
              <a:rPr lang="en-US" dirty="0" smtClean="0"/>
              <a:t> cartoons about databases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044" y="6282202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282202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ABC3A6B-BC0D-4CD6-B5A3-FB6F0A70DD5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0"/>
            <a:ext cx="10643999" cy="20842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/>
              <a:t>Do NOT Name your kid: </a:t>
            </a:r>
            <a:br>
              <a:rPr lang="en-US" sz="4000" b="1" dirty="0" smtClean="0"/>
            </a:br>
            <a:r>
              <a:rPr lang="en-US" sz="4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Robert’); drop table Student;</a:t>
            </a:r>
            <a:endParaRPr lang="en-US" sz="40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https://imgs.xkcd.com/comics/exploits_of_a_m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4294"/>
            <a:ext cx="12085477" cy="372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13"/>
          <a:stretch/>
        </p:blipFill>
        <p:spPr>
          <a:xfrm>
            <a:off x="0" y="1604502"/>
            <a:ext cx="12079898" cy="365151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74"/>
          <a:stretch/>
        </p:blipFill>
        <p:spPr>
          <a:xfrm>
            <a:off x="0" y="1398495"/>
            <a:ext cx="11954154" cy="40069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5701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45701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8557478-5A17-4B98-B58F-0C5DA56A837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8489" y="2402558"/>
            <a:ext cx="89867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Good Luck on Your Exams!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41722</TotalTime>
  <Words>55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Circuit</vt:lpstr>
      <vt:lpstr>Week 10</vt:lpstr>
      <vt:lpstr>Student Objectives</vt:lpstr>
      <vt:lpstr>Do NOT Name your kid:      Robert’); drop table Student;</vt:lpstr>
      <vt:lpstr>PowerPoint Presentation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386</cp:revision>
  <dcterms:created xsi:type="dcterms:W3CDTF">2018-03-21T22:41:40Z</dcterms:created>
  <dcterms:modified xsi:type="dcterms:W3CDTF">2018-09-28T17:17:39Z</dcterms:modified>
</cp:coreProperties>
</file>