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7" r:id="rId2"/>
    <p:sldId id="265" r:id="rId3"/>
    <p:sldId id="268" r:id="rId4"/>
    <p:sldId id="269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15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resource.com/mysql/mysql-data-typ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smtClean="0"/>
              <a:t>to USING MYSQL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Get into and out of MySQL on a Linux machine.</a:t>
            </a:r>
          </a:p>
          <a:p>
            <a:pPr lvl="1"/>
            <a:r>
              <a:rPr lang="en-US" dirty="0" smtClean="0"/>
              <a:t>Use 4 basic MySQL commands:  show, drop, </a:t>
            </a:r>
            <a:r>
              <a:rPr lang="en-US" dirty="0" smtClean="0"/>
              <a:t>create and use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and drop a database using MySQL</a:t>
            </a:r>
          </a:p>
          <a:p>
            <a:pPr lvl="1"/>
            <a:r>
              <a:rPr lang="en-US" dirty="0" smtClean="0"/>
              <a:t>Create and drop a table using MySQL</a:t>
            </a:r>
          </a:p>
          <a:p>
            <a:pPr lvl="1"/>
            <a:r>
              <a:rPr lang="en-US" dirty="0" smtClean="0"/>
              <a:t>List at least 4 MySQL datatypes for attributes.</a:t>
            </a:r>
          </a:p>
          <a:p>
            <a:pPr lvl="1"/>
            <a:r>
              <a:rPr lang="en-US" dirty="0" smtClean="0"/>
              <a:t>Add MySQL commands to a text file and then pipe those files into MySQL on Linux.</a:t>
            </a:r>
          </a:p>
          <a:p>
            <a:pPr lvl="1"/>
            <a:r>
              <a:rPr lang="en-US" dirty="0" smtClean="0"/>
              <a:t>Collect the output from MySQL into a text file.</a:t>
            </a:r>
          </a:p>
          <a:p>
            <a:pPr lvl="1"/>
            <a:r>
              <a:rPr lang="en-US" dirty="0" smtClean="0"/>
              <a:t>Using help in MySQL</a:t>
            </a:r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06" y="274638"/>
            <a:ext cx="899344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Running MySQL </a:t>
            </a:r>
            <a:r>
              <a:rPr lang="en-US" dirty="0" smtClean="0"/>
              <a:t>ON YOUR VIRTUAL MACHINE -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Starting it and creating a database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1465006" y="1704875"/>
            <a:ext cx="6210303" cy="4664075"/>
          </a:xfrm>
        </p:spPr>
        <p:txBody>
          <a:bodyPr>
            <a:normAutofit lnSpcReduction="10000"/>
          </a:bodyPr>
          <a:lstStyle/>
          <a:p>
            <a:pPr marL="82550" indent="0">
              <a:buNone/>
              <a:defRPr/>
            </a:pPr>
            <a:r>
              <a:rPr lang="en-US" altLang="en-US" b="1" dirty="0" smtClean="0"/>
              <a:t>  </a:t>
            </a:r>
            <a:r>
              <a:rPr lang="en-US" altLang="en-US" b="1" dirty="0" smtClean="0"/>
              <a:t>MySQL </a:t>
            </a:r>
            <a:r>
              <a:rPr lang="en-US" altLang="en-US" b="1" dirty="0" smtClean="0"/>
              <a:t>commands:</a:t>
            </a:r>
          </a:p>
          <a:p>
            <a:pPr>
              <a:defRPr/>
            </a:pPr>
            <a:r>
              <a:rPr lang="en-US" altLang="en-US" i="1" dirty="0" smtClean="0"/>
              <a:t>From Virtual Machine to </a:t>
            </a:r>
            <a:r>
              <a:rPr lang="en-US" altLang="en-US" i="1" dirty="0" smtClean="0"/>
              <a:t>get </a:t>
            </a:r>
            <a:r>
              <a:rPr lang="en-US" altLang="en-US" i="1" dirty="0" smtClean="0"/>
              <a:t>into </a:t>
            </a:r>
            <a:r>
              <a:rPr lang="en-US" altLang="en-US" i="1" dirty="0" err="1" smtClean="0"/>
              <a:t>mysql</a:t>
            </a:r>
            <a:r>
              <a:rPr lang="en-US" altLang="en-US" i="1" dirty="0" smtClean="0"/>
              <a:t>:</a:t>
            </a:r>
          </a:p>
          <a:p>
            <a:pPr marL="403225" lvl="1" indent="0">
              <a:buNone/>
              <a:defRPr/>
            </a:pPr>
            <a:r>
              <a:rPr lang="en-US" altLang="en-US" i="1" dirty="0" smtClean="0"/>
              <a:t>   </a:t>
            </a:r>
            <a:r>
              <a:rPr lang="en-US" altLang="en-US" b="1" i="1" dirty="0" err="1" smtClean="0"/>
              <a:t>mysql</a:t>
            </a:r>
            <a:r>
              <a:rPr lang="en-US" altLang="en-US" b="1" i="1" dirty="0" smtClean="0"/>
              <a:t> –u root –</a:t>
            </a:r>
            <a:r>
              <a:rPr lang="en-US" altLang="en-US" b="1" i="1" dirty="0" err="1" smtClean="0"/>
              <a:t>ppassword</a:t>
            </a:r>
            <a:endParaRPr lang="en-US" altLang="en-US" b="1" i="1" dirty="0" smtClean="0"/>
          </a:p>
          <a:p>
            <a:pPr>
              <a:defRPr/>
            </a:pPr>
            <a:r>
              <a:rPr lang="en-US" altLang="en-US" i="1" dirty="0" smtClean="0"/>
              <a:t>Commands once you are in:</a:t>
            </a:r>
          </a:p>
          <a:p>
            <a:pPr lvl="1">
              <a:defRPr/>
            </a:pPr>
            <a:r>
              <a:rPr lang="en-US" altLang="en-US" b="1" i="1" dirty="0" smtClean="0"/>
              <a:t>SHOW DATABASES;</a:t>
            </a:r>
            <a:endParaRPr lang="en-US" altLang="en-US" b="1" i="1" dirty="0" smtClean="0"/>
          </a:p>
          <a:p>
            <a:pPr lvl="1">
              <a:defRPr/>
            </a:pPr>
            <a:r>
              <a:rPr lang="en-US" altLang="en-US" b="1" i="1" cap="all" dirty="0" smtClean="0"/>
              <a:t>drop database if exists </a:t>
            </a:r>
            <a:r>
              <a:rPr lang="en-US" altLang="en-US" b="1" i="1" dirty="0" err="1" smtClean="0"/>
              <a:t>vetdb</a:t>
            </a:r>
            <a:r>
              <a:rPr lang="en-US" altLang="en-US" b="1" i="1" dirty="0" smtClean="0"/>
              <a:t>;</a:t>
            </a:r>
          </a:p>
          <a:p>
            <a:pPr lvl="1">
              <a:defRPr/>
            </a:pPr>
            <a:r>
              <a:rPr lang="en-US" altLang="en-US" b="1" i="1" cap="all" dirty="0" smtClean="0"/>
              <a:t>create database </a:t>
            </a:r>
            <a:r>
              <a:rPr lang="en-US" altLang="en-US" b="1" i="1" dirty="0" err="1" smtClean="0"/>
              <a:t>vetdb</a:t>
            </a:r>
            <a:r>
              <a:rPr lang="en-US" altLang="en-US" b="1" i="1" dirty="0" smtClean="0"/>
              <a:t>;</a:t>
            </a:r>
          </a:p>
          <a:p>
            <a:pPr lvl="1">
              <a:defRPr/>
            </a:pPr>
            <a:r>
              <a:rPr lang="en-US" altLang="en-US" b="1" i="1" dirty="0" smtClean="0"/>
              <a:t>USE </a:t>
            </a:r>
            <a:r>
              <a:rPr lang="en-US" altLang="en-US" b="1" i="1" dirty="0" err="1" smtClean="0"/>
              <a:t>vetdb</a:t>
            </a:r>
            <a:r>
              <a:rPr lang="en-US" altLang="en-US" b="1" i="1" dirty="0" smtClean="0"/>
              <a:t>;</a:t>
            </a:r>
          </a:p>
          <a:p>
            <a:pPr lvl="1">
              <a:defRPr/>
            </a:pPr>
            <a:r>
              <a:rPr lang="en-US" altLang="en-US" b="1" i="1" dirty="0" smtClean="0"/>
              <a:t>SHOW</a:t>
            </a:r>
            <a:r>
              <a:rPr lang="en-US" altLang="en-US" b="1" i="1" dirty="0" smtClean="0"/>
              <a:t> TABLES;</a:t>
            </a:r>
          </a:p>
          <a:p>
            <a:pPr lvl="1">
              <a:defRPr/>
            </a:pPr>
            <a:r>
              <a:rPr lang="en-US" altLang="en-US" b="1" i="1" dirty="0" smtClean="0"/>
              <a:t>DROP TABLE </a:t>
            </a:r>
            <a:r>
              <a:rPr lang="en-US" altLang="en-US" b="1" i="1" dirty="0" err="1" smtClean="0"/>
              <a:t>tablename</a:t>
            </a:r>
            <a:r>
              <a:rPr lang="en-US" altLang="en-US" b="1" i="1" dirty="0" smtClean="0"/>
              <a:t>;</a:t>
            </a:r>
            <a:endParaRPr lang="en-US" altLang="en-US" b="1" i="1" dirty="0" smtClean="0"/>
          </a:p>
        </p:txBody>
      </p:sp>
      <p:sp>
        <p:nvSpPr>
          <p:cNvPr id="17412" name="Content Placeholder 6"/>
          <p:cNvSpPr>
            <a:spLocks noGrp="1"/>
          </p:cNvSpPr>
          <p:nvPr>
            <p:ph sz="half" idx="2"/>
          </p:nvPr>
        </p:nvSpPr>
        <p:spPr>
          <a:xfrm>
            <a:off x="6913561" y="1738267"/>
            <a:ext cx="4133850" cy="4416728"/>
          </a:xfrm>
        </p:spPr>
        <p:txBody>
          <a:bodyPr>
            <a:normAutofit lnSpcReduction="10000"/>
          </a:bodyPr>
          <a:lstStyle/>
          <a:p>
            <a:pPr marL="82550" indent="0">
              <a:buNone/>
              <a:defRPr/>
            </a:pPr>
            <a:r>
              <a:rPr lang="en-US" altLang="en-US" b="1" dirty="0" smtClean="0"/>
              <a:t>NOTES – MySQL commands:</a:t>
            </a:r>
          </a:p>
          <a:p>
            <a:pPr lvl="1">
              <a:defRPr/>
            </a:pPr>
            <a:r>
              <a:rPr lang="en-US" altLang="en-US" b="1" dirty="0" smtClean="0"/>
              <a:t>SHOW</a:t>
            </a:r>
            <a:r>
              <a:rPr lang="en-US" altLang="en-US" dirty="0" smtClean="0"/>
              <a:t> </a:t>
            </a:r>
            <a:r>
              <a:rPr lang="en-US" altLang="en-US" dirty="0" smtClean="0"/>
              <a:t>lists all databases</a:t>
            </a:r>
          </a:p>
          <a:p>
            <a:pPr lvl="1">
              <a:defRPr/>
            </a:pPr>
            <a:r>
              <a:rPr lang="en-US" altLang="en-US" b="1" dirty="0" smtClean="0"/>
              <a:t>DROP</a:t>
            </a:r>
            <a:r>
              <a:rPr lang="en-US" altLang="en-US" dirty="0" smtClean="0"/>
              <a:t> </a:t>
            </a:r>
            <a:r>
              <a:rPr lang="en-US" altLang="en-US" dirty="0" smtClean="0"/>
              <a:t>deletes a database</a:t>
            </a:r>
          </a:p>
          <a:p>
            <a:pPr lvl="1">
              <a:defRPr/>
            </a:pPr>
            <a:r>
              <a:rPr lang="en-US" altLang="en-US" b="1" dirty="0" smtClean="0"/>
              <a:t>CREATE</a:t>
            </a:r>
            <a:r>
              <a:rPr lang="en-US" altLang="en-US" dirty="0" smtClean="0"/>
              <a:t> </a:t>
            </a:r>
            <a:r>
              <a:rPr lang="en-US" altLang="en-US" dirty="0" smtClean="0"/>
              <a:t>creates a database</a:t>
            </a:r>
          </a:p>
          <a:p>
            <a:pPr lvl="1">
              <a:defRPr/>
            </a:pPr>
            <a:r>
              <a:rPr lang="en-US" altLang="en-US" b="1" dirty="0" smtClean="0"/>
              <a:t>USE</a:t>
            </a:r>
            <a:r>
              <a:rPr lang="en-US" altLang="en-US" dirty="0" smtClean="0"/>
              <a:t> </a:t>
            </a:r>
            <a:r>
              <a:rPr lang="en-US" altLang="en-US" dirty="0" smtClean="0"/>
              <a:t>allows you to start using a database</a:t>
            </a:r>
          </a:p>
          <a:p>
            <a:pPr lvl="1">
              <a:defRPr/>
            </a:pPr>
            <a:r>
              <a:rPr lang="en-US" altLang="en-US" dirty="0" smtClean="0"/>
              <a:t>Commands are case insensitive, table names/attribute names are case sensitive!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689" y="6209636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43999" y="6392199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138F50C-6AC1-4694-AFAB-91E81AA7696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95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E63CA77-B015-446F-8635-1DB4B723646B}" type="datetime1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70D09D2-D5AC-4BD6-BBE3-7D90D310979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798" y="366428"/>
            <a:ext cx="869696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SQL (Structured Query Language) Overview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00798" y="1539873"/>
            <a:ext cx="8099323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SQL comprehensive language that is both a DDL and a DML (it creates the database and allows manipulation of the database)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statement to create the database initially is </a:t>
            </a:r>
            <a:r>
              <a:rPr lang="en-US" altLang="en-US" sz="2800" b="1" i="1" dirty="0">
                <a:solidFill>
                  <a:schemeClr val="tx2">
                    <a:lumMod val="75000"/>
                  </a:schemeClr>
                </a:solidFill>
              </a:rPr>
              <a:t>CREATE DATABASE </a:t>
            </a:r>
            <a:r>
              <a:rPr lang="en-US" altLang="en-US" sz="2800" b="1" i="1" dirty="0" err="1">
                <a:solidFill>
                  <a:schemeClr val="tx2">
                    <a:lumMod val="75000"/>
                  </a:schemeClr>
                </a:solidFill>
              </a:rPr>
              <a:t>whateverdbname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/>
              <a:t>NOTE: You should only have to do once to create the database.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We will walk through an actual example from MySQL to illustrate the basic SQL commands. 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H="1" flipV="1">
            <a:off x="4620478" y="3124763"/>
            <a:ext cx="1828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265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31138" y="6248400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06A2A80-8275-4156-A14B-5DAD1225C3F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970520" y="634180"/>
            <a:ext cx="54102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 Types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106561" y="2030362"/>
            <a:ext cx="731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hlinkClick r:id="rId2"/>
              </a:rPr>
              <a:t>http://www.w3resource.com/mysql/mysql-data-types.php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78736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90364" y="6271649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7023184-E16C-4E6A-B593-DDB77743B08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96729" y="1743994"/>
            <a:ext cx="8522110" cy="421435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 TABLE </a:t>
            </a:r>
            <a:r>
              <a:rPr lang="en-US" alt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TableName</a:t>
            </a: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(Attr1  type NOT NULL, Attr2 type, Attr3 type, PRIMARY KEY (Attr1))</a:t>
            </a:r>
            <a:r>
              <a:rPr lang="en-US" altLang="en-US" sz="2800" dirty="0">
                <a:solidFill>
                  <a:schemeClr val="tx2"/>
                </a:solidFill>
              </a:rPr>
              <a:t>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/>
              <a:t>Example: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</a:rPr>
              <a:t> </a:t>
            </a:r>
            <a:r>
              <a:rPr lang="en-US" altLang="en-US" sz="2800" b="1" i="1" dirty="0"/>
              <a:t>CREATE  TABLE owner (</a:t>
            </a:r>
            <a:r>
              <a:rPr lang="en-US" altLang="en-US" sz="2800" b="1" i="1" dirty="0" err="1"/>
              <a:t>firstname</a:t>
            </a:r>
            <a:r>
              <a:rPr lang="en-US" altLang="en-US" sz="2800" b="1" i="1" dirty="0"/>
              <a:t> VARCHAR(20), </a:t>
            </a:r>
            <a:r>
              <a:rPr lang="en-US" altLang="en-US" sz="2800" b="1" i="1" dirty="0" err="1"/>
              <a:t>lastname</a:t>
            </a:r>
            <a:r>
              <a:rPr lang="en-US" altLang="en-US" sz="2800" b="1" i="1" dirty="0"/>
              <a:t> VARCHAR(20), </a:t>
            </a:r>
            <a:r>
              <a:rPr lang="en-US" altLang="en-US" sz="2800" b="1" i="1" dirty="0" err="1"/>
              <a:t>ownerid</a:t>
            </a:r>
            <a:r>
              <a:rPr lang="en-US" altLang="en-US" sz="2800" b="1" i="1" dirty="0"/>
              <a:t> INT NOT NULL, PRIMARY KEY (</a:t>
            </a:r>
            <a:r>
              <a:rPr lang="en-US" altLang="en-US" sz="2800" b="1" i="1" dirty="0" err="1"/>
              <a:t>ownerid</a:t>
            </a:r>
            <a:r>
              <a:rPr lang="en-US" altLang="en-US" sz="2800" b="1" i="1" dirty="0" smtClean="0"/>
              <a:t>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i="1" dirty="0"/>
          </a:p>
          <a:p>
            <a:pPr>
              <a:lnSpc>
                <a:spcPct val="80000"/>
              </a:lnSpc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en-US" altLang="en-US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TableName</a:t>
            </a:r>
            <a:r>
              <a:rPr lang="en-US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800" b="1" i="1" dirty="0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1528917" y="139545"/>
            <a:ext cx="68580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Basic </a:t>
            </a:r>
            <a:r>
              <a:rPr lang="en-US" dirty="0" smtClean="0"/>
              <a:t>DDL SQL </a:t>
            </a:r>
            <a:r>
              <a:rPr lang="en-US" dirty="0"/>
              <a:t>Commands:</a:t>
            </a:r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2096728" y="1040142"/>
            <a:ext cx="55822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</a:rPr>
              <a:t>Creating and Deleting  </a:t>
            </a:r>
            <a:r>
              <a:rPr lang="en-US" altLang="en-US" b="1" dirty="0">
                <a:latin typeface="Times New Roman" panose="02020603050405020304" pitchFamily="18" charset="0"/>
              </a:rPr>
              <a:t>Tables:</a:t>
            </a:r>
          </a:p>
        </p:txBody>
      </p:sp>
    </p:spTree>
    <p:extLst>
      <p:ext uri="{BB962C8B-B14F-4D97-AF65-F5344CB8AC3E}">
        <p14:creationId xmlns:p14="http://schemas.microsoft.com/office/powerpoint/2010/main" val="4937495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 commands into your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36188" cy="3541714"/>
          </a:xfrm>
        </p:spPr>
        <p:txBody>
          <a:bodyPr/>
          <a:lstStyle/>
          <a:p>
            <a:r>
              <a:rPr lang="en-US" dirty="0" smtClean="0"/>
              <a:t>Log onto your virtual machine </a:t>
            </a:r>
          </a:p>
          <a:p>
            <a:r>
              <a:rPr lang="en-US" dirty="0"/>
              <a:t>Create a file of commands in a .txt file</a:t>
            </a:r>
          </a:p>
          <a:p>
            <a:r>
              <a:rPr lang="en-US" dirty="0" smtClean="0"/>
              <a:t>Enter this command:</a:t>
            </a:r>
            <a:br>
              <a:rPr lang="en-US" dirty="0" smtClean="0"/>
            </a:b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mysql</a:t>
            </a:r>
            <a:r>
              <a:rPr lang="en-US" b="1" i="1" dirty="0"/>
              <a:t> --verbose -</a:t>
            </a:r>
            <a:r>
              <a:rPr lang="en-US" b="1" i="1" dirty="0" err="1"/>
              <a:t>pyourpassword</a:t>
            </a:r>
            <a:r>
              <a:rPr lang="en-US" b="1" i="1" dirty="0"/>
              <a:t> &lt; </a:t>
            </a:r>
            <a:r>
              <a:rPr lang="en-US" b="1" i="1" dirty="0" smtClean="0"/>
              <a:t>script1.txt</a:t>
            </a:r>
            <a:r>
              <a:rPr lang="en-US" b="1" i="1" dirty="0"/>
              <a:t>  &gt; </a:t>
            </a:r>
            <a:r>
              <a:rPr lang="en-US" b="1" i="1" dirty="0" smtClean="0"/>
              <a:t>outputscript1.txt </a:t>
            </a:r>
            <a:r>
              <a:rPr lang="en-US" b="1" i="1" dirty="0"/>
              <a:t>2&gt;&amp;1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0"/>
            <a:ext cx="749935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Need Help	</a:t>
            </a:r>
            <a:endParaRPr lang="en-US" dirty="0"/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2438400" y="730275"/>
            <a:ext cx="7499350" cy="4800600"/>
          </a:xfrm>
        </p:spPr>
        <p:txBody>
          <a:bodyPr/>
          <a:lstStyle/>
          <a:p>
            <a:r>
              <a:rPr lang="en-US" altLang="en-US" dirty="0" smtClean="0"/>
              <a:t>Type ?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87F92F58-96D4-43C2-88D7-3A3F3D71204C}" type="datetime1">
              <a:rPr lang="en-US" smtClean="0"/>
              <a:pPr>
                <a:defRPr/>
              </a:pPr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1C1C360-1754-4D3B-B30E-38D96BCC295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/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1268362"/>
            <a:ext cx="7392988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37610</TotalTime>
  <Words>330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5</vt:lpstr>
      <vt:lpstr>Student Objectives</vt:lpstr>
      <vt:lpstr>Running MySQL ON YOUR VIRTUAL MACHINE -  Starting it and creating a database</vt:lpstr>
      <vt:lpstr>SQL (Structured Query Language) Overview</vt:lpstr>
      <vt:lpstr>Data Types in MySQL</vt:lpstr>
      <vt:lpstr>Basic DDL SQL Commands:</vt:lpstr>
      <vt:lpstr>Piping commands into your virtual machine</vt:lpstr>
      <vt:lpstr>Need Help 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369</cp:revision>
  <dcterms:created xsi:type="dcterms:W3CDTF">2018-03-21T22:41:40Z</dcterms:created>
  <dcterms:modified xsi:type="dcterms:W3CDTF">2018-08-24T18:44:49Z</dcterms:modified>
</cp:coreProperties>
</file>