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270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515" autoAdjust="0"/>
  </p:normalViewPr>
  <p:slideViewPr>
    <p:cSldViewPr snapToGrid="0">
      <p:cViewPr varScale="1">
        <p:scale>
          <a:sx n="86" d="100"/>
          <a:sy n="86" d="100"/>
        </p:scale>
        <p:origin x="108" y="2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7275" y="624955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888" y="6248399"/>
            <a:ext cx="6239309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4429" y="6248399"/>
            <a:ext cx="1314131" cy="365125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758" y="102393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8443" y="102393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256" y="63531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8805" y="6373812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sd.uwo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csd.uwo.c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Using a Repository – Western’s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List 3 reasons why we are using repositories</a:t>
            </a:r>
          </a:p>
          <a:p>
            <a:pPr lvl="1"/>
            <a:r>
              <a:rPr lang="en-US" dirty="0" smtClean="0"/>
              <a:t>Create a new repository in Western’s </a:t>
            </a:r>
            <a:r>
              <a:rPr lang="en-US" dirty="0" err="1" smtClean="0"/>
              <a:t>Bitbucket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https://repo.csd.uwo.ca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Clone a repository</a:t>
            </a:r>
          </a:p>
          <a:p>
            <a:pPr lvl="1"/>
            <a:r>
              <a:rPr lang="en-US" dirty="0" smtClean="0"/>
              <a:t>Push files from your local machine to your Western repository </a:t>
            </a:r>
          </a:p>
          <a:p>
            <a:pPr lvl="1"/>
            <a:r>
              <a:rPr lang="en-US" dirty="0" smtClean="0"/>
              <a:t>Pull files from your Western repository to your local machine</a:t>
            </a:r>
          </a:p>
          <a:p>
            <a:pPr lvl="1"/>
            <a:r>
              <a:rPr lang="en-US" dirty="0" smtClean="0"/>
              <a:t>Push files from your virtual machine to your Western repository</a:t>
            </a:r>
          </a:p>
          <a:p>
            <a:pPr lvl="1"/>
            <a:r>
              <a:rPr lang="en-US" dirty="0" smtClean="0"/>
              <a:t>Pull files from your Western repository to your virtual machine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270" y="31632"/>
            <a:ext cx="9905998" cy="1478570"/>
          </a:xfrm>
        </p:spPr>
        <p:txBody>
          <a:bodyPr/>
          <a:lstStyle/>
          <a:p>
            <a:r>
              <a:rPr lang="en-US" dirty="0" smtClean="0"/>
              <a:t>Why are we making you use </a:t>
            </a:r>
            <a:r>
              <a:rPr lang="en-US" dirty="0" err="1" smtClean="0"/>
              <a:t>BitBucket</a:t>
            </a:r>
            <a:r>
              <a:rPr lang="en-US" dirty="0" smtClean="0"/>
              <a:t> at Western?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15844"/>
            <a:ext cx="9905999" cy="44753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your virtual machine gets corrupted, you will have a backup of all your files.</a:t>
            </a:r>
          </a:p>
          <a:p>
            <a:r>
              <a:rPr lang="en-US" dirty="0" smtClean="0"/>
              <a:t>If your local machine gets corrupted, you will have a backup of your cs3319 (files for this course) files.</a:t>
            </a:r>
          </a:p>
          <a:p>
            <a:r>
              <a:rPr lang="en-US" dirty="0" smtClean="0"/>
              <a:t>If you use our repository system, you can make private repositories for free.</a:t>
            </a:r>
          </a:p>
          <a:p>
            <a:r>
              <a:rPr lang="en-US" dirty="0" smtClean="0"/>
              <a:t>We can check your work for this course (what you did, the dates, </a:t>
            </a:r>
            <a:r>
              <a:rPr lang="en-US" dirty="0" err="1" smtClean="0"/>
              <a:t>etc</a:t>
            </a:r>
            <a:r>
              <a:rPr lang="en-US" dirty="0" smtClean="0"/>
              <a:t>). The </a:t>
            </a:r>
            <a:r>
              <a:rPr lang="en-US" dirty="0" err="1" smtClean="0"/>
              <a:t>t.a.s</a:t>
            </a:r>
            <a:r>
              <a:rPr lang="en-US" dirty="0" smtClean="0"/>
              <a:t> and professors all have access to your repositories, even if they are private.</a:t>
            </a:r>
          </a:p>
          <a:p>
            <a:r>
              <a:rPr lang="en-US" dirty="0" smtClean="0"/>
              <a:t>Most importantly for you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CAN PUT ON YOUR RESUME THAT YOU HAVE USED A REPOSITORY SYSTEM!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3DFC997-0C9C-4050-9F91-E16D7966773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8069"/>
            <a:ext cx="9905998" cy="1097280"/>
          </a:xfrm>
        </p:spPr>
        <p:txBody>
          <a:bodyPr/>
          <a:lstStyle/>
          <a:p>
            <a:r>
              <a:rPr lang="en-US" dirty="0" smtClean="0"/>
              <a:t>Creating and cloning 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2546"/>
            <a:ext cx="9905999" cy="4128656"/>
          </a:xfrm>
        </p:spPr>
        <p:txBody>
          <a:bodyPr/>
          <a:lstStyle/>
          <a:p>
            <a:r>
              <a:rPr lang="en-US" dirty="0" smtClean="0"/>
              <a:t>We are going assume you installed </a:t>
            </a:r>
            <a:r>
              <a:rPr lang="en-US" dirty="0" err="1" smtClean="0"/>
              <a:t>git</a:t>
            </a:r>
            <a:r>
              <a:rPr lang="en-US" dirty="0" smtClean="0"/>
              <a:t> onto both your local machine and your virtual machine when you set up your victual machine</a:t>
            </a:r>
          </a:p>
          <a:p>
            <a:r>
              <a:rPr lang="en-US" dirty="0" smtClean="0"/>
              <a:t>You should only have to do this step once.  You want to</a:t>
            </a:r>
          </a:p>
          <a:p>
            <a:pPr lvl="1"/>
            <a:r>
              <a:rPr lang="en-US" dirty="0" smtClean="0"/>
              <a:t>Create a new repository at </a:t>
            </a:r>
            <a:r>
              <a:rPr lang="en-US" dirty="0" smtClean="0">
                <a:hlinkClick r:id="rId2"/>
              </a:rPr>
              <a:t>https://repo.csd.uwo.ca</a:t>
            </a:r>
            <a:endParaRPr lang="en-US" dirty="0" smtClean="0"/>
          </a:p>
          <a:p>
            <a:pPr lvl="1"/>
            <a:r>
              <a:rPr lang="en-US" dirty="0" smtClean="0"/>
              <a:t>Projects </a:t>
            </a:r>
            <a:r>
              <a:rPr lang="en-US" smtClean="0"/>
              <a:t>vs Repositories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231"/>
            <a:ext cx="9905998" cy="1478570"/>
          </a:xfrm>
        </p:spPr>
        <p:txBody>
          <a:bodyPr/>
          <a:lstStyle/>
          <a:p>
            <a:r>
              <a:rPr lang="en-US" dirty="0" smtClean="0"/>
              <a:t>If you haven’t created any files yet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3535"/>
            <a:ext cx="9905999" cy="5020887"/>
          </a:xfrm>
        </p:spPr>
        <p:txBody>
          <a:bodyPr>
            <a:normAutofit/>
          </a:bodyPr>
          <a:lstStyle/>
          <a:p>
            <a:r>
              <a:rPr lang="en-US" dirty="0"/>
              <a:t>Then go to your local </a:t>
            </a:r>
            <a:r>
              <a:rPr lang="en-US" dirty="0" smtClean="0"/>
              <a:t>machine</a:t>
            </a:r>
          </a:p>
          <a:p>
            <a:r>
              <a:rPr lang="en-US" b="1" i="1" dirty="0"/>
              <a:t>c</a:t>
            </a:r>
            <a:r>
              <a:rPr lang="en-US" b="1" i="1" dirty="0" smtClean="0"/>
              <a:t>d</a:t>
            </a:r>
            <a:r>
              <a:rPr lang="en-US" dirty="0" smtClean="0"/>
              <a:t> to the folder where you want to put all your work</a:t>
            </a:r>
          </a:p>
          <a:p>
            <a:r>
              <a:rPr lang="en-US" dirty="0" smtClean="0"/>
              <a:t>run </a:t>
            </a:r>
            <a:r>
              <a:rPr lang="en-US" dirty="0"/>
              <a:t>the command prompt (on Mac/Linus) or </a:t>
            </a:r>
            <a:r>
              <a:rPr lang="en-US" dirty="0" err="1"/>
              <a:t>Git</a:t>
            </a:r>
            <a:r>
              <a:rPr lang="en-US" dirty="0"/>
              <a:t> Bash (on </a:t>
            </a:r>
            <a:r>
              <a:rPr lang="en-US" dirty="0" smtClean="0"/>
              <a:t>Windows) </a:t>
            </a:r>
            <a:endParaRPr lang="en-US" dirty="0" smtClean="0"/>
          </a:p>
          <a:p>
            <a:r>
              <a:rPr lang="en-US" dirty="0" smtClean="0"/>
              <a:t>Type this command: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the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red ? </a:t>
            </a:r>
            <a:r>
              <a:rPr lang="en-US" dirty="0" smtClean="0"/>
              <a:t>will be filled in the values given to you by </a:t>
            </a:r>
            <a:r>
              <a:rPr lang="en-US" dirty="0" err="1" smtClean="0"/>
              <a:t>Bitbucket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429" y="6152646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0861" y="6152646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98654" y="3698945"/>
            <a:ext cx="9260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clone 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https://repo.csd.uwo.ca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?/~?/?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.git</a:t>
            </a:r>
            <a:endParaRPr lang="en-US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43" y="-341458"/>
            <a:ext cx="5863157" cy="75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125415"/>
            <a:ext cx="9905998" cy="1478570"/>
          </a:xfrm>
        </p:spPr>
        <p:txBody>
          <a:bodyPr/>
          <a:lstStyle/>
          <a:p>
            <a:r>
              <a:rPr lang="en-US" dirty="0" smtClean="0"/>
              <a:t>If you Have some files already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53155"/>
            <a:ext cx="9905999" cy="4810299"/>
          </a:xfrm>
        </p:spPr>
        <p:txBody>
          <a:bodyPr/>
          <a:lstStyle/>
          <a:p>
            <a:r>
              <a:rPr lang="en-US" dirty="0" smtClean="0"/>
              <a:t>Then </a:t>
            </a:r>
            <a:r>
              <a:rPr lang="en-US" dirty="0"/>
              <a:t>go to your local machine that has all the files you want to put in this repo and run the command prompt (on Mac/Linus) or </a:t>
            </a:r>
            <a:r>
              <a:rPr lang="en-US" dirty="0" err="1"/>
              <a:t>Git</a:t>
            </a:r>
            <a:r>
              <a:rPr lang="en-US" dirty="0"/>
              <a:t> Bash (on </a:t>
            </a:r>
            <a:r>
              <a:rPr lang="en-US" dirty="0" smtClean="0"/>
              <a:t>windows)</a:t>
            </a:r>
          </a:p>
          <a:p>
            <a:r>
              <a:rPr lang="en-US" b="1" i="1" dirty="0" smtClean="0"/>
              <a:t>cd</a:t>
            </a:r>
            <a:r>
              <a:rPr lang="en-US" dirty="0" smtClean="0"/>
              <a:t> to the folder where you want to put all your work</a:t>
            </a:r>
          </a:p>
          <a:p>
            <a:r>
              <a:rPr lang="en-US" dirty="0" smtClean="0"/>
              <a:t>Type the following commands: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 ? </a:t>
            </a:r>
            <a:r>
              <a:rPr lang="en-US" dirty="0"/>
              <a:t>will be filled in the values given to you by </a:t>
            </a:r>
            <a:r>
              <a:rPr lang="en-US" dirty="0" err="1"/>
              <a:t>Bitbucket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887" y="6248399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31302" y="6430961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7032" y="3310459"/>
            <a:ext cx="926037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cd 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existing-project</a:t>
            </a:r>
            <a:endParaRPr lang="en-US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init</a:t>
            </a:r>
            <a:endParaRPr lang="en-US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add --all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commit -m "Initial Commit"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remote add origin https://repo.csd.uwo.ca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/</a:t>
            </a:r>
            <a:r>
              <a:rPr lang="en-US" alt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?/~?/?</a:t>
            </a:r>
            <a:r>
              <a:rPr lang="en-US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.git</a:t>
            </a:r>
            <a:endParaRPr lang="en-US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git</a:t>
            </a: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push -u origin master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43" y="-762145"/>
            <a:ext cx="5863157" cy="75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From the Local Machine to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0262" y="6345380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30807" y="6389713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from the Virtual Machine to </a:t>
            </a:r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7134" y="6262253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40787" y="6262253"/>
            <a:ext cx="1571622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39184</TotalTime>
  <Words>428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5</vt:lpstr>
      <vt:lpstr>Student Objectives</vt:lpstr>
      <vt:lpstr>Why are we making you use BitBucket at Western?</vt:lpstr>
      <vt:lpstr>Creating and cloning a repository</vt:lpstr>
      <vt:lpstr>If you haven’t created any files yet</vt:lpstr>
      <vt:lpstr>If you Have some files already</vt:lpstr>
      <vt:lpstr>Pushing and Pulling From the Local Machine to BitBucket</vt:lpstr>
      <vt:lpstr>Pushing and Pulling from the Virtual Machine to BitBucket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381</cp:revision>
  <dcterms:created xsi:type="dcterms:W3CDTF">2018-03-21T22:41:40Z</dcterms:created>
  <dcterms:modified xsi:type="dcterms:W3CDTF">2019-07-24T17:09:45Z</dcterms:modified>
</cp:coreProperties>
</file>