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7" r:id="rId2"/>
    <p:sldId id="265" r:id="rId3"/>
    <p:sldId id="284" r:id="rId4"/>
    <p:sldId id="285" r:id="rId5"/>
    <p:sldId id="288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15" autoAdjust="0"/>
  </p:normalViewPr>
  <p:slideViewPr>
    <p:cSldViewPr snapToGrid="0">
      <p:cViewPr varScale="1">
        <p:scale>
          <a:sx n="61" d="100"/>
          <a:sy n="61" d="100"/>
        </p:scale>
        <p:origin x="89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rol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Database Security – Part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3 different types of control</a:t>
            </a:r>
          </a:p>
          <a:p>
            <a:pPr lvl="1"/>
            <a:r>
              <a:rPr lang="en-US" dirty="0" smtClean="0"/>
              <a:t>Give a definition for the term </a:t>
            </a:r>
            <a:r>
              <a:rPr lang="en-US" b="1" dirty="0" smtClean="0"/>
              <a:t>role</a:t>
            </a:r>
          </a:p>
          <a:p>
            <a:pPr lvl="1"/>
            <a:r>
              <a:rPr lang="en-US" dirty="0" smtClean="0"/>
              <a:t>Identify the classes, subjects and objects in Mandatory Access Control</a:t>
            </a:r>
          </a:p>
          <a:p>
            <a:pPr lvl="1"/>
            <a:r>
              <a:rPr lang="en-US" dirty="0" smtClean="0"/>
              <a:t>Given a subject, a class and object, use the Mandatory Access Control Rules to determine if a subject show be allowed to read or write to </a:t>
            </a:r>
            <a:r>
              <a:rPr lang="en-US" smtClean="0"/>
              <a:t>an object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Let’s look at 3 types of control: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Role Based Access</a:t>
            </a:r>
          </a:p>
          <a:p>
            <a:r>
              <a:rPr lang="en-US" altLang="en-US" smtClean="0"/>
              <a:t>Mandatory Access</a:t>
            </a:r>
          </a:p>
          <a:p>
            <a:r>
              <a:rPr lang="en-US" altLang="en-US" smtClean="0"/>
              <a:t>Statistical Access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323" y="6248399"/>
            <a:ext cx="1704284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189406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A78D52FC-CDDC-4982-A560-5C9D6DF38B8E}" type="slidenum">
              <a:rPr lang="en-US" altLang="en-US" smtClean="0"/>
              <a:pPr lvl="1"/>
              <a:t>3</a:t>
            </a:fld>
            <a:endParaRPr lang="en-US" altLang="en-US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185" y="6506291"/>
            <a:ext cx="768505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50803" y="632731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F05090E-2FBC-4DBB-8019-9695821055A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085" y="432619"/>
            <a:ext cx="7623175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Role-Based Access Control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6181" y="1587909"/>
            <a:ext cx="9842090" cy="499970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to design access control for complex systems</a:t>
            </a:r>
            <a:r>
              <a:rPr lang="en-US" altLang="en-US" sz="2800" b="1" dirty="0">
                <a:cs typeface="Times New Roman" panose="02020603050405020304" pitchFamily="18" charset="0"/>
              </a:rPr>
              <a:t>: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Define a number of roles, where each role is a set of privileges/permissions like {(insert, </a:t>
            </a:r>
            <a:r>
              <a:rPr lang="en-US" altLang="en-US" sz="2800" dirty="0" err="1"/>
              <a:t>TableA</a:t>
            </a:r>
            <a:r>
              <a:rPr lang="en-US" altLang="en-US" sz="2800" dirty="0"/>
              <a:t>), (delete, </a:t>
            </a:r>
            <a:r>
              <a:rPr lang="en-US" altLang="en-US" sz="2800" dirty="0" err="1"/>
              <a:t>TableB</a:t>
            </a:r>
            <a:r>
              <a:rPr lang="en-US" altLang="en-US" sz="2800" dirty="0"/>
              <a:t>)}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Grant roles to users.  This saves a lot of time over granting of individual permissions.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It really becomes important when an employee leaves the company or changes jobs.  Just remove some roles from their profile – you don’t have to figure out which 50-100 privileges to revoke to represent what they should no longer be allowed to do.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Oracle and Sybase have roles. 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hlinkClick r:id="rId2"/>
              </a:rPr>
              <a:t>MySQL has it!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19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ROLE ‘</a:t>
            </a:r>
            <a:r>
              <a:rPr lang="en-US" dirty="0" err="1" smtClean="0"/>
              <a:t>app_developer</a:t>
            </a:r>
            <a:r>
              <a:rPr lang="en-US" dirty="0" smtClean="0"/>
              <a:t>’, ‘</a:t>
            </a:r>
            <a:r>
              <a:rPr lang="en-US" dirty="0" err="1" smtClean="0"/>
              <a:t>app_read</a:t>
            </a:r>
            <a:r>
              <a:rPr lang="en-US" dirty="0" smtClean="0"/>
              <a:t>’, ‘</a:t>
            </a:r>
            <a:r>
              <a:rPr lang="en-US" dirty="0" err="1" smtClean="0"/>
              <a:t>app_write</a:t>
            </a:r>
            <a:r>
              <a:rPr lang="en-US" dirty="0" smtClean="0"/>
              <a:t>’;</a:t>
            </a:r>
            <a:br>
              <a:rPr lang="en-US" dirty="0" smtClean="0"/>
            </a:br>
            <a:r>
              <a:rPr lang="en-US" dirty="0" smtClean="0"/>
              <a:t>GRANT ALL ON mydatabase.* TO ‘</a:t>
            </a:r>
            <a:r>
              <a:rPr lang="en-US" dirty="0" err="1" smtClean="0"/>
              <a:t>app_developer</a:t>
            </a:r>
            <a:r>
              <a:rPr lang="en-US" dirty="0" smtClean="0"/>
              <a:t>’;</a:t>
            </a:r>
            <a:br>
              <a:rPr lang="en-US" dirty="0" smtClean="0"/>
            </a:br>
            <a:r>
              <a:rPr lang="en-US" dirty="0" smtClean="0"/>
              <a:t>GRANT SELECT ON mydatabase.* TO ‘</a:t>
            </a:r>
            <a:r>
              <a:rPr lang="en-US" dirty="0" err="1" smtClean="0"/>
              <a:t>app_read</a:t>
            </a:r>
            <a:r>
              <a:rPr lang="en-US" dirty="0" smtClean="0"/>
              <a:t>’;</a:t>
            </a:r>
            <a:br>
              <a:rPr lang="en-US" dirty="0" smtClean="0"/>
            </a:br>
            <a:r>
              <a:rPr lang="en-US" dirty="0" smtClean="0"/>
              <a:t>GRANT INSERT, UPDATE, DELETE ON mydatabase.* TO ‘</a:t>
            </a:r>
            <a:r>
              <a:rPr lang="en-US" dirty="0" err="1" smtClean="0"/>
              <a:t>app_write</a:t>
            </a:r>
            <a:r>
              <a:rPr lang="en-US" dirty="0" smtClean="0"/>
              <a:t>’;</a:t>
            </a:r>
            <a:br>
              <a:rPr lang="en-US" dirty="0" smtClean="0"/>
            </a:br>
            <a:r>
              <a:rPr lang="en-US" dirty="0" smtClean="0"/>
              <a:t>GRANT ‘</a:t>
            </a:r>
            <a:r>
              <a:rPr lang="en-US" dirty="0" err="1" smtClean="0"/>
              <a:t>app_developer</a:t>
            </a:r>
            <a:r>
              <a:rPr lang="en-US" dirty="0" smtClean="0"/>
              <a:t>’ TO ‘</a:t>
            </a:r>
            <a:r>
              <a:rPr lang="en-US" dirty="0" err="1" smtClean="0"/>
              <a:t>homer’@’localhost</a:t>
            </a:r>
            <a:r>
              <a:rPr lang="en-US" dirty="0" smtClean="0"/>
              <a:t>’;</a:t>
            </a:r>
            <a:br>
              <a:rPr lang="en-US" dirty="0" smtClean="0"/>
            </a:br>
            <a:r>
              <a:rPr lang="en-US" dirty="0" smtClean="0"/>
              <a:t>GRANT ‘app_read’,’</a:t>
            </a:r>
            <a:r>
              <a:rPr lang="en-US" dirty="0" err="1" smtClean="0"/>
              <a:t>app_write</a:t>
            </a:r>
            <a:r>
              <a:rPr lang="en-US" dirty="0" smtClean="0"/>
              <a:t>’ TO ‘</a:t>
            </a:r>
            <a:r>
              <a:rPr lang="en-US" dirty="0" err="1" smtClean="0"/>
              <a:t>smithers</a:t>
            </a:r>
            <a:r>
              <a:rPr lang="en-US" dirty="0" smtClean="0"/>
              <a:t>’@’localhost’;</a:t>
            </a:r>
            <a:br>
              <a:rPr lang="en-US" dirty="0" smtClean="0"/>
            </a:br>
            <a:r>
              <a:rPr lang="en-US" dirty="0" smtClean="0"/>
              <a:t>SHOW GRANTS;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7515" y="6374887"/>
            <a:ext cx="1179002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6673" y="6492875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100344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998250" y="6414216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E03EACA-BB08-41E2-AF04-CF32E51D960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Mandatory </a:t>
            </a:r>
            <a:r>
              <a:rPr lang="en-US" dirty="0" smtClean="0"/>
              <a:t>Access </a:t>
            </a:r>
            <a:r>
              <a:rPr lang="en-US" dirty="0"/>
              <a:t>Control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981200"/>
            <a:ext cx="8153400" cy="4114800"/>
          </a:xfrm>
        </p:spPr>
        <p:txBody>
          <a:bodyPr/>
          <a:lstStyle/>
          <a:p>
            <a:r>
              <a:rPr lang="en-US" altLang="en-US" dirty="0" smtClean="0"/>
              <a:t>Typical Security Classes:</a:t>
            </a:r>
          </a:p>
          <a:p>
            <a:pPr lvl="1"/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Top Secret (TS)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altLang="en-US" dirty="0" smtClean="0"/>
              <a:t>highest </a:t>
            </a:r>
          </a:p>
          <a:p>
            <a:pPr lvl="1"/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Secret (S) </a:t>
            </a:r>
          </a:p>
          <a:p>
            <a:pPr lvl="1"/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Confidential (C) </a:t>
            </a:r>
          </a:p>
          <a:p>
            <a:pPr lvl="1"/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Unclassified (U) - </a:t>
            </a:r>
            <a:r>
              <a:rPr lang="en-US" altLang="en-US" dirty="0" smtClean="0"/>
              <a:t>lowest </a:t>
            </a:r>
          </a:p>
          <a:p>
            <a:r>
              <a:rPr lang="en-US" altLang="en-US" dirty="0" smtClean="0"/>
              <a:t>TS &gt; S &gt; C &gt; 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</a:t>
            </a:r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Who typically uses this system</a:t>
            </a:r>
            <a:r>
              <a:rPr lang="en-US" altLang="en-US" dirty="0" smtClean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38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186726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60635" y="6404383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E5CE771-CA61-4A05-B432-D0DAB0BB47EE}" type="slidenum">
              <a:rPr lang="en-US" altLang="en-US" sz="2400" smtClean="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323" y="304800"/>
            <a:ext cx="8878529" cy="5692877"/>
          </a:xfrm>
        </p:spPr>
        <p:txBody>
          <a:bodyPr>
            <a:normAutofit fontScale="92500"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en-US" sz="2800" dirty="0"/>
              <a:t>Bell-</a:t>
            </a:r>
            <a:r>
              <a:rPr lang="en-US" altLang="en-US" sz="2800" dirty="0" err="1"/>
              <a:t>LaPadula</a:t>
            </a:r>
            <a:r>
              <a:rPr lang="en-US" altLang="en-US" sz="2800" dirty="0"/>
              <a:t> model classifies: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</a:rPr>
              <a:t>Subjects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/>
              <a:t>(Users, Accounts, Programs), called the clearance, </a:t>
            </a:r>
            <a:r>
              <a:rPr lang="en-US" altLang="en-US" sz="2400" dirty="0" err="1"/>
              <a:t>refered</a:t>
            </a:r>
            <a:r>
              <a:rPr lang="en-US" altLang="en-US" sz="2400" dirty="0"/>
              <a:t> to as CLASS(S)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altLang="en-US" sz="2400" b="1" dirty="0">
                <a:solidFill>
                  <a:srgbClr val="FFFF66"/>
                </a:solidFill>
              </a:rPr>
              <a:t> </a:t>
            </a:r>
            <a:r>
              <a:rPr lang="en-US" altLang="en-US" sz="2400" dirty="0"/>
              <a:t>(Relations, Tuples, Columns, Views, Operations), called the classification, </a:t>
            </a:r>
            <a:r>
              <a:rPr lang="en-US" altLang="en-US" sz="2400" dirty="0" err="1"/>
              <a:t>refered</a:t>
            </a:r>
            <a:r>
              <a:rPr lang="en-US" altLang="en-US" sz="2400" dirty="0"/>
              <a:t> to as CLASS(O)  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altLang="en-US" sz="2400" dirty="0"/>
          </a:p>
          <a:p>
            <a:pPr marL="533400" indent="-533400">
              <a:lnSpc>
                <a:spcPct val="80000"/>
              </a:lnSpc>
            </a:pPr>
            <a:r>
              <a:rPr lang="en-US" altLang="en-US" sz="2800" dirty="0"/>
              <a:t>2 Rules are: 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A subject S cannot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 from an object O unless class(S) &gt;= class(O) 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A subject S cannot 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 to an object O unless class(S) &lt;= class(O) 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Rule 1 makes sense, however rule 2 is not quite as obvious, why is this rule enforced?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8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8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1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43899</TotalTime>
  <Words>369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8</vt:lpstr>
      <vt:lpstr>Student Objectives</vt:lpstr>
      <vt:lpstr>Let’s look at 3 types of control:</vt:lpstr>
      <vt:lpstr>Role-Based Access Control</vt:lpstr>
      <vt:lpstr>ROLES in mysql</vt:lpstr>
      <vt:lpstr>Mandatory Access Control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401</cp:revision>
  <dcterms:created xsi:type="dcterms:W3CDTF">2018-03-21T22:41:40Z</dcterms:created>
  <dcterms:modified xsi:type="dcterms:W3CDTF">2018-10-04T13:41:55Z</dcterms:modified>
</cp:coreProperties>
</file>