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7" r:id="rId2"/>
    <p:sldId id="265" r:id="rId3"/>
    <p:sldId id="268" r:id="rId4"/>
    <p:sldId id="269" r:id="rId5"/>
    <p:sldId id="270" r:id="rId6"/>
    <p:sldId id="274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15" autoAdjust="0"/>
  </p:normalViewPr>
  <p:slideViewPr>
    <p:cSldViewPr snapToGrid="0">
      <p:cViewPr varScale="1">
        <p:scale>
          <a:sx n="71" d="100"/>
          <a:sy n="71" d="100"/>
        </p:scale>
        <p:origin x="10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More SQL – STORED 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Explain the purpose of a stored procedure</a:t>
            </a:r>
          </a:p>
          <a:p>
            <a:pPr lvl="1"/>
            <a:r>
              <a:rPr lang="en-US" dirty="0" smtClean="0"/>
              <a:t>List at least 2 advantages and 2 disadvantages of a stored procedure</a:t>
            </a:r>
          </a:p>
          <a:p>
            <a:pPr lvl="1"/>
            <a:r>
              <a:rPr lang="en-US" dirty="0" smtClean="0"/>
              <a:t>Write a simple stored procedure in MySQL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044" y="6282202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282202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ABC3A6B-BC0D-4CD6-B5A3-FB6F0A70DD5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0354" y="0"/>
            <a:ext cx="9905998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Stored Procedures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6728" y="1851211"/>
            <a:ext cx="8789895" cy="390412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A precompiled application program, written in any language such as C, C++, COBOL, Java, … that is executed in response to a SINGLE SQL CALL statement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May contain SQL statements as well as other logic </a:t>
            </a:r>
            <a:r>
              <a:rPr lang="en-US" altLang="en-US" dirty="0" smtClean="0"/>
              <a:t>statements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Little program that with SQL statements in and code, can pass in parameters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Encapsulates Business Logic 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Takes complicated SQL logic and makes it easier to execute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Useful </a:t>
            </a:r>
            <a:r>
              <a:rPr lang="en-US" altLang="en-US" dirty="0" smtClean="0"/>
              <a:t>mainly in CLIENT/SERVER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677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5701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45701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8557478-5A17-4B98-B58F-0C5DA56A837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271" y="228600"/>
            <a:ext cx="8552329" cy="6248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SITUATION:</a:t>
            </a:r>
            <a:r>
              <a:rPr lang="en-US" alt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Suppose you need to update the salary of all 100,000 employees in your database, by 6.25%. You are working in Sydney, Australia with a java application on your desktop, the database is in New York City. What problems can you foresee?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QUESTION</a:t>
            </a:r>
            <a:r>
              <a:rPr lang="en-US" alt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  <a:r>
              <a:rPr lang="en-US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What do you do to solve this problem?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ANSWER:</a:t>
            </a:r>
            <a:r>
              <a:rPr lang="en-US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Use a </a:t>
            </a:r>
            <a:r>
              <a:rPr lang="en-US" alt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Stored Procedure!</a:t>
            </a:r>
          </a:p>
        </p:txBody>
      </p:sp>
    </p:spTree>
    <p:extLst>
      <p:ext uri="{BB962C8B-B14F-4D97-AF65-F5344CB8AC3E}">
        <p14:creationId xmlns:p14="http://schemas.microsoft.com/office/powerpoint/2010/main" val="42518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99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72115" y="6430961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167454B-07F5-40F6-A6A9-A6BD4BE2ACF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365" y="230651"/>
            <a:ext cx="76962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Advantages of Stored Procedures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5" y="1490193"/>
            <a:ext cx="8588188" cy="4758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Typically faster, because the code for the stored procedure is compiled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Reduce traffic between application and database because it only has to send the name of procedure, not long and multiple SQL statements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Reusable 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Secure – DBA can grant permissions to them without giving permissions to the underlying tables.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7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99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72115" y="6430961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167454B-07F5-40F6-A6A9-A6BD4BE2ACF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364" y="230651"/>
            <a:ext cx="9206753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Disadvantages </a:t>
            </a:r>
            <a:r>
              <a:rPr lang="en-US" dirty="0"/>
              <a:t>of Stored Procedures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5" y="1490193"/>
            <a:ext cx="8588188" cy="4758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Over usage (using MANY stored procedures) can actually slow down the application (increased load on database server). 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Sometimes doesn’t allow for complex business logic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Hard to debug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Migrating to another Database System can be tricky.</a:t>
            </a:r>
          </a:p>
        </p:txBody>
      </p:sp>
    </p:spTree>
    <p:extLst>
      <p:ext uri="{BB962C8B-B14F-4D97-AF65-F5344CB8AC3E}">
        <p14:creationId xmlns:p14="http://schemas.microsoft.com/office/powerpoint/2010/main" val="26899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83" y="108695"/>
            <a:ext cx="955511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Examples from </a:t>
            </a:r>
            <a:r>
              <a:rPr lang="en-US" dirty="0" smtClean="0"/>
              <a:t>MySQL – Let’s Try it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166" y="6409204"/>
            <a:ext cx="145869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8704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54993" y="6467476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F5D313C-6C66-4EA1-8820-59EFF3C2310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 dirty="0"/>
          </a:p>
        </p:txBody>
      </p:sp>
      <p:pic>
        <p:nvPicPr>
          <p:cNvPr id="870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51"/>
          <a:stretch/>
        </p:blipFill>
        <p:spPr bwMode="auto">
          <a:xfrm>
            <a:off x="1299883" y="1120587"/>
            <a:ext cx="5943901" cy="528861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18"/>
          <a:stretch/>
        </p:blipFill>
        <p:spPr bwMode="auto">
          <a:xfrm>
            <a:off x="7671735" y="3990602"/>
            <a:ext cx="3494909" cy="241860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7"/>
          <a:stretch/>
        </p:blipFill>
        <p:spPr bwMode="auto">
          <a:xfrm>
            <a:off x="7671735" y="1120587"/>
            <a:ext cx="4013760" cy="22002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41705</TotalTime>
  <Words>311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8</vt:lpstr>
      <vt:lpstr>Student Objectives</vt:lpstr>
      <vt:lpstr>Stored Procedures</vt:lpstr>
      <vt:lpstr>PowerPoint Presentation</vt:lpstr>
      <vt:lpstr>Advantages of Stored Procedures</vt:lpstr>
      <vt:lpstr>Disadvantages of Stored Procedures</vt:lpstr>
      <vt:lpstr>Examples from MySQL – Let’s Try it OUT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381</cp:revision>
  <dcterms:created xsi:type="dcterms:W3CDTF">2018-03-21T22:41:40Z</dcterms:created>
  <dcterms:modified xsi:type="dcterms:W3CDTF">2018-09-28T17:00:55Z</dcterms:modified>
</cp:coreProperties>
</file>