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7" r:id="rId4"/>
    <p:sldId id="275" r:id="rId5"/>
    <p:sldId id="278" r:id="rId6"/>
    <p:sldId id="280" r:id="rId7"/>
    <p:sldId id="281" r:id="rId8"/>
    <p:sldId id="288" r:id="rId9"/>
    <p:sldId id="282" r:id="rId10"/>
    <p:sldId id="283" r:id="rId11"/>
    <p:sldId id="286" r:id="rId12"/>
    <p:sldId id="287" r:id="rId13"/>
    <p:sldId id="276" r:id="rId14"/>
    <p:sldId id="279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33"/>
    <a:srgbClr val="009900"/>
    <a:srgbClr val="00CC00"/>
    <a:srgbClr val="D60093"/>
    <a:srgbClr val="FF00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E01C5B1-0AD4-4E2A-A60E-165283E58D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F1ABAE5-1539-4E19-BD65-696B3AC828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6CFF5BD5-018C-4F28-8D03-9BAE4DACFC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317FBFA6-8AF3-49E4-8109-7522876AA8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B855F8-3317-4F52-855D-5B357281D7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B33BB1A-31B2-4F12-AC97-EA9067C5F4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CC0A47E-037B-4009-8E7E-BA7DB1EB2C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D686DD1-469C-489E-BBE1-9D48E1AB3E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69686483-45BF-451B-81F2-38E7B43D5F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B4EA1853-ECA3-42C5-B064-40CE349469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ADC3A2C3-2B45-4FF9-8E36-5EECEEDBC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7F10CF-3F87-4288-8CB5-846EE35DE0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D7685-7EC5-45EE-85CE-46B445483A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DAA7D0-86CF-4115-8558-9B44F3234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21AC61-06EB-4A4E-B0B3-34157C227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9B2EA-BE39-411E-8721-E8344A3B7B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9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F2D954-EF72-41F6-844D-0E7BD7E7D5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5F61D5-D2B5-4EA3-89C4-03CB465E1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639050-ABEB-41FC-8E80-B137A79FBB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52DD-E725-4D6D-9730-BF587C5E77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66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81000"/>
            <a:ext cx="19621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73405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4AE96C-17E9-45A6-92FB-B5D38227A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E453D4-03BB-4F53-8967-AB63A21AB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3EFAC1-0CCF-4E43-B1AF-4F1F6D0BA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1C9F1-E03D-468D-92C8-0059830BDB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16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8AE04A-51F4-462F-93C4-8DEEC3D8C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E445F5-10BF-4693-B4F6-1026CD8D1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394B7D-F3A8-4660-AC56-5F4D3CE91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943D8-448D-4FE4-A95A-7C1AEB6ABF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15B0D7-CC5E-4007-BE24-A363375C5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4B285B-268F-425F-9BF3-FFA607538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DEAE8F-F9C7-4776-91D4-93EB3D3E7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26F7-B2B4-4A34-972D-AB8CBB6B5B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0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138886-1941-442A-AA06-8BED0E5FD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0D3B79-BD98-4DE4-899A-FCF977E04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D73D4-E600-42E9-8E72-55E382A49F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A5DFB-C5DF-401F-A5A3-64BF531FBC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12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F57098B-2E88-47D5-89CF-22A659D31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29D9C21-C141-4647-816D-66D50358A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C6E7B4-41CD-4329-8764-B37913143C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D7B0D-33AE-4AA3-AAF3-E12171713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99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50BDCD-4BD5-460D-A6F3-5C44F7E6E3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F4208A-04C2-4D6F-8869-44B401880B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528497-476C-4442-81D5-68325199C0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69274-A58C-4614-90B7-C84ADA9B2C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45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09E2C4E-06E7-41A1-B945-D3821C820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26E4B4-8D39-4A13-85A2-867218BC97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0C2BB9-7F5F-4DA3-B401-8A17D7C7B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1D73A-16D7-400F-A48F-0E6F0CB386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05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631D6-F900-44B3-9D17-74E043817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20EBA3-E800-4E65-BAAE-293A15C5E8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BB737-C089-45BE-B9D4-903B99105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81899-2AAD-4CF4-80BE-83F76193A6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4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0FB81-0B23-431E-89E8-E114703F7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9D215-6F9E-470F-83CB-8E72D0607B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2C4D58-64EC-43DB-B30A-815EF9CAA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59DA5-5590-4481-8152-083518BA03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44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356C479-F4BE-4274-B603-EA47FD2BE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F21436-FADB-4EBA-9810-CE9D301B1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65CB8C-EE6B-45FF-B01C-5E116D3D94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FF2ADEA-47A0-4F5E-8009-8879A195F9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4FA5759-85E3-4055-865F-FD44C7C55B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9E9533-905E-4798-8CE6-3F9BEFC6C8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008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8080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8080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8080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008080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u="sng">
          <a:solidFill>
            <a:srgbClr val="00808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u="sng">
          <a:solidFill>
            <a:srgbClr val="00808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u="sng">
          <a:solidFill>
            <a:srgbClr val="00808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u="sng">
          <a:solidFill>
            <a:srgbClr val="00808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7077E8A1-AB6B-4947-8CC7-8AD9B2AE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88EEB6-C64C-429D-9A7D-C1ABF6D490C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04CDAF0-D478-41AF-9643-8FDAC3DDE7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4800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(Input/Output)</a:t>
            </a:r>
            <a:endParaRPr lang="en-US" altLang="en-US" sz="4800" u="none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/>
              <a:t>Arguments</a:t>
            </a:r>
            <a:endParaRPr lang="en-US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B03908E-F7C4-4EB7-89BD-BC87660AC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48944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Have you wondered what the parameter "String[] </a:t>
            </a:r>
            <a:r>
              <a:rPr lang="en-CA" altLang="en-US" dirty="0" err="1" smtClean="0"/>
              <a:t>args</a:t>
            </a:r>
            <a:r>
              <a:rPr lang="en-CA" altLang="en-US" dirty="0" smtClean="0"/>
              <a:t>" in the main method is used for?</a:t>
            </a:r>
          </a:p>
          <a:p>
            <a:pPr eaLnBrk="1" hangingPunct="1"/>
            <a:r>
              <a:rPr lang="en-CA" altLang="en-US" dirty="0" smtClean="0"/>
              <a:t>These are called </a:t>
            </a:r>
            <a:r>
              <a:rPr lang="en-CA" altLang="en-US" dirty="0" smtClean="0">
                <a:solidFill>
                  <a:srgbClr val="FF0000"/>
                </a:solidFill>
              </a:rPr>
              <a:t>command-line arguments</a:t>
            </a:r>
            <a:r>
              <a:rPr lang="en-CA" altLang="en-US" dirty="0" smtClean="0"/>
              <a:t> and are fed into the main method when you run it.</a:t>
            </a:r>
          </a:p>
          <a:p>
            <a:pPr eaLnBrk="1" hangingPunct="1"/>
            <a:r>
              <a:rPr lang="en-CA" altLang="en-US" dirty="0" smtClean="0"/>
              <a:t>They are useful for simulations or programs in which one of several data/map files needs to be loaded.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4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/>
              <a:t>Arguments</a:t>
            </a:r>
            <a:endParaRPr lang="en-US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B03908E-F7C4-4EB7-89BD-BC87660AC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48944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The </a:t>
            </a:r>
            <a:r>
              <a:rPr lang="en-CA" altLang="en-US" dirty="0" err="1" smtClean="0"/>
              <a:t>args</a:t>
            </a:r>
            <a:r>
              <a:rPr lang="en-CA" altLang="en-US" dirty="0" smtClean="0"/>
              <a:t> come in a String array so you can have as many or few as you need.</a:t>
            </a:r>
          </a:p>
          <a:p>
            <a:pPr eaLnBrk="1" hangingPunct="1"/>
            <a:r>
              <a:rPr lang="en-CA" altLang="en-US" dirty="0" smtClean="0"/>
              <a:t>Use conditionals to check how many </a:t>
            </a:r>
            <a:r>
              <a:rPr lang="en-CA" altLang="en-US" dirty="0" err="1" smtClean="0"/>
              <a:t>args</a:t>
            </a:r>
            <a:r>
              <a:rPr lang="en-CA" altLang="en-US" dirty="0" smtClean="0"/>
              <a:t> are coming in. i.e.</a:t>
            </a:r>
          </a:p>
          <a:p>
            <a:pPr eaLnBrk="1" hangingPunct="1"/>
            <a:r>
              <a:rPr lang="en-CA" altLang="en-US" dirty="0" smtClean="0"/>
              <a:t>if (</a:t>
            </a:r>
            <a:r>
              <a:rPr lang="en-CA" altLang="en-US" dirty="0" err="1" smtClean="0"/>
              <a:t>args.length</a:t>
            </a:r>
            <a:r>
              <a:rPr lang="en-CA" altLang="en-US" dirty="0" smtClean="0"/>
              <a:t> == 1) {</a:t>
            </a:r>
            <a:br>
              <a:rPr lang="en-CA" altLang="en-US" dirty="0" smtClean="0"/>
            </a:br>
            <a:r>
              <a:rPr lang="en-CA" altLang="en-US" dirty="0" smtClean="0"/>
              <a:t>    new </a:t>
            </a:r>
            <a:r>
              <a:rPr lang="en-CA" altLang="en-US" dirty="0" err="1" smtClean="0"/>
              <a:t>MySimulation</a:t>
            </a:r>
            <a:r>
              <a:rPr lang="en-CA" altLang="en-US" dirty="0" smtClean="0"/>
              <a:t>(</a:t>
            </a:r>
            <a:r>
              <a:rPr lang="en-CA" altLang="en-US" dirty="0" err="1" smtClean="0"/>
              <a:t>args</a:t>
            </a:r>
            <a:r>
              <a:rPr lang="en-CA" altLang="en-US" dirty="0" smtClean="0"/>
              <a:t>[0]);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} else {</a:t>
            </a:r>
            <a:br>
              <a:rPr lang="en-US" altLang="en-US" dirty="0" smtClean="0"/>
            </a:br>
            <a:r>
              <a:rPr lang="en-US" altLang="en-US" dirty="0" smtClean="0"/>
              <a:t>    </a:t>
            </a:r>
            <a:r>
              <a:rPr lang="en-US" altLang="en-US" dirty="0" err="1" smtClean="0"/>
              <a:t>System.out.print</a:t>
            </a:r>
            <a:r>
              <a:rPr lang="en-US" altLang="en-US" dirty="0" smtClean="0"/>
              <a:t>("No </a:t>
            </a:r>
            <a:r>
              <a:rPr lang="en-US" altLang="en-US" dirty="0" err="1" smtClean="0"/>
              <a:t>args</a:t>
            </a:r>
            <a:r>
              <a:rPr lang="en-US" altLang="en-US" dirty="0" smtClean="0"/>
              <a:t> provided");</a:t>
            </a:r>
            <a:br>
              <a:rPr lang="en-US" altLang="en-US" dirty="0" smtClean="0"/>
            </a:br>
            <a:r>
              <a:rPr lang="en-US" altLang="en-US" dirty="0" smtClean="0"/>
              <a:t>}</a:t>
            </a:r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/>
              <a:t>Arguments</a:t>
            </a:r>
            <a:endParaRPr lang="en-US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B03908E-F7C4-4EB7-89BD-BC87660AC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48944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Where do we set these</a:t>
            </a:r>
            <a:br>
              <a:rPr lang="en-CA" altLang="en-US" dirty="0" smtClean="0"/>
            </a:br>
            <a:r>
              <a:rPr lang="en-CA" altLang="en-US" dirty="0" smtClean="0"/>
              <a:t>arguments in Eclipse?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496" y="1371600"/>
            <a:ext cx="3342196" cy="1964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143" y="3482139"/>
            <a:ext cx="5685714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E2415314-0F9B-4633-A1E5-5FB3B4A5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3978A2-6507-4029-B513-D220AA6C643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539A08D-E601-43C5-B45E-B3606D930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u="none" dirty="0" smtClean="0"/>
              <a:t>Output to Console</a:t>
            </a:r>
            <a:endParaRPr lang="en-US" altLang="en-US" dirty="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30972D8-EECB-4075-A1BF-33E229DBA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System.out.print</a:t>
            </a:r>
            <a:r>
              <a:rPr lang="en-US" altLang="en-US" dirty="0" smtClean="0"/>
              <a:t>() or .</a:t>
            </a:r>
            <a:r>
              <a:rPr lang="en-US" altLang="en-US" dirty="0" err="1" smtClean="0"/>
              <a:t>println</a:t>
            </a:r>
            <a:r>
              <a:rPr lang="en-US" altLang="en-US" dirty="0" smtClean="0"/>
              <a:t>() are used to print data to the console</a:t>
            </a:r>
          </a:p>
          <a:p>
            <a:pPr eaLnBrk="1" hangingPunct="1"/>
            <a:r>
              <a:rPr lang="en-CA" altLang="en-US" dirty="0" smtClean="0"/>
              <a:t>The methods are </a:t>
            </a:r>
            <a:r>
              <a:rPr lang="en-CA" altLang="en-US" dirty="0" smtClean="0">
                <a:solidFill>
                  <a:srgbClr val="FF0000"/>
                </a:solidFill>
              </a:rPr>
              <a:t>overloaded</a:t>
            </a:r>
            <a:r>
              <a:rPr lang="en-CA" altLang="en-US" dirty="0" smtClean="0"/>
              <a:t>, meaning they can take in variables of any kind</a:t>
            </a:r>
          </a:p>
          <a:p>
            <a:pPr lvl="1" eaLnBrk="1" hangingPunct="1"/>
            <a:r>
              <a:rPr lang="en-CA" altLang="en-US" dirty="0" err="1" smtClean="0"/>
              <a:t>System.out.print</a:t>
            </a:r>
            <a:r>
              <a:rPr lang="en-CA" altLang="en-US" dirty="0" smtClean="0"/>
              <a:t>(192);</a:t>
            </a:r>
          </a:p>
          <a:p>
            <a:pPr lvl="1" eaLnBrk="1" hangingPunct="1"/>
            <a:r>
              <a:rPr lang="en-CA" altLang="en-US" dirty="0" err="1" smtClean="0"/>
              <a:t>System.out.print</a:t>
            </a:r>
            <a:r>
              <a:rPr lang="en-CA" altLang="en-US" dirty="0" smtClean="0"/>
              <a:t>(45.7);</a:t>
            </a:r>
          </a:p>
          <a:p>
            <a:pPr lvl="1" eaLnBrk="1" hangingPunct="1"/>
            <a:r>
              <a:rPr lang="en-CA" altLang="en-US" dirty="0" err="1" smtClean="0"/>
              <a:t>System.out.print</a:t>
            </a:r>
            <a:r>
              <a:rPr lang="en-CA" altLang="en-US" dirty="0" smtClean="0"/>
              <a:t>("Hello");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E2415314-0F9B-4633-A1E5-5FB3B4A5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3978A2-6507-4029-B513-D220AA6C643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539A08D-E601-43C5-B45E-B3606D930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u="none" dirty="0" smtClean="0"/>
              <a:t>Output to Console</a:t>
            </a:r>
            <a:endParaRPr lang="en-US" altLang="en-US" dirty="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30972D8-EECB-4075-A1BF-33E229DBA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9530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Eclipse has a shortcut for this. Type "</a:t>
            </a:r>
            <a:r>
              <a:rPr lang="en-CA" altLang="en-US" dirty="0" err="1" smtClean="0"/>
              <a:t>sysout</a:t>
            </a:r>
            <a:r>
              <a:rPr lang="en-CA" altLang="en-US" dirty="0" smtClean="0"/>
              <a:t>" and hit </a:t>
            </a:r>
            <a:r>
              <a:rPr lang="en-CA" altLang="en-US" dirty="0" err="1" smtClean="0"/>
              <a:t>Ctrl+Space</a:t>
            </a:r>
            <a:r>
              <a:rPr lang="en-CA" altLang="en-US" dirty="0" smtClean="0"/>
              <a:t>. Note: I don't know if this works on all platforms (i.e. Macs) or just on Windows.</a:t>
            </a:r>
          </a:p>
          <a:p>
            <a:pPr eaLnBrk="1" hangingPunct="1"/>
            <a:endParaRPr lang="en-CA" altLang="en-US" dirty="0" smtClean="0"/>
          </a:p>
          <a:p>
            <a:pPr eaLnBrk="1" hangingPunct="1"/>
            <a:r>
              <a:rPr lang="en-CA" altLang="en-US" dirty="0" smtClean="0"/>
              <a:t>You can also format or "pretty print" the data to the console. This topic is well-explained in the </a:t>
            </a:r>
            <a:r>
              <a:rPr lang="en-CA" altLang="en-US" dirty="0" err="1" smtClean="0"/>
              <a:t>zyBooks</a:t>
            </a:r>
            <a:r>
              <a:rPr lang="en-CA" altLang="en-US" dirty="0" smtClean="0"/>
              <a:t> reading (Section 9.2) so I won't cover it here.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084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E2415314-0F9B-4633-A1E5-5FB3B4A5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3978A2-6507-4029-B513-D220AA6C643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539A08D-E601-43C5-B45E-B3606D930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u="none" dirty="0" smtClean="0"/>
              <a:t>File Output</a:t>
            </a:r>
            <a:endParaRPr lang="en-US" altLang="en-US" dirty="0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30972D8-EECB-4075-A1BF-33E229DBA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953000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Just like file input (reading), there are built-in data stream classes for file output (writing to a file).</a:t>
            </a:r>
          </a:p>
          <a:p>
            <a:pPr eaLnBrk="1" hangingPunct="1"/>
            <a:r>
              <a:rPr lang="en-CA" altLang="en-US" dirty="0" err="1" smtClean="0">
                <a:solidFill>
                  <a:srgbClr val="FF0000"/>
                </a:solidFill>
              </a:rPr>
              <a:t>BufferedWriter</a:t>
            </a:r>
            <a:r>
              <a:rPr lang="en-CA" altLang="en-US" dirty="0" smtClean="0"/>
              <a:t> and </a:t>
            </a:r>
            <a:r>
              <a:rPr lang="en-CA" altLang="en-US" dirty="0" err="1" smtClean="0">
                <a:solidFill>
                  <a:srgbClr val="FF0000"/>
                </a:solidFill>
              </a:rPr>
              <a:t>FileWriter</a:t>
            </a:r>
            <a:r>
              <a:rPr lang="en-CA" altLang="en-US" dirty="0" smtClean="0"/>
              <a:t> are used together to create or open a file and write to it.</a:t>
            </a:r>
          </a:p>
          <a:p>
            <a:pPr eaLnBrk="1" hangingPunct="1"/>
            <a:r>
              <a:rPr lang="en-CA" altLang="en-US" dirty="0" smtClean="0"/>
              <a:t>If the file already exists, you can either write (overwrite the existing content) or append (add content to the bottom).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86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E2415314-0F9B-4633-A1E5-5FB3B4A5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3978A2-6507-4029-B513-D220AA6C6438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539A08D-E601-43C5-B45E-B3606D930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u="none" dirty="0" smtClean="0"/>
              <a:t>File Output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62" y="1484784"/>
            <a:ext cx="8190476" cy="2438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703831"/>
            <a:ext cx="5373975" cy="1656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545728"/>
            <a:ext cx="3096344" cy="221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0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1B4632A-1508-4691-B0B9-57AE4D38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E11DA-73C4-4EBF-AB2C-D336758918A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163F596-F971-4949-8F0E-C2EC80DC4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>
                <a:cs typeface="Arial" panose="020B0604020202020204" pitchFamily="34" charset="0"/>
              </a:rPr>
              <a:t>Common Forms of Input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49B5180-2B98-489A-8B36-43B44B8F8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563" y="1628775"/>
            <a:ext cx="7772400" cy="3128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User-typed input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Reading from a file</a:t>
            </a:r>
          </a:p>
          <a:p>
            <a:pPr eaLnBrk="1" hangingPunct="1"/>
            <a:r>
              <a:rPr lang="en-CA" altLang="en-US" dirty="0" smtClean="0">
                <a:cs typeface="Times New Roman" panose="02020603050405020304" pitchFamily="18" charset="0"/>
              </a:rPr>
              <a:t>Command-line arguments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41B4632A-1508-4691-B0B9-57AE4D38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E11DA-73C4-4EBF-AB2C-D336758918A4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163F596-F971-4949-8F0E-C2EC80DC4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>
                <a:cs typeface="Arial" panose="020B0604020202020204" pitchFamily="34" charset="0"/>
              </a:rPr>
              <a:t>Common Forms of Output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49B5180-2B98-489A-8B36-43B44B8F8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0563" y="1628775"/>
            <a:ext cx="7772400" cy="3128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Printing to the console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CA" altLang="en-US" dirty="0" smtClean="0">
                <a:cs typeface="Times New Roman" panose="02020603050405020304" pitchFamily="18" charset="0"/>
              </a:rPr>
              <a:t>Writing to a file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0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err="1" smtClean="0"/>
              <a:t>Input/Output</a:t>
            </a:r>
            <a:endParaRPr lang="en-US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B03908E-F7C4-4EB7-89BD-BC87660AC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Both input and output in Java work with a "stream" which accesses the buffer (memory).</a:t>
            </a:r>
          </a:p>
          <a:p>
            <a:pPr eaLnBrk="1" hangingPunct="1"/>
            <a:r>
              <a:rPr lang="en-CA" altLang="en-US" dirty="0" err="1" smtClean="0"/>
              <a:t>InputStream</a:t>
            </a:r>
            <a:r>
              <a:rPr lang="en-CA" altLang="en-US" dirty="0" smtClean="0"/>
              <a:t> reads data from the buffer, i.e. System.in</a:t>
            </a:r>
          </a:p>
          <a:p>
            <a:pPr eaLnBrk="1" hangingPunct="1"/>
            <a:r>
              <a:rPr lang="en-CA" altLang="en-US" dirty="0" err="1" smtClean="0"/>
              <a:t>OutputStream</a:t>
            </a:r>
            <a:r>
              <a:rPr lang="en-CA" altLang="en-US" dirty="0" smtClean="0"/>
              <a:t> writes data from the buffer into files or the console, i.e. </a:t>
            </a:r>
            <a:r>
              <a:rPr lang="en-CA" altLang="en-US" dirty="0" err="1" smtClean="0"/>
              <a:t>System.out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/>
              <a:t>Used-Typed Input</a:t>
            </a:r>
            <a:endParaRPr lang="en-US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B03908E-F7C4-4EB7-89BD-BC87660AC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Java's </a:t>
            </a:r>
            <a:r>
              <a:rPr lang="en-US" altLang="en-US" dirty="0" smtClean="0">
                <a:solidFill>
                  <a:srgbClr val="FF0000"/>
                </a:solidFill>
              </a:rPr>
              <a:t>Scanner</a:t>
            </a:r>
            <a:r>
              <a:rPr lang="en-US" altLang="en-US" dirty="0" smtClean="0"/>
              <a:t> class can help retrieve user-typed input</a:t>
            </a:r>
          </a:p>
          <a:p>
            <a:pPr eaLnBrk="1" hangingPunct="1"/>
            <a:r>
              <a:rPr lang="en-US" altLang="en-US" dirty="0" smtClean="0"/>
              <a:t>It takes the </a:t>
            </a:r>
            <a:r>
              <a:rPr lang="en-US" altLang="en-US" dirty="0" err="1" smtClean="0"/>
              <a:t>InputStream</a:t>
            </a:r>
            <a:r>
              <a:rPr lang="en-US" altLang="en-US" dirty="0" smtClean="0"/>
              <a:t> as a parameter</a:t>
            </a:r>
          </a:p>
          <a:p>
            <a:pPr eaLnBrk="1" hangingPunct="1"/>
            <a:r>
              <a:rPr lang="en-CA" altLang="en-US" sz="3200" dirty="0" smtClean="0"/>
              <a:t>It then parses/converts the data stream into the specified type (i.e. </a:t>
            </a:r>
            <a:r>
              <a:rPr lang="en-CA" altLang="en-US" sz="3200" dirty="0" err="1" smtClean="0"/>
              <a:t>int</a:t>
            </a:r>
            <a:r>
              <a:rPr lang="en-CA" altLang="en-US" sz="3200" dirty="0" smtClean="0"/>
              <a:t>, double, etc.)</a:t>
            </a:r>
          </a:p>
        </p:txBody>
      </p:sp>
    </p:spTree>
    <p:extLst>
      <p:ext uri="{BB962C8B-B14F-4D97-AF65-F5344CB8AC3E}">
        <p14:creationId xmlns:p14="http://schemas.microsoft.com/office/powerpoint/2010/main" val="233550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/>
              <a:t>Used-Typed Input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16" y="1484784"/>
            <a:ext cx="5243383" cy="2385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49080"/>
            <a:ext cx="7060398" cy="20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/>
              <a:t>File Input</a:t>
            </a:r>
            <a:endParaRPr lang="en-US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B03908E-F7C4-4EB7-89BD-BC87660AC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2095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Java's </a:t>
            </a:r>
            <a:r>
              <a:rPr lang="en-US" altLang="en-US" dirty="0" err="1" smtClean="0">
                <a:solidFill>
                  <a:srgbClr val="FF0000"/>
                </a:solidFill>
              </a:rPr>
              <a:t>BufferedReader</a:t>
            </a:r>
            <a:r>
              <a:rPr lang="en-US" altLang="en-US" dirty="0" smtClean="0"/>
              <a:t> class is similar to Scanner but works better for file input.</a:t>
            </a:r>
          </a:p>
          <a:p>
            <a:pPr eaLnBrk="1" hangingPunct="1"/>
            <a:r>
              <a:rPr lang="en-CA" altLang="en-US" dirty="0" smtClean="0"/>
              <a:t>The </a:t>
            </a:r>
            <a:r>
              <a:rPr lang="en-CA" altLang="en-US" dirty="0" err="1" smtClean="0">
                <a:solidFill>
                  <a:srgbClr val="FF0000"/>
                </a:solidFill>
              </a:rPr>
              <a:t>FileReader</a:t>
            </a:r>
            <a:r>
              <a:rPr lang="en-CA" altLang="en-US" dirty="0" smtClean="0"/>
              <a:t> class works closely with </a:t>
            </a:r>
            <a:r>
              <a:rPr lang="en-CA" altLang="en-US" dirty="0" err="1" smtClean="0"/>
              <a:t>BufferedReader</a:t>
            </a:r>
            <a:r>
              <a:rPr lang="en-CA" altLang="en-US" dirty="0"/>
              <a:t> </a:t>
            </a:r>
            <a:r>
              <a:rPr lang="en-CA" altLang="en-US" dirty="0" smtClean="0"/>
              <a:t>to open a file that can then be parsed and read in.</a:t>
            </a:r>
          </a:p>
          <a:p>
            <a:pPr eaLnBrk="1" hangingPunct="1"/>
            <a:r>
              <a:rPr lang="en-CA" altLang="en-US" dirty="0" smtClean="0"/>
              <a:t>File input could also be done with other input stream classes (as shown in </a:t>
            </a:r>
            <a:r>
              <a:rPr lang="en-CA" altLang="en-US" dirty="0" err="1" smtClean="0"/>
              <a:t>ZyBooks</a:t>
            </a:r>
            <a:r>
              <a:rPr lang="en-CA" altLang="en-US" dirty="0" smtClean="0"/>
              <a:t>).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9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/>
              <a:t>File Input</a:t>
            </a:r>
            <a:endParaRPr lang="en-US" altLang="en-US" dirty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B03908E-F7C4-4EB7-89BD-BC87660AC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920952"/>
          </a:xfrm>
        </p:spPr>
        <p:txBody>
          <a:bodyPr/>
          <a:lstStyle/>
          <a:p>
            <a:pPr eaLnBrk="1" hangingPunct="1"/>
            <a:r>
              <a:rPr lang="en-CA" altLang="en-US" dirty="0" smtClean="0"/>
              <a:t>The files to read must be in the area in which the .</a:t>
            </a:r>
            <a:r>
              <a:rPr lang="en-CA" altLang="en-US" dirty="0" err="1" smtClean="0"/>
              <a:t>classpath</a:t>
            </a:r>
            <a:r>
              <a:rPr lang="en-CA" altLang="en-US" dirty="0" smtClean="0"/>
              <a:t> file is located.</a:t>
            </a:r>
          </a:p>
          <a:p>
            <a:pPr eaLnBrk="1" hangingPunct="1"/>
            <a:r>
              <a:rPr lang="en-CA" altLang="en-US" dirty="0" smtClean="0"/>
              <a:t>This will normally be the root folder, not within </a:t>
            </a:r>
            <a:r>
              <a:rPr lang="en-CA" altLang="en-US" dirty="0" err="1" smtClean="0"/>
              <a:t>src</a:t>
            </a:r>
            <a:r>
              <a:rPr lang="en-CA" altLang="en-US" dirty="0" smtClean="0"/>
              <a:t> or bin.</a:t>
            </a:r>
          </a:p>
        </p:txBody>
      </p:sp>
    </p:spTree>
    <p:extLst>
      <p:ext uri="{BB962C8B-B14F-4D97-AF65-F5344CB8AC3E}">
        <p14:creationId xmlns:p14="http://schemas.microsoft.com/office/powerpoint/2010/main" val="9863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AECEB4F0-FCCA-4925-BF86-D86157A3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10341-5264-4075-8E73-1E7E94F6F130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5C1DE5-5CA5-4AE0-8E60-477DF145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none" dirty="0" smtClean="0"/>
              <a:t>File Input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43" y="1484784"/>
            <a:ext cx="7942857" cy="253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117199"/>
            <a:ext cx="2895238" cy="20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6" y="4365105"/>
            <a:ext cx="6645433" cy="21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522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Default Design</vt:lpstr>
      <vt:lpstr>I/O (Input/Output)</vt:lpstr>
      <vt:lpstr>Common Forms of Input</vt:lpstr>
      <vt:lpstr>Common Forms of Output</vt:lpstr>
      <vt:lpstr>Input/Output</vt:lpstr>
      <vt:lpstr>Used-Typed Input</vt:lpstr>
      <vt:lpstr>Used-Typed Input</vt:lpstr>
      <vt:lpstr>File Input</vt:lpstr>
      <vt:lpstr>File Input</vt:lpstr>
      <vt:lpstr>File Input</vt:lpstr>
      <vt:lpstr>Arguments</vt:lpstr>
      <vt:lpstr>Arguments</vt:lpstr>
      <vt:lpstr>Arguments</vt:lpstr>
      <vt:lpstr>Output to Console</vt:lpstr>
      <vt:lpstr>Output to Console</vt:lpstr>
      <vt:lpstr>File Output</vt:lpstr>
      <vt:lpstr>File Output</vt:lpstr>
    </vt:vector>
  </TitlesOfParts>
  <Company>University of Western Ontario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I/O</dc:title>
  <dc:creator>aija</dc:creator>
  <cp:lastModifiedBy>Bryan Sarlo</cp:lastModifiedBy>
  <cp:revision>77</cp:revision>
  <dcterms:created xsi:type="dcterms:W3CDTF">2006-03-20T22:21:20Z</dcterms:created>
  <dcterms:modified xsi:type="dcterms:W3CDTF">2020-05-15T19:41:28Z</dcterms:modified>
</cp:coreProperties>
</file>