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72" r:id="rId4"/>
    <p:sldId id="275" r:id="rId5"/>
    <p:sldId id="276" r:id="rId6"/>
    <p:sldId id="259" r:id="rId7"/>
    <p:sldId id="258" r:id="rId8"/>
    <p:sldId id="260" r:id="rId9"/>
    <p:sldId id="273" r:id="rId10"/>
    <p:sldId id="285" r:id="rId11"/>
    <p:sldId id="261" r:id="rId12"/>
    <p:sldId id="284" r:id="rId13"/>
    <p:sldId id="283" r:id="rId14"/>
    <p:sldId id="267" r:id="rId15"/>
    <p:sldId id="287" r:id="rId16"/>
    <p:sldId id="268" r:id="rId17"/>
    <p:sldId id="271" r:id="rId18"/>
    <p:sldId id="278"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6633"/>
    <a:srgbClr val="009900"/>
    <a:srgbClr val="00CC00"/>
    <a:srgbClr val="D60093"/>
    <a:srgbClr val="FF00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105" d="100"/>
          <a:sy n="105" d="100"/>
        </p:scale>
        <p:origin x="14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188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E01C5B1-0AD4-4E2A-A60E-165283E58DA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7891" name="Rectangle 3">
            <a:extLst>
              <a:ext uri="{FF2B5EF4-FFF2-40B4-BE49-F238E27FC236}">
                <a16:creationId xmlns:a16="http://schemas.microsoft.com/office/drawing/2014/main" id="{BF1ABAE5-1539-4E19-BD65-696B3AC828FE}"/>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7892" name="Rectangle 4">
            <a:extLst>
              <a:ext uri="{FF2B5EF4-FFF2-40B4-BE49-F238E27FC236}">
                <a16:creationId xmlns:a16="http://schemas.microsoft.com/office/drawing/2014/main" id="{6CFF5BD5-018C-4F28-8D03-9BAE4DACFCF2}"/>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37893" name="Rectangle 5">
            <a:extLst>
              <a:ext uri="{FF2B5EF4-FFF2-40B4-BE49-F238E27FC236}">
                <a16:creationId xmlns:a16="http://schemas.microsoft.com/office/drawing/2014/main" id="{317FBFA6-8AF3-49E4-8109-7522876AA835}"/>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8B855F8-3317-4F52-855D-5B357281D7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B33BB1A-31B2-4F12-AC97-EA9067C5F45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1507" name="Rectangle 3">
            <a:extLst>
              <a:ext uri="{FF2B5EF4-FFF2-40B4-BE49-F238E27FC236}">
                <a16:creationId xmlns:a16="http://schemas.microsoft.com/office/drawing/2014/main" id="{4CC0A47E-037B-4009-8E7E-BA7DB1EB2C33}"/>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1D686DD1-469C-489E-BBE1-9D48E1AB3EE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69686483-45BF-451B-81F2-38E7B43D5F0B}"/>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B4EA1853-ECA3-42C5-B064-40CE349469D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1511" name="Rectangle 7">
            <a:extLst>
              <a:ext uri="{FF2B5EF4-FFF2-40B4-BE49-F238E27FC236}">
                <a16:creationId xmlns:a16="http://schemas.microsoft.com/office/drawing/2014/main" id="{ADC3A2C3-2B45-4FF9-8E36-5EECEEDBCFD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77F10CF-3F87-4288-8CB5-846EE35DE0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Rectangle 4">
            <a:extLst>
              <a:ext uri="{FF2B5EF4-FFF2-40B4-BE49-F238E27FC236}">
                <a16:creationId xmlns:a16="http://schemas.microsoft.com/office/drawing/2014/main" id="{BC9D7685-7EC5-45EE-85CE-46B445483A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CDAA7D0-86CF-4115-8558-9B44F3234B0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521AC61-06EB-4A4E-B0B3-34157C227159}"/>
              </a:ext>
            </a:extLst>
          </p:cNvPr>
          <p:cNvSpPr>
            <a:spLocks noGrp="1" noChangeArrowheads="1"/>
          </p:cNvSpPr>
          <p:nvPr>
            <p:ph type="sldNum" sz="quarter" idx="12"/>
          </p:nvPr>
        </p:nvSpPr>
        <p:spPr>
          <a:ln/>
        </p:spPr>
        <p:txBody>
          <a:bodyPr/>
          <a:lstStyle>
            <a:lvl1pPr>
              <a:defRPr/>
            </a:lvl1pPr>
          </a:lstStyle>
          <a:p>
            <a:pPr>
              <a:defRPr/>
            </a:pPr>
            <a:fld id="{BA89B2EA-BE39-411E-8721-E8344A3B7BDC}" type="slidenum">
              <a:rPr lang="en-US" altLang="en-US"/>
              <a:pPr>
                <a:defRPr/>
              </a:pPr>
              <a:t>‹#›</a:t>
            </a:fld>
            <a:endParaRPr lang="en-US" altLang="en-US"/>
          </a:p>
        </p:txBody>
      </p:sp>
    </p:spTree>
    <p:extLst>
      <p:ext uri="{BB962C8B-B14F-4D97-AF65-F5344CB8AC3E}">
        <p14:creationId xmlns:p14="http://schemas.microsoft.com/office/powerpoint/2010/main" val="177695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FAF2D954-EF72-41F6-844D-0E7BD7E7D50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85F61D5-D2B5-4EA3-89C4-03CB465E142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C639050-ABEB-41FC-8E80-B137A79FBBF0}"/>
              </a:ext>
            </a:extLst>
          </p:cNvPr>
          <p:cNvSpPr>
            <a:spLocks noGrp="1" noChangeArrowheads="1"/>
          </p:cNvSpPr>
          <p:nvPr>
            <p:ph type="sldNum" sz="quarter" idx="12"/>
          </p:nvPr>
        </p:nvSpPr>
        <p:spPr>
          <a:ln/>
        </p:spPr>
        <p:txBody>
          <a:bodyPr/>
          <a:lstStyle>
            <a:lvl1pPr>
              <a:defRPr/>
            </a:lvl1pPr>
          </a:lstStyle>
          <a:p>
            <a:pPr>
              <a:defRPr/>
            </a:pPr>
            <a:fld id="{874252DD-E725-4D6D-9730-BF587C5E77F5}" type="slidenum">
              <a:rPr lang="en-US" altLang="en-US"/>
              <a:pPr>
                <a:defRPr/>
              </a:pPr>
              <a:t>‹#›</a:t>
            </a:fld>
            <a:endParaRPr lang="en-US" altLang="en-US"/>
          </a:p>
        </p:txBody>
      </p:sp>
    </p:spTree>
    <p:extLst>
      <p:ext uri="{BB962C8B-B14F-4D97-AF65-F5344CB8AC3E}">
        <p14:creationId xmlns:p14="http://schemas.microsoft.com/office/powerpoint/2010/main" val="379866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1962150" cy="57150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381000"/>
            <a:ext cx="573405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3B4AE96C-17E9-45A6-92FB-B5D38227A65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7E453D4-03BB-4F53-8967-AB63A21AB72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43EFAC1-0CCF-4E43-B1AF-4F1F6D0BA058}"/>
              </a:ext>
            </a:extLst>
          </p:cNvPr>
          <p:cNvSpPr>
            <a:spLocks noGrp="1" noChangeArrowheads="1"/>
          </p:cNvSpPr>
          <p:nvPr>
            <p:ph type="sldNum" sz="quarter" idx="12"/>
          </p:nvPr>
        </p:nvSpPr>
        <p:spPr>
          <a:ln/>
        </p:spPr>
        <p:txBody>
          <a:bodyPr/>
          <a:lstStyle>
            <a:lvl1pPr>
              <a:defRPr/>
            </a:lvl1pPr>
          </a:lstStyle>
          <a:p>
            <a:pPr>
              <a:defRPr/>
            </a:pPr>
            <a:fld id="{2DD1C9F1-E03D-468D-92C8-0059830BDBD2}" type="slidenum">
              <a:rPr lang="en-US" altLang="en-US"/>
              <a:pPr>
                <a:defRPr/>
              </a:pPr>
              <a:t>‹#›</a:t>
            </a:fld>
            <a:endParaRPr lang="en-US" altLang="en-US"/>
          </a:p>
        </p:txBody>
      </p:sp>
    </p:spTree>
    <p:extLst>
      <p:ext uri="{BB962C8B-B14F-4D97-AF65-F5344CB8AC3E}">
        <p14:creationId xmlns:p14="http://schemas.microsoft.com/office/powerpoint/2010/main" val="260316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1D8AE04A-51F4-462F-93C4-8DEEC3D8C2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8E445F5-10BF-4693-B4F6-1026CD8D18D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5394B7D-F3A8-4660-AC56-5F4D3CE91758}"/>
              </a:ext>
            </a:extLst>
          </p:cNvPr>
          <p:cNvSpPr>
            <a:spLocks noGrp="1" noChangeArrowheads="1"/>
          </p:cNvSpPr>
          <p:nvPr>
            <p:ph type="sldNum" sz="quarter" idx="12"/>
          </p:nvPr>
        </p:nvSpPr>
        <p:spPr>
          <a:ln/>
        </p:spPr>
        <p:txBody>
          <a:bodyPr/>
          <a:lstStyle>
            <a:lvl1pPr>
              <a:defRPr/>
            </a:lvl1pPr>
          </a:lstStyle>
          <a:p>
            <a:pPr>
              <a:defRPr/>
            </a:pPr>
            <a:fld id="{F22943D8-448D-4FE4-A95A-7C1AEB6ABF37}" type="slidenum">
              <a:rPr lang="en-US" altLang="en-US"/>
              <a:pPr>
                <a:defRPr/>
              </a:pPr>
              <a:t>‹#›</a:t>
            </a:fld>
            <a:endParaRPr lang="en-US" altLang="en-US"/>
          </a:p>
        </p:txBody>
      </p:sp>
    </p:spTree>
    <p:extLst>
      <p:ext uri="{BB962C8B-B14F-4D97-AF65-F5344CB8AC3E}">
        <p14:creationId xmlns:p14="http://schemas.microsoft.com/office/powerpoint/2010/main" val="334997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D815B0D7-CC5E-4007-BE24-A363375C55A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44B285B-268F-425F-9BF3-FFA607538F3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2DEAE8F-F9C7-4776-91D4-93EB3D3E7079}"/>
              </a:ext>
            </a:extLst>
          </p:cNvPr>
          <p:cNvSpPr>
            <a:spLocks noGrp="1" noChangeArrowheads="1"/>
          </p:cNvSpPr>
          <p:nvPr>
            <p:ph type="sldNum" sz="quarter" idx="12"/>
          </p:nvPr>
        </p:nvSpPr>
        <p:spPr>
          <a:ln/>
        </p:spPr>
        <p:txBody>
          <a:bodyPr/>
          <a:lstStyle>
            <a:lvl1pPr>
              <a:defRPr/>
            </a:lvl1pPr>
          </a:lstStyle>
          <a:p>
            <a:pPr>
              <a:defRPr/>
            </a:pPr>
            <a:fld id="{42A126F7-B2B4-4A34-972D-AB8CBB6B5B39}" type="slidenum">
              <a:rPr lang="en-US" altLang="en-US"/>
              <a:pPr>
                <a:defRPr/>
              </a:pPr>
              <a:t>‹#›</a:t>
            </a:fld>
            <a:endParaRPr lang="en-US" altLang="en-US"/>
          </a:p>
        </p:txBody>
      </p:sp>
    </p:spTree>
    <p:extLst>
      <p:ext uri="{BB962C8B-B14F-4D97-AF65-F5344CB8AC3E}">
        <p14:creationId xmlns:p14="http://schemas.microsoft.com/office/powerpoint/2010/main" val="57201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524000"/>
            <a:ext cx="38100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524000"/>
            <a:ext cx="38100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B9138886-1941-442A-AA06-8BED0E5FD7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D0D3B79-BD98-4DE4-899A-FCF977E041F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22D73D4-E600-42E9-8E72-55E382A49FF9}"/>
              </a:ext>
            </a:extLst>
          </p:cNvPr>
          <p:cNvSpPr>
            <a:spLocks noGrp="1" noChangeArrowheads="1"/>
          </p:cNvSpPr>
          <p:nvPr>
            <p:ph type="sldNum" sz="quarter" idx="12"/>
          </p:nvPr>
        </p:nvSpPr>
        <p:spPr>
          <a:ln/>
        </p:spPr>
        <p:txBody>
          <a:bodyPr/>
          <a:lstStyle>
            <a:lvl1pPr>
              <a:defRPr/>
            </a:lvl1pPr>
          </a:lstStyle>
          <a:p>
            <a:pPr>
              <a:defRPr/>
            </a:pPr>
            <a:fld id="{A72A5DFB-C5DF-401F-A5A3-64BF531FBCE7}" type="slidenum">
              <a:rPr lang="en-US" altLang="en-US"/>
              <a:pPr>
                <a:defRPr/>
              </a:pPr>
              <a:t>‹#›</a:t>
            </a:fld>
            <a:endParaRPr lang="en-US" altLang="en-US"/>
          </a:p>
        </p:txBody>
      </p:sp>
    </p:spTree>
    <p:extLst>
      <p:ext uri="{BB962C8B-B14F-4D97-AF65-F5344CB8AC3E}">
        <p14:creationId xmlns:p14="http://schemas.microsoft.com/office/powerpoint/2010/main" val="195212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a:extLst>
              <a:ext uri="{FF2B5EF4-FFF2-40B4-BE49-F238E27FC236}">
                <a16:creationId xmlns:a16="http://schemas.microsoft.com/office/drawing/2014/main" id="{CF57098B-2E88-47D5-89CF-22A659D31ED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29D9C21-C141-4647-816D-66D50358AA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99C6E7B4-41CD-4329-8764-B37913143CFD}"/>
              </a:ext>
            </a:extLst>
          </p:cNvPr>
          <p:cNvSpPr>
            <a:spLocks noGrp="1" noChangeArrowheads="1"/>
          </p:cNvSpPr>
          <p:nvPr>
            <p:ph type="sldNum" sz="quarter" idx="12"/>
          </p:nvPr>
        </p:nvSpPr>
        <p:spPr>
          <a:ln/>
        </p:spPr>
        <p:txBody>
          <a:bodyPr/>
          <a:lstStyle>
            <a:lvl1pPr>
              <a:defRPr/>
            </a:lvl1pPr>
          </a:lstStyle>
          <a:p>
            <a:pPr>
              <a:defRPr/>
            </a:pPr>
            <a:fld id="{C9BD7B0D-33AE-4AA3-AAF3-E121717130EA}" type="slidenum">
              <a:rPr lang="en-US" altLang="en-US"/>
              <a:pPr>
                <a:defRPr/>
              </a:pPr>
              <a:t>‹#›</a:t>
            </a:fld>
            <a:endParaRPr lang="en-US" altLang="en-US"/>
          </a:p>
        </p:txBody>
      </p:sp>
    </p:spTree>
    <p:extLst>
      <p:ext uri="{BB962C8B-B14F-4D97-AF65-F5344CB8AC3E}">
        <p14:creationId xmlns:p14="http://schemas.microsoft.com/office/powerpoint/2010/main" val="167099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a:extLst>
              <a:ext uri="{FF2B5EF4-FFF2-40B4-BE49-F238E27FC236}">
                <a16:creationId xmlns:a16="http://schemas.microsoft.com/office/drawing/2014/main" id="{1450BDCD-4BD5-460D-A6F3-5C44F7E6E36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7EF4208A-04C2-4D6F-8869-44B401880B5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33528497-476C-4442-81D5-68325199C07A}"/>
              </a:ext>
            </a:extLst>
          </p:cNvPr>
          <p:cNvSpPr>
            <a:spLocks noGrp="1" noChangeArrowheads="1"/>
          </p:cNvSpPr>
          <p:nvPr>
            <p:ph type="sldNum" sz="quarter" idx="12"/>
          </p:nvPr>
        </p:nvSpPr>
        <p:spPr>
          <a:ln/>
        </p:spPr>
        <p:txBody>
          <a:bodyPr/>
          <a:lstStyle>
            <a:lvl1pPr>
              <a:defRPr/>
            </a:lvl1pPr>
          </a:lstStyle>
          <a:p>
            <a:pPr>
              <a:defRPr/>
            </a:pPr>
            <a:fld id="{46669274-A58C-4614-90B7-C84ADA9B2C2E}" type="slidenum">
              <a:rPr lang="en-US" altLang="en-US"/>
              <a:pPr>
                <a:defRPr/>
              </a:pPr>
              <a:t>‹#›</a:t>
            </a:fld>
            <a:endParaRPr lang="en-US" altLang="en-US"/>
          </a:p>
        </p:txBody>
      </p:sp>
    </p:spTree>
    <p:extLst>
      <p:ext uri="{BB962C8B-B14F-4D97-AF65-F5344CB8AC3E}">
        <p14:creationId xmlns:p14="http://schemas.microsoft.com/office/powerpoint/2010/main" val="121245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09E2C4E-06E7-41A1-B945-D3821C82079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1026E4B4-8D39-4A13-85A2-867218BC975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D0C2BB9-7F5F-4DA3-B401-8A17D7C7B24C}"/>
              </a:ext>
            </a:extLst>
          </p:cNvPr>
          <p:cNvSpPr>
            <a:spLocks noGrp="1" noChangeArrowheads="1"/>
          </p:cNvSpPr>
          <p:nvPr>
            <p:ph type="sldNum" sz="quarter" idx="12"/>
          </p:nvPr>
        </p:nvSpPr>
        <p:spPr>
          <a:ln/>
        </p:spPr>
        <p:txBody>
          <a:bodyPr/>
          <a:lstStyle>
            <a:lvl1pPr>
              <a:defRPr/>
            </a:lvl1pPr>
          </a:lstStyle>
          <a:p>
            <a:pPr>
              <a:defRPr/>
            </a:pPr>
            <a:fld id="{52A1D73A-16D7-400F-A48F-0E6F0CB386EB}" type="slidenum">
              <a:rPr lang="en-US" altLang="en-US"/>
              <a:pPr>
                <a:defRPr/>
              </a:pPr>
              <a:t>‹#›</a:t>
            </a:fld>
            <a:endParaRPr lang="en-US" altLang="en-US"/>
          </a:p>
        </p:txBody>
      </p:sp>
    </p:spTree>
    <p:extLst>
      <p:ext uri="{BB962C8B-B14F-4D97-AF65-F5344CB8AC3E}">
        <p14:creationId xmlns:p14="http://schemas.microsoft.com/office/powerpoint/2010/main" val="322605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610631D6-F900-44B3-9D17-74E043817CE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D20EBA3-E800-4E65-BAAE-293A15C5E86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F7BB737-C089-45BE-B9D4-903B99105196}"/>
              </a:ext>
            </a:extLst>
          </p:cNvPr>
          <p:cNvSpPr>
            <a:spLocks noGrp="1" noChangeArrowheads="1"/>
          </p:cNvSpPr>
          <p:nvPr>
            <p:ph type="sldNum" sz="quarter" idx="12"/>
          </p:nvPr>
        </p:nvSpPr>
        <p:spPr>
          <a:ln/>
        </p:spPr>
        <p:txBody>
          <a:bodyPr/>
          <a:lstStyle>
            <a:lvl1pPr>
              <a:defRPr/>
            </a:lvl1pPr>
          </a:lstStyle>
          <a:p>
            <a:pPr>
              <a:defRPr/>
            </a:pPr>
            <a:fld id="{3F481899-2AAD-4CF4-80BE-83F76193A655}" type="slidenum">
              <a:rPr lang="en-US" altLang="en-US"/>
              <a:pPr>
                <a:defRPr/>
              </a:pPr>
              <a:t>‹#›</a:t>
            </a:fld>
            <a:endParaRPr lang="en-US" altLang="en-US"/>
          </a:p>
        </p:txBody>
      </p:sp>
    </p:spTree>
    <p:extLst>
      <p:ext uri="{BB962C8B-B14F-4D97-AF65-F5344CB8AC3E}">
        <p14:creationId xmlns:p14="http://schemas.microsoft.com/office/powerpoint/2010/main" val="293934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19C0FB81-0B23-431E-89E8-E114703F7BC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019D215-6F9E-470F-83CB-8E72D0607B2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22C4D58-64EC-43DB-B30A-815EF9CAA707}"/>
              </a:ext>
            </a:extLst>
          </p:cNvPr>
          <p:cNvSpPr>
            <a:spLocks noGrp="1" noChangeArrowheads="1"/>
          </p:cNvSpPr>
          <p:nvPr>
            <p:ph type="sldNum" sz="quarter" idx="12"/>
          </p:nvPr>
        </p:nvSpPr>
        <p:spPr>
          <a:ln/>
        </p:spPr>
        <p:txBody>
          <a:bodyPr/>
          <a:lstStyle>
            <a:lvl1pPr>
              <a:defRPr/>
            </a:lvl1pPr>
          </a:lstStyle>
          <a:p>
            <a:pPr>
              <a:defRPr/>
            </a:pPr>
            <a:fld id="{1AD59DA5-5590-4481-8152-083518BA0383}" type="slidenum">
              <a:rPr lang="en-US" altLang="en-US"/>
              <a:pPr>
                <a:defRPr/>
              </a:pPr>
              <a:t>‹#›</a:t>
            </a:fld>
            <a:endParaRPr lang="en-US" altLang="en-US"/>
          </a:p>
        </p:txBody>
      </p:sp>
    </p:spTree>
    <p:extLst>
      <p:ext uri="{BB962C8B-B14F-4D97-AF65-F5344CB8AC3E}">
        <p14:creationId xmlns:p14="http://schemas.microsoft.com/office/powerpoint/2010/main" val="385444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56C479-F4BE-4274-B603-EA47FD2BEAAD}"/>
              </a:ext>
            </a:extLst>
          </p:cNvPr>
          <p:cNvSpPr>
            <a:spLocks noGrp="1" noChangeArrowheads="1"/>
          </p:cNvSpPr>
          <p:nvPr>
            <p:ph type="title"/>
          </p:nvPr>
        </p:nvSpPr>
        <p:spPr bwMode="auto">
          <a:xfrm>
            <a:off x="609600" y="3810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8F21436-FADB-4EBA-9810-CE9D301B162D}"/>
              </a:ext>
            </a:extLst>
          </p:cNvPr>
          <p:cNvSpPr>
            <a:spLocks noGrp="1" noChangeArrowheads="1"/>
          </p:cNvSpPr>
          <p:nvPr>
            <p:ph type="body" idx="1"/>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E65CB8C-EE6B-45FF-B01C-5E116D3D949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9FF2ADEA-47A0-4F5E-8009-8879A195F9C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24FA5759-85E3-4055-865F-FD44C7C55BA9}"/>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79E9533-905E-4798-8CE6-3F9BEFC6C8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u="sng" kern="1200">
          <a:solidFill>
            <a:srgbClr val="008080"/>
          </a:solidFill>
          <a:latin typeface="+mj-lt"/>
          <a:ea typeface="+mj-ea"/>
          <a:cs typeface="+mj-cs"/>
        </a:defRPr>
      </a:lvl1pPr>
      <a:lvl2pPr algn="ctr" rtl="0" eaLnBrk="0" fontAlgn="base" hangingPunct="0">
        <a:spcBef>
          <a:spcPct val="0"/>
        </a:spcBef>
        <a:spcAft>
          <a:spcPct val="0"/>
        </a:spcAft>
        <a:defRPr sz="4400" u="sng">
          <a:solidFill>
            <a:srgbClr val="008080"/>
          </a:solidFill>
          <a:latin typeface="Arial" panose="020B0604020202020204" pitchFamily="34" charset="0"/>
        </a:defRPr>
      </a:lvl2pPr>
      <a:lvl3pPr algn="ctr" rtl="0" eaLnBrk="0" fontAlgn="base" hangingPunct="0">
        <a:spcBef>
          <a:spcPct val="0"/>
        </a:spcBef>
        <a:spcAft>
          <a:spcPct val="0"/>
        </a:spcAft>
        <a:defRPr sz="4400" u="sng">
          <a:solidFill>
            <a:srgbClr val="008080"/>
          </a:solidFill>
          <a:latin typeface="Arial" panose="020B0604020202020204" pitchFamily="34" charset="0"/>
        </a:defRPr>
      </a:lvl3pPr>
      <a:lvl4pPr algn="ctr" rtl="0" eaLnBrk="0" fontAlgn="base" hangingPunct="0">
        <a:spcBef>
          <a:spcPct val="0"/>
        </a:spcBef>
        <a:spcAft>
          <a:spcPct val="0"/>
        </a:spcAft>
        <a:defRPr sz="4400" u="sng">
          <a:solidFill>
            <a:srgbClr val="008080"/>
          </a:solidFill>
          <a:latin typeface="Arial" panose="020B0604020202020204" pitchFamily="34" charset="0"/>
        </a:defRPr>
      </a:lvl4pPr>
      <a:lvl5pPr algn="ctr" rtl="0" eaLnBrk="0" fontAlgn="base" hangingPunct="0">
        <a:spcBef>
          <a:spcPct val="0"/>
        </a:spcBef>
        <a:spcAft>
          <a:spcPct val="0"/>
        </a:spcAft>
        <a:defRPr sz="4400" u="sng">
          <a:solidFill>
            <a:srgbClr val="008080"/>
          </a:solidFill>
          <a:latin typeface="Arial" panose="020B0604020202020204" pitchFamily="34" charset="0"/>
        </a:defRPr>
      </a:lvl5pPr>
      <a:lvl6pPr marL="457200" algn="ctr" rtl="0" fontAlgn="base">
        <a:spcBef>
          <a:spcPct val="0"/>
        </a:spcBef>
        <a:spcAft>
          <a:spcPct val="0"/>
        </a:spcAft>
        <a:defRPr sz="4400" u="sng">
          <a:solidFill>
            <a:srgbClr val="008080"/>
          </a:solidFill>
          <a:latin typeface="Arial" panose="020B0604020202020204" pitchFamily="34" charset="0"/>
        </a:defRPr>
      </a:lvl6pPr>
      <a:lvl7pPr marL="914400" algn="ctr" rtl="0" fontAlgn="base">
        <a:spcBef>
          <a:spcPct val="0"/>
        </a:spcBef>
        <a:spcAft>
          <a:spcPct val="0"/>
        </a:spcAft>
        <a:defRPr sz="4400" u="sng">
          <a:solidFill>
            <a:srgbClr val="008080"/>
          </a:solidFill>
          <a:latin typeface="Arial" panose="020B0604020202020204" pitchFamily="34" charset="0"/>
        </a:defRPr>
      </a:lvl7pPr>
      <a:lvl8pPr marL="1371600" algn="ctr" rtl="0" fontAlgn="base">
        <a:spcBef>
          <a:spcPct val="0"/>
        </a:spcBef>
        <a:spcAft>
          <a:spcPct val="0"/>
        </a:spcAft>
        <a:defRPr sz="4400" u="sng">
          <a:solidFill>
            <a:srgbClr val="008080"/>
          </a:solidFill>
          <a:latin typeface="Arial" panose="020B0604020202020204" pitchFamily="34" charset="0"/>
        </a:defRPr>
      </a:lvl8pPr>
      <a:lvl9pPr marL="1828800" algn="ctr" rtl="0" fontAlgn="base">
        <a:spcBef>
          <a:spcPct val="0"/>
        </a:spcBef>
        <a:spcAft>
          <a:spcPct val="0"/>
        </a:spcAft>
        <a:defRPr sz="4400" u="sng">
          <a:solidFill>
            <a:srgbClr val="00808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7077E8A1-AB6B-4947-8CC7-8AD9B2AE4E8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88EEB6-C64C-429D-9A7D-C1ABF6D490C4}" type="slidenum">
              <a:rPr lang="en-US" altLang="en-US" sz="1400" smtClean="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sp>
        <p:nvSpPr>
          <p:cNvPr id="2050" name="Rectangle 2">
            <a:extLst>
              <a:ext uri="{FF2B5EF4-FFF2-40B4-BE49-F238E27FC236}">
                <a16:creationId xmlns:a16="http://schemas.microsoft.com/office/drawing/2014/main" id="{B04CDAF0-D478-41AF-9643-8FDAC3DDE7AE}"/>
              </a:ext>
            </a:extLst>
          </p:cNvPr>
          <p:cNvSpPr>
            <a:spLocks noGrp="1" noChangeArrowheads="1"/>
          </p:cNvSpPr>
          <p:nvPr>
            <p:ph type="ctrTitle"/>
          </p:nvPr>
        </p:nvSpPr>
        <p:spPr>
          <a:xfrm>
            <a:off x="685800" y="2286000"/>
            <a:ext cx="7772400" cy="1143000"/>
          </a:xfrm>
        </p:spPr>
        <p:txBody>
          <a:bodyPr anchor="ctr"/>
          <a:lstStyle/>
          <a:p>
            <a:pPr eaLnBrk="1" hangingPunct="1">
              <a:defRPr/>
            </a:pPr>
            <a:r>
              <a:rPr lang="en-US" altLang="en-US" sz="4800" u="none" dirty="0">
                <a:solidFill>
                  <a:schemeClr val="accent2"/>
                </a:solidFill>
                <a:effectLst>
                  <a:outerShdw blurRad="38100" dist="38100" dir="2700000" algn="tl">
                    <a:srgbClr val="000000">
                      <a:alpha val="43137"/>
                    </a:srgbClr>
                  </a:outerShdw>
                </a:effectLst>
              </a:rPr>
              <a:t>Testing and Debugging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9184865C-B36B-4CCC-A0C4-06CB6CB6A3AC}"/>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D343A2-0B26-4055-BCF6-100CC22DF587}" type="slidenum">
              <a:rPr lang="en-US" altLang="en-US" sz="1400" smtClean="0">
                <a:latin typeface="Times New Roman" panose="02020603050405020304" pitchFamily="18" charset="0"/>
              </a:rPr>
              <a:pPr>
                <a:spcBef>
                  <a:spcPct val="0"/>
                </a:spcBef>
                <a:buFontTx/>
                <a:buNone/>
              </a:pPr>
              <a:t>10</a:t>
            </a:fld>
            <a:endParaRPr lang="en-US" altLang="en-US" sz="1400">
              <a:latin typeface="Times New Roman" panose="02020603050405020304" pitchFamily="18" charset="0"/>
            </a:endParaRPr>
          </a:p>
        </p:txBody>
      </p:sp>
      <p:sp>
        <p:nvSpPr>
          <p:cNvPr id="14339" name="Rectangle 2">
            <a:extLst>
              <a:ext uri="{FF2B5EF4-FFF2-40B4-BE49-F238E27FC236}">
                <a16:creationId xmlns:a16="http://schemas.microsoft.com/office/drawing/2014/main" id="{BD71F15C-AAA1-4786-A5CB-3A952ABA2D08}"/>
              </a:ext>
            </a:extLst>
          </p:cNvPr>
          <p:cNvSpPr>
            <a:spLocks noGrp="1" noChangeArrowheads="1"/>
          </p:cNvSpPr>
          <p:nvPr>
            <p:ph type="title"/>
          </p:nvPr>
        </p:nvSpPr>
        <p:spPr>
          <a:xfrm>
            <a:off x="609600" y="381000"/>
            <a:ext cx="7772400" cy="762000"/>
          </a:xfrm>
        </p:spPr>
        <p:txBody>
          <a:bodyPr/>
          <a:lstStyle/>
          <a:p>
            <a:pPr eaLnBrk="1" hangingPunct="1"/>
            <a:r>
              <a:rPr lang="en-US" altLang="en-US" u="none"/>
              <a:t>Logic Errors</a:t>
            </a:r>
          </a:p>
        </p:txBody>
      </p:sp>
      <p:sp>
        <p:nvSpPr>
          <p:cNvPr id="14340" name="Rectangle 3">
            <a:extLst>
              <a:ext uri="{FF2B5EF4-FFF2-40B4-BE49-F238E27FC236}">
                <a16:creationId xmlns:a16="http://schemas.microsoft.com/office/drawing/2014/main" id="{0CA99A77-6A63-4C50-9908-792A25CA451C}"/>
              </a:ext>
            </a:extLst>
          </p:cNvPr>
          <p:cNvSpPr>
            <a:spLocks noGrp="1" noChangeArrowheads="1"/>
          </p:cNvSpPr>
          <p:nvPr>
            <p:ph type="body" idx="1"/>
          </p:nvPr>
        </p:nvSpPr>
        <p:spPr>
          <a:xfrm>
            <a:off x="685800" y="1371600"/>
            <a:ext cx="8062664" cy="5029200"/>
          </a:xfrm>
        </p:spPr>
        <p:txBody>
          <a:bodyPr/>
          <a:lstStyle/>
          <a:p>
            <a:pPr eaLnBrk="1" hangingPunct="1">
              <a:lnSpc>
                <a:spcPct val="90000"/>
              </a:lnSpc>
            </a:pPr>
            <a:r>
              <a:rPr lang="en-US" altLang="en-US" sz="2400" dirty="0"/>
              <a:t>Be careful of where you declare variables.</a:t>
            </a:r>
          </a:p>
          <a:p>
            <a:pPr lvl="1" eaLnBrk="1" hangingPunct="1">
              <a:lnSpc>
                <a:spcPct val="90000"/>
              </a:lnSpc>
            </a:pPr>
            <a:r>
              <a:rPr lang="en-US" altLang="en-US" sz="2400" dirty="0"/>
              <a:t>Keep in mind the scope of variables</a:t>
            </a:r>
          </a:p>
          <a:p>
            <a:pPr lvl="1" eaLnBrk="1" hangingPunct="1">
              <a:lnSpc>
                <a:spcPct val="90000"/>
              </a:lnSpc>
            </a:pPr>
            <a:r>
              <a:rPr lang="en-US" altLang="en-US" sz="2400" dirty="0"/>
              <a:t>Example:</a:t>
            </a:r>
            <a:br>
              <a:rPr lang="en-US" altLang="en-US" sz="2400" dirty="0"/>
            </a:br>
            <a:r>
              <a:rPr lang="en-US" altLang="en-US" sz="2400" dirty="0">
                <a:solidFill>
                  <a:srgbClr val="D60093"/>
                </a:solidFill>
              </a:rPr>
              <a:t>private int </a:t>
            </a:r>
            <a:r>
              <a:rPr lang="en-US" altLang="en-US" sz="2400" dirty="0" err="1">
                <a:solidFill>
                  <a:srgbClr val="D60093"/>
                </a:solidFill>
              </a:rPr>
              <a:t>numStudents</a:t>
            </a:r>
            <a:r>
              <a:rPr lang="en-US" altLang="en-US" sz="2400" dirty="0">
                <a:solidFill>
                  <a:srgbClr val="D60093"/>
                </a:solidFill>
              </a:rPr>
              <a:t>; // an attribute, to be 					// initialized in some method</a:t>
            </a:r>
          </a:p>
          <a:p>
            <a:pPr lvl="1" eaLnBrk="1" hangingPunct="1">
              <a:lnSpc>
                <a:spcPct val="90000"/>
              </a:lnSpc>
              <a:buFontTx/>
              <a:buNone/>
            </a:pPr>
            <a:r>
              <a:rPr lang="en-US" altLang="en-US" sz="2400" dirty="0">
                <a:solidFill>
                  <a:srgbClr val="D60093"/>
                </a:solidFill>
              </a:rPr>
              <a:t>   …</a:t>
            </a:r>
            <a:br>
              <a:rPr lang="en-US" altLang="en-US" sz="2400" dirty="0">
                <a:solidFill>
                  <a:srgbClr val="D60093"/>
                </a:solidFill>
              </a:rPr>
            </a:br>
            <a:r>
              <a:rPr lang="en-US" altLang="en-US" sz="2400" dirty="0">
                <a:solidFill>
                  <a:srgbClr val="D60093"/>
                </a:solidFill>
              </a:rPr>
              <a:t>public void </a:t>
            </a:r>
            <a:r>
              <a:rPr lang="en-US" altLang="en-US" sz="2400" dirty="0" err="1">
                <a:solidFill>
                  <a:srgbClr val="D60093"/>
                </a:solidFill>
              </a:rPr>
              <a:t>someMethod</a:t>
            </a:r>
            <a:r>
              <a:rPr lang="en-US" altLang="en-US" sz="2400" dirty="0">
                <a:solidFill>
                  <a:srgbClr val="D60093"/>
                </a:solidFill>
              </a:rPr>
              <a:t>(){</a:t>
            </a:r>
            <a:br>
              <a:rPr lang="en-US" altLang="en-US" sz="2400" dirty="0">
                <a:solidFill>
                  <a:srgbClr val="D60093"/>
                </a:solidFill>
              </a:rPr>
            </a:br>
            <a:r>
              <a:rPr lang="en-US" altLang="en-US" sz="2400" dirty="0">
                <a:solidFill>
                  <a:srgbClr val="D60093"/>
                </a:solidFill>
              </a:rPr>
              <a:t>    </a:t>
            </a:r>
            <a:r>
              <a:rPr lang="en-US" altLang="en-US" sz="2400" dirty="0">
                <a:solidFill>
                  <a:srgbClr val="FF0000"/>
                </a:solidFill>
              </a:rPr>
              <a:t>int </a:t>
            </a:r>
            <a:r>
              <a:rPr lang="en-US" altLang="en-US" sz="2400" dirty="0" err="1">
                <a:solidFill>
                  <a:srgbClr val="D60093"/>
                </a:solidFill>
              </a:rPr>
              <a:t>numStudents</a:t>
            </a:r>
            <a:r>
              <a:rPr lang="en-US" altLang="en-US" sz="2400" dirty="0">
                <a:solidFill>
                  <a:srgbClr val="D60093"/>
                </a:solidFill>
              </a:rPr>
              <a:t> = …; </a:t>
            </a:r>
            <a:r>
              <a:rPr lang="en-US" altLang="en-US" sz="2400" dirty="0">
                <a:solidFill>
                  <a:srgbClr val="FF0000"/>
                </a:solidFill>
              </a:rPr>
              <a:t>// not the instance variable!</a:t>
            </a:r>
          </a:p>
          <a:p>
            <a:pPr lvl="1" eaLnBrk="1" hangingPunct="1">
              <a:lnSpc>
                <a:spcPct val="90000"/>
              </a:lnSpc>
              <a:buFontTx/>
              <a:buNone/>
            </a:pPr>
            <a:r>
              <a:rPr lang="en-US" altLang="en-US" sz="2400" dirty="0">
                <a:solidFill>
                  <a:srgbClr val="D60093"/>
                </a:solidFill>
              </a:rPr>
              <a:t>		  …</a:t>
            </a:r>
          </a:p>
          <a:p>
            <a:pPr lvl="1" eaLnBrk="1" hangingPunct="1">
              <a:lnSpc>
                <a:spcPct val="90000"/>
              </a:lnSpc>
              <a:buFontTx/>
              <a:buNone/>
            </a:pPr>
            <a:r>
              <a:rPr lang="en-US" altLang="en-US" sz="2400" dirty="0">
                <a:solidFill>
                  <a:srgbClr val="D60093"/>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A6C45C80-B1D7-409B-AF32-6FA48A5BC7F7}"/>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626D077-1E51-4E8F-98AF-004B9F29836B}" type="slidenum">
              <a:rPr lang="en-US" altLang="en-US" sz="1400" smtClean="0">
                <a:latin typeface="Times New Roman" panose="02020603050405020304" pitchFamily="18" charset="0"/>
              </a:rPr>
              <a:pPr>
                <a:spcBef>
                  <a:spcPct val="0"/>
                </a:spcBef>
                <a:buFontTx/>
                <a:buNone/>
              </a:pPr>
              <a:t>11</a:t>
            </a:fld>
            <a:endParaRPr lang="en-US" altLang="en-US" sz="1400">
              <a:latin typeface="Times New Roman" panose="02020603050405020304" pitchFamily="18" charset="0"/>
            </a:endParaRPr>
          </a:p>
        </p:txBody>
      </p:sp>
      <p:sp>
        <p:nvSpPr>
          <p:cNvPr id="15363" name="Rectangle 2">
            <a:extLst>
              <a:ext uri="{FF2B5EF4-FFF2-40B4-BE49-F238E27FC236}">
                <a16:creationId xmlns:a16="http://schemas.microsoft.com/office/drawing/2014/main" id="{015016D5-F28E-4020-9798-D1CCF196DE2F}"/>
              </a:ext>
            </a:extLst>
          </p:cNvPr>
          <p:cNvSpPr>
            <a:spLocks noGrp="1" noChangeArrowheads="1"/>
          </p:cNvSpPr>
          <p:nvPr>
            <p:ph type="title"/>
          </p:nvPr>
        </p:nvSpPr>
        <p:spPr>
          <a:xfrm>
            <a:off x="609600" y="381000"/>
            <a:ext cx="7772400" cy="727075"/>
          </a:xfrm>
        </p:spPr>
        <p:txBody>
          <a:bodyPr/>
          <a:lstStyle/>
          <a:p>
            <a:pPr eaLnBrk="1" hangingPunct="1"/>
            <a:r>
              <a:rPr lang="en-US" altLang="en-US" u="none"/>
              <a:t>Testing vs Debugging</a:t>
            </a:r>
          </a:p>
        </p:txBody>
      </p:sp>
      <p:sp>
        <p:nvSpPr>
          <p:cNvPr id="15364" name="Rectangle 3">
            <a:extLst>
              <a:ext uri="{FF2B5EF4-FFF2-40B4-BE49-F238E27FC236}">
                <a16:creationId xmlns:a16="http://schemas.microsoft.com/office/drawing/2014/main" id="{3368D346-F7B5-4FE9-BFC2-EA41ECE861B5}"/>
              </a:ext>
            </a:extLst>
          </p:cNvPr>
          <p:cNvSpPr>
            <a:spLocks noGrp="1" noChangeArrowheads="1"/>
          </p:cNvSpPr>
          <p:nvPr>
            <p:ph type="body" idx="1"/>
          </p:nvPr>
        </p:nvSpPr>
        <p:spPr>
          <a:xfrm>
            <a:off x="685800" y="1295400"/>
            <a:ext cx="7772400" cy="4800600"/>
          </a:xfrm>
        </p:spPr>
        <p:txBody>
          <a:bodyPr/>
          <a:lstStyle/>
          <a:p>
            <a:pPr eaLnBrk="1" hangingPunct="1"/>
            <a:r>
              <a:rPr lang="en-US" altLang="en-US" b="1">
                <a:solidFill>
                  <a:srgbClr val="FF0000"/>
                </a:solidFill>
                <a:cs typeface="Arial" panose="020B0604020202020204" pitchFamily="34" charset="0"/>
              </a:rPr>
              <a:t>Testing</a:t>
            </a:r>
            <a:r>
              <a:rPr lang="en-US" altLang="en-US">
                <a:cs typeface="Arial" panose="020B0604020202020204" pitchFamily="34" charset="0"/>
              </a:rPr>
              <a:t>: to identify any problems before software is put to use</a:t>
            </a:r>
            <a:endParaRPr lang="en-US" altLang="en-US"/>
          </a:p>
          <a:p>
            <a:pPr lvl="1" eaLnBrk="1" hangingPunct="1"/>
            <a:r>
              <a:rPr lang="en-US" altLang="en-US" sz="3200" i="1">
                <a:solidFill>
                  <a:srgbClr val="009900"/>
                </a:solidFill>
                <a:cs typeface="Arial" panose="020B0604020202020204" pitchFamily="34" charset="0"/>
              </a:rPr>
              <a:t>“Testing can show the presence of bugs but can never show their absence”.</a:t>
            </a:r>
          </a:p>
          <a:p>
            <a:pPr eaLnBrk="1" hangingPunct="1"/>
            <a:r>
              <a:rPr lang="en-US" altLang="en-US" b="1">
                <a:solidFill>
                  <a:srgbClr val="FF0000"/>
                </a:solidFill>
                <a:cs typeface="Arial" panose="020B0604020202020204" pitchFamily="34" charset="0"/>
              </a:rPr>
              <a:t>Debugging</a:t>
            </a:r>
            <a:r>
              <a:rPr lang="en-US" altLang="en-US">
                <a:cs typeface="Arial" panose="020B0604020202020204" pitchFamily="34" charset="0"/>
              </a:rPr>
              <a:t>: locating bugs and fixing them</a:t>
            </a:r>
            <a:br>
              <a:rPr lang="en-US" altLang="en-US">
                <a:cs typeface="Arial" panose="020B0604020202020204" pitchFamily="34" charset="0"/>
              </a:rPr>
            </a:br>
            <a:endParaRPr lang="en-US" altLang="en-US">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29F7809-0E7E-4001-A51D-6E4111439A21}"/>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566299A-E673-4854-BB64-EFBC05227A9E}" type="slidenum">
              <a:rPr lang="en-US" altLang="en-US" sz="1400" smtClean="0">
                <a:latin typeface="Times New Roman" panose="02020603050405020304" pitchFamily="18" charset="0"/>
              </a:rPr>
              <a:pPr>
                <a:spcBef>
                  <a:spcPct val="0"/>
                </a:spcBef>
                <a:buFontTx/>
                <a:buNone/>
              </a:pPr>
              <a:t>12</a:t>
            </a:fld>
            <a:endParaRPr lang="en-US" altLang="en-US" sz="1400">
              <a:latin typeface="Times New Roman" panose="02020603050405020304" pitchFamily="18" charset="0"/>
            </a:endParaRPr>
          </a:p>
        </p:txBody>
      </p:sp>
      <p:sp>
        <p:nvSpPr>
          <p:cNvPr id="16387" name="Rectangle 2">
            <a:extLst>
              <a:ext uri="{FF2B5EF4-FFF2-40B4-BE49-F238E27FC236}">
                <a16:creationId xmlns:a16="http://schemas.microsoft.com/office/drawing/2014/main" id="{1C0873E3-B685-4151-B8F8-51021C404C28}"/>
              </a:ext>
            </a:extLst>
          </p:cNvPr>
          <p:cNvSpPr>
            <a:spLocks noGrp="1" noChangeArrowheads="1"/>
          </p:cNvSpPr>
          <p:nvPr>
            <p:ph type="title"/>
          </p:nvPr>
        </p:nvSpPr>
        <p:spPr>
          <a:xfrm>
            <a:off x="609600" y="304800"/>
            <a:ext cx="7772400" cy="1066800"/>
          </a:xfrm>
        </p:spPr>
        <p:txBody>
          <a:bodyPr/>
          <a:lstStyle/>
          <a:p>
            <a:pPr eaLnBrk="1" hangingPunct="1"/>
            <a:r>
              <a:rPr lang="en-US" altLang="en-US" u="none"/>
              <a:t>Hints for Success</a:t>
            </a:r>
          </a:p>
        </p:txBody>
      </p:sp>
      <p:sp>
        <p:nvSpPr>
          <p:cNvPr id="16388" name="Rectangle 3">
            <a:extLst>
              <a:ext uri="{FF2B5EF4-FFF2-40B4-BE49-F238E27FC236}">
                <a16:creationId xmlns:a16="http://schemas.microsoft.com/office/drawing/2014/main" id="{415BCAD6-8F86-427C-839E-EF5392A2185E}"/>
              </a:ext>
            </a:extLst>
          </p:cNvPr>
          <p:cNvSpPr>
            <a:spLocks noGrp="1" noChangeArrowheads="1"/>
          </p:cNvSpPr>
          <p:nvPr>
            <p:ph type="body" idx="1"/>
          </p:nvPr>
        </p:nvSpPr>
        <p:spPr>
          <a:xfrm>
            <a:off x="685800" y="1219200"/>
            <a:ext cx="7772400" cy="5105400"/>
          </a:xfrm>
        </p:spPr>
        <p:txBody>
          <a:bodyPr/>
          <a:lstStyle/>
          <a:p>
            <a:pPr eaLnBrk="1" hangingPunct="1">
              <a:lnSpc>
                <a:spcPct val="90000"/>
              </a:lnSpc>
            </a:pPr>
            <a:r>
              <a:rPr lang="en-US" altLang="en-US" sz="2800" dirty="0"/>
              <a:t>When writing code:</a:t>
            </a:r>
          </a:p>
          <a:p>
            <a:pPr lvl="1" eaLnBrk="1" hangingPunct="1">
              <a:lnSpc>
                <a:spcPct val="90000"/>
              </a:lnSpc>
            </a:pPr>
            <a:r>
              <a:rPr lang="en-US" altLang="en-US" dirty="0">
                <a:solidFill>
                  <a:srgbClr val="FF0000"/>
                </a:solidFill>
              </a:rPr>
              <a:t>Make sure your algorithm is correct before you start coding.</a:t>
            </a:r>
          </a:p>
          <a:p>
            <a:pPr lvl="1" eaLnBrk="1" hangingPunct="1">
              <a:lnSpc>
                <a:spcPct val="90000"/>
              </a:lnSpc>
            </a:pPr>
            <a:r>
              <a:rPr lang="en-US" altLang="en-US" dirty="0"/>
              <a:t>Start small:</a:t>
            </a:r>
          </a:p>
          <a:p>
            <a:pPr lvl="2" eaLnBrk="1" hangingPunct="1">
              <a:lnSpc>
                <a:spcPct val="90000"/>
              </a:lnSpc>
            </a:pPr>
            <a:r>
              <a:rPr lang="en-US" altLang="en-US" sz="2800" dirty="0"/>
              <a:t>Write and test first simpler methods (e.g. getters, setters, </a:t>
            </a:r>
            <a:r>
              <a:rPr lang="en-US" altLang="en-US" sz="2800" dirty="0" err="1"/>
              <a:t>toString</a:t>
            </a:r>
            <a:r>
              <a:rPr lang="en-US" altLang="en-US" sz="2800" dirty="0"/>
              <a:t>)</a:t>
            </a:r>
          </a:p>
          <a:p>
            <a:pPr lvl="2" eaLnBrk="1" hangingPunct="1">
              <a:lnSpc>
                <a:spcPct val="90000"/>
              </a:lnSpc>
            </a:pPr>
            <a:r>
              <a:rPr lang="en-US" altLang="en-US" sz="2800" dirty="0"/>
              <a:t>Then write and test each of the more complex methods individually</a:t>
            </a:r>
          </a:p>
          <a:p>
            <a:pPr eaLnBrk="1" hangingPunct="1">
              <a:lnSpc>
                <a:spcPct val="90000"/>
              </a:lnSpc>
            </a:pPr>
            <a:r>
              <a:rPr lang="en-US" altLang="en-US" sz="2800" dirty="0"/>
              <a:t>Check your code first by a preliminary hand trace</a:t>
            </a:r>
          </a:p>
          <a:p>
            <a:pPr eaLnBrk="1" hangingPunct="1">
              <a:lnSpc>
                <a:spcPct val="90000"/>
              </a:lnSpc>
            </a:pPr>
            <a:r>
              <a:rPr lang="en-US" altLang="en-US" sz="2800" i="1" dirty="0"/>
              <a:t>Then</a:t>
            </a:r>
            <a:r>
              <a:rPr lang="en-US" altLang="en-US" sz="2800" dirty="0"/>
              <a:t> try running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FEA1FD12-65DD-4680-87E4-969225D43ED9}"/>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ACCED0-315D-41BD-AB48-46C7C34D05FF}" type="slidenum">
              <a:rPr lang="en-US" altLang="en-US" sz="1400" smtClean="0">
                <a:latin typeface="Times New Roman" panose="02020603050405020304" pitchFamily="18" charset="0"/>
              </a:rPr>
              <a:pPr>
                <a:spcBef>
                  <a:spcPct val="0"/>
                </a:spcBef>
                <a:buFontTx/>
                <a:buNone/>
              </a:pPr>
              <a:t>13</a:t>
            </a:fld>
            <a:endParaRPr lang="en-US" altLang="en-US" sz="1400">
              <a:latin typeface="Times New Roman" panose="02020603050405020304" pitchFamily="18" charset="0"/>
            </a:endParaRPr>
          </a:p>
        </p:txBody>
      </p:sp>
      <p:sp>
        <p:nvSpPr>
          <p:cNvPr id="17411" name="Rectangle 2">
            <a:extLst>
              <a:ext uri="{FF2B5EF4-FFF2-40B4-BE49-F238E27FC236}">
                <a16:creationId xmlns:a16="http://schemas.microsoft.com/office/drawing/2014/main" id="{FC1220DD-0688-4F69-9F96-82A5955CFBE2}"/>
              </a:ext>
            </a:extLst>
          </p:cNvPr>
          <p:cNvSpPr>
            <a:spLocks noGrp="1" noChangeArrowheads="1"/>
          </p:cNvSpPr>
          <p:nvPr>
            <p:ph type="title"/>
          </p:nvPr>
        </p:nvSpPr>
        <p:spPr>
          <a:xfrm>
            <a:off x="609600" y="381000"/>
            <a:ext cx="7772400" cy="727075"/>
          </a:xfrm>
        </p:spPr>
        <p:txBody>
          <a:bodyPr/>
          <a:lstStyle/>
          <a:p>
            <a:pPr eaLnBrk="1" hangingPunct="1"/>
            <a:r>
              <a:rPr lang="en-US" altLang="en-US" u="none"/>
              <a:t>Debugging Strategies</a:t>
            </a:r>
          </a:p>
        </p:txBody>
      </p:sp>
      <p:sp>
        <p:nvSpPr>
          <p:cNvPr id="17412" name="Rectangle 3">
            <a:extLst>
              <a:ext uri="{FF2B5EF4-FFF2-40B4-BE49-F238E27FC236}">
                <a16:creationId xmlns:a16="http://schemas.microsoft.com/office/drawing/2014/main" id="{106A4E00-923D-4929-B72C-CB97BFF37712}"/>
              </a:ext>
            </a:extLst>
          </p:cNvPr>
          <p:cNvSpPr>
            <a:spLocks noGrp="1" noChangeArrowheads="1"/>
          </p:cNvSpPr>
          <p:nvPr>
            <p:ph type="body" idx="1"/>
          </p:nvPr>
        </p:nvSpPr>
        <p:spPr>
          <a:xfrm>
            <a:off x="685800" y="1295400"/>
            <a:ext cx="7772400" cy="4800600"/>
          </a:xfrm>
        </p:spPr>
        <p:txBody>
          <a:bodyPr/>
          <a:lstStyle/>
          <a:p>
            <a:pPr eaLnBrk="1" hangingPunct="1"/>
            <a:r>
              <a:rPr lang="en-US" altLang="en-US" dirty="0">
                <a:solidFill>
                  <a:srgbClr val="0000FF"/>
                </a:solidFill>
              </a:rPr>
              <a:t>Trace</a:t>
            </a:r>
            <a:r>
              <a:rPr lang="en-US" altLang="en-US" dirty="0"/>
              <a:t> your code by hand</a:t>
            </a:r>
          </a:p>
          <a:p>
            <a:pPr eaLnBrk="1" hangingPunct="1"/>
            <a:r>
              <a:rPr lang="en-US" altLang="en-US" dirty="0">
                <a:solidFill>
                  <a:srgbClr val="0000FF"/>
                </a:solidFill>
              </a:rPr>
              <a:t>Add main method</a:t>
            </a:r>
            <a:r>
              <a:rPr lang="en-US" altLang="en-US" dirty="0"/>
              <a:t> to the class</a:t>
            </a:r>
          </a:p>
          <a:p>
            <a:pPr eaLnBrk="1" hangingPunct="1"/>
            <a:r>
              <a:rPr lang="en-US" altLang="en-US" dirty="0">
                <a:solidFill>
                  <a:srgbClr val="0000FF"/>
                </a:solidFill>
              </a:rPr>
              <a:t>Add print statements</a:t>
            </a:r>
            <a:r>
              <a:rPr lang="en-US" altLang="en-US" dirty="0"/>
              <a:t> to your code</a:t>
            </a:r>
          </a:p>
          <a:p>
            <a:pPr eaLnBrk="1" hangingPunct="1"/>
            <a:r>
              <a:rPr lang="en-US" altLang="en-US" dirty="0"/>
              <a:t>Use a </a:t>
            </a:r>
            <a:r>
              <a:rPr lang="en-US" altLang="en-US" dirty="0">
                <a:solidFill>
                  <a:srgbClr val="0000FF"/>
                </a:solidFill>
              </a:rPr>
              <a:t>debugger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EF221A81-9EE7-4EC4-908F-0F5A452D7FB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D216EF9-FBF9-4380-970A-FCF6F232701A}" type="slidenum">
              <a:rPr lang="en-US" altLang="en-US" sz="1400" smtClean="0">
                <a:latin typeface="Times New Roman" panose="02020603050405020304" pitchFamily="18" charset="0"/>
              </a:rPr>
              <a:pPr>
                <a:spcBef>
                  <a:spcPct val="0"/>
                </a:spcBef>
                <a:buFontTx/>
                <a:buNone/>
              </a:pPr>
              <a:t>14</a:t>
            </a:fld>
            <a:endParaRPr lang="en-US" altLang="en-US" sz="1400">
              <a:latin typeface="Times New Roman" panose="02020603050405020304" pitchFamily="18" charset="0"/>
            </a:endParaRPr>
          </a:p>
        </p:txBody>
      </p:sp>
      <p:sp>
        <p:nvSpPr>
          <p:cNvPr id="18435" name="Rectangle 2">
            <a:extLst>
              <a:ext uri="{FF2B5EF4-FFF2-40B4-BE49-F238E27FC236}">
                <a16:creationId xmlns:a16="http://schemas.microsoft.com/office/drawing/2014/main" id="{3B29462A-B89A-4F22-BBE7-E686AC2358E6}"/>
              </a:ext>
            </a:extLst>
          </p:cNvPr>
          <p:cNvSpPr>
            <a:spLocks noGrp="1" noChangeArrowheads="1"/>
          </p:cNvSpPr>
          <p:nvPr>
            <p:ph type="title"/>
          </p:nvPr>
        </p:nvSpPr>
        <p:spPr>
          <a:xfrm>
            <a:off x="533400" y="152400"/>
            <a:ext cx="7696200" cy="990600"/>
          </a:xfrm>
        </p:spPr>
        <p:txBody>
          <a:bodyPr/>
          <a:lstStyle/>
          <a:p>
            <a:pPr eaLnBrk="1" hangingPunct="1"/>
            <a:r>
              <a:rPr lang="en-US" altLang="en-US" u="none">
                <a:cs typeface="Arial" panose="020B0604020202020204" pitchFamily="34" charset="0"/>
              </a:rPr>
              <a:t>Tracing by Hand</a:t>
            </a:r>
          </a:p>
        </p:txBody>
      </p:sp>
      <p:sp>
        <p:nvSpPr>
          <p:cNvPr id="18436" name="Rectangle 3">
            <a:extLst>
              <a:ext uri="{FF2B5EF4-FFF2-40B4-BE49-F238E27FC236}">
                <a16:creationId xmlns:a16="http://schemas.microsoft.com/office/drawing/2014/main" id="{22C78146-EEAB-46E8-9A73-D8D325C5D146}"/>
              </a:ext>
            </a:extLst>
          </p:cNvPr>
          <p:cNvSpPr>
            <a:spLocks noGrp="1" noChangeArrowheads="1"/>
          </p:cNvSpPr>
          <p:nvPr>
            <p:ph type="body" idx="1"/>
          </p:nvPr>
        </p:nvSpPr>
        <p:spPr>
          <a:xfrm>
            <a:off x="533400" y="1066800"/>
            <a:ext cx="7772400" cy="5257800"/>
          </a:xfrm>
        </p:spPr>
        <p:txBody>
          <a:bodyPr/>
          <a:lstStyle/>
          <a:p>
            <a:pPr eaLnBrk="1" hangingPunct="1">
              <a:lnSpc>
                <a:spcPct val="90000"/>
              </a:lnSpc>
            </a:pPr>
            <a:r>
              <a:rPr lang="en-US" altLang="en-US" dirty="0">
                <a:solidFill>
                  <a:srgbClr val="FF0000"/>
                </a:solidFill>
                <a:cs typeface="Arial" panose="020B0604020202020204" pitchFamily="34" charset="0"/>
              </a:rPr>
              <a:t>Tracing by hand</a:t>
            </a:r>
          </a:p>
          <a:p>
            <a:pPr lvl="1" eaLnBrk="1" hangingPunct="1">
              <a:lnSpc>
                <a:spcPct val="90000"/>
              </a:lnSpc>
            </a:pPr>
            <a:r>
              <a:rPr lang="en-US" altLang="en-US" dirty="0">
                <a:cs typeface="Arial" panose="020B0604020202020204" pitchFamily="34" charset="0"/>
              </a:rPr>
              <a:t>Good starting point for small programs  or simple methods</a:t>
            </a:r>
            <a:endParaRPr lang="en-US" altLang="en-US" dirty="0"/>
          </a:p>
          <a:p>
            <a:pPr lvl="1" eaLnBrk="1" hangingPunct="1">
              <a:lnSpc>
                <a:spcPct val="90000"/>
              </a:lnSpc>
            </a:pPr>
            <a:r>
              <a:rPr lang="en-US" altLang="en-US" dirty="0">
                <a:cs typeface="Arial" panose="020B0604020202020204" pitchFamily="34" charset="0"/>
              </a:rPr>
              <a:t>Problem: sometimes you do what you think the computer will do, but that is not what it actually does</a:t>
            </a:r>
          </a:p>
          <a:p>
            <a:pPr lvl="2" eaLnBrk="1" hangingPunct="1">
              <a:lnSpc>
                <a:spcPct val="90000"/>
              </a:lnSpc>
            </a:pPr>
            <a:r>
              <a:rPr lang="en-US" altLang="en-US" sz="2800" dirty="0">
                <a:cs typeface="Arial" panose="020B0604020202020204" pitchFamily="34" charset="0"/>
              </a:rPr>
              <a:t>Example: you may write that </a:t>
            </a:r>
            <a:r>
              <a:rPr lang="en-US" altLang="en-US" sz="2800" dirty="0">
                <a:solidFill>
                  <a:srgbClr val="0000FF"/>
                </a:solidFill>
                <a:cs typeface="Arial" panose="020B0604020202020204" pitchFamily="34" charset="0"/>
              </a:rPr>
              <a:t>int </a:t>
            </a:r>
            <a:r>
              <a:rPr lang="en-US" altLang="en-US" sz="2800" dirty="0" err="1">
                <a:solidFill>
                  <a:srgbClr val="0000FF"/>
                </a:solidFill>
                <a:cs typeface="Arial" panose="020B0604020202020204" pitchFamily="34" charset="0"/>
              </a:rPr>
              <a:t>i</a:t>
            </a:r>
            <a:r>
              <a:rPr lang="en-US" altLang="en-US" sz="2800" dirty="0">
                <a:solidFill>
                  <a:srgbClr val="0000FF"/>
                </a:solidFill>
                <a:cs typeface="Arial" panose="020B0604020202020204" pitchFamily="34" charset="0"/>
              </a:rPr>
              <a:t> = 9/5;</a:t>
            </a:r>
            <a:r>
              <a:rPr lang="en-US" altLang="en-US" sz="2800" dirty="0">
                <a:cs typeface="Arial" panose="020B0604020202020204" pitchFamily="34" charset="0"/>
              </a:rPr>
              <a:t> assigns to </a:t>
            </a:r>
            <a:r>
              <a:rPr lang="en-US" altLang="en-US" sz="2800" dirty="0" err="1">
                <a:solidFill>
                  <a:srgbClr val="0000FF"/>
                </a:solidFill>
                <a:cs typeface="Arial" panose="020B0604020202020204" pitchFamily="34" charset="0"/>
              </a:rPr>
              <a:t>i</a:t>
            </a:r>
            <a:r>
              <a:rPr lang="en-US" altLang="en-US" sz="2800" dirty="0">
                <a:cs typeface="Arial" panose="020B0604020202020204" pitchFamily="34" charset="0"/>
              </a:rPr>
              <a:t> the value 1.8, but it is really 1</a:t>
            </a:r>
          </a:p>
          <a:p>
            <a:pPr eaLnBrk="1" hangingPunct="1">
              <a:lnSpc>
                <a:spcPct val="90000"/>
              </a:lnSpc>
            </a:pPr>
            <a:r>
              <a:rPr lang="en-US" altLang="en-US" dirty="0">
                <a:solidFill>
                  <a:srgbClr val="009900"/>
                </a:solidFill>
              </a:rPr>
              <a:t>Hint: draw diagrams of reference variables and what object(s) they are pointing to.</a:t>
            </a:r>
          </a:p>
          <a:p>
            <a:pPr eaLnBrk="1" hangingPunct="1">
              <a:lnSpc>
                <a:spcPct val="90000"/>
              </a:lnSpc>
            </a:pPr>
            <a:endParaRPr lang="en-US" altLang="en-US" dirty="0">
              <a:solidFill>
                <a:srgbClr val="009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7E46763A-426C-456E-896C-B3235D6CB590}"/>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3D58CBA-0EDF-45A4-A226-5ED33E548604}" type="slidenum">
              <a:rPr lang="en-US" altLang="en-US" sz="1400" smtClean="0">
                <a:latin typeface="Times New Roman" panose="02020603050405020304" pitchFamily="18" charset="0"/>
              </a:rPr>
              <a:pPr>
                <a:spcBef>
                  <a:spcPct val="0"/>
                </a:spcBef>
                <a:buFontTx/>
                <a:buNone/>
              </a:pPr>
              <a:t>15</a:t>
            </a:fld>
            <a:endParaRPr lang="en-US" altLang="en-US" sz="1400">
              <a:latin typeface="Times New Roman" panose="02020603050405020304" pitchFamily="18" charset="0"/>
            </a:endParaRPr>
          </a:p>
        </p:txBody>
      </p:sp>
      <p:sp>
        <p:nvSpPr>
          <p:cNvPr id="19459" name="Rectangle 2">
            <a:extLst>
              <a:ext uri="{FF2B5EF4-FFF2-40B4-BE49-F238E27FC236}">
                <a16:creationId xmlns:a16="http://schemas.microsoft.com/office/drawing/2014/main" id="{E09F5719-4FEA-4A2C-BB16-04EC0DC69178}"/>
              </a:ext>
            </a:extLst>
          </p:cNvPr>
          <p:cNvSpPr>
            <a:spLocks noGrp="1" noChangeArrowheads="1"/>
          </p:cNvSpPr>
          <p:nvPr>
            <p:ph type="title"/>
          </p:nvPr>
        </p:nvSpPr>
        <p:spPr>
          <a:xfrm>
            <a:off x="609600" y="304800"/>
            <a:ext cx="7772400" cy="838200"/>
          </a:xfrm>
        </p:spPr>
        <p:txBody>
          <a:bodyPr/>
          <a:lstStyle/>
          <a:p>
            <a:pPr eaLnBrk="1" hangingPunct="1"/>
            <a:r>
              <a:rPr lang="en-US" altLang="en-US" u="none">
                <a:cs typeface="Arial" panose="020B0604020202020204" pitchFamily="34" charset="0"/>
              </a:rPr>
              <a:t>Adding a main Method</a:t>
            </a:r>
          </a:p>
        </p:txBody>
      </p:sp>
      <p:sp>
        <p:nvSpPr>
          <p:cNvPr id="19460" name="Rectangle 3">
            <a:extLst>
              <a:ext uri="{FF2B5EF4-FFF2-40B4-BE49-F238E27FC236}">
                <a16:creationId xmlns:a16="http://schemas.microsoft.com/office/drawing/2014/main" id="{CB682A2F-CF9D-42A2-B2FE-49785ABD85BA}"/>
              </a:ext>
            </a:extLst>
          </p:cNvPr>
          <p:cNvSpPr>
            <a:spLocks noGrp="1" noChangeArrowheads="1"/>
          </p:cNvSpPr>
          <p:nvPr>
            <p:ph type="body" idx="1"/>
          </p:nvPr>
        </p:nvSpPr>
        <p:spPr>
          <a:xfrm>
            <a:off x="685800" y="1219200"/>
            <a:ext cx="7772400" cy="4876800"/>
          </a:xfrm>
        </p:spPr>
        <p:txBody>
          <a:bodyPr/>
          <a:lstStyle/>
          <a:p>
            <a:pPr eaLnBrk="1" hangingPunct="1"/>
            <a:r>
              <a:rPr lang="en-US" altLang="en-US" dirty="0">
                <a:solidFill>
                  <a:srgbClr val="FF0000"/>
                </a:solidFill>
                <a:cs typeface="Arial" panose="020B0604020202020204" pitchFamily="34" charset="0"/>
              </a:rPr>
              <a:t>Adding a main method</a:t>
            </a:r>
            <a:r>
              <a:rPr lang="en-US" altLang="en-US" dirty="0">
                <a:cs typeface="Arial" panose="020B0604020202020204" pitchFamily="34" charset="0"/>
              </a:rPr>
              <a:t> to the class</a:t>
            </a:r>
          </a:p>
          <a:p>
            <a:pPr lvl="1" eaLnBrk="1" hangingPunct="1"/>
            <a:r>
              <a:rPr lang="en-US" altLang="en-US" dirty="0">
                <a:cs typeface="Arial" panose="020B0604020202020204" pitchFamily="34" charset="0"/>
              </a:rPr>
              <a:t>Conventionally placed at the end of the class code, after all the other methods</a:t>
            </a:r>
          </a:p>
          <a:p>
            <a:pPr lvl="1" eaLnBrk="1" hangingPunct="1"/>
            <a:r>
              <a:rPr lang="en-US" altLang="en-US" dirty="0">
                <a:cs typeface="Arial" panose="020B0604020202020204" pitchFamily="34" charset="0"/>
              </a:rPr>
              <a:t>What are the advantages of having the </a:t>
            </a:r>
            <a:r>
              <a:rPr lang="en-US" altLang="en-US" dirty="0">
                <a:solidFill>
                  <a:srgbClr val="FF0000"/>
                </a:solidFill>
                <a:cs typeface="Arial" panose="020B0604020202020204" pitchFamily="34" charset="0"/>
              </a:rPr>
              <a:t>test harness</a:t>
            </a:r>
            <a:r>
              <a:rPr lang="en-US" altLang="en-US" dirty="0">
                <a:cs typeface="Arial" panose="020B0604020202020204" pitchFamily="34" charset="0"/>
              </a:rPr>
              <a:t> (main method) right in the class, rather than creating another class that is just a test program?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9FE973A7-7B95-4210-BB26-F3244324E8E9}"/>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183BB0B-0D35-439F-B17F-842B19D3D6CC}" type="slidenum">
              <a:rPr lang="en-US" altLang="en-US" sz="1400" smtClean="0">
                <a:latin typeface="Times New Roman" panose="02020603050405020304" pitchFamily="18" charset="0"/>
              </a:rPr>
              <a:pPr>
                <a:spcBef>
                  <a:spcPct val="0"/>
                </a:spcBef>
                <a:buFontTx/>
                <a:buNone/>
              </a:pPr>
              <a:t>16</a:t>
            </a:fld>
            <a:endParaRPr lang="en-US" altLang="en-US" sz="1400">
              <a:latin typeface="Times New Roman" panose="02020603050405020304" pitchFamily="18" charset="0"/>
            </a:endParaRPr>
          </a:p>
        </p:txBody>
      </p:sp>
      <p:sp>
        <p:nvSpPr>
          <p:cNvPr id="20483" name="Rectangle 2">
            <a:extLst>
              <a:ext uri="{FF2B5EF4-FFF2-40B4-BE49-F238E27FC236}">
                <a16:creationId xmlns:a16="http://schemas.microsoft.com/office/drawing/2014/main" id="{3EEA3BB2-869A-49F0-B7AD-0B5D55B8318B}"/>
              </a:ext>
            </a:extLst>
          </p:cNvPr>
          <p:cNvSpPr>
            <a:spLocks noGrp="1" noChangeArrowheads="1"/>
          </p:cNvSpPr>
          <p:nvPr>
            <p:ph type="title"/>
          </p:nvPr>
        </p:nvSpPr>
        <p:spPr>
          <a:xfrm>
            <a:off x="609600" y="381000"/>
            <a:ext cx="7620000" cy="396875"/>
          </a:xfrm>
        </p:spPr>
        <p:txBody>
          <a:bodyPr/>
          <a:lstStyle/>
          <a:p>
            <a:pPr eaLnBrk="1" hangingPunct="1"/>
            <a:r>
              <a:rPr lang="en-US" altLang="en-US" u="none">
                <a:cs typeface="Arial" panose="020B0604020202020204" pitchFamily="34" charset="0"/>
              </a:rPr>
              <a:t>Using Print Statements</a:t>
            </a:r>
          </a:p>
        </p:txBody>
      </p:sp>
      <p:sp>
        <p:nvSpPr>
          <p:cNvPr id="20484" name="Rectangle 3">
            <a:extLst>
              <a:ext uri="{FF2B5EF4-FFF2-40B4-BE49-F238E27FC236}">
                <a16:creationId xmlns:a16="http://schemas.microsoft.com/office/drawing/2014/main" id="{609DDD95-86DE-4239-A58C-9C48D6885DD6}"/>
              </a:ext>
            </a:extLst>
          </p:cNvPr>
          <p:cNvSpPr>
            <a:spLocks noGrp="1" noChangeArrowheads="1"/>
          </p:cNvSpPr>
          <p:nvPr>
            <p:ph type="body" idx="1"/>
          </p:nvPr>
        </p:nvSpPr>
        <p:spPr>
          <a:xfrm>
            <a:off x="609600" y="1066800"/>
            <a:ext cx="8305800" cy="5181600"/>
          </a:xfrm>
        </p:spPr>
        <p:txBody>
          <a:bodyPr/>
          <a:lstStyle/>
          <a:p>
            <a:pPr eaLnBrk="1" hangingPunct="1"/>
            <a:r>
              <a:rPr lang="en-US" altLang="en-US" sz="2800" dirty="0">
                <a:solidFill>
                  <a:srgbClr val="FF0000"/>
                </a:solidFill>
                <a:cs typeface="Arial" panose="020B0604020202020204" pitchFamily="34" charset="0"/>
              </a:rPr>
              <a:t>Using print statements</a:t>
            </a:r>
          </a:p>
          <a:p>
            <a:pPr lvl="1" eaLnBrk="1" hangingPunct="1"/>
            <a:r>
              <a:rPr lang="en-US" altLang="en-US" dirty="0">
                <a:cs typeface="Arial" panose="020B0604020202020204" pitchFamily="34" charset="0"/>
              </a:rPr>
              <a:t>Insert </a:t>
            </a:r>
            <a:r>
              <a:rPr lang="en-US" altLang="en-US" dirty="0" err="1">
                <a:solidFill>
                  <a:srgbClr val="D60093"/>
                </a:solidFill>
                <a:cs typeface="Arial" panose="020B0604020202020204" pitchFamily="34" charset="0"/>
              </a:rPr>
              <a:t>System.out.println</a:t>
            </a:r>
            <a:r>
              <a:rPr lang="en-US" altLang="en-US" dirty="0">
                <a:solidFill>
                  <a:srgbClr val="D60093"/>
                </a:solidFill>
                <a:cs typeface="Arial" panose="020B0604020202020204" pitchFamily="34" charset="0"/>
              </a:rPr>
              <a:t>()</a:t>
            </a:r>
            <a:r>
              <a:rPr lang="en-US" altLang="en-US" dirty="0">
                <a:cs typeface="Arial" panose="020B0604020202020204" pitchFamily="34" charset="0"/>
              </a:rPr>
              <a:t> statements at key locations:</a:t>
            </a:r>
          </a:p>
          <a:p>
            <a:pPr lvl="2" eaLnBrk="1" hangingPunct="1"/>
            <a:r>
              <a:rPr lang="en-US" altLang="en-US" sz="2800" dirty="0"/>
              <a:t>to show values of significant variables</a:t>
            </a:r>
          </a:p>
          <a:p>
            <a:pPr lvl="2" eaLnBrk="1" hangingPunct="1"/>
            <a:r>
              <a:rPr lang="en-US" altLang="en-US" sz="2800" dirty="0"/>
              <a:t>to show how far your code got before there was a problem</a:t>
            </a:r>
            <a:endParaRPr lang="en-US" altLang="en-US" sz="2800" dirty="0">
              <a:cs typeface="Arial" panose="020B0604020202020204" pitchFamily="34" charset="0"/>
            </a:endParaRPr>
          </a:p>
          <a:p>
            <a:pPr lvl="1" eaLnBrk="1" hangingPunct="1"/>
            <a:r>
              <a:rPr lang="en-US" altLang="en-US" dirty="0">
                <a:cs typeface="Arial" panose="020B0604020202020204" pitchFamily="34" charset="0"/>
              </a:rPr>
              <a:t>In the print statement, it’s a good idea to specify</a:t>
            </a:r>
          </a:p>
          <a:p>
            <a:pPr lvl="2" eaLnBrk="1" hangingPunct="1"/>
            <a:r>
              <a:rPr lang="en-US" altLang="en-US" sz="2800" dirty="0" smtClean="0">
                <a:cs typeface="Arial" panose="020B0604020202020204" pitchFamily="34" charset="0"/>
              </a:rPr>
              <a:t>the </a:t>
            </a:r>
            <a:r>
              <a:rPr lang="en-US" altLang="en-US" sz="2800" dirty="0">
                <a:cs typeface="Arial" panose="020B0604020202020204" pitchFamily="34" charset="0"/>
              </a:rPr>
              <a:t>location of the trace (what method)</a:t>
            </a:r>
          </a:p>
          <a:p>
            <a:pPr lvl="2" eaLnBrk="1" hangingPunct="1"/>
            <a:r>
              <a:rPr lang="en-US" altLang="en-US" sz="2800" dirty="0" smtClean="0">
                <a:cs typeface="Arial" panose="020B0604020202020204" pitchFamily="34" charset="0"/>
              </a:rPr>
              <a:t>the </a:t>
            </a:r>
            <a:r>
              <a:rPr lang="en-US" altLang="en-US" sz="2800" dirty="0">
                <a:cs typeface="Arial" panose="020B0604020202020204" pitchFamily="34" charset="0"/>
              </a:rPr>
              <a:t>variable name as well as its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53A56BFA-D0B6-40CE-9C66-2660B78EFEEB}"/>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4EF2C6-192F-40AA-BAF8-E6098E0D6C2D}" type="slidenum">
              <a:rPr lang="en-US" altLang="en-US" sz="1400" smtClean="0">
                <a:latin typeface="Times New Roman" panose="02020603050405020304" pitchFamily="18" charset="0"/>
              </a:rPr>
              <a:pPr>
                <a:spcBef>
                  <a:spcPct val="0"/>
                </a:spcBef>
                <a:buFontTx/>
                <a:buNone/>
              </a:pPr>
              <a:t>17</a:t>
            </a:fld>
            <a:endParaRPr lang="en-US" altLang="en-US" sz="1400">
              <a:latin typeface="Times New Roman" panose="02020603050405020304" pitchFamily="18" charset="0"/>
            </a:endParaRPr>
          </a:p>
        </p:txBody>
      </p:sp>
      <p:sp>
        <p:nvSpPr>
          <p:cNvPr id="21507" name="Rectangle 2">
            <a:extLst>
              <a:ext uri="{FF2B5EF4-FFF2-40B4-BE49-F238E27FC236}">
                <a16:creationId xmlns:a16="http://schemas.microsoft.com/office/drawing/2014/main" id="{E482E538-B242-4DCF-8034-ACE7AF9179B8}"/>
              </a:ext>
            </a:extLst>
          </p:cNvPr>
          <p:cNvSpPr>
            <a:spLocks noGrp="1" noChangeArrowheads="1"/>
          </p:cNvSpPr>
          <p:nvPr>
            <p:ph type="title"/>
          </p:nvPr>
        </p:nvSpPr>
        <p:spPr>
          <a:xfrm>
            <a:off x="609600" y="381000"/>
            <a:ext cx="7772400" cy="593725"/>
          </a:xfrm>
        </p:spPr>
        <p:txBody>
          <a:bodyPr/>
          <a:lstStyle/>
          <a:p>
            <a:pPr eaLnBrk="1" hangingPunct="1"/>
            <a:r>
              <a:rPr lang="en-US" altLang="en-US">
                <a:cs typeface="Arial" panose="020B0604020202020204" pitchFamily="34" charset="0"/>
              </a:rPr>
              <a:t/>
            </a:r>
            <a:br>
              <a:rPr lang="en-US" altLang="en-US">
                <a:cs typeface="Arial" panose="020B0604020202020204" pitchFamily="34" charset="0"/>
              </a:rPr>
            </a:br>
            <a:r>
              <a:rPr lang="en-US" altLang="en-US" u="none">
                <a:cs typeface="Arial" panose="020B0604020202020204" pitchFamily="34" charset="0"/>
              </a:rPr>
              <a:t>Debuggers</a:t>
            </a:r>
            <a:br>
              <a:rPr lang="en-US" altLang="en-US" u="none">
                <a:cs typeface="Arial" panose="020B0604020202020204" pitchFamily="34" charset="0"/>
              </a:rPr>
            </a:br>
            <a:endParaRPr lang="en-US" altLang="en-US" u="none">
              <a:cs typeface="Arial" panose="020B0604020202020204" pitchFamily="34" charset="0"/>
            </a:endParaRPr>
          </a:p>
        </p:txBody>
      </p:sp>
      <p:sp>
        <p:nvSpPr>
          <p:cNvPr id="21508" name="Rectangle 3">
            <a:extLst>
              <a:ext uri="{FF2B5EF4-FFF2-40B4-BE49-F238E27FC236}">
                <a16:creationId xmlns:a16="http://schemas.microsoft.com/office/drawing/2014/main" id="{86883A23-9180-49DE-AD88-7E2A96335ADB}"/>
              </a:ext>
            </a:extLst>
          </p:cNvPr>
          <p:cNvSpPr>
            <a:spLocks noGrp="1" noChangeArrowheads="1"/>
          </p:cNvSpPr>
          <p:nvPr>
            <p:ph type="body" idx="1"/>
          </p:nvPr>
        </p:nvSpPr>
        <p:spPr>
          <a:xfrm>
            <a:off x="609600" y="1371600"/>
            <a:ext cx="7772400" cy="4648200"/>
          </a:xfrm>
        </p:spPr>
        <p:txBody>
          <a:bodyPr/>
          <a:lstStyle/>
          <a:p>
            <a:pPr eaLnBrk="1" hangingPunct="1"/>
            <a:r>
              <a:rPr lang="en-US" altLang="en-US" sz="2800" dirty="0">
                <a:cs typeface="Arial" panose="020B0604020202020204" pitchFamily="34" charset="0"/>
              </a:rPr>
              <a:t>All Integrated Development Environments have an </a:t>
            </a:r>
            <a:r>
              <a:rPr lang="en-US" altLang="en-US" sz="2800" b="1" i="1" dirty="0">
                <a:solidFill>
                  <a:srgbClr val="FF0000"/>
                </a:solidFill>
                <a:cs typeface="Arial" panose="020B0604020202020204" pitchFamily="34" charset="0"/>
              </a:rPr>
              <a:t>interactive debugger</a:t>
            </a:r>
            <a:r>
              <a:rPr lang="en-US" altLang="en-US" sz="2800" dirty="0">
                <a:cs typeface="Arial" panose="020B0604020202020204" pitchFamily="34" charset="0"/>
              </a:rPr>
              <a:t> feature</a:t>
            </a:r>
          </a:p>
          <a:p>
            <a:pPr lvl="1" eaLnBrk="1" hangingPunct="1"/>
            <a:r>
              <a:rPr lang="en-US" altLang="en-US" dirty="0">
                <a:cs typeface="Arial" panose="020B0604020202020204" pitchFamily="34" charset="0"/>
              </a:rPr>
              <a:t>You can set </a:t>
            </a:r>
            <a:r>
              <a:rPr lang="en-US" altLang="en-US" dirty="0">
                <a:solidFill>
                  <a:srgbClr val="0000FF"/>
                </a:solidFill>
                <a:cs typeface="Arial" panose="020B0604020202020204" pitchFamily="34" charset="0"/>
              </a:rPr>
              <a:t>breakpoints</a:t>
            </a:r>
            <a:r>
              <a:rPr lang="en-US" altLang="en-US" dirty="0">
                <a:cs typeface="Arial" panose="020B0604020202020204" pitchFamily="34" charset="0"/>
              </a:rPr>
              <a:t> </a:t>
            </a:r>
            <a:endParaRPr lang="en-US" altLang="en-US" dirty="0"/>
          </a:p>
          <a:p>
            <a:pPr lvl="1" eaLnBrk="1" hangingPunct="1"/>
            <a:r>
              <a:rPr lang="en-US" altLang="en-US" dirty="0" smtClean="0">
                <a:cs typeface="Arial" panose="020B0604020202020204" pitchFamily="34" charset="0"/>
              </a:rPr>
              <a:t>You </a:t>
            </a:r>
            <a:r>
              <a:rPr lang="en-US" altLang="en-US" dirty="0">
                <a:cs typeface="Arial" panose="020B0604020202020204" pitchFamily="34" charset="0"/>
              </a:rPr>
              <a:t>can </a:t>
            </a:r>
            <a:r>
              <a:rPr lang="en-US" altLang="en-US" dirty="0">
                <a:solidFill>
                  <a:srgbClr val="0000FF"/>
                </a:solidFill>
                <a:cs typeface="Arial" panose="020B0604020202020204" pitchFamily="34" charset="0"/>
              </a:rPr>
              <a:t>single-step</a:t>
            </a:r>
            <a:r>
              <a:rPr lang="en-US" altLang="en-US" dirty="0">
                <a:cs typeface="Arial" panose="020B0604020202020204" pitchFamily="34" charset="0"/>
              </a:rPr>
              <a:t> step through your code (one statement at a time)</a:t>
            </a:r>
          </a:p>
          <a:p>
            <a:pPr lvl="1" eaLnBrk="1" hangingPunct="1"/>
            <a:r>
              <a:rPr lang="en-US" altLang="en-US" dirty="0">
                <a:cs typeface="Arial" panose="020B0604020202020204" pitchFamily="34" charset="0"/>
              </a:rPr>
              <a:t>You can see what is stored in variables</a:t>
            </a:r>
            <a:endParaRPr lang="en-US" altLang="en-US" dirty="0"/>
          </a:p>
          <a:p>
            <a:pPr lvl="1" eaLnBrk="1" hangingPunct="1"/>
            <a:r>
              <a:rPr lang="en-US" altLang="en-US" dirty="0" smtClean="0">
                <a:cs typeface="Arial" panose="020B0604020202020204" pitchFamily="34" charset="0"/>
              </a:rPr>
              <a:t>You </a:t>
            </a:r>
            <a:r>
              <a:rPr lang="en-US" altLang="en-US" dirty="0">
                <a:cs typeface="Arial" panose="020B0604020202020204" pitchFamily="34" charset="0"/>
              </a:rPr>
              <a:t>can “</a:t>
            </a:r>
            <a:r>
              <a:rPr lang="en-US" altLang="en-US" dirty="0">
                <a:solidFill>
                  <a:srgbClr val="0000FF"/>
                </a:solidFill>
                <a:cs typeface="Arial" panose="020B0604020202020204" pitchFamily="34" charset="0"/>
              </a:rPr>
              <a:t>watch</a:t>
            </a:r>
            <a:r>
              <a:rPr lang="en-US" altLang="en-US" dirty="0">
                <a:cs typeface="Arial" panose="020B0604020202020204" pitchFamily="34" charset="0"/>
              </a:rPr>
              <a:t>” a variable or expression during execution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ED942E2A-C743-4F23-BA00-40005C945BE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298423-E1A2-453D-AD52-1580D754A47B}" type="slidenum">
              <a:rPr lang="en-US" altLang="en-US" sz="1400" smtClean="0">
                <a:latin typeface="Times New Roman" panose="02020603050405020304" pitchFamily="18" charset="0"/>
              </a:rPr>
              <a:pPr>
                <a:spcBef>
                  <a:spcPct val="0"/>
                </a:spcBef>
                <a:buFontTx/>
                <a:buNone/>
              </a:pPr>
              <a:t>18</a:t>
            </a:fld>
            <a:endParaRPr lang="en-US" altLang="en-US" sz="1400">
              <a:latin typeface="Times New Roman" panose="02020603050405020304" pitchFamily="18" charset="0"/>
            </a:endParaRPr>
          </a:p>
        </p:txBody>
      </p:sp>
      <p:sp>
        <p:nvSpPr>
          <p:cNvPr id="22531" name="Rectangle 2">
            <a:extLst>
              <a:ext uri="{FF2B5EF4-FFF2-40B4-BE49-F238E27FC236}">
                <a16:creationId xmlns:a16="http://schemas.microsoft.com/office/drawing/2014/main" id="{DA22C173-6EB7-4170-B18B-332CA9E01A06}"/>
              </a:ext>
            </a:extLst>
          </p:cNvPr>
          <p:cNvSpPr>
            <a:spLocks noGrp="1" noChangeArrowheads="1"/>
          </p:cNvSpPr>
          <p:nvPr>
            <p:ph type="title"/>
          </p:nvPr>
        </p:nvSpPr>
        <p:spPr>
          <a:xfrm>
            <a:off x="609600" y="381000"/>
            <a:ext cx="7620000" cy="593725"/>
          </a:xfrm>
        </p:spPr>
        <p:txBody>
          <a:bodyPr/>
          <a:lstStyle/>
          <a:p>
            <a:pPr eaLnBrk="1" hangingPunct="1"/>
            <a:r>
              <a:rPr lang="en-US" altLang="en-US">
                <a:cs typeface="Arial" panose="020B0604020202020204" pitchFamily="34" charset="0"/>
              </a:rPr>
              <a:t/>
            </a:r>
            <a:br>
              <a:rPr lang="en-US" altLang="en-US">
                <a:cs typeface="Arial" panose="020B0604020202020204" pitchFamily="34" charset="0"/>
              </a:rPr>
            </a:br>
            <a:r>
              <a:rPr lang="en-US" altLang="en-US" u="none">
                <a:cs typeface="Arial" panose="020B0604020202020204" pitchFamily="34" charset="0"/>
              </a:rPr>
              <a:t>Defensive Programming</a:t>
            </a:r>
            <a:r>
              <a:rPr lang="en-US" altLang="en-US" u="none">
                <a:cs typeface="Times New Roman" panose="02020603050405020304" pitchFamily="18" charset="0"/>
              </a:rPr>
              <a:t/>
            </a:r>
            <a:br>
              <a:rPr lang="en-US" altLang="en-US" u="none">
                <a:cs typeface="Times New Roman" panose="02020603050405020304" pitchFamily="18" charset="0"/>
              </a:rPr>
            </a:br>
            <a:endParaRPr lang="en-US" altLang="en-US" u="none">
              <a:cs typeface="Times New Roman" panose="02020603050405020304" pitchFamily="18" charset="0"/>
            </a:endParaRPr>
          </a:p>
        </p:txBody>
      </p:sp>
      <p:sp>
        <p:nvSpPr>
          <p:cNvPr id="22532" name="Rectangle 3">
            <a:extLst>
              <a:ext uri="{FF2B5EF4-FFF2-40B4-BE49-F238E27FC236}">
                <a16:creationId xmlns:a16="http://schemas.microsoft.com/office/drawing/2014/main" id="{7DA8410E-BFED-44BB-A3D6-BE9F0F3926B1}"/>
              </a:ext>
            </a:extLst>
          </p:cNvPr>
          <p:cNvSpPr>
            <a:spLocks noGrp="1" noChangeArrowheads="1"/>
          </p:cNvSpPr>
          <p:nvPr>
            <p:ph type="body" idx="1"/>
          </p:nvPr>
        </p:nvSpPr>
        <p:spPr>
          <a:xfrm>
            <a:off x="539552" y="1406773"/>
            <a:ext cx="7543800" cy="5118571"/>
          </a:xfrm>
        </p:spPr>
        <p:txBody>
          <a:bodyPr/>
          <a:lstStyle/>
          <a:p>
            <a:pPr eaLnBrk="1" hangingPunct="1">
              <a:lnSpc>
                <a:spcPct val="90000"/>
              </a:lnSpc>
            </a:pPr>
            <a:r>
              <a:rPr lang="en-US" altLang="en-US" sz="2800" dirty="0">
                <a:cs typeface="Arial" panose="020B0604020202020204" pitchFamily="34" charset="0"/>
              </a:rPr>
              <a:t>Write </a:t>
            </a:r>
            <a:r>
              <a:rPr lang="en-US" altLang="en-US" sz="2800" i="1" dirty="0">
                <a:solidFill>
                  <a:srgbClr val="FF0000"/>
                </a:solidFill>
                <a:cs typeface="Arial" panose="020B0604020202020204" pitchFamily="34" charset="0"/>
              </a:rPr>
              <a:t>robust programs</a:t>
            </a:r>
          </a:p>
          <a:p>
            <a:pPr lvl="1" eaLnBrk="1" hangingPunct="1">
              <a:lnSpc>
                <a:spcPct val="90000"/>
              </a:lnSpc>
            </a:pPr>
            <a:r>
              <a:rPr lang="en-US" altLang="en-US" sz="2400" dirty="0">
                <a:cs typeface="Arial" panose="020B0604020202020204" pitchFamily="34" charset="0"/>
              </a:rPr>
              <a:t>Include checking for exceptional conditions; try to think of situations that might reasonably happen, and check for them</a:t>
            </a:r>
          </a:p>
          <a:p>
            <a:pPr lvl="2" eaLnBrk="1" hangingPunct="1">
              <a:lnSpc>
                <a:spcPct val="90000"/>
              </a:lnSpc>
            </a:pPr>
            <a:r>
              <a:rPr lang="en-US" altLang="en-US" dirty="0">
                <a:cs typeface="Arial" panose="020B0604020202020204" pitchFamily="34" charset="0"/>
              </a:rPr>
              <a:t>Examples: files that don’t exist, bad input data</a:t>
            </a:r>
          </a:p>
          <a:p>
            <a:pPr eaLnBrk="1" hangingPunct="1">
              <a:lnSpc>
                <a:spcPct val="90000"/>
              </a:lnSpc>
            </a:pPr>
            <a:r>
              <a:rPr lang="en-US" altLang="en-US" dirty="0">
                <a:cs typeface="Arial" panose="020B0604020202020204" pitchFamily="34" charset="0"/>
              </a:rPr>
              <a:t>Generate appropriate error messages, and either allow the user to reenter the data or exit from the </a:t>
            </a:r>
            <a:r>
              <a:rPr lang="en-US" altLang="en-US" dirty="0" smtClean="0">
                <a:cs typeface="Arial" panose="020B0604020202020204" pitchFamily="34" charset="0"/>
              </a:rPr>
              <a:t>program</a:t>
            </a:r>
          </a:p>
          <a:p>
            <a:pPr eaLnBrk="1" hangingPunct="1">
              <a:lnSpc>
                <a:spcPct val="90000"/>
              </a:lnSpc>
            </a:pPr>
            <a:r>
              <a:rPr lang="en-CA" altLang="en-US" dirty="0" smtClean="0">
                <a:cs typeface="Arial" panose="020B0604020202020204" pitchFamily="34" charset="0"/>
              </a:rPr>
              <a:t>Handle exceptions</a:t>
            </a:r>
          </a:p>
          <a:p>
            <a:pPr lvl="1" eaLnBrk="1" hangingPunct="1">
              <a:lnSpc>
                <a:spcPct val="90000"/>
              </a:lnSpc>
            </a:pPr>
            <a:r>
              <a:rPr lang="en-CA" altLang="en-US" sz="2400" dirty="0" smtClean="0">
                <a:cs typeface="Arial" panose="020B0604020202020204" pitchFamily="34" charset="0"/>
              </a:rPr>
              <a:t>Use </a:t>
            </a:r>
            <a:r>
              <a:rPr lang="en-CA" altLang="en-US" sz="2400" dirty="0" err="1" smtClean="0">
                <a:cs typeface="Arial" panose="020B0604020202020204" pitchFamily="34" charset="0"/>
              </a:rPr>
              <a:t>e.printStackTrace</a:t>
            </a:r>
            <a:r>
              <a:rPr lang="en-CA" altLang="en-US" sz="2400" dirty="0" smtClean="0">
                <a:cs typeface="Arial" panose="020B0604020202020204" pitchFamily="34" charset="0"/>
              </a:rPr>
              <a:t>(); within a catch statement if you want to see details of the thrown exception</a:t>
            </a:r>
            <a:endParaRPr lang="en-US" altLang="en-US" sz="2400" dirty="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41B4632A-1508-4691-B0B9-57AE4D386FB8}"/>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8CE11DA-73C4-4EBF-AB2C-D336758918A4}" type="slidenum">
              <a:rPr lang="en-US" altLang="en-US" sz="1400" smtClean="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
        <p:nvSpPr>
          <p:cNvPr id="5123" name="Rectangle 2">
            <a:extLst>
              <a:ext uri="{FF2B5EF4-FFF2-40B4-BE49-F238E27FC236}">
                <a16:creationId xmlns:a16="http://schemas.microsoft.com/office/drawing/2014/main" id="{F163F596-F971-4949-8F0E-C2EC80DC4939}"/>
              </a:ext>
            </a:extLst>
          </p:cNvPr>
          <p:cNvSpPr>
            <a:spLocks noGrp="1" noChangeArrowheads="1"/>
          </p:cNvSpPr>
          <p:nvPr>
            <p:ph type="title"/>
          </p:nvPr>
        </p:nvSpPr>
        <p:spPr/>
        <p:txBody>
          <a:bodyPr/>
          <a:lstStyle/>
          <a:p>
            <a:pPr eaLnBrk="1" hangingPunct="1"/>
            <a:r>
              <a:rPr lang="en-US" altLang="en-US" sz="4000" b="1">
                <a:cs typeface="Arial" panose="020B0604020202020204" pitchFamily="34" charset="0"/>
              </a:rPr>
              <a:t/>
            </a:r>
            <a:br>
              <a:rPr lang="en-US" altLang="en-US" sz="4000" b="1">
                <a:cs typeface="Arial" panose="020B0604020202020204" pitchFamily="34" charset="0"/>
              </a:rPr>
            </a:br>
            <a:r>
              <a:rPr lang="en-US" altLang="en-US" u="none">
                <a:cs typeface="Arial" panose="020B0604020202020204" pitchFamily="34" charset="0"/>
              </a:rPr>
              <a:t>Program Errors</a:t>
            </a:r>
            <a:r>
              <a:rPr lang="en-US" altLang="en-US" b="1">
                <a:cs typeface="Times New Roman" panose="02020603050405020304" pitchFamily="18" charset="0"/>
              </a:rPr>
              <a:t/>
            </a:r>
            <a:br>
              <a:rPr lang="en-US" altLang="en-US" b="1">
                <a:cs typeface="Times New Roman" panose="02020603050405020304" pitchFamily="18" charset="0"/>
              </a:rPr>
            </a:br>
            <a:endParaRPr lang="en-US" altLang="en-US" b="1">
              <a:cs typeface="Times New Roman" panose="02020603050405020304" pitchFamily="18" charset="0"/>
            </a:endParaRPr>
          </a:p>
        </p:txBody>
      </p:sp>
      <p:sp>
        <p:nvSpPr>
          <p:cNvPr id="5124" name="Rectangle 3">
            <a:extLst>
              <a:ext uri="{FF2B5EF4-FFF2-40B4-BE49-F238E27FC236}">
                <a16:creationId xmlns:a16="http://schemas.microsoft.com/office/drawing/2014/main" id="{149B5180-2B98-489A-8B36-43B44B8F8A8D}"/>
              </a:ext>
            </a:extLst>
          </p:cNvPr>
          <p:cNvSpPr>
            <a:spLocks noGrp="1" noChangeArrowheads="1"/>
          </p:cNvSpPr>
          <p:nvPr>
            <p:ph type="body" idx="1"/>
          </p:nvPr>
        </p:nvSpPr>
        <p:spPr>
          <a:xfrm>
            <a:off x="690563" y="1628775"/>
            <a:ext cx="7772400" cy="3128963"/>
          </a:xfrm>
        </p:spPr>
        <p:txBody>
          <a:bodyPr/>
          <a:lstStyle/>
          <a:p>
            <a:pPr eaLnBrk="1" hangingPunct="1"/>
            <a:r>
              <a:rPr lang="en-US" altLang="en-US">
                <a:cs typeface="Times New Roman" panose="02020603050405020304" pitchFamily="18" charset="0"/>
              </a:rPr>
              <a:t>Compiler errors (syntax errors)</a:t>
            </a:r>
          </a:p>
          <a:p>
            <a:pPr eaLnBrk="1" hangingPunct="1"/>
            <a:r>
              <a:rPr lang="en-US" altLang="en-US">
                <a:cs typeface="Times New Roman" panose="02020603050405020304" pitchFamily="18" charset="0"/>
              </a:rPr>
              <a:t>Runtime errors</a:t>
            </a:r>
          </a:p>
          <a:p>
            <a:pPr eaLnBrk="1" hangingPunct="1"/>
            <a:r>
              <a:rPr lang="en-US" altLang="en-US">
                <a:cs typeface="Times New Roman" panose="02020603050405020304" pitchFamily="18" charset="0"/>
              </a:rPr>
              <a:t>Logic errors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C27445D1-2E37-461E-809E-44E2B5D4A3DC}"/>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9D88769-1D73-4B2A-9D24-5175D9459ACA}" type="slidenum">
              <a:rPr lang="en-US" altLang="en-US" sz="1400" smtClean="0">
                <a:latin typeface="Times New Roman" panose="02020603050405020304" pitchFamily="18" charset="0"/>
              </a:rPr>
              <a:pPr>
                <a:spcBef>
                  <a:spcPct val="0"/>
                </a:spcBef>
                <a:buFontTx/>
                <a:buNone/>
              </a:pPr>
              <a:t>3</a:t>
            </a:fld>
            <a:endParaRPr lang="en-US" altLang="en-US" sz="1400">
              <a:latin typeface="Times New Roman" panose="02020603050405020304" pitchFamily="18" charset="0"/>
            </a:endParaRPr>
          </a:p>
        </p:txBody>
      </p:sp>
      <p:sp>
        <p:nvSpPr>
          <p:cNvPr id="6147" name="Rectangle 2">
            <a:extLst>
              <a:ext uri="{FF2B5EF4-FFF2-40B4-BE49-F238E27FC236}">
                <a16:creationId xmlns:a16="http://schemas.microsoft.com/office/drawing/2014/main" id="{5ED206A2-C868-4E41-9FB4-6FFAC037352E}"/>
              </a:ext>
            </a:extLst>
          </p:cNvPr>
          <p:cNvSpPr>
            <a:spLocks noGrp="1" noChangeArrowheads="1"/>
          </p:cNvSpPr>
          <p:nvPr>
            <p:ph type="title"/>
          </p:nvPr>
        </p:nvSpPr>
        <p:spPr>
          <a:xfrm>
            <a:off x="609600" y="381000"/>
            <a:ext cx="7772400" cy="727075"/>
          </a:xfrm>
        </p:spPr>
        <p:txBody>
          <a:bodyPr/>
          <a:lstStyle/>
          <a:p>
            <a:pPr eaLnBrk="1" hangingPunct="1"/>
            <a:r>
              <a:rPr lang="en-US" altLang="en-US" u="none"/>
              <a:t>Compiler Errors</a:t>
            </a:r>
          </a:p>
        </p:txBody>
      </p:sp>
      <p:sp>
        <p:nvSpPr>
          <p:cNvPr id="6148" name="Rectangle 3">
            <a:extLst>
              <a:ext uri="{FF2B5EF4-FFF2-40B4-BE49-F238E27FC236}">
                <a16:creationId xmlns:a16="http://schemas.microsoft.com/office/drawing/2014/main" id="{07B06318-1CCC-43CF-B95D-1A993EF6782A}"/>
              </a:ext>
            </a:extLst>
          </p:cNvPr>
          <p:cNvSpPr>
            <a:spLocks noGrp="1" noChangeArrowheads="1"/>
          </p:cNvSpPr>
          <p:nvPr>
            <p:ph type="body" idx="1"/>
          </p:nvPr>
        </p:nvSpPr>
        <p:spPr>
          <a:xfrm>
            <a:off x="685800" y="1295400"/>
            <a:ext cx="7772400" cy="4800600"/>
          </a:xfrm>
        </p:spPr>
        <p:txBody>
          <a:bodyPr/>
          <a:lstStyle/>
          <a:p>
            <a:pPr eaLnBrk="1" hangingPunct="1"/>
            <a:r>
              <a:rPr lang="en-US" altLang="en-US" b="1" i="1" dirty="0">
                <a:solidFill>
                  <a:srgbClr val="FF0000"/>
                </a:solidFill>
                <a:cs typeface="Arial" panose="020B0604020202020204" pitchFamily="34" charset="0"/>
              </a:rPr>
              <a:t>Syntax errors</a:t>
            </a:r>
          </a:p>
          <a:p>
            <a:pPr lvl="1" eaLnBrk="1" hangingPunct="1"/>
            <a:r>
              <a:rPr lang="en-US" altLang="en-US" dirty="0">
                <a:cs typeface="Arial" panose="020B0604020202020204" pitchFamily="34" charset="0"/>
              </a:rPr>
              <a:t>Errors in usage of Java</a:t>
            </a:r>
          </a:p>
          <a:p>
            <a:pPr lvl="1" eaLnBrk="1" hangingPunct="1"/>
            <a:r>
              <a:rPr lang="en-US" altLang="en-US" dirty="0">
                <a:cs typeface="Arial" panose="020B0604020202020204" pitchFamily="34" charset="0"/>
              </a:rPr>
              <a:t>Detected by the compiler</a:t>
            </a:r>
          </a:p>
          <a:p>
            <a:pPr lvl="1" eaLnBrk="1" hangingPunct="1"/>
            <a:r>
              <a:rPr lang="en-US" altLang="en-US" dirty="0"/>
              <a:t>A program with compilation errors cannot be run</a:t>
            </a:r>
          </a:p>
          <a:p>
            <a:pPr eaLnBrk="1" hangingPunct="1"/>
            <a:r>
              <a:rPr lang="en-US" altLang="en-US" b="1" i="1" dirty="0">
                <a:solidFill>
                  <a:srgbClr val="FF0000"/>
                </a:solidFill>
                <a:cs typeface="Arial" panose="020B0604020202020204" pitchFamily="34" charset="0"/>
              </a:rPr>
              <a:t>Syntax warning</a:t>
            </a:r>
          </a:p>
          <a:p>
            <a:pPr lvl="1" eaLnBrk="1" hangingPunct="1"/>
            <a:r>
              <a:rPr lang="en-US" altLang="en-US" dirty="0">
                <a:cs typeface="Arial" panose="020B0604020202020204" pitchFamily="34" charset="0"/>
              </a:rPr>
              <a:t>Warning message generated by the compiler</a:t>
            </a:r>
          </a:p>
          <a:p>
            <a:pPr lvl="1" eaLnBrk="1" hangingPunct="1"/>
            <a:r>
              <a:rPr lang="en-US" altLang="en-US" dirty="0">
                <a:cs typeface="Arial" panose="020B0604020202020204" pitchFamily="34" charset="0"/>
              </a:rPr>
              <a:t> The program can be run </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AECEB4F0-FCCA-4925-BF86-D86157A3337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A10341-5264-4075-8E73-1E7E94F6F130}" type="slidenum">
              <a:rPr lang="en-US" altLang="en-US" sz="1400" smtClean="0">
                <a:latin typeface="Times New Roman" panose="02020603050405020304" pitchFamily="18" charset="0"/>
              </a:rPr>
              <a:pPr>
                <a:spcBef>
                  <a:spcPct val="0"/>
                </a:spcBef>
                <a:buFontTx/>
                <a:buNone/>
              </a:pPr>
              <a:t>4</a:t>
            </a:fld>
            <a:endParaRPr lang="en-US" altLang="en-US" sz="1400">
              <a:latin typeface="Times New Roman" panose="02020603050405020304" pitchFamily="18" charset="0"/>
            </a:endParaRPr>
          </a:p>
        </p:txBody>
      </p:sp>
      <p:sp>
        <p:nvSpPr>
          <p:cNvPr id="7171" name="Rectangle 2">
            <a:extLst>
              <a:ext uri="{FF2B5EF4-FFF2-40B4-BE49-F238E27FC236}">
                <a16:creationId xmlns:a16="http://schemas.microsoft.com/office/drawing/2014/main" id="{C25C1DE5-5CA5-4AE0-8E60-477DF14536B1}"/>
              </a:ext>
            </a:extLst>
          </p:cNvPr>
          <p:cNvSpPr>
            <a:spLocks noGrp="1" noChangeArrowheads="1"/>
          </p:cNvSpPr>
          <p:nvPr>
            <p:ph type="title"/>
          </p:nvPr>
        </p:nvSpPr>
        <p:spPr/>
        <p:txBody>
          <a:bodyPr/>
          <a:lstStyle/>
          <a:p>
            <a:pPr eaLnBrk="1" hangingPunct="1"/>
            <a:r>
              <a:rPr lang="en-US" altLang="en-US" u="none"/>
              <a:t>Compiler Errors</a:t>
            </a:r>
            <a:r>
              <a:rPr lang="en-US" altLang="en-US"/>
              <a:t> </a:t>
            </a:r>
          </a:p>
        </p:txBody>
      </p:sp>
      <p:sp>
        <p:nvSpPr>
          <p:cNvPr id="7172" name="Rectangle 3">
            <a:extLst>
              <a:ext uri="{FF2B5EF4-FFF2-40B4-BE49-F238E27FC236}">
                <a16:creationId xmlns:a16="http://schemas.microsoft.com/office/drawing/2014/main" id="{1B03908E-F7C4-4EB7-89BD-BC87660AC440}"/>
              </a:ext>
            </a:extLst>
          </p:cNvPr>
          <p:cNvSpPr>
            <a:spLocks noGrp="1" noChangeArrowheads="1"/>
          </p:cNvSpPr>
          <p:nvPr>
            <p:ph type="body" idx="1"/>
          </p:nvPr>
        </p:nvSpPr>
        <p:spPr>
          <a:xfrm>
            <a:off x="685800" y="1676400"/>
            <a:ext cx="7772400" cy="4419600"/>
          </a:xfrm>
        </p:spPr>
        <p:txBody>
          <a:bodyPr/>
          <a:lstStyle/>
          <a:p>
            <a:pPr eaLnBrk="1" hangingPunct="1"/>
            <a:r>
              <a:rPr lang="en-US" altLang="en-US" dirty="0"/>
              <a:t>Very common (but sometimes hard to understand). Examples of syntax errors:</a:t>
            </a:r>
          </a:p>
          <a:p>
            <a:pPr lvl="1" eaLnBrk="1" hangingPunct="1"/>
            <a:r>
              <a:rPr lang="en-US" altLang="en-US" sz="3200" dirty="0"/>
              <a:t>Forgetting a semicolon</a:t>
            </a:r>
          </a:p>
          <a:p>
            <a:pPr lvl="1" eaLnBrk="1" hangingPunct="1"/>
            <a:r>
              <a:rPr lang="en-US" altLang="en-US" sz="3200" dirty="0"/>
              <a:t>Leaving out a closing bracket </a:t>
            </a:r>
            <a:r>
              <a:rPr lang="en-US" altLang="en-US" sz="3200" dirty="0">
                <a:solidFill>
                  <a:srgbClr val="D60093"/>
                </a:solidFill>
              </a:rPr>
              <a:t>}</a:t>
            </a:r>
          </a:p>
          <a:p>
            <a:pPr lvl="1" eaLnBrk="1" hangingPunct="1"/>
            <a:r>
              <a:rPr lang="en-US" altLang="en-US" sz="3200" dirty="0"/>
              <a:t>Redeclaring a variable</a:t>
            </a:r>
          </a:p>
          <a:p>
            <a:pPr marL="457200" lvl="1" indent="0" eaLnBrk="1" hangingPunct="1">
              <a:buNone/>
            </a:pPr>
            <a:endParaRPr lang="en-US" altLang="en-US" sz="3200" dirty="0"/>
          </a:p>
          <a:p>
            <a:pPr lvl="1" eaLnBrk="1" hangingPunct="1"/>
            <a:endParaRPr lang="en-US" altLang="en-US" dirty="0"/>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E2415314-0F9B-4633-A1E5-5FB3B4A5F7BC}"/>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3978A2-6507-4029-B513-D220AA6C6438}" type="slidenum">
              <a:rPr lang="en-US" altLang="en-US" sz="1400" smtClean="0">
                <a:latin typeface="Times New Roman" panose="02020603050405020304" pitchFamily="18" charset="0"/>
              </a:rPr>
              <a:pPr>
                <a:spcBef>
                  <a:spcPct val="0"/>
                </a:spcBef>
                <a:buFontTx/>
                <a:buNone/>
              </a:pPr>
              <a:t>5</a:t>
            </a:fld>
            <a:endParaRPr lang="en-US" altLang="en-US" sz="1400">
              <a:latin typeface="Times New Roman" panose="02020603050405020304" pitchFamily="18" charset="0"/>
            </a:endParaRPr>
          </a:p>
        </p:txBody>
      </p:sp>
      <p:sp>
        <p:nvSpPr>
          <p:cNvPr id="8195" name="Rectangle 2">
            <a:extLst>
              <a:ext uri="{FF2B5EF4-FFF2-40B4-BE49-F238E27FC236}">
                <a16:creationId xmlns:a16="http://schemas.microsoft.com/office/drawing/2014/main" id="{F539A08D-E601-43C5-B45E-B3606D930425}"/>
              </a:ext>
            </a:extLst>
          </p:cNvPr>
          <p:cNvSpPr>
            <a:spLocks noGrp="1" noChangeArrowheads="1"/>
          </p:cNvSpPr>
          <p:nvPr>
            <p:ph type="title"/>
          </p:nvPr>
        </p:nvSpPr>
        <p:spPr>
          <a:xfrm>
            <a:off x="609600" y="381000"/>
            <a:ext cx="7772400" cy="792163"/>
          </a:xfrm>
        </p:spPr>
        <p:txBody>
          <a:bodyPr/>
          <a:lstStyle/>
          <a:p>
            <a:pPr eaLnBrk="1" hangingPunct="1"/>
            <a:r>
              <a:rPr lang="en-US" altLang="en-US" u="none"/>
              <a:t>Compiler Errors</a:t>
            </a:r>
            <a:r>
              <a:rPr lang="en-US" altLang="en-US"/>
              <a:t> </a:t>
            </a:r>
          </a:p>
        </p:txBody>
      </p:sp>
      <p:sp>
        <p:nvSpPr>
          <p:cNvPr id="8196" name="Rectangle 3">
            <a:extLst>
              <a:ext uri="{FF2B5EF4-FFF2-40B4-BE49-F238E27FC236}">
                <a16:creationId xmlns:a16="http://schemas.microsoft.com/office/drawing/2014/main" id="{630972D8-EECB-4075-A1BF-33E229DBADCA}"/>
              </a:ext>
            </a:extLst>
          </p:cNvPr>
          <p:cNvSpPr>
            <a:spLocks noGrp="1" noChangeArrowheads="1"/>
          </p:cNvSpPr>
          <p:nvPr>
            <p:ph type="body" idx="1"/>
          </p:nvPr>
        </p:nvSpPr>
        <p:spPr>
          <a:xfrm>
            <a:off x="609600" y="1295400"/>
            <a:ext cx="7772400" cy="4953000"/>
          </a:xfrm>
        </p:spPr>
        <p:txBody>
          <a:bodyPr/>
          <a:lstStyle/>
          <a:p>
            <a:pPr eaLnBrk="1" hangingPunct="1"/>
            <a:r>
              <a:rPr lang="en-US" altLang="en-US" dirty="0"/>
              <a:t>Hints to help find/fix compiler errors:</a:t>
            </a:r>
          </a:p>
          <a:p>
            <a:pPr lvl="1" eaLnBrk="1" hangingPunct="1"/>
            <a:r>
              <a:rPr lang="en-US" altLang="en-US" dirty="0"/>
              <a:t>Compiler errors are cumulative: when you fix one, others may go away</a:t>
            </a:r>
          </a:p>
          <a:p>
            <a:pPr lvl="1" eaLnBrk="1" hangingPunct="1"/>
            <a:r>
              <a:rPr lang="en-US" altLang="en-US" dirty="0"/>
              <a:t>Read the error messages issued by the compiler</a:t>
            </a:r>
          </a:p>
          <a:p>
            <a:pPr lvl="1" eaLnBrk="1" hangingPunct="1"/>
            <a:r>
              <a:rPr lang="en-US" altLang="en-US" dirty="0"/>
              <a:t>Realize that the error messages from the compiler are often (seemingly) not very helpful</a:t>
            </a:r>
          </a:p>
          <a:p>
            <a:pPr lvl="2" eaLnBrk="1" hangingPunct="1"/>
            <a:r>
              <a:rPr lang="en-US" altLang="en-US" sz="2800" dirty="0"/>
              <a:t>The compiler does not know what you intended to do, it merely scans the Java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4A284872-46E5-4281-8193-B70532E8F6D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34033D-B43E-435C-88F2-97B9D92EA816}" type="slidenum">
              <a:rPr lang="en-US" altLang="en-US" sz="1400" smtClean="0">
                <a:latin typeface="Times New Roman" panose="02020603050405020304" pitchFamily="18" charset="0"/>
              </a:rPr>
              <a:pPr>
                <a:spcBef>
                  <a:spcPct val="0"/>
                </a:spcBef>
                <a:buFontTx/>
                <a:buNone/>
              </a:pPr>
              <a:t>6</a:t>
            </a:fld>
            <a:endParaRPr lang="en-US" altLang="en-US" sz="1400">
              <a:latin typeface="Times New Roman" panose="02020603050405020304" pitchFamily="18" charset="0"/>
            </a:endParaRPr>
          </a:p>
        </p:txBody>
      </p:sp>
      <p:sp>
        <p:nvSpPr>
          <p:cNvPr id="9219" name="Rectangle 2">
            <a:extLst>
              <a:ext uri="{FF2B5EF4-FFF2-40B4-BE49-F238E27FC236}">
                <a16:creationId xmlns:a16="http://schemas.microsoft.com/office/drawing/2014/main" id="{FA1BC291-D9CB-4428-9514-4522DF9D4007}"/>
              </a:ext>
            </a:extLst>
          </p:cNvPr>
          <p:cNvSpPr>
            <a:spLocks noGrp="1" noChangeArrowheads="1"/>
          </p:cNvSpPr>
          <p:nvPr>
            <p:ph type="title"/>
          </p:nvPr>
        </p:nvSpPr>
        <p:spPr>
          <a:xfrm>
            <a:off x="609600" y="381000"/>
            <a:ext cx="7772400" cy="727075"/>
          </a:xfrm>
        </p:spPr>
        <p:txBody>
          <a:bodyPr/>
          <a:lstStyle/>
          <a:p>
            <a:pPr eaLnBrk="1" hangingPunct="1"/>
            <a:r>
              <a:rPr lang="en-US" altLang="en-US" u="none"/>
              <a:t>Runtime Errors</a:t>
            </a:r>
          </a:p>
        </p:txBody>
      </p:sp>
      <p:sp>
        <p:nvSpPr>
          <p:cNvPr id="9220" name="Rectangle 3">
            <a:extLst>
              <a:ext uri="{FF2B5EF4-FFF2-40B4-BE49-F238E27FC236}">
                <a16:creationId xmlns:a16="http://schemas.microsoft.com/office/drawing/2014/main" id="{8002A2D8-16EC-4882-9DF6-C1005D4ECC7E}"/>
              </a:ext>
            </a:extLst>
          </p:cNvPr>
          <p:cNvSpPr>
            <a:spLocks noGrp="1" noChangeArrowheads="1"/>
          </p:cNvSpPr>
          <p:nvPr>
            <p:ph type="body" idx="1"/>
          </p:nvPr>
        </p:nvSpPr>
        <p:spPr>
          <a:xfrm>
            <a:off x="685800" y="1295400"/>
            <a:ext cx="7696200" cy="4800600"/>
          </a:xfrm>
        </p:spPr>
        <p:txBody>
          <a:bodyPr/>
          <a:lstStyle/>
          <a:p>
            <a:pPr eaLnBrk="1" hangingPunct="1"/>
            <a:r>
              <a:rPr lang="en-US" altLang="en-US" b="1" i="1" dirty="0">
                <a:solidFill>
                  <a:srgbClr val="FF0000"/>
                </a:solidFill>
                <a:cs typeface="Arial" panose="020B0604020202020204" pitchFamily="34" charset="0"/>
              </a:rPr>
              <a:t>Runtime errors</a:t>
            </a:r>
            <a:r>
              <a:rPr lang="en-US" altLang="en-US" dirty="0">
                <a:solidFill>
                  <a:srgbClr val="FF0000"/>
                </a:solidFill>
                <a:cs typeface="Arial" panose="020B0604020202020204" pitchFamily="34" charset="0"/>
              </a:rPr>
              <a:t>:</a:t>
            </a:r>
            <a:r>
              <a:rPr lang="en-US" altLang="en-US" dirty="0">
                <a:cs typeface="Arial" panose="020B0604020202020204" pitchFamily="34" charset="0"/>
              </a:rPr>
              <a:t> program runs but gets an </a:t>
            </a:r>
            <a:r>
              <a:rPr lang="en-US" altLang="en-US" i="1" dirty="0">
                <a:solidFill>
                  <a:srgbClr val="FF0000"/>
                </a:solidFill>
                <a:cs typeface="Arial" panose="020B0604020202020204" pitchFamily="34" charset="0"/>
              </a:rPr>
              <a:t>exception</a:t>
            </a:r>
            <a:r>
              <a:rPr lang="en-US" altLang="en-US" dirty="0">
                <a:cs typeface="Arial" panose="020B0604020202020204" pitchFamily="34" charset="0"/>
              </a:rPr>
              <a:t> error message</a:t>
            </a:r>
          </a:p>
          <a:p>
            <a:pPr lvl="2" eaLnBrk="1" hangingPunct="1"/>
            <a:r>
              <a:rPr lang="en-US" altLang="en-US" sz="2800" dirty="0">
                <a:cs typeface="Arial" panose="020B0604020202020204" pitchFamily="34" charset="0"/>
              </a:rPr>
              <a:t>Program may be terminated</a:t>
            </a:r>
          </a:p>
          <a:p>
            <a:pPr eaLnBrk="1" hangingPunct="1"/>
            <a:r>
              <a:rPr lang="en-US" altLang="en-US" dirty="0">
                <a:cs typeface="Arial" panose="020B0604020202020204" pitchFamily="34" charset="0"/>
              </a:rPr>
              <a:t>Runtime errors can be caused by</a:t>
            </a:r>
          </a:p>
          <a:p>
            <a:pPr lvl="1" eaLnBrk="1" hangingPunct="1"/>
            <a:r>
              <a:rPr lang="en-US" altLang="en-US" dirty="0">
                <a:solidFill>
                  <a:srgbClr val="0000FF"/>
                </a:solidFill>
                <a:cs typeface="Arial" panose="020B0604020202020204" pitchFamily="34" charset="0"/>
              </a:rPr>
              <a:t>Program bugs</a:t>
            </a:r>
          </a:p>
          <a:p>
            <a:pPr lvl="1" eaLnBrk="1" hangingPunct="1"/>
            <a:r>
              <a:rPr lang="en-US" altLang="en-US" dirty="0">
                <a:cs typeface="Arial" panose="020B0604020202020204" pitchFamily="34" charset="0"/>
              </a:rPr>
              <a:t>Bad or unexpected input</a:t>
            </a:r>
          </a:p>
          <a:p>
            <a:pPr lvl="1" eaLnBrk="1" hangingPunct="1"/>
            <a:r>
              <a:rPr lang="en-US" altLang="en-US" dirty="0">
                <a:cs typeface="Arial" panose="020B0604020202020204" pitchFamily="34" charset="0"/>
              </a:rPr>
              <a:t>Hardware or software problems in the computer system (very rare)</a:t>
            </a:r>
            <a:endParaRPr lang="en-US" altLang="en-US" sz="2400" dirty="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C75ABE11-0904-4D13-B4F2-FA6AF29CFA8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6B2CD83-8BBC-40E6-9EAB-59DEFEEA03BF}" type="slidenum">
              <a:rPr lang="en-US" altLang="en-US" sz="1400" smtClean="0">
                <a:latin typeface="Times New Roman" panose="02020603050405020304" pitchFamily="18" charset="0"/>
              </a:rPr>
              <a:pPr>
                <a:spcBef>
                  <a:spcPct val="0"/>
                </a:spcBef>
                <a:buFontTx/>
                <a:buNone/>
              </a:pPr>
              <a:t>7</a:t>
            </a:fld>
            <a:endParaRPr lang="en-US" altLang="en-US" sz="1400">
              <a:latin typeface="Times New Roman" panose="02020603050405020304" pitchFamily="18" charset="0"/>
            </a:endParaRPr>
          </a:p>
        </p:txBody>
      </p:sp>
      <p:sp>
        <p:nvSpPr>
          <p:cNvPr id="11267" name="Rectangle 2">
            <a:extLst>
              <a:ext uri="{FF2B5EF4-FFF2-40B4-BE49-F238E27FC236}">
                <a16:creationId xmlns:a16="http://schemas.microsoft.com/office/drawing/2014/main" id="{B303109F-C0A4-4150-8AE5-F53A8C1929A8}"/>
              </a:ext>
            </a:extLst>
          </p:cNvPr>
          <p:cNvSpPr>
            <a:spLocks noGrp="1" noChangeArrowheads="1"/>
          </p:cNvSpPr>
          <p:nvPr>
            <p:ph type="title"/>
          </p:nvPr>
        </p:nvSpPr>
        <p:spPr>
          <a:xfrm>
            <a:off x="609600" y="381000"/>
            <a:ext cx="7620000" cy="528638"/>
          </a:xfrm>
        </p:spPr>
        <p:txBody>
          <a:bodyPr/>
          <a:lstStyle/>
          <a:p>
            <a:pPr eaLnBrk="1" hangingPunct="1"/>
            <a:r>
              <a:rPr lang="en-US" altLang="en-US" u="none"/>
              <a:t>Runtime Errors</a:t>
            </a:r>
          </a:p>
        </p:txBody>
      </p:sp>
      <p:sp>
        <p:nvSpPr>
          <p:cNvPr id="11268" name="Rectangle 3">
            <a:extLst>
              <a:ext uri="{FF2B5EF4-FFF2-40B4-BE49-F238E27FC236}">
                <a16:creationId xmlns:a16="http://schemas.microsoft.com/office/drawing/2014/main" id="{EFED4E8E-4401-450F-94B3-63C083D99301}"/>
              </a:ext>
            </a:extLst>
          </p:cNvPr>
          <p:cNvSpPr>
            <a:spLocks noGrp="1" noChangeArrowheads="1"/>
          </p:cNvSpPr>
          <p:nvPr>
            <p:ph type="body" idx="1"/>
          </p:nvPr>
        </p:nvSpPr>
        <p:spPr>
          <a:xfrm>
            <a:off x="762000" y="1219200"/>
            <a:ext cx="7696200" cy="5257800"/>
          </a:xfrm>
        </p:spPr>
        <p:txBody>
          <a:bodyPr/>
          <a:lstStyle/>
          <a:p>
            <a:pPr eaLnBrk="1" hangingPunct="1"/>
            <a:r>
              <a:rPr lang="en-US" altLang="en-US" sz="2800" dirty="0">
                <a:cs typeface="Arial" panose="020B0604020202020204" pitchFamily="34" charset="0"/>
              </a:rPr>
              <a:t>Hints to help find/fix runtime errors:</a:t>
            </a:r>
          </a:p>
          <a:p>
            <a:pPr lvl="1" eaLnBrk="1" hangingPunct="1"/>
            <a:r>
              <a:rPr lang="en-US" altLang="en-US" sz="2400" dirty="0">
                <a:cs typeface="Arial" panose="020B0604020202020204" pitchFamily="34" charset="0"/>
              </a:rPr>
              <a:t>Check the exception message for the </a:t>
            </a:r>
            <a:r>
              <a:rPr lang="en-US" altLang="en-US" sz="2400" dirty="0">
                <a:solidFill>
                  <a:srgbClr val="0000FF"/>
                </a:solidFill>
                <a:cs typeface="Arial" panose="020B0604020202020204" pitchFamily="34" charset="0"/>
              </a:rPr>
              <a:t>method</a:t>
            </a:r>
            <a:r>
              <a:rPr lang="en-US" altLang="en-US" sz="2400" dirty="0">
                <a:cs typeface="Arial" panose="020B0604020202020204" pitchFamily="34" charset="0"/>
              </a:rPr>
              <a:t> and </a:t>
            </a:r>
            <a:r>
              <a:rPr lang="en-US" altLang="en-US" sz="2400" dirty="0">
                <a:solidFill>
                  <a:srgbClr val="0000FF"/>
                </a:solidFill>
                <a:cs typeface="Arial" panose="020B0604020202020204" pitchFamily="34" charset="0"/>
              </a:rPr>
              <a:t>line number</a:t>
            </a:r>
            <a:r>
              <a:rPr lang="en-US" altLang="en-US" sz="2400" dirty="0">
                <a:cs typeface="Arial" panose="020B0604020202020204" pitchFamily="34" charset="0"/>
              </a:rPr>
              <a:t> from which it came</a:t>
            </a:r>
          </a:p>
          <a:p>
            <a:pPr lvl="1" eaLnBrk="1" hangingPunct="1"/>
            <a:r>
              <a:rPr lang="en-US" altLang="en-US" sz="2400" dirty="0">
                <a:cs typeface="Arial" panose="020B0604020202020204" pitchFamily="34" charset="0"/>
              </a:rPr>
              <a:t>Note that the line in the code that caused the exception may </a:t>
            </a:r>
            <a:r>
              <a:rPr lang="en-US" altLang="en-US" sz="2400" b="1" i="1" dirty="0">
                <a:cs typeface="Arial" panose="020B0604020202020204" pitchFamily="34" charset="0"/>
              </a:rPr>
              <a:t>not</a:t>
            </a:r>
            <a:r>
              <a:rPr lang="en-US" altLang="en-US" sz="2400" dirty="0">
                <a:cs typeface="Arial" panose="020B0604020202020204" pitchFamily="34" charset="0"/>
              </a:rPr>
              <a:t> be the line with the error</a:t>
            </a:r>
          </a:p>
          <a:p>
            <a:pPr lvl="2" eaLnBrk="1" hangingPunct="1"/>
            <a:r>
              <a:rPr lang="en-US" altLang="en-US" dirty="0">
                <a:cs typeface="Arial" panose="020B0604020202020204" pitchFamily="34" charset="0"/>
              </a:rPr>
              <a:t>Example: consider the code segment</a:t>
            </a:r>
            <a:br>
              <a:rPr lang="en-US" altLang="en-US" dirty="0">
                <a:cs typeface="Arial" panose="020B0604020202020204" pitchFamily="34" charset="0"/>
              </a:rPr>
            </a:br>
            <a:r>
              <a:rPr lang="en-US" altLang="en-US" dirty="0">
                <a:cs typeface="Arial" panose="020B0604020202020204" pitchFamily="34" charset="0"/>
              </a:rPr>
              <a:t>  </a:t>
            </a:r>
            <a:r>
              <a:rPr lang="en-US" altLang="en-US" dirty="0" err="1" smtClean="0">
                <a:solidFill>
                  <a:srgbClr val="D60093"/>
                </a:solidFill>
                <a:cs typeface="Courier New" panose="02070309020205020404" pitchFamily="49" charset="0"/>
              </a:rPr>
              <a:t>int</a:t>
            </a:r>
            <a:r>
              <a:rPr lang="en-US" altLang="en-US" dirty="0" smtClean="0">
                <a:solidFill>
                  <a:srgbClr val="D60093"/>
                </a:solidFill>
                <a:cs typeface="Courier New" panose="02070309020205020404" pitchFamily="49" charset="0"/>
              </a:rPr>
              <a:t>[] </a:t>
            </a:r>
            <a:r>
              <a:rPr lang="en-US" altLang="en-US" dirty="0" err="1">
                <a:solidFill>
                  <a:srgbClr val="D60093"/>
                </a:solidFill>
                <a:cs typeface="Courier New" panose="02070309020205020404" pitchFamily="49" charset="0"/>
              </a:rPr>
              <a:t>nums</a:t>
            </a:r>
            <a:r>
              <a:rPr lang="en-US" altLang="en-US" dirty="0">
                <a:solidFill>
                  <a:srgbClr val="D60093"/>
                </a:solidFill>
                <a:cs typeface="Courier New" panose="02070309020205020404" pitchFamily="49" charset="0"/>
              </a:rPr>
              <a:t> = new int[10];</a:t>
            </a:r>
            <a:br>
              <a:rPr lang="en-US" altLang="en-US" dirty="0">
                <a:solidFill>
                  <a:srgbClr val="D60093"/>
                </a:solidFill>
                <a:cs typeface="Courier New" panose="02070309020205020404" pitchFamily="49" charset="0"/>
              </a:rPr>
            </a:br>
            <a:r>
              <a:rPr lang="en-US" altLang="en-US" dirty="0">
                <a:solidFill>
                  <a:srgbClr val="D60093"/>
                </a:solidFill>
                <a:cs typeface="Courier New" panose="02070309020205020404" pitchFamily="49" charset="0"/>
              </a:rPr>
              <a:t>  for (int j=0; </a:t>
            </a:r>
            <a:r>
              <a:rPr lang="en-US" altLang="en-US" dirty="0">
                <a:solidFill>
                  <a:srgbClr val="FF0000"/>
                </a:solidFill>
                <a:cs typeface="Courier New" panose="02070309020205020404" pitchFamily="49" charset="0"/>
              </a:rPr>
              <a:t>j&lt;=10</a:t>
            </a:r>
            <a:r>
              <a:rPr lang="en-US" altLang="en-US" dirty="0">
                <a:solidFill>
                  <a:srgbClr val="D60093"/>
                </a:solidFill>
                <a:cs typeface="Courier New" panose="02070309020205020404" pitchFamily="49" charset="0"/>
              </a:rPr>
              <a:t>; </a:t>
            </a:r>
            <a:r>
              <a:rPr lang="en-US" altLang="en-US" dirty="0" err="1">
                <a:solidFill>
                  <a:srgbClr val="D60093"/>
                </a:solidFill>
                <a:cs typeface="Courier New" panose="02070309020205020404" pitchFamily="49" charset="0"/>
              </a:rPr>
              <a:t>j++</a:t>
            </a:r>
            <a:r>
              <a:rPr lang="en-US" altLang="en-US" dirty="0">
                <a:solidFill>
                  <a:srgbClr val="D60093"/>
                </a:solidFill>
                <a:cs typeface="Courier New" panose="02070309020205020404" pitchFamily="49" charset="0"/>
              </a:rPr>
              <a:t>)</a:t>
            </a:r>
            <a:br>
              <a:rPr lang="en-US" altLang="en-US" dirty="0">
                <a:solidFill>
                  <a:srgbClr val="D60093"/>
                </a:solidFill>
                <a:cs typeface="Courier New" panose="02070309020205020404" pitchFamily="49" charset="0"/>
              </a:rPr>
            </a:br>
            <a:r>
              <a:rPr lang="en-US" altLang="en-US" dirty="0">
                <a:solidFill>
                  <a:srgbClr val="D60093"/>
                </a:solidFill>
                <a:cs typeface="Courier New" panose="02070309020205020404" pitchFamily="49" charset="0"/>
              </a:rPr>
              <a:t>        </a:t>
            </a:r>
            <a:r>
              <a:rPr lang="en-US" altLang="en-US" dirty="0" err="1">
                <a:solidFill>
                  <a:srgbClr val="D60093"/>
                </a:solidFill>
                <a:cs typeface="Courier New" panose="02070309020205020404" pitchFamily="49" charset="0"/>
              </a:rPr>
              <a:t>nums</a:t>
            </a:r>
            <a:r>
              <a:rPr lang="en-US" altLang="en-US" dirty="0">
                <a:solidFill>
                  <a:srgbClr val="D60093"/>
                </a:solidFill>
                <a:cs typeface="Courier New" panose="02070309020205020404" pitchFamily="49" charset="0"/>
              </a:rPr>
              <a:t>[j] = j;</a:t>
            </a:r>
            <a:endParaRPr lang="en-US" altLang="en-US" dirty="0">
              <a:solidFill>
                <a:srgbClr val="D60093"/>
              </a:solidFill>
            </a:endParaRPr>
          </a:p>
          <a:p>
            <a:pPr lvl="2" eaLnBrk="1" hangingPunct="1"/>
            <a:r>
              <a:rPr lang="en-US" altLang="en-US" dirty="0">
                <a:cs typeface="Arial" panose="020B0604020202020204" pitchFamily="34" charset="0"/>
              </a:rPr>
              <a:t>The exception will be at the line</a:t>
            </a:r>
            <a:br>
              <a:rPr lang="en-US" altLang="en-US" dirty="0">
                <a:cs typeface="Arial" panose="020B0604020202020204" pitchFamily="34" charset="0"/>
              </a:rPr>
            </a:br>
            <a:r>
              <a:rPr lang="en-US" altLang="en-US" dirty="0">
                <a:cs typeface="Arial" panose="020B0604020202020204" pitchFamily="34" charset="0"/>
              </a:rPr>
              <a:t>        </a:t>
            </a:r>
            <a:r>
              <a:rPr lang="en-US" altLang="en-US" dirty="0" err="1">
                <a:solidFill>
                  <a:srgbClr val="D60093"/>
                </a:solidFill>
                <a:cs typeface="Courier New" panose="02070309020205020404" pitchFamily="49" charset="0"/>
              </a:rPr>
              <a:t>nums</a:t>
            </a:r>
            <a:r>
              <a:rPr lang="en-US" altLang="en-US" dirty="0">
                <a:solidFill>
                  <a:srgbClr val="D60093"/>
                </a:solidFill>
                <a:cs typeface="Courier New" panose="02070309020205020404" pitchFamily="49" charset="0"/>
              </a:rPr>
              <a:t>[j] = j;</a:t>
            </a:r>
            <a:br>
              <a:rPr lang="en-US" altLang="en-US" dirty="0">
                <a:solidFill>
                  <a:srgbClr val="D60093"/>
                </a:solidFill>
                <a:cs typeface="Courier New" panose="02070309020205020404" pitchFamily="49" charset="0"/>
              </a:rPr>
            </a:br>
            <a:r>
              <a:rPr lang="en-US" altLang="en-US" dirty="0">
                <a:cs typeface="Arial" panose="020B0604020202020204" pitchFamily="34" charset="0"/>
              </a:rPr>
              <a:t>but the error is in the </a:t>
            </a:r>
            <a:r>
              <a:rPr lang="en-US" altLang="en-US" i="1" dirty="0">
                <a:cs typeface="Arial" panose="020B0604020202020204" pitchFamily="34" charset="0"/>
              </a:rPr>
              <a:t>previous</a:t>
            </a:r>
            <a:r>
              <a:rPr lang="en-US" altLang="en-US" dirty="0">
                <a:cs typeface="Arial" panose="020B0604020202020204" pitchFamily="34" charset="0"/>
              </a:rPr>
              <a:t> 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45C86F9A-A122-4588-9E59-70C15FE00883}"/>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E841CBC-7FA0-46D2-B05F-56EA413336F2}" type="slidenum">
              <a:rPr lang="en-US" altLang="en-US" sz="1400" smtClean="0">
                <a:latin typeface="Times New Roman" panose="02020603050405020304" pitchFamily="18" charset="0"/>
              </a:rPr>
              <a:pPr>
                <a:spcBef>
                  <a:spcPct val="0"/>
                </a:spcBef>
                <a:buFontTx/>
                <a:buNone/>
              </a:pPr>
              <a:t>8</a:t>
            </a:fld>
            <a:endParaRPr lang="en-US" altLang="en-US" sz="1400">
              <a:latin typeface="Times New Roman" panose="02020603050405020304" pitchFamily="18" charset="0"/>
            </a:endParaRPr>
          </a:p>
        </p:txBody>
      </p:sp>
      <p:sp>
        <p:nvSpPr>
          <p:cNvPr id="12291" name="Rectangle 2">
            <a:extLst>
              <a:ext uri="{FF2B5EF4-FFF2-40B4-BE49-F238E27FC236}">
                <a16:creationId xmlns:a16="http://schemas.microsoft.com/office/drawing/2014/main" id="{3E4C7D48-F293-4E5D-93AC-C0017B9E6546}"/>
              </a:ext>
            </a:extLst>
          </p:cNvPr>
          <p:cNvSpPr>
            <a:spLocks noGrp="1" noChangeArrowheads="1"/>
          </p:cNvSpPr>
          <p:nvPr>
            <p:ph type="title"/>
          </p:nvPr>
        </p:nvSpPr>
        <p:spPr>
          <a:xfrm>
            <a:off x="685800" y="228600"/>
            <a:ext cx="7772400" cy="990600"/>
          </a:xfrm>
        </p:spPr>
        <p:txBody>
          <a:bodyPr/>
          <a:lstStyle/>
          <a:p>
            <a:pPr eaLnBrk="1" hangingPunct="1"/>
            <a:r>
              <a:rPr lang="en-US" altLang="en-US" u="none"/>
              <a:t>Logic Errors</a:t>
            </a:r>
          </a:p>
        </p:txBody>
      </p:sp>
      <p:sp>
        <p:nvSpPr>
          <p:cNvPr id="12292" name="Rectangle 3">
            <a:extLst>
              <a:ext uri="{FF2B5EF4-FFF2-40B4-BE49-F238E27FC236}">
                <a16:creationId xmlns:a16="http://schemas.microsoft.com/office/drawing/2014/main" id="{09E6D7A7-8D00-4D79-881E-8AB64702EBD3}"/>
              </a:ext>
            </a:extLst>
          </p:cNvPr>
          <p:cNvSpPr>
            <a:spLocks noGrp="1" noChangeArrowheads="1"/>
          </p:cNvSpPr>
          <p:nvPr>
            <p:ph type="body" idx="1"/>
          </p:nvPr>
        </p:nvSpPr>
        <p:spPr>
          <a:xfrm>
            <a:off x="609600" y="1371600"/>
            <a:ext cx="7772400" cy="4114800"/>
          </a:xfrm>
        </p:spPr>
        <p:txBody>
          <a:bodyPr/>
          <a:lstStyle/>
          <a:p>
            <a:pPr eaLnBrk="1" hangingPunct="1">
              <a:lnSpc>
                <a:spcPct val="90000"/>
              </a:lnSpc>
            </a:pPr>
            <a:r>
              <a:rPr lang="en-US" altLang="en-US" b="1" dirty="0">
                <a:solidFill>
                  <a:srgbClr val="FF0000"/>
                </a:solidFill>
                <a:cs typeface="Arial" panose="020B0604020202020204" pitchFamily="34" charset="0"/>
              </a:rPr>
              <a:t>Logic errors</a:t>
            </a:r>
            <a:r>
              <a:rPr lang="en-US" altLang="en-US" dirty="0">
                <a:cs typeface="Arial" panose="020B0604020202020204" pitchFamily="34" charset="0"/>
              </a:rPr>
              <a:t>: program runs but results are not correct</a:t>
            </a:r>
            <a:br>
              <a:rPr lang="en-US" altLang="en-US" dirty="0">
                <a:cs typeface="Arial" panose="020B0604020202020204" pitchFamily="34" charset="0"/>
              </a:rPr>
            </a:br>
            <a:endParaRPr lang="en-US" altLang="en-US" dirty="0"/>
          </a:p>
          <a:p>
            <a:pPr eaLnBrk="1" hangingPunct="1">
              <a:lnSpc>
                <a:spcPct val="90000"/>
              </a:lnSpc>
            </a:pPr>
            <a:r>
              <a:rPr lang="en-US" altLang="en-US" dirty="0">
                <a:cs typeface="Arial" panose="020B0604020202020204" pitchFamily="34" charset="0"/>
              </a:rPr>
              <a:t>Logic errors can be caused by:</a:t>
            </a:r>
          </a:p>
          <a:p>
            <a:pPr lvl="1" eaLnBrk="1" hangingPunct="1">
              <a:lnSpc>
                <a:spcPct val="90000"/>
              </a:lnSpc>
            </a:pPr>
            <a:r>
              <a:rPr lang="en-US" altLang="en-US" sz="3200" dirty="0" smtClean="0">
                <a:cs typeface="Arial" panose="020B0604020202020204" pitchFamily="34" charset="0"/>
              </a:rPr>
              <a:t>Incorrect </a:t>
            </a:r>
            <a:r>
              <a:rPr lang="en-US" altLang="en-US" sz="3200" dirty="0">
                <a:cs typeface="Arial" panose="020B0604020202020204" pitchFamily="34" charset="0"/>
              </a:rPr>
              <a:t>algorithms. These errors are the most difficult to fix. It is very important that you spend sufficient time designing your algorithms and making sure they are correct before you implement them in Java.</a:t>
            </a:r>
          </a:p>
          <a:p>
            <a:pPr eaLnBrk="1" hangingPunct="1">
              <a:lnSpc>
                <a:spcPct val="90000"/>
              </a:lnSpc>
              <a:buFontTx/>
              <a:buNone/>
            </a:pPr>
            <a:r>
              <a:rPr lang="en-US" altLang="en-US" sz="2400" dirty="0">
                <a:cs typeface="Times New Roman" panose="02020603050405020304" pitchFamily="18" charset="0"/>
              </a:rPr>
              <a:t>       </a:t>
            </a:r>
            <a:endParaRPr lang="en-US"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70369993-F250-4AA7-92E9-CF247E76C0D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0E52E0-4FB9-4BF6-B997-1D17C8B14BD0}" type="slidenum">
              <a:rPr lang="en-US" altLang="en-US" sz="1400" smtClean="0">
                <a:latin typeface="Times New Roman" panose="02020603050405020304" pitchFamily="18" charset="0"/>
              </a:rPr>
              <a:pPr>
                <a:spcBef>
                  <a:spcPct val="0"/>
                </a:spcBef>
                <a:buFontTx/>
                <a:buNone/>
              </a:pPr>
              <a:t>9</a:t>
            </a:fld>
            <a:endParaRPr lang="en-US" altLang="en-US" sz="1400">
              <a:latin typeface="Times New Roman" panose="02020603050405020304" pitchFamily="18" charset="0"/>
            </a:endParaRPr>
          </a:p>
        </p:txBody>
      </p:sp>
      <p:sp>
        <p:nvSpPr>
          <p:cNvPr id="13315" name="Rectangle 2">
            <a:extLst>
              <a:ext uri="{FF2B5EF4-FFF2-40B4-BE49-F238E27FC236}">
                <a16:creationId xmlns:a16="http://schemas.microsoft.com/office/drawing/2014/main" id="{0992BA2E-F2E4-498E-BC6B-07DAF3918BAC}"/>
              </a:ext>
            </a:extLst>
          </p:cNvPr>
          <p:cNvSpPr>
            <a:spLocks noGrp="1" noChangeArrowheads="1"/>
          </p:cNvSpPr>
          <p:nvPr>
            <p:ph type="title"/>
          </p:nvPr>
        </p:nvSpPr>
        <p:spPr>
          <a:xfrm>
            <a:off x="609600" y="381000"/>
            <a:ext cx="7696200" cy="727075"/>
          </a:xfrm>
        </p:spPr>
        <p:txBody>
          <a:bodyPr/>
          <a:lstStyle/>
          <a:p>
            <a:pPr eaLnBrk="1" hangingPunct="1"/>
            <a:r>
              <a:rPr lang="en-US" altLang="en-US" u="none"/>
              <a:t>Logic Errors</a:t>
            </a:r>
          </a:p>
        </p:txBody>
      </p:sp>
      <p:sp>
        <p:nvSpPr>
          <p:cNvPr id="13316" name="Rectangle 3">
            <a:extLst>
              <a:ext uri="{FF2B5EF4-FFF2-40B4-BE49-F238E27FC236}">
                <a16:creationId xmlns:a16="http://schemas.microsoft.com/office/drawing/2014/main" id="{DB673FDD-FCEC-43AE-AE8A-B84AD0C70515}"/>
              </a:ext>
            </a:extLst>
          </p:cNvPr>
          <p:cNvSpPr>
            <a:spLocks noGrp="1" noChangeArrowheads="1"/>
          </p:cNvSpPr>
          <p:nvPr>
            <p:ph type="body" idx="1"/>
          </p:nvPr>
        </p:nvSpPr>
        <p:spPr>
          <a:xfrm>
            <a:off x="914400" y="1371600"/>
            <a:ext cx="7772400" cy="4876800"/>
          </a:xfrm>
        </p:spPr>
        <p:txBody>
          <a:bodyPr/>
          <a:lstStyle/>
          <a:p>
            <a:pPr eaLnBrk="1" hangingPunct="1">
              <a:lnSpc>
                <a:spcPct val="90000"/>
              </a:lnSpc>
            </a:pPr>
            <a:r>
              <a:rPr lang="en-US" altLang="en-US" dirty="0">
                <a:cs typeface="Arial" panose="020B0604020202020204" pitchFamily="34" charset="0"/>
              </a:rPr>
              <a:t>Common logic errors are:</a:t>
            </a:r>
            <a:endParaRPr lang="en-US" altLang="en-US" dirty="0"/>
          </a:p>
          <a:p>
            <a:pPr lvl="1" eaLnBrk="1" hangingPunct="1">
              <a:lnSpc>
                <a:spcPct val="90000"/>
              </a:lnSpc>
            </a:pPr>
            <a:r>
              <a:rPr lang="en-US" altLang="en-US" dirty="0">
                <a:cs typeface="Arial" panose="020B0604020202020204" pitchFamily="34" charset="0"/>
              </a:rPr>
              <a:t>using </a:t>
            </a:r>
            <a:r>
              <a:rPr lang="en-US" altLang="en-US" dirty="0">
                <a:solidFill>
                  <a:srgbClr val="D60093"/>
                </a:solidFill>
                <a:cs typeface="Arial" panose="020B0604020202020204" pitchFamily="34" charset="0"/>
              </a:rPr>
              <a:t>==</a:t>
            </a:r>
            <a:r>
              <a:rPr lang="en-US" altLang="en-US" dirty="0">
                <a:cs typeface="Arial" panose="020B0604020202020204" pitchFamily="34" charset="0"/>
              </a:rPr>
              <a:t> instead of the </a:t>
            </a:r>
            <a:r>
              <a:rPr lang="en-US" altLang="en-US" i="1" dirty="0">
                <a:solidFill>
                  <a:srgbClr val="D60093"/>
                </a:solidFill>
                <a:cs typeface="Arial" panose="020B0604020202020204" pitchFamily="34" charset="0"/>
              </a:rPr>
              <a:t>equals</a:t>
            </a:r>
            <a:r>
              <a:rPr lang="en-US" altLang="en-US" dirty="0">
                <a:cs typeface="Arial" panose="020B0604020202020204" pitchFamily="34" charset="0"/>
              </a:rPr>
              <a:t> method</a:t>
            </a:r>
            <a:endParaRPr lang="en-US" altLang="en-US" dirty="0"/>
          </a:p>
          <a:p>
            <a:pPr lvl="1" eaLnBrk="1" hangingPunct="1">
              <a:lnSpc>
                <a:spcPct val="90000"/>
              </a:lnSpc>
            </a:pPr>
            <a:r>
              <a:rPr lang="en-US" altLang="en-US" dirty="0">
                <a:cs typeface="Arial" panose="020B0604020202020204" pitchFamily="34" charset="0"/>
              </a:rPr>
              <a:t>infinite loops</a:t>
            </a:r>
            <a:endParaRPr lang="en-US" altLang="en-US" dirty="0"/>
          </a:p>
          <a:p>
            <a:pPr lvl="1" eaLnBrk="1" hangingPunct="1">
              <a:lnSpc>
                <a:spcPct val="90000"/>
              </a:lnSpc>
            </a:pPr>
            <a:r>
              <a:rPr lang="en-US" altLang="en-US" dirty="0">
                <a:cs typeface="Arial" panose="020B0604020202020204" pitchFamily="34" charset="0"/>
              </a:rPr>
              <a:t>misunderstanding of operator precedence</a:t>
            </a:r>
            <a:endParaRPr lang="en-US" altLang="en-US" dirty="0"/>
          </a:p>
          <a:p>
            <a:pPr lvl="1" eaLnBrk="1" hangingPunct="1">
              <a:lnSpc>
                <a:spcPct val="90000"/>
              </a:lnSpc>
            </a:pPr>
            <a:r>
              <a:rPr lang="en-US" altLang="en-US" dirty="0">
                <a:cs typeface="Arial" panose="020B0604020202020204" pitchFamily="34" charset="0"/>
              </a:rPr>
              <a:t>starting or ending at the wrong index of an array</a:t>
            </a:r>
          </a:p>
          <a:p>
            <a:pPr lvl="2" eaLnBrk="1" hangingPunct="1">
              <a:lnSpc>
                <a:spcPct val="90000"/>
              </a:lnSpc>
            </a:pPr>
            <a:r>
              <a:rPr lang="en-US" altLang="en-US" dirty="0">
                <a:cs typeface="Arial" panose="020B0604020202020204" pitchFamily="34" charset="0"/>
              </a:rPr>
              <a:t>If index is invalid, you would get an exception</a:t>
            </a:r>
          </a:p>
          <a:p>
            <a:pPr lvl="1" eaLnBrk="1" hangingPunct="1">
              <a:lnSpc>
                <a:spcPct val="90000"/>
              </a:lnSpc>
            </a:pPr>
            <a:r>
              <a:rPr lang="en-US" altLang="en-US" dirty="0">
                <a:cs typeface="Arial" panose="020B0604020202020204" pitchFamily="34" charset="0"/>
              </a:rPr>
              <a:t>misplaced parentheses (so code is either inside a block when it shouldn’t be, or vice versa)</a:t>
            </a:r>
            <a:endParaRPr lang="en-US" altLang="en-US"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926</Words>
  <Application>Microsoft Office PowerPoint</Application>
  <PresentationFormat>On-screen Show (4:3)</PresentationFormat>
  <Paragraphs>124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Times New Roman</vt:lpstr>
      <vt:lpstr>Default Design</vt:lpstr>
      <vt:lpstr>Testing and Debugging</vt:lpstr>
      <vt:lpstr> Program Errors </vt:lpstr>
      <vt:lpstr>Compiler Errors</vt:lpstr>
      <vt:lpstr>Compiler Errors </vt:lpstr>
      <vt:lpstr>Compiler Errors </vt:lpstr>
      <vt:lpstr>Runtime Errors</vt:lpstr>
      <vt:lpstr>Runtime Errors</vt:lpstr>
      <vt:lpstr>Logic Errors</vt:lpstr>
      <vt:lpstr>Logic Errors</vt:lpstr>
      <vt:lpstr>Logic Errors</vt:lpstr>
      <vt:lpstr>Testing vs Debugging</vt:lpstr>
      <vt:lpstr>Hints for Success</vt:lpstr>
      <vt:lpstr>Debugging Strategies</vt:lpstr>
      <vt:lpstr>Tracing by Hand</vt:lpstr>
      <vt:lpstr>Adding a main Method</vt:lpstr>
      <vt:lpstr>Using Print Statements</vt:lpstr>
      <vt:lpstr> Debuggers </vt:lpstr>
      <vt:lpstr> Defensive Programming </vt:lpstr>
    </vt:vector>
  </TitlesOfParts>
  <Company>University of Western Ontario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and Debugging</dc:title>
  <dc:creator>aija</dc:creator>
  <cp:lastModifiedBy>Bryan Sarlo</cp:lastModifiedBy>
  <cp:revision>62</cp:revision>
  <dcterms:created xsi:type="dcterms:W3CDTF">2006-03-20T22:21:20Z</dcterms:created>
  <dcterms:modified xsi:type="dcterms:W3CDTF">2020-05-19T19:02:47Z</dcterms:modified>
</cp:coreProperties>
</file>