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0799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F717-DF22-47B7-B5BB-FF9EAC369ADE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A17F-4CB3-435E-8C22-EB9210F4B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18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F717-DF22-47B7-B5BB-FF9EAC369ADE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A17F-4CB3-435E-8C22-EB9210F4B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12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F717-DF22-47B7-B5BB-FF9EAC369ADE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A17F-4CB3-435E-8C22-EB9210F4B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03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F717-DF22-47B7-B5BB-FF9EAC369ADE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A17F-4CB3-435E-8C22-EB9210F4B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9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F717-DF22-47B7-B5BB-FF9EAC369ADE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A17F-4CB3-435E-8C22-EB9210F4B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16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F717-DF22-47B7-B5BB-FF9EAC369ADE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A17F-4CB3-435E-8C22-EB9210F4B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35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F717-DF22-47B7-B5BB-FF9EAC369ADE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A17F-4CB3-435E-8C22-EB9210F4B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3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F717-DF22-47B7-B5BB-FF9EAC369ADE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A17F-4CB3-435E-8C22-EB9210F4B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F717-DF22-47B7-B5BB-FF9EAC369ADE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A17F-4CB3-435E-8C22-EB9210F4B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20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F717-DF22-47B7-B5BB-FF9EAC369ADE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A17F-4CB3-435E-8C22-EB9210F4B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32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F717-DF22-47B7-B5BB-FF9EAC369ADE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A17F-4CB3-435E-8C22-EB9210F4B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52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7F717-DF22-47B7-B5BB-FF9EAC369ADE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CA17F-4CB3-435E-8C22-EB9210F4B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79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17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山上的风景&#10;&#10;描述已自动生成">
            <a:extLst>
              <a:ext uri="{FF2B5EF4-FFF2-40B4-BE49-F238E27FC236}">
                <a16:creationId xmlns:a16="http://schemas.microsoft.com/office/drawing/2014/main" id="{6B72C2DE-8182-4636-B8F0-C420F905A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" y="0"/>
            <a:ext cx="10799364" cy="719957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F17A5A7-8C21-4346-A225-15D5F02D0F0B}"/>
              </a:ext>
            </a:extLst>
          </p:cNvPr>
          <p:cNvSpPr txBox="1"/>
          <p:nvPr/>
        </p:nvSpPr>
        <p:spPr>
          <a:xfrm>
            <a:off x="3694249" y="494315"/>
            <a:ext cx="34112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0" i="0" u="none" strike="noStrike" baseline="0" dirty="0">
                <a:latin typeface="Calisto MT" panose="02040603050505030304" pitchFamily="18" charset="0"/>
              </a:rPr>
              <a:t>PURPLE HIPPO PRODUCTIONS PRESENTS</a:t>
            </a:r>
            <a:r>
              <a:rPr lang="en-US" altLang="zh-CN" sz="3200" dirty="0">
                <a:latin typeface="Calisto MT" panose="02040603050505030304" pitchFamily="18" charset="0"/>
              </a:rPr>
              <a:t> </a:t>
            </a:r>
            <a:endParaRPr lang="zh-CN" altLang="en-US" sz="3200" dirty="0">
              <a:latin typeface="Calisto MT" panose="0204060305050503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B36DE6-CB0C-459F-AAE3-DAE27A51170C}"/>
              </a:ext>
            </a:extLst>
          </p:cNvPr>
          <p:cNvSpPr txBox="1"/>
          <p:nvPr/>
        </p:nvSpPr>
        <p:spPr>
          <a:xfrm>
            <a:off x="2136176" y="1973515"/>
            <a:ext cx="6527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i="0" u="none" strike="noStrike" baseline="0" dirty="0">
                <a:latin typeface="Calisto MT" panose="02040603050505030304" pitchFamily="18" charset="0"/>
              </a:rPr>
              <a:t>THE LAST ASCENSION</a:t>
            </a:r>
            <a:endParaRPr lang="zh-CN" altLang="en-US" sz="3200" b="1" dirty="0">
              <a:latin typeface="Calisto MT" panose="0204060305050503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78BDF34-CA4D-4FDA-94FE-9113F8338D63}"/>
              </a:ext>
            </a:extLst>
          </p:cNvPr>
          <p:cNvSpPr txBox="1"/>
          <p:nvPr/>
        </p:nvSpPr>
        <p:spPr>
          <a:xfrm>
            <a:off x="3779632" y="2558290"/>
            <a:ext cx="3240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0" i="0" u="none" strike="noStrike" baseline="0" dirty="0">
                <a:latin typeface="Calisto MT" panose="02040603050505030304" pitchFamily="18" charset="0"/>
              </a:rPr>
              <a:t>STARRING </a:t>
            </a:r>
            <a:r>
              <a:rPr lang="en-US" altLang="zh-CN" sz="3200" b="1" i="1" u="none" strike="noStrike" baseline="0" dirty="0">
                <a:latin typeface="Calisto MT" panose="02040603050505030304" pitchFamily="18" charset="0"/>
              </a:rPr>
              <a:t>YULUN FENG</a:t>
            </a:r>
          </a:p>
        </p:txBody>
      </p:sp>
    </p:spTree>
    <p:extLst>
      <p:ext uri="{BB962C8B-B14F-4D97-AF65-F5344CB8AC3E}">
        <p14:creationId xmlns:p14="http://schemas.microsoft.com/office/powerpoint/2010/main" val="34199121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1000">
        <p15:prstTrans prst="curtains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501"/>
                            </p:stCondLst>
                            <p:childTnLst>
                              <p:par>
                                <p:cTn id="8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1"/>
                            </p:stCondLst>
                            <p:childTnLst>
                              <p:par>
                                <p:cTn id="14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1"/>
                            </p:stCondLst>
                            <p:childTnLst>
                              <p:par>
                                <p:cTn id="20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4501"/>
                            </p:stCondLst>
                            <p:childTnLst>
                              <p:par>
                                <p:cTn id="26" presetID="16" presetClass="exit" presetSubtype="2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9" grpId="0"/>
      <p:bldP spid="9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</TotalTime>
  <Words>10</Words>
  <Application>Microsoft Office PowerPoint</Application>
  <PresentationFormat>自定义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Calisto MT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冯 语伦</dc:creator>
  <cp:lastModifiedBy>冯 语伦</cp:lastModifiedBy>
  <cp:revision>9</cp:revision>
  <dcterms:created xsi:type="dcterms:W3CDTF">2020-11-05T08:54:01Z</dcterms:created>
  <dcterms:modified xsi:type="dcterms:W3CDTF">2020-11-05T23:39:24Z</dcterms:modified>
</cp:coreProperties>
</file>