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4CE9-5596-41CA-98C5-ECD048C85FDD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7D14-BF4F-4BAF-8AD5-FF44F46B3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63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4CE9-5596-41CA-98C5-ECD048C85FDD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7D14-BF4F-4BAF-8AD5-FF44F46B3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69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4CE9-5596-41CA-98C5-ECD048C85FDD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7D14-BF4F-4BAF-8AD5-FF44F46B3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0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4CE9-5596-41CA-98C5-ECD048C85FDD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7D14-BF4F-4BAF-8AD5-FF44F46B3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7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4CE9-5596-41CA-98C5-ECD048C85FDD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7D14-BF4F-4BAF-8AD5-FF44F46B3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39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4CE9-5596-41CA-98C5-ECD048C85FDD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7D14-BF4F-4BAF-8AD5-FF44F46B3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49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4CE9-5596-41CA-98C5-ECD048C85FDD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7D14-BF4F-4BAF-8AD5-FF44F46B3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73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4CE9-5596-41CA-98C5-ECD048C85FDD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7D14-BF4F-4BAF-8AD5-FF44F46B3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04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4CE9-5596-41CA-98C5-ECD048C85FDD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7D14-BF4F-4BAF-8AD5-FF44F46B3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56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4CE9-5596-41CA-98C5-ECD048C85FDD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7D14-BF4F-4BAF-8AD5-FF44F46B3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44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4CE9-5596-41CA-98C5-ECD048C85FDD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7D14-BF4F-4BAF-8AD5-FF44F46B3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3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14CE9-5596-41CA-98C5-ECD048C85FDD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27D14-BF4F-4BAF-8AD5-FF44F46B3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6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A5C370E-8CF0-4147-892E-42D24AA02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818" y="4411644"/>
            <a:ext cx="1836981" cy="14064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168B3BD-4DA3-415F-851A-966B6092E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937" y="1632857"/>
            <a:ext cx="471484" cy="45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1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196E-6 -3.89195E-6 L -0.00308 0.40927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" y="2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08 0.40927 L 0.00089 0.18633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" y="-111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path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8 0.18633 L -0.00308 0.40927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" y="10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08 0.40926 L 0.00089 -0.13252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" y="-2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path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9 -0.13252 L -0.00308 0.4092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" y="268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50"/>
                            </p:stCondLst>
                            <p:childTnLst>
                              <p:par>
                                <p:cTn id="20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08 0.40927 L 1.46637E-6 1.03638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" y="-203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冯 语伦</dc:creator>
  <cp:lastModifiedBy>冯 语伦</cp:lastModifiedBy>
  <cp:revision>5</cp:revision>
  <dcterms:created xsi:type="dcterms:W3CDTF">2020-11-05T23:41:20Z</dcterms:created>
  <dcterms:modified xsi:type="dcterms:W3CDTF">2020-11-06T00:00:32Z</dcterms:modified>
</cp:coreProperties>
</file>