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414" r:id="rId4"/>
    <p:sldId id="365" r:id="rId5"/>
    <p:sldId id="261" r:id="rId6"/>
    <p:sldId id="366" r:id="rId7"/>
    <p:sldId id="258" r:id="rId8"/>
    <p:sldId id="349" r:id="rId9"/>
    <p:sldId id="351" r:id="rId10"/>
    <p:sldId id="266" r:id="rId11"/>
    <p:sldId id="350" r:id="rId12"/>
    <p:sldId id="367" r:id="rId13"/>
    <p:sldId id="368" r:id="rId14"/>
    <p:sldId id="311" r:id="rId15"/>
    <p:sldId id="265" r:id="rId16"/>
    <p:sldId id="391" r:id="rId17"/>
    <p:sldId id="392" r:id="rId18"/>
    <p:sldId id="352" r:id="rId19"/>
    <p:sldId id="269" r:id="rId20"/>
    <p:sldId id="313" r:id="rId21"/>
    <p:sldId id="369" r:id="rId22"/>
    <p:sldId id="316" r:id="rId23"/>
    <p:sldId id="345" r:id="rId24"/>
    <p:sldId id="370" r:id="rId25"/>
    <p:sldId id="393" r:id="rId26"/>
    <p:sldId id="348" r:id="rId27"/>
    <p:sldId id="298" r:id="rId28"/>
    <p:sldId id="321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80" r:id="rId38"/>
    <p:sldId id="415" r:id="rId39"/>
    <p:sldId id="335" r:id="rId40"/>
    <p:sldId id="385" r:id="rId41"/>
    <p:sldId id="395" r:id="rId42"/>
    <p:sldId id="396" r:id="rId43"/>
    <p:sldId id="397" r:id="rId44"/>
    <p:sldId id="398" r:id="rId45"/>
    <p:sldId id="383" r:id="rId46"/>
    <p:sldId id="399" r:id="rId47"/>
    <p:sldId id="402" r:id="rId48"/>
    <p:sldId id="331" r:id="rId49"/>
    <p:sldId id="410" r:id="rId50"/>
    <p:sldId id="408" r:id="rId51"/>
    <p:sldId id="413" r:id="rId52"/>
    <p:sldId id="389" r:id="rId53"/>
    <p:sldId id="333" r:id="rId54"/>
    <p:sldId id="339" r:id="rId55"/>
    <p:sldId id="417" r:id="rId56"/>
    <p:sldId id="422" r:id="rId57"/>
    <p:sldId id="358" r:id="rId58"/>
    <p:sldId id="359" r:id="rId59"/>
    <p:sldId id="386" r:id="rId60"/>
    <p:sldId id="416" r:id="rId61"/>
    <p:sldId id="362" r:id="rId62"/>
    <p:sldId id="363" r:id="rId6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299E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34" autoAdjust="0"/>
    <p:restoredTop sz="90929"/>
  </p:normalViewPr>
  <p:slideViewPr>
    <p:cSldViewPr>
      <p:cViewPr varScale="1">
        <p:scale>
          <a:sx n="93" d="100"/>
          <a:sy n="93" d="100"/>
        </p:scale>
        <p:origin x="6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84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AD2734E2-8080-4BE4-936D-E71A668468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3803005D-557F-4726-B767-D879F16FE7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A4CCEDA4-A287-46C1-8344-F8F75FBC9D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A3952D93-42E5-4DA0-95D1-CC73D90F6A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E15B2FC-1DAF-4CC4-8AD0-B8521FF51A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525370-56C3-4E86-99E8-45E27ACD95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F390D45-CCC1-4B0B-B10D-FC232CCD48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DAAC2F9-1442-4B91-A3C4-B686C6A471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AC8E03D-2236-4676-AFF2-D9421818AE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C0BED0C-37D2-490E-BE8F-C6AD8C5375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4F54082-78D3-4231-B9D8-062BD396A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96F08E5-172A-485D-A9CF-7181234F8C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33D7809-7BDE-4D5E-808A-41557EAD3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48DE55-C409-410F-9597-CFC5E228B50B}" type="slidenum">
              <a:rPr lang="en-US" altLang="en-US" sz="1300" smtClean="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0078A88-5C51-4AB9-A478-90D1A37988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136750E-0545-4B18-B8D2-DE576771E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124" tIns="47562" rIns="95124" bIns="47562"/>
          <a:lstStyle/>
          <a:p>
            <a:pPr eaLnBrk="1" hangingPunct="1"/>
            <a:r>
              <a:rPr lang="en-US" altLang="en-US"/>
              <a:t>Can add a plate to the top, take a plate form the top, look at the top plate Can check if the stack is empty.</a:t>
            </a:r>
          </a:p>
          <a:p>
            <a:pPr eaLnBrk="1" hangingPunct="1"/>
            <a:r>
              <a:rPr lang="en-US" altLang="en-US"/>
              <a:t>We do not take a plate from the middle of the pile! (usually) So, where is all the activity for a stack of plates?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1C91F8A3-A6DF-4F8C-9CB3-FE1D091B3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A6C0807-FF07-4B56-95D4-EE4FAC492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This means that this class will provide code to implement all the methods specified in the StackADT interface (in the next slide)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B8974F0A-A177-44B4-A85E-836727F37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618CE1-97A4-4000-9327-C60873CC3269}" type="slidenum">
              <a:rPr lang="en-US" altLang="en-US" sz="1300" b="0" smtClean="0">
                <a:latin typeface="Times New Roman" panose="02020603050405020304" pitchFamily="18" charset="0"/>
              </a:rPr>
              <a:pPr/>
              <a:t>44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D62F2CD6-2898-4BDF-BD9F-54DE0DD1D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EA0B5618-F38D-44CE-A025-81B6C7BC3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We need to provide code for all these methods, which must be declared exactly as stated in the interface.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73DE72D5-1674-456C-846C-D9C451D989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FA0F0D-9948-4B30-9858-12BB2BDED6DE}" type="slidenum">
              <a:rPr lang="en-US" altLang="en-US" sz="1300" b="0" smtClean="0">
                <a:latin typeface="Times New Roman" panose="02020603050405020304" pitchFamily="18" charset="0"/>
              </a:rPr>
              <a:pPr/>
              <a:t>45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FBD81AC-3D55-4A2B-9010-01994C34A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7D778E-1B70-46FD-A794-F757F6603162}" type="slidenum">
              <a:rPr lang="en-US" altLang="en-US" sz="1300" smtClean="0"/>
              <a:pPr>
                <a:spcBef>
                  <a:spcPct val="0"/>
                </a:spcBef>
              </a:pPr>
              <a:t>57</a:t>
            </a:fld>
            <a:endParaRPr lang="en-US" altLang="en-US" sz="13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4D7D55D5-7389-4F47-9D50-9D7618AE40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75758D9-4313-4E84-88D3-CBDED0271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124" tIns="47562" rIns="95124" bIns="47562"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F12B44A6-5989-4575-A350-31472AA561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DF67CBDD-A265-4F6D-B381-F334AFB15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We cannot create an object of the class StackADT, why?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93ACDF7E-6585-4215-B228-A5869CC41D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A68A3B-9C37-443B-8DB1-0C240B9D7055}" type="slidenum">
              <a:rPr lang="en-US" altLang="en-US" sz="1300" b="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E513AD5B-2865-4BD6-A8A9-57015D87D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FBCC57A2-571F-4CD2-BBBE-60E4B5FC1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The bottom is at position 0, so the stack will grow towards its end.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0A422EFA-7272-40EB-9098-431C9A89E4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4A6421-DB76-4FDC-8AF5-08B966015980}" type="slidenum">
              <a:rPr lang="en-US" altLang="en-US" sz="1300" b="0" smtClean="0">
                <a:latin typeface="Times New Roman" panose="02020603050405020304" pitchFamily="18" charset="0"/>
              </a:rPr>
              <a:pPr/>
              <a:t>28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E02880B6-27FD-4ACC-8A56-19D8C83198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3333F32E-87DB-4065-A16B-A604B9843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Since the bottom of the stack does not change we do not need to explicitly maintain it…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4ECE2AB2-FEAB-46A2-923A-3D72DE4F5F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1BF36B-92AD-41D3-8E2E-2A2928E02275}" type="slidenum">
              <a:rPr lang="en-US" altLang="en-US" sz="1300" b="0" smtClean="0">
                <a:latin typeface="Times New Roman" panose="02020603050405020304" pitchFamily="18" charset="0"/>
              </a:rPr>
              <a:pPr/>
              <a:t>31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EB445704-B8CB-4111-8D3B-0B3563FF6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0157CCE1-A716-49FF-A7F3-741844E60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Review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A9AF5E0F-BE2E-42CA-86BC-89E78D79CE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BC003C-F460-449D-A5BB-3AABDFA2FC65}" type="slidenum">
              <a:rPr lang="en-US" altLang="en-US" sz="1300" b="0" smtClean="0">
                <a:latin typeface="Times New Roman" panose="02020603050405020304" pitchFamily="18" charset="0"/>
              </a:rPr>
              <a:pPr/>
              <a:t>37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EBE67CFD-6800-43AF-B077-EDA0830613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28BFD8A7-6034-4146-8842-20205C4DF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This means that this class will provide code to implement all the methods specified in the StackADT interface (in the next slide)</a:t>
            </a: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75380EF9-1BA6-430A-9681-8A2EA7569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92650F-84E8-491A-99C8-13ADB2843396}" type="slidenum">
              <a:rPr lang="en-US" altLang="en-US" sz="1300" b="0" smtClean="0">
                <a:latin typeface="Times New Roman" panose="02020603050405020304" pitchFamily="18" charset="0"/>
              </a:rPr>
              <a:pPr/>
              <a:t>38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80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FFA3387A-A074-41C4-B8CD-0817D17D90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30DA1DD9-F743-4A90-9B2A-50541AC45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This means that this class will provide code to implement all the methods specified in the StackADT interface (in the next slide)</a:t>
            </a: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862688D4-217F-4474-BEB8-22D822492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CFE296-97C3-4155-8BF1-6A5679E02476}" type="slidenum">
              <a:rPr lang="en-US" altLang="en-US" sz="1300" b="0" smtClean="0">
                <a:latin typeface="Times New Roman" panose="02020603050405020304" pitchFamily="18" charset="0"/>
              </a:rPr>
              <a:pPr/>
              <a:t>41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409CC560-3715-49B6-92AA-1A8482A47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F5B54945-51F9-42E0-B5C0-9CF429D3F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This means that this class will provide code to implement all the methods specified in the StackADT interface (in the next slide)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9F03D98C-573F-4170-8FD1-CDFAC6F69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B906C6-1AB8-4C0E-877E-608E4A47F10B}" type="slidenum">
              <a:rPr lang="en-US" altLang="en-US" sz="1300" b="0" smtClean="0">
                <a:latin typeface="Times New Roman" panose="02020603050405020304" pitchFamily="18" charset="0"/>
              </a:rPr>
              <a:pPr/>
              <a:t>42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A83C14BD-B509-4C28-AA6B-B7B97E1F1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D1ECE276-AEFE-4ABC-BDCB-335B2AE4B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This means that this class will provide code to implement all the methods specified in the StackADT interface (in the next slide)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B615888A-C542-42CC-AC14-ED2EF4122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DA080B-504E-41F5-B82B-586247121408}" type="slidenum">
              <a:rPr lang="en-US" altLang="en-US" sz="1300" b="0" smtClean="0">
                <a:latin typeface="Times New Roman" panose="02020603050405020304" pitchFamily="18" charset="0"/>
              </a:rPr>
              <a:pPr/>
              <a:t>43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4966E6-88D1-4DE6-B22D-558386A1EE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162170-E11B-451E-ABC3-A0152AD4FB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30872D-56E8-479D-BF6B-9990485C5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41204BB1-F088-4658-988A-2542AAE033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3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DB1900-D8E5-45BA-8ADD-D5A3EB9B87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F63D18-C604-4D4B-9EDF-6CBEA7D579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E03D53-8EAA-4CEE-9545-21F0C19A4C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0C359BAE-5C84-4350-BAA6-7C41ACF393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0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16B241-F762-40A5-ADC5-A2B674BD5B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3D6E03-6417-4655-993C-5BAA9995DD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BE7205-DFB5-48A4-AD7B-C883AC0D1F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514867F4-5ECC-45D8-9D5D-F8543DE7EA2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02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1F9A79-D142-40A8-9104-34452A7DF4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DF180F-7061-4A5E-83EB-54FB0C3B4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2E7D8A-2BB3-4BF0-9E67-281AC1DA55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F29925D0-E9E0-4BD4-ADC2-6919601698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04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2801B3-7D08-4CC0-AC57-DF45048BBD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8D97AB-87A0-4E55-A6C1-D7BB23CD79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6FD1F2-E080-4EDF-85EC-0CA52761DF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C3D112A4-05D4-48DA-9252-577AB1A417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7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C16541-7D90-422F-AE75-C3B96B78C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358C54-3C2A-4EEB-A153-AE0E48A745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3493C3-E532-4AD4-8F5F-BFA6EC2DCD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F4253B0E-93D1-41E8-8ECA-83F3AAD595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24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F8579-F40C-49C3-BFE0-5DE97FB5A4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FFE3D-888B-4C30-8803-8181F4A591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C9738-367F-4D73-B72D-69F985ED99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00904E35-BB04-4A18-9350-770C8CE75E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2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D62815-F1CB-42BA-9486-3ADA91065B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73A50C-0076-4932-B365-3E9DC26E09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F2619BB-FE88-4A0E-BFF1-4FDA29334C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37E3E5AF-E1B1-48F3-B4E9-827D4C09F5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04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104B6B-2E6C-4C06-BCD3-7D867B024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E082FA-8CF0-41F9-9ECB-8430063D49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FC6F13-1BF4-4F7E-8773-955C4DC7F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66B7915A-AB5A-4C61-9554-E9F5CFC089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23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951015C-64B0-4001-A2E1-6D687C602D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4941A4B-C58E-4581-912F-ED95D81437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8CD208-32A0-4BF1-8487-127B6B4449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96E8457A-F501-4D18-BD94-25FF4AF8AE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51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243D47-171F-4B0B-8C47-849225680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E50C28-F6E5-4059-A17B-498AFCC57C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3A68C-C8A1-4D0E-AF66-ACA16E3B5D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0ECB8A99-DB1B-4C18-902F-519C054E120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70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158E0-C527-4AE0-918C-EB2C9CB117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19F49-B85B-48D4-BF38-27DE4C73E4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F6351-A358-4838-A88D-62DA58D8B3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8C630D1E-1D8B-43F7-9699-8CA46192C86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16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F85908-B6ED-4C82-A650-EF84382A4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8318A6E-C0ED-4D1A-871C-253915B72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2FC6C86-F35A-4CBF-8C5A-732753D1A7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48AB4EF-BAF7-4511-AA71-ABC2B84E81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6BA5080-F58B-4AA0-8D8C-B44D1F0057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r>
              <a:rPr lang="en-US" altLang="en-US"/>
              <a:t>3-</a:t>
            </a:r>
            <a:fld id="{3FDEC022-78CA-4353-B03C-079AD8CD96B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3A1C4C48-902B-41EA-A72E-DEFBD76A77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31913" y="2852738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Collections and the Stack ADT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1F6267F5-B26A-4192-9062-8E010E9E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4C6BBE79-723E-4655-9244-0993328107E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7C27E67-A875-4056-91D3-CEB9D02FF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Operations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DBA563B-89FC-4F88-876C-277E45C38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i="1">
                <a:solidFill>
                  <a:schemeClr val="hlink"/>
                </a:solidFill>
              </a:rPr>
              <a:t>pop</a:t>
            </a:r>
            <a:r>
              <a:rPr lang="en-US" altLang="en-US"/>
              <a:t>: remove the element at the top of the stack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590D50-54AA-4CC4-A158-F291CC3C8E30}"/>
              </a:ext>
            </a:extLst>
          </p:cNvPr>
          <p:cNvCxnSpPr/>
          <p:nvPr/>
        </p:nvCxnSpPr>
        <p:spPr bwMode="auto">
          <a:xfrm>
            <a:off x="1476375" y="2997200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79F6B3-915E-4286-B957-B4CA646DFC0B}"/>
              </a:ext>
            </a:extLst>
          </p:cNvPr>
          <p:cNvCxnSpPr/>
          <p:nvPr/>
        </p:nvCxnSpPr>
        <p:spPr bwMode="auto">
          <a:xfrm>
            <a:off x="3203575" y="2997200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9FEBFC-952A-4812-A252-F31B5062557C}"/>
              </a:ext>
            </a:extLst>
          </p:cNvPr>
          <p:cNvCxnSpPr/>
          <p:nvPr/>
        </p:nvCxnSpPr>
        <p:spPr bwMode="auto">
          <a:xfrm>
            <a:off x="5651500" y="3068638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80E8F4-DD60-49D5-867B-70D385C2656E}"/>
              </a:ext>
            </a:extLst>
          </p:cNvPr>
          <p:cNvCxnSpPr/>
          <p:nvPr/>
        </p:nvCxnSpPr>
        <p:spPr bwMode="auto">
          <a:xfrm>
            <a:off x="7380288" y="3068638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73" name="Straight Arrow Connector 8">
            <a:extLst>
              <a:ext uri="{FF2B5EF4-FFF2-40B4-BE49-F238E27FC236}">
                <a16:creationId xmlns:a16="http://schemas.microsoft.com/office/drawing/2014/main" id="{1DDAF0FB-383B-452A-8CC4-0D5C9A3E5F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92500" y="3213100"/>
            <a:ext cx="1800225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TextBox 9">
            <a:extLst>
              <a:ext uri="{FF2B5EF4-FFF2-40B4-BE49-F238E27FC236}">
                <a16:creationId xmlns:a16="http://schemas.microsoft.com/office/drawing/2014/main" id="{C4CBD8C1-7932-4178-8D3E-0DA7E9D26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636838"/>
            <a:ext cx="895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pop ()</a:t>
            </a:r>
          </a:p>
        </p:txBody>
      </p:sp>
      <p:sp>
        <p:nvSpPr>
          <p:cNvPr id="11275" name="TextBox 10">
            <a:extLst>
              <a:ext uri="{FF2B5EF4-FFF2-40B4-BE49-F238E27FC236}">
                <a16:creationId xmlns:a16="http://schemas.microsoft.com/office/drawing/2014/main" id="{CAF2840A-AD77-405F-A5DB-9E9E7D522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292600"/>
            <a:ext cx="15208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3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1</a:t>
            </a:r>
          </a:p>
        </p:txBody>
      </p:sp>
      <p:sp>
        <p:nvSpPr>
          <p:cNvPr id="11276" name="TextBox 11">
            <a:extLst>
              <a:ext uri="{FF2B5EF4-FFF2-40B4-BE49-F238E27FC236}">
                <a16:creationId xmlns:a16="http://schemas.microsoft.com/office/drawing/2014/main" id="{51FD3CBF-F8EF-4D5F-85F5-1D276CB7C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716338"/>
            <a:ext cx="152082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4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3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0F1B49-35CB-45FA-8CD0-EEE3773B2BBE}"/>
              </a:ext>
            </a:extLst>
          </p:cNvPr>
          <p:cNvCxnSpPr/>
          <p:nvPr/>
        </p:nvCxnSpPr>
        <p:spPr bwMode="auto">
          <a:xfrm>
            <a:off x="1476375" y="5661025"/>
            <a:ext cx="1727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68FBC2-2B6E-4B5A-A3D4-62F3F92329A6}"/>
              </a:ext>
            </a:extLst>
          </p:cNvPr>
          <p:cNvCxnSpPr/>
          <p:nvPr/>
        </p:nvCxnSpPr>
        <p:spPr bwMode="auto">
          <a:xfrm>
            <a:off x="5651500" y="5732463"/>
            <a:ext cx="17287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291B76C6-84C0-4B55-BD9B-B4994E41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86AE01ED-8BD6-4BE0-8B0A-D6069FDE2B7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302EDFA-CFA6-451A-AD75-3EE34CD97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Operations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52624D2-1A8A-4AF9-B3E0-28EDFCEDB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772400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b="1" i="1" dirty="0">
                <a:solidFill>
                  <a:schemeClr val="hlink"/>
                </a:solidFill>
              </a:rPr>
              <a:t>peek</a:t>
            </a:r>
            <a:r>
              <a:rPr lang="en-US" altLang="en-US" dirty="0"/>
              <a:t>: examine the element at the top of the stack without removing it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br>
              <a:rPr lang="en-US" altLang="en-US" dirty="0"/>
            </a:br>
            <a:endParaRPr lang="en-US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DB6890-06D4-438E-BEE8-DC6B6CFAF60D}"/>
              </a:ext>
            </a:extLst>
          </p:cNvPr>
          <p:cNvCxnSpPr/>
          <p:nvPr/>
        </p:nvCxnSpPr>
        <p:spPr bwMode="auto">
          <a:xfrm>
            <a:off x="2051050" y="2852738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D98BC5-26DE-4F28-8042-863BC34A7C21}"/>
              </a:ext>
            </a:extLst>
          </p:cNvPr>
          <p:cNvCxnSpPr/>
          <p:nvPr/>
        </p:nvCxnSpPr>
        <p:spPr bwMode="auto">
          <a:xfrm>
            <a:off x="3779838" y="2852738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95" name="TextBox 6">
            <a:extLst>
              <a:ext uri="{FF2B5EF4-FFF2-40B4-BE49-F238E27FC236}">
                <a16:creationId xmlns:a16="http://schemas.microsoft.com/office/drawing/2014/main" id="{484A04F0-6DC4-4B2E-A4C7-42F169440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573463"/>
            <a:ext cx="15208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4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3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6A5571-7D9B-47FB-80DF-0ACF7268CC88}"/>
              </a:ext>
            </a:extLst>
          </p:cNvPr>
          <p:cNvCxnSpPr/>
          <p:nvPr/>
        </p:nvCxnSpPr>
        <p:spPr bwMode="auto">
          <a:xfrm>
            <a:off x="2051050" y="5516563"/>
            <a:ext cx="17287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97" name="TextBox 8">
            <a:extLst>
              <a:ext uri="{FF2B5EF4-FFF2-40B4-BE49-F238E27FC236}">
                <a16:creationId xmlns:a16="http://schemas.microsoft.com/office/drawing/2014/main" id="{3ACC0F17-6085-4DB3-A0E5-439577A76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933825"/>
            <a:ext cx="769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peek</a:t>
            </a:r>
          </a:p>
        </p:txBody>
      </p:sp>
      <p:cxnSp>
        <p:nvCxnSpPr>
          <p:cNvPr id="12298" name="Straight Arrow Connector 10">
            <a:extLst>
              <a:ext uri="{FF2B5EF4-FFF2-40B4-BE49-F238E27FC236}">
                <a16:creationId xmlns:a16="http://schemas.microsoft.com/office/drawing/2014/main" id="{0329B970-A82B-426E-832E-B1D4869274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48263" y="4149725"/>
            <a:ext cx="576262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9" name="TextBox 11">
            <a:extLst>
              <a:ext uri="{FF2B5EF4-FFF2-40B4-BE49-F238E27FC236}">
                <a16:creationId xmlns:a16="http://schemas.microsoft.com/office/drawing/2014/main" id="{2924E6E2-9013-4607-BB8C-86F568926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933825"/>
            <a:ext cx="1520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4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44532923-2BAA-4A0D-A443-8B412AD9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1350" y="51577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34277A3-5D2B-4EAD-9EB5-5B8D980CEEA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174B95C-E0DE-4C96-A01F-8F110680E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Stack Operations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6FA37E2-78A4-4D3C-9054-B3AB36BAE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772400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C00000"/>
                </a:solidFill>
              </a:rPr>
              <a:t>size</a:t>
            </a:r>
            <a:r>
              <a:rPr lang="en-US" altLang="en-US"/>
              <a:t>: number of elements in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C00000"/>
                </a:solidFill>
              </a:rPr>
              <a:t>isEmpty</a:t>
            </a:r>
            <a:r>
              <a:rPr lang="en-US" altLang="en-US">
                <a:solidFill>
                  <a:srgbClr val="C00000"/>
                </a:solidFill>
              </a:rPr>
              <a:t>: </a:t>
            </a:r>
            <a:r>
              <a:rPr lang="en-US" altLang="en-US"/>
              <a:t>true if the stack is empty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C00000"/>
                </a:solidFill>
              </a:rPr>
              <a:t> toString</a:t>
            </a:r>
            <a:r>
              <a:rPr lang="en-US" altLang="en-US">
                <a:solidFill>
                  <a:srgbClr val="C00000"/>
                </a:solidFill>
              </a:rPr>
              <a:t>: </a:t>
            </a:r>
            <a:r>
              <a:rPr lang="en-US" altLang="en-US"/>
              <a:t>string representation of stack</a:t>
            </a:r>
            <a:br>
              <a:rPr lang="en-US" altLang="en-US"/>
            </a:br>
            <a:endParaRPr lang="en-US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DB6890-06D4-438E-BEE8-DC6B6CFAF60D}"/>
              </a:ext>
            </a:extLst>
          </p:cNvPr>
          <p:cNvCxnSpPr/>
          <p:nvPr/>
        </p:nvCxnSpPr>
        <p:spPr bwMode="auto">
          <a:xfrm>
            <a:off x="2051050" y="2852738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D98BC5-26DE-4F28-8042-863BC34A7C21}"/>
              </a:ext>
            </a:extLst>
          </p:cNvPr>
          <p:cNvCxnSpPr/>
          <p:nvPr/>
        </p:nvCxnSpPr>
        <p:spPr bwMode="auto">
          <a:xfrm>
            <a:off x="3779838" y="2852738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19" name="TextBox 6">
            <a:extLst>
              <a:ext uri="{FF2B5EF4-FFF2-40B4-BE49-F238E27FC236}">
                <a16:creationId xmlns:a16="http://schemas.microsoft.com/office/drawing/2014/main" id="{9ECCE32B-4B64-482D-A3F2-10A2F2DA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573463"/>
            <a:ext cx="15208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4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3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6A5571-7D9B-47FB-80DF-0ACF7268CC88}"/>
              </a:ext>
            </a:extLst>
          </p:cNvPr>
          <p:cNvCxnSpPr/>
          <p:nvPr/>
        </p:nvCxnSpPr>
        <p:spPr bwMode="auto">
          <a:xfrm>
            <a:off x="2051050" y="5516563"/>
            <a:ext cx="17287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21" name="TextBox 12">
            <a:extLst>
              <a:ext uri="{FF2B5EF4-FFF2-40B4-BE49-F238E27FC236}">
                <a16:creationId xmlns:a16="http://schemas.microsoft.com/office/drawing/2014/main" id="{6093BAEB-325E-4A30-A26D-B239FA7A7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3633788"/>
            <a:ext cx="6683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size</a:t>
            </a:r>
          </a:p>
        </p:txBody>
      </p:sp>
      <p:sp>
        <p:nvSpPr>
          <p:cNvPr id="13322" name="TextBox 13">
            <a:extLst>
              <a:ext uri="{FF2B5EF4-FFF2-40B4-BE49-F238E27FC236}">
                <a16:creationId xmlns:a16="http://schemas.microsoft.com/office/drawing/2014/main" id="{1B2164D3-2631-4673-8B80-FF711E082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363378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4</a:t>
            </a:r>
          </a:p>
        </p:txBody>
      </p:sp>
      <p:cxnSp>
        <p:nvCxnSpPr>
          <p:cNvPr id="13323" name="Straight Arrow Connector 14">
            <a:extLst>
              <a:ext uri="{FF2B5EF4-FFF2-40B4-BE49-F238E27FC236}">
                <a16:creationId xmlns:a16="http://schemas.microsoft.com/office/drawing/2014/main" id="{C392E4E1-287C-478F-9C6F-F5ED7BF6BB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00713" y="3876675"/>
            <a:ext cx="576262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4" name="TextBox 12">
            <a:extLst>
              <a:ext uri="{FF2B5EF4-FFF2-40B4-BE49-F238E27FC236}">
                <a16:creationId xmlns:a16="http://schemas.microsoft.com/office/drawing/2014/main" id="{98734DA5-FBC2-40F9-A5AF-1162A886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663" y="3932238"/>
            <a:ext cx="1181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isEmpty</a:t>
            </a:r>
          </a:p>
        </p:txBody>
      </p:sp>
      <p:sp>
        <p:nvSpPr>
          <p:cNvPr id="13325" name="TextBox 12">
            <a:extLst>
              <a:ext uri="{FF2B5EF4-FFF2-40B4-BE49-F238E27FC236}">
                <a16:creationId xmlns:a16="http://schemas.microsoft.com/office/drawing/2014/main" id="{9969FAC2-2F83-4F55-809E-A1095FB9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075" y="4267200"/>
            <a:ext cx="116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toString</a:t>
            </a:r>
          </a:p>
        </p:txBody>
      </p:sp>
      <p:cxnSp>
        <p:nvCxnSpPr>
          <p:cNvPr id="13326" name="Straight Arrow Connector 14">
            <a:extLst>
              <a:ext uri="{FF2B5EF4-FFF2-40B4-BE49-F238E27FC236}">
                <a16:creationId xmlns:a16="http://schemas.microsoft.com/office/drawing/2014/main" id="{3897EF1A-0A14-49B8-97DB-28D14C6116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00713" y="4217988"/>
            <a:ext cx="576262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Straight Arrow Connector 14">
            <a:extLst>
              <a:ext uri="{FF2B5EF4-FFF2-40B4-BE49-F238E27FC236}">
                <a16:creationId xmlns:a16="http://schemas.microsoft.com/office/drawing/2014/main" id="{F6D98C79-C997-4E0E-BC3A-8D0F0E3A63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00713" y="4572000"/>
            <a:ext cx="576262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8" name="TextBox 13">
            <a:extLst>
              <a:ext uri="{FF2B5EF4-FFF2-40B4-BE49-F238E27FC236}">
                <a16:creationId xmlns:a16="http://schemas.microsoft.com/office/drawing/2014/main" id="{9D2965D1-A71B-4A91-B113-9505DA1F9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4035425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false</a:t>
            </a:r>
          </a:p>
        </p:txBody>
      </p:sp>
      <p:sp>
        <p:nvSpPr>
          <p:cNvPr id="13329" name="TextBox 13">
            <a:extLst>
              <a:ext uri="{FF2B5EF4-FFF2-40B4-BE49-F238E27FC236}">
                <a16:creationId xmlns:a16="http://schemas.microsoft.com/office/drawing/2014/main" id="{D6364C35-567A-4EEE-A9F5-D20B6D2C1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4384675"/>
            <a:ext cx="17907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“Stack: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  data item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  data item 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  data item2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  data item 1”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513DAB67-31D2-47F5-A236-DDD8D14F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004E809-DFD4-4EB2-AABC-CFBC78F1538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C4B2043C-68B7-463C-9001-FB4A1B0095C3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E7D3BAE-FC33-49F5-8F7F-CE916C54CD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 Data Type (ADT)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8C401A46-A965-4A78-A7A3-B66D8F5FD7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56792"/>
            <a:ext cx="8001000" cy="453920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dirty="0"/>
              <a:t>It is a </a:t>
            </a:r>
            <a:r>
              <a:rPr lang="en-US" altLang="en-US" sz="3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US" altLang="en-US" sz="3200" dirty="0"/>
              <a:t> of data together with the </a:t>
            </a:r>
            <a:r>
              <a:rPr lang="en-US" altLang="en-US" sz="3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operations</a:t>
            </a:r>
            <a:r>
              <a:rPr lang="en-US" altLang="en-US" sz="3200" dirty="0"/>
              <a:t> on that data.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3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The ADT specifies </a:t>
            </a:r>
            <a:r>
              <a:rPr lang="en-US" altLang="en-US" dirty="0">
                <a:solidFill>
                  <a:srgbClr val="FF0000"/>
                </a:solidFill>
              </a:rPr>
              <a:t>WHAT</a:t>
            </a:r>
            <a:r>
              <a:rPr lang="en-US" altLang="en-US" dirty="0"/>
              <a:t> the operations do, not </a:t>
            </a:r>
            <a:r>
              <a:rPr lang="en-US" altLang="en-US" dirty="0">
                <a:solidFill>
                  <a:srgbClr val="FF0000"/>
                </a:solidFill>
              </a:rPr>
              <a:t>HOW</a:t>
            </a:r>
            <a:r>
              <a:rPr lang="en-US" altLang="en-US" dirty="0"/>
              <a:t> they do it.</a:t>
            </a:r>
            <a:endParaRPr lang="en-US" altLang="en-US" sz="3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chemeClr val="bg1"/>
                </a:solidFill>
              </a:rPr>
              <a:t>push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chemeClr val="bg1"/>
                </a:solidFill>
              </a:rPr>
              <a:t>pop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chemeClr val="bg1"/>
                </a:solidFill>
              </a:rPr>
              <a:t>peek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chemeClr val="bg1"/>
                </a:solidFill>
              </a:rPr>
              <a:t>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err="1">
                <a:solidFill>
                  <a:schemeClr val="bg1"/>
                </a:solidFill>
              </a:rPr>
              <a:t>isEmpty</a:t>
            </a:r>
            <a:endParaRPr lang="en-US" altLang="en-US" sz="3200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err="1">
                <a:solidFill>
                  <a:schemeClr val="bg1"/>
                </a:solidFill>
              </a:rPr>
              <a:t>toString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A5AC6E58-D6DA-426F-95CC-130822B9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7B353AAE-DB1C-4AB5-AC8A-1D2122B52B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EDF91011-58EB-47A1-B067-305FDA5476B6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5836022B-71D7-4E6D-9040-32BC321C96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ADT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9A8B76AD-FA89-4CC4-ACBE-4CFCEE95C1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i="1">
                <a:solidFill>
                  <a:schemeClr val="hlink"/>
                </a:solidFill>
              </a:rPr>
              <a:t>Stack Abstract Data Type (Stack ADT)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/>
              <a:t>It is a </a:t>
            </a:r>
            <a:r>
              <a:rPr lang="en-US" altLang="en-US" sz="3200" b="1" i="1">
                <a:solidFill>
                  <a:schemeClr val="hlink"/>
                </a:solidFill>
              </a:rPr>
              <a:t>collection</a:t>
            </a:r>
            <a:r>
              <a:rPr lang="en-US" altLang="en-US" sz="3200"/>
              <a:t> of data together with the </a:t>
            </a:r>
            <a:r>
              <a:rPr lang="en-US" altLang="en-US" sz="3200" b="1" i="1">
                <a:solidFill>
                  <a:schemeClr val="hlink"/>
                </a:solidFill>
              </a:rPr>
              <a:t>operations</a:t>
            </a:r>
            <a:r>
              <a:rPr lang="en-US" altLang="en-US" sz="3200"/>
              <a:t> on that data: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push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pop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peek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isEmpty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toString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4663A1BD-8575-4C43-B28E-1DCF25F858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2-</a:t>
            </a:r>
            <a:fld id="{D602DC50-CF61-4B7E-9D9F-250B3CE5CD7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92C7C93B-C56F-4797-8E70-2F804023FCFE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2-</a:t>
            </a:r>
            <a:fld id="{1D08CEF1-9502-4C23-AC6F-BB7B69E0CA6E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b="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7414218-A5A7-4E73-9585-7EE9CEF52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Abstraction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E5A7730D-089A-42EC-9E0F-462FA8152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772400" cy="5208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Abstraction separates the </a:t>
            </a:r>
            <a:r>
              <a:rPr lang="en-US" altLang="en-US" b="1" i="1" dirty="0">
                <a:solidFill>
                  <a:schemeClr val="tx2"/>
                </a:solidFill>
              </a:rPr>
              <a:t>purpose</a:t>
            </a:r>
            <a:r>
              <a:rPr lang="en-US" altLang="en-US" dirty="0"/>
              <a:t> of an entity from its </a:t>
            </a:r>
            <a:r>
              <a:rPr lang="en-US" altLang="en-US" b="1" i="1" dirty="0">
                <a:solidFill>
                  <a:schemeClr val="tx2"/>
                </a:solidFill>
              </a:rPr>
              <a:t>implementation </a:t>
            </a:r>
            <a:r>
              <a:rPr lang="en-US" altLang="en-US" dirty="0"/>
              <a:t>or how it 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dirty="0">
                <a:solidFill>
                  <a:schemeClr val="accent2"/>
                </a:solidFill>
              </a:rPr>
              <a:t>Example in real life</a:t>
            </a:r>
            <a:r>
              <a:rPr lang="en-US" altLang="en-US" dirty="0"/>
              <a:t>: a car (we do not have to know how an engine works in order to drive a car)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dirty="0">
                <a:solidFill>
                  <a:schemeClr val="accent2"/>
                </a:solidFill>
              </a:rPr>
              <a:t>Example in computer systems</a:t>
            </a:r>
            <a:r>
              <a:rPr lang="en-US" altLang="en-US" dirty="0"/>
              <a:t>: a computer (we do not need to know how information is stored and manipulated by the CPU to be able to execute programs)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DFC57DA7-5F31-46CB-A628-039F7E88D4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2-</a:t>
            </a:r>
            <a:fld id="{838A5863-0820-4B1B-8F70-B1CDDB4D578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9D78630B-F45A-431A-B613-F9E0AD0BF11F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2-</a:t>
            </a:r>
            <a:fld id="{75F76369-B82A-4A89-B712-CFF9B19EDF89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b="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0A14A64A-0F42-49A9-A596-BBBBB7444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Abstraction in Programming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A0194941-30FF-4D8A-866C-0EE24416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6825"/>
            <a:ext cx="7772400" cy="525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b="1" i="1" dirty="0">
                <a:solidFill>
                  <a:schemeClr val="hlink"/>
                </a:solidFill>
              </a:rPr>
              <a:t>Data type</a:t>
            </a:r>
            <a:r>
              <a:rPr lang="en-US" altLang="en-US" dirty="0"/>
              <a:t>:  a set of values and the operations defined on those values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3200" dirty="0"/>
              <a:t>Ex.  integer data type (</a:t>
            </a:r>
            <a:r>
              <a:rPr lang="en-US" altLang="en-US" sz="3200" b="1" dirty="0" err="1">
                <a:solidFill>
                  <a:schemeClr val="hlink"/>
                </a:solidFill>
              </a:rPr>
              <a:t>int</a:t>
            </a:r>
            <a:r>
              <a:rPr lang="en-US" altLang="en-US" sz="3200" dirty="0"/>
              <a:t>):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3200" dirty="0"/>
              <a:t>Values: … -2, -1, 0, 1, 2, 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3200" dirty="0"/>
              <a:t>Operations: +, -, x, /, …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altLang="en-US" sz="3200" dirty="0"/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r>
              <a:rPr lang="en-US" altLang="en-US" sz="3600" dirty="0"/>
              <a:t>A data type is defined by a programming language.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BE725C10-54CB-4271-93C7-92C048EA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CB56D14C-588B-47D3-836A-1A6F7C44813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F68D81A8-A2A4-44F9-8F95-2B610526561B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D48F1FDC-E0A7-4A75-8D7C-DBEB983A01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ADT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D468BA4D-D349-4E52-8125-F38250719B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44885"/>
            <a:ext cx="8001000" cy="472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 dirty="0"/>
              <a:t>It is a </a:t>
            </a:r>
            <a:r>
              <a:rPr lang="en-US" altLang="en-US" sz="3200" b="1" i="1" dirty="0">
                <a:solidFill>
                  <a:schemeClr val="hlink"/>
                </a:solidFill>
              </a:rPr>
              <a:t>collection</a:t>
            </a:r>
            <a:r>
              <a:rPr lang="en-US" altLang="en-US" sz="3200" dirty="0"/>
              <a:t> of data together with the </a:t>
            </a:r>
            <a:r>
              <a:rPr lang="en-US" altLang="en-US" sz="3200" b="1" i="1" dirty="0">
                <a:solidFill>
                  <a:schemeClr val="hlink"/>
                </a:solidFill>
              </a:rPr>
              <a:t>operations</a:t>
            </a:r>
            <a:r>
              <a:rPr lang="en-US" altLang="en-US" sz="3200" dirty="0"/>
              <a:t> on that data: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push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pop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peek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err="1"/>
              <a:t>isEmpty</a:t>
            </a:r>
            <a:endParaRPr lang="en-US" altLang="en-US" sz="3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err="1"/>
              <a:t>toString</a:t>
            </a:r>
            <a:endParaRPr lang="en-US" altLang="en-US" sz="3200" dirty="0"/>
          </a:p>
          <a:p>
            <a:pPr lvl="1" eaLnBrk="1" hangingPunct="1">
              <a:lnSpc>
                <a:spcPct val="90000"/>
              </a:lnSpc>
            </a:pPr>
            <a:endParaRPr lang="en-US" altLang="en-US" sz="32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3200" dirty="0"/>
              <a:t>An ADT is defined by the programmer.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94B308A5-8A28-47C9-906A-401D80C9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13EA2A4D-7CE1-4191-8E90-37B2A393C04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FD7CF7BE-407D-4CC4-A4A4-C4EDA12C0DE9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C101B1E2-6ED2-40B3-9A51-88AA29E984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Interfaces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AFEA4D0B-042B-4E7C-943B-4857201DFF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3058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dirty="0"/>
              <a:t>Java has a </a:t>
            </a:r>
            <a:r>
              <a:rPr lang="en-US" altLang="en-US" b="1" i="1" dirty="0">
                <a:solidFill>
                  <a:schemeClr val="tx2"/>
                </a:solidFill>
              </a:rPr>
              <a:t>programming construct</a:t>
            </a:r>
            <a:r>
              <a:rPr lang="en-US" altLang="en-US" dirty="0"/>
              <a:t> called an </a:t>
            </a:r>
            <a:r>
              <a:rPr lang="en-US" altLang="en-US" b="1" i="1" dirty="0">
                <a:solidFill>
                  <a:schemeClr val="hlink"/>
                </a:solidFill>
              </a:rPr>
              <a:t>interface</a:t>
            </a:r>
            <a:r>
              <a:rPr lang="en-US" altLang="en-US" dirty="0">
                <a:solidFill>
                  <a:srgbClr val="00357F"/>
                </a:solidFill>
              </a:rPr>
              <a:t> </a:t>
            </a:r>
            <a:r>
              <a:rPr lang="en-US" altLang="en-US" dirty="0"/>
              <a:t>that we can use to define what the operations on an ADT are.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CD9B33AE-A2AB-49F7-ABA1-8E74E748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304A871-184B-4D2C-8483-4FCDC69C5B6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96CE834-C113-48F2-A138-5D24A5AF9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476250"/>
            <a:ext cx="8382000" cy="510540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public </a:t>
            </a:r>
            <a:r>
              <a:rPr lang="en-US" altLang="en-US" sz="2800">
                <a:solidFill>
                  <a:srgbClr val="FF0000"/>
                </a:solidFill>
              </a:rPr>
              <a:t>interface</a:t>
            </a:r>
            <a:r>
              <a:rPr lang="en-US" altLang="en-US" sz="2800"/>
              <a:t> StackADT&lt;T&gt;</a:t>
            </a:r>
            <a:r>
              <a:rPr lang="en-US" altLang="en-US" sz="2800">
                <a:solidFill>
                  <a:schemeClr val="hlink"/>
                </a:solidFill>
              </a:rPr>
              <a:t> </a:t>
            </a:r>
            <a:r>
              <a:rPr lang="en-US" altLang="en-US" sz="280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Adds one element to the top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void push (</a:t>
            </a:r>
            <a:r>
              <a:rPr lang="en-US" altLang="en-US" sz="2800">
                <a:solidFill>
                  <a:schemeClr val="hlink"/>
                </a:solidFill>
              </a:rPr>
              <a:t>T </a:t>
            </a:r>
            <a:r>
              <a:rPr lang="en-US" altLang="en-US" sz="2800"/>
              <a:t>dataItem);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Removes and returns the top element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</a:t>
            </a:r>
            <a:r>
              <a:rPr lang="en-US" altLang="en-US" sz="2800">
                <a:solidFill>
                  <a:schemeClr val="hlink"/>
                </a:solidFill>
              </a:rPr>
              <a:t>T</a:t>
            </a:r>
            <a:r>
              <a:rPr lang="en-US" altLang="en-US" sz="2800"/>
              <a:t> pop(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the top element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</a:t>
            </a:r>
            <a:r>
              <a:rPr lang="en-US" altLang="en-US" sz="2800">
                <a:solidFill>
                  <a:schemeClr val="hlink"/>
                </a:solidFill>
              </a:rPr>
              <a:t>T</a:t>
            </a:r>
            <a:r>
              <a:rPr lang="en-US" altLang="en-US" sz="2800"/>
              <a:t> peek( 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true if this stack is empty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boolean isEmpty(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the number of elements in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public int size(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a string representation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public String toString(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20C86D2-EA13-4B0F-9654-0F5983A4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81000"/>
            <a:ext cx="7650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84BD756B-6EB2-411E-A13B-EAA74CC8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/>
              <a:t>3-</a:t>
            </a:r>
            <a:fld id="{8021CEF0-B11C-443F-829E-9AA90A520686}" type="slidenum">
              <a:rPr lang="en-US" altLang="en-US" sz="1400" b="0"/>
              <a:pPr eaLnBrk="1" hangingPunct="1"/>
              <a:t>2</a:t>
            </a:fld>
            <a:endParaRPr lang="en-US" altLang="en-US" sz="1400" b="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2476130-2184-43F1-9571-9A139C5EF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1FB72804-68B8-446A-909B-18413AFFE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Define the notion of collection</a:t>
            </a:r>
          </a:p>
          <a:p>
            <a:pPr eaLnBrk="1" hangingPunct="1"/>
            <a:r>
              <a:rPr lang="en-US" altLang="en-US" dirty="0"/>
              <a:t>Define the notion of stack</a:t>
            </a:r>
          </a:p>
          <a:p>
            <a:pPr eaLnBrk="1" hangingPunct="1"/>
            <a:r>
              <a:rPr lang="en-US" altLang="en-US" dirty="0"/>
              <a:t>Study an array implementation of stacks</a:t>
            </a:r>
          </a:p>
          <a:p>
            <a:pPr eaLnBrk="1" hangingPunct="1"/>
            <a:r>
              <a:rPr lang="en-US" altLang="en-US" dirty="0"/>
              <a:t>Uses and importance of stacks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DA7045E5-BB50-46C9-A752-1B1349B2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16DB8C8B-5AC8-4424-9891-A0B4737EA9B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97EA856D-B26B-4D39-AC38-41ADB60D0DB6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803FD58C-FC2E-441C-AFD6-32FE285F59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Interfaces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8798A13B-C589-4BD9-B139-2AC4826283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305800" cy="4724400"/>
          </a:xfrm>
        </p:spPr>
        <p:txBody>
          <a:bodyPr/>
          <a:lstStyle/>
          <a:p>
            <a:pPr eaLnBrk="1" hangingPunct="1"/>
            <a:r>
              <a:rPr lang="en-US" altLang="en-US" i="1"/>
              <a:t>A Java interface is</a:t>
            </a:r>
            <a:r>
              <a:rPr lang="en-US" altLang="en-US"/>
              <a:t> a list of </a:t>
            </a:r>
            <a:r>
              <a:rPr lang="en-US" altLang="en-US" b="1" i="1">
                <a:solidFill>
                  <a:schemeClr val="hlink"/>
                </a:solidFill>
              </a:rPr>
              <a:t>abstract methods</a:t>
            </a:r>
            <a:r>
              <a:rPr lang="en-US" altLang="en-US" b="1" i="1">
                <a:solidFill>
                  <a:srgbClr val="00357F"/>
                </a:solidFill>
              </a:rPr>
              <a:t> </a:t>
            </a:r>
            <a:r>
              <a:rPr lang="en-US" altLang="en-US">
                <a:solidFill>
                  <a:srgbClr val="00357F"/>
                </a:solidFill>
              </a:rPr>
              <a:t>(the signatures of the methods) </a:t>
            </a:r>
            <a:r>
              <a:rPr lang="en-US" altLang="en-US"/>
              <a:t>and constants</a:t>
            </a:r>
          </a:p>
          <a:p>
            <a:pPr lvl="1" eaLnBrk="1" hangingPunct="1"/>
            <a:r>
              <a:rPr lang="en-US" altLang="en-US"/>
              <a:t>Must be </a:t>
            </a:r>
            <a:r>
              <a:rPr lang="en-US" altLang="en-US" b="1">
                <a:solidFill>
                  <a:srgbClr val="990099"/>
                </a:solidFill>
              </a:rPr>
              <a:t>public</a:t>
            </a:r>
          </a:p>
          <a:p>
            <a:pPr lvl="1" eaLnBrk="1" hangingPunct="1"/>
            <a:r>
              <a:rPr lang="en-US" altLang="en-US"/>
              <a:t>Constants must be declared as </a:t>
            </a:r>
            <a:r>
              <a:rPr lang="en-US" altLang="en-US" b="1">
                <a:solidFill>
                  <a:srgbClr val="990099"/>
                </a:solidFill>
              </a:rPr>
              <a:t>static final</a:t>
            </a:r>
            <a:r>
              <a:rPr lang="en-US" altLang="en-US" sz="2400"/>
              <a:t> </a:t>
            </a:r>
          </a:p>
          <a:p>
            <a:pPr lvl="1" eaLnBrk="1" hangingPunct="1"/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E044B876-C94E-402B-824D-3468EE7F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E9147A96-DDC6-45E3-8062-0272E15A3E4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8D4FB7D-C7FB-4690-8247-1785C2FBE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476250"/>
            <a:ext cx="8382000" cy="510540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public interface StackADT</a:t>
            </a:r>
            <a:r>
              <a:rPr lang="en-US" altLang="en-US" sz="2800">
                <a:solidFill>
                  <a:srgbClr val="FF0000"/>
                </a:solidFill>
              </a:rPr>
              <a:t>&lt;T&gt;</a:t>
            </a:r>
            <a:r>
              <a:rPr lang="en-US" altLang="en-US" sz="2800">
                <a:solidFill>
                  <a:schemeClr val="hlink"/>
                </a:solidFill>
              </a:rPr>
              <a:t> </a:t>
            </a:r>
            <a:r>
              <a:rPr lang="en-US" altLang="en-US" sz="280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Adds one element to the top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void push (</a:t>
            </a:r>
            <a:r>
              <a:rPr lang="en-US" altLang="en-US" sz="2800">
                <a:solidFill>
                  <a:schemeClr val="hlink"/>
                </a:solidFill>
              </a:rPr>
              <a:t>T </a:t>
            </a:r>
            <a:r>
              <a:rPr lang="en-US" altLang="en-US" sz="2800"/>
              <a:t>dataItem);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Removes and returns the top element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</a:t>
            </a:r>
            <a:r>
              <a:rPr lang="en-US" altLang="en-US" sz="2800">
                <a:solidFill>
                  <a:schemeClr val="hlink"/>
                </a:solidFill>
              </a:rPr>
              <a:t>T</a:t>
            </a:r>
            <a:r>
              <a:rPr lang="en-US" altLang="en-US" sz="2800"/>
              <a:t> pop(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the top element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</a:t>
            </a:r>
            <a:r>
              <a:rPr lang="en-US" altLang="en-US" sz="2800">
                <a:solidFill>
                  <a:schemeClr val="hlink"/>
                </a:solidFill>
              </a:rPr>
              <a:t>T</a:t>
            </a:r>
            <a:r>
              <a:rPr lang="en-US" altLang="en-US" sz="2800"/>
              <a:t> peek( 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true if this stack is empty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boolean isEmpty(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the number of elements in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public int size(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a string representation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public String toString(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27C01F42-7C8B-427A-B160-D78BB0280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81000"/>
            <a:ext cx="7650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43163416-23C7-4C84-9FAE-52E1A38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EE476368-A028-46BC-A7BE-7051CF54234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ED7F5DB-93D7-4265-89AD-60106C05EF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Types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1F6B5FB-1B67-4496-B74F-8BFB739094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81075"/>
            <a:ext cx="8664575" cy="5419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i="1" dirty="0">
                <a:solidFill>
                  <a:schemeClr val="tx2"/>
                </a:solidFill>
              </a:rPr>
              <a:t>What is this </a:t>
            </a:r>
            <a:r>
              <a:rPr lang="en-US" altLang="en-US" sz="2800" i="1" dirty="0">
                <a:solidFill>
                  <a:schemeClr val="hlink"/>
                </a:solidFill>
              </a:rPr>
              <a:t>&lt;T&gt;</a:t>
            </a:r>
            <a:r>
              <a:rPr lang="en-US" altLang="en-US" sz="2800" i="1" dirty="0">
                <a:solidFill>
                  <a:schemeClr val="tx2"/>
                </a:solidFill>
              </a:rPr>
              <a:t> in the interface definition?</a:t>
            </a:r>
            <a:r>
              <a:rPr lang="en-US" altLang="en-US" sz="2800" dirty="0">
                <a:solidFill>
                  <a:srgbClr val="00357F"/>
                </a:solidFill>
              </a:rPr>
              <a:t> 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It is called a </a:t>
            </a:r>
            <a:r>
              <a:rPr lang="en-US" altLang="en-US" sz="2800" b="1" i="1" dirty="0">
                <a:solidFill>
                  <a:schemeClr val="hlink"/>
                </a:solidFill>
              </a:rPr>
              <a:t>generic type</a:t>
            </a:r>
            <a:r>
              <a:rPr lang="en-US" altLang="en-US" sz="2800" b="1" i="1" dirty="0">
                <a:solidFill>
                  <a:srgbClr val="CC33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The above interface defines a Stack for objects of type </a:t>
            </a:r>
            <a:r>
              <a:rPr lang="en-US" altLang="en-US" dirty="0">
                <a:solidFill>
                  <a:srgbClr val="990099"/>
                </a:solidFill>
              </a:rPr>
              <a:t>T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altLang="en-US" sz="2800" dirty="0"/>
              <a:t>The </a:t>
            </a:r>
            <a:r>
              <a:rPr lang="en-US" altLang="en-US" sz="2800" b="1" i="1" dirty="0">
                <a:solidFill>
                  <a:schemeClr val="tx2"/>
                </a:solidFill>
              </a:rPr>
              <a:t>actual type</a:t>
            </a:r>
            <a:r>
              <a:rPr lang="en-US" altLang="en-US" sz="2800" dirty="0"/>
              <a:t> is known only when an application program creates an object of that class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Example: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err="1"/>
              <a:t>StackADT</a:t>
            </a:r>
            <a:r>
              <a:rPr lang="en-US" altLang="en-US" dirty="0"/>
              <a:t>&lt;String&gt; s = new …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err="1"/>
              <a:t>StackADT</a:t>
            </a:r>
            <a:r>
              <a:rPr lang="en-US" altLang="en-US" dirty="0"/>
              <a:t>&lt;Person&gt; p = new …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err="1"/>
              <a:t>StackADT</a:t>
            </a:r>
            <a:r>
              <a:rPr lang="en-US" altLang="en-US" dirty="0"/>
              <a:t>&lt;Rectangle&gt; r = new …</a:t>
            </a:r>
          </a:p>
          <a:p>
            <a:pPr marL="914400" lvl="2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dirty="0"/>
              <a:t>   …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CEDC9B3A-51DD-4F2C-923A-90F1651E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17AC8E94-6497-43C7-8BF1-6AA6850F18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4579" name="Rectangle 1026">
            <a:extLst>
              <a:ext uri="{FF2B5EF4-FFF2-40B4-BE49-F238E27FC236}">
                <a16:creationId xmlns:a16="http://schemas.microsoft.com/office/drawing/2014/main" id="{A2691B1D-E378-43E5-A1E8-70D62E331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Generic Types</a:t>
            </a:r>
          </a:p>
        </p:txBody>
      </p:sp>
      <p:sp>
        <p:nvSpPr>
          <p:cNvPr id="24580" name="Rectangle 1027">
            <a:extLst>
              <a:ext uri="{FF2B5EF4-FFF2-40B4-BE49-F238E27FC236}">
                <a16:creationId xmlns:a16="http://schemas.microsoft.com/office/drawing/2014/main" id="{68597ADE-1B6C-4BA1-B66D-A77F9E45F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en-US" dirty="0"/>
              <a:t>Note: it is merely a convention to use the letter </a:t>
            </a:r>
            <a:r>
              <a:rPr lang="en-US" altLang="en-US" b="1" dirty="0">
                <a:solidFill>
                  <a:schemeClr val="hlink"/>
                </a:solidFill>
              </a:rPr>
              <a:t>T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/>
              <a:t>to represent the generic type; any other letter or word can be used to represent the generic type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In a class definition, we enclose the generic type in angle brackets:  </a:t>
            </a:r>
            <a:r>
              <a:rPr lang="en-US" altLang="en-US" b="1" dirty="0">
                <a:solidFill>
                  <a:schemeClr val="hlink"/>
                </a:solidFill>
              </a:rPr>
              <a:t>&lt; T &gt;</a:t>
            </a:r>
            <a:endParaRPr lang="en-CA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4DD0F6AF-4965-47F0-92F7-95EDA852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5FD08965-21C8-4FDF-9CE3-C78FBA8221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B1D33EB-CC70-49C0-997E-98C3308F8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476250"/>
            <a:ext cx="8382000" cy="510540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public interface StackADT</a:t>
            </a:r>
            <a:r>
              <a:rPr lang="en-US" altLang="en-US" sz="2800">
                <a:solidFill>
                  <a:srgbClr val="FF0000"/>
                </a:solidFill>
              </a:rPr>
              <a:t>&lt;GenericType&gt;</a:t>
            </a:r>
            <a:r>
              <a:rPr lang="en-US" altLang="en-US" sz="2800">
                <a:solidFill>
                  <a:schemeClr val="hlink"/>
                </a:solidFill>
              </a:rPr>
              <a:t> </a:t>
            </a:r>
            <a:r>
              <a:rPr lang="en-US" altLang="en-US" sz="280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Adds one element to the top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void push (</a:t>
            </a:r>
            <a:r>
              <a:rPr lang="en-US" altLang="en-US" sz="2800">
                <a:solidFill>
                  <a:srgbClr val="FF0000"/>
                </a:solidFill>
              </a:rPr>
              <a:t>GenericType</a:t>
            </a:r>
            <a:r>
              <a:rPr lang="en-US" altLang="en-US" sz="2800">
                <a:solidFill>
                  <a:schemeClr val="hlink"/>
                </a:solidFill>
              </a:rPr>
              <a:t> </a:t>
            </a:r>
            <a:r>
              <a:rPr lang="en-US" altLang="en-US" sz="2800"/>
              <a:t>dataItem);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Removes and returns the top element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</a:t>
            </a:r>
            <a:r>
              <a:rPr lang="en-US" altLang="en-US" sz="2800">
                <a:solidFill>
                  <a:srgbClr val="FF0000"/>
                </a:solidFill>
              </a:rPr>
              <a:t>GenericType</a:t>
            </a:r>
            <a:r>
              <a:rPr lang="en-US" altLang="en-US" sz="2800"/>
              <a:t> pop(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the top element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</a:t>
            </a:r>
            <a:r>
              <a:rPr lang="en-US" altLang="en-US" sz="2800">
                <a:solidFill>
                  <a:srgbClr val="FF0000"/>
                </a:solidFill>
              </a:rPr>
              <a:t>GenericType</a:t>
            </a:r>
            <a:r>
              <a:rPr lang="en-US" altLang="en-US" sz="2800"/>
              <a:t> peek( 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true if this stack is empty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boolean isEmpty(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the number of elements in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public int size(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a string representation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public String toString(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B5D34A8C-064C-4F14-89F3-95BEF2148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81000"/>
            <a:ext cx="7650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DE96A-D59C-4758-826B-5B3D5A9627D0}"/>
              </a:ext>
            </a:extLst>
          </p:cNvPr>
          <p:cNvSpPr txBox="1"/>
          <p:nvPr/>
        </p:nvSpPr>
        <p:spPr>
          <a:xfrm>
            <a:off x="6700588" y="2459504"/>
            <a:ext cx="2291012" cy="19389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Equivalent </a:t>
            </a:r>
          </a:p>
          <a:p>
            <a:r>
              <a:rPr lang="en-CA" dirty="0"/>
              <a:t>declaration</a:t>
            </a:r>
          </a:p>
          <a:p>
            <a:r>
              <a:rPr lang="en-CA" dirty="0"/>
              <a:t>of interface</a:t>
            </a:r>
          </a:p>
          <a:p>
            <a:r>
              <a:rPr lang="en-CA" dirty="0" err="1"/>
              <a:t>StackADT</a:t>
            </a:r>
            <a:r>
              <a:rPr lang="en-CA" dirty="0"/>
              <a:t>; name</a:t>
            </a:r>
          </a:p>
          <a:p>
            <a:r>
              <a:rPr lang="en-CA" dirty="0"/>
              <a:t>of generic type is</a:t>
            </a:r>
          </a:p>
          <a:p>
            <a:r>
              <a:rPr lang="en-CA" dirty="0"/>
              <a:t>not T.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CAF0E5-035E-44BD-9B26-D0AC71CE7157}"/>
              </a:ext>
            </a:extLst>
          </p:cNvPr>
          <p:cNvCxnSpPr/>
          <p:nvPr/>
        </p:nvCxnSpPr>
        <p:spPr bwMode="auto">
          <a:xfrm flipH="1" flipV="1">
            <a:off x="5508104" y="887879"/>
            <a:ext cx="1224136" cy="1533009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D56B1E9-0282-4316-95E7-2C8EEEEEB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CA" altLang="en-US"/>
              <a:t>Modular Design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8AE03DB7-E573-45AC-84FA-46F87AAD5F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0"/>
              <a:t>3-</a:t>
            </a:r>
            <a:fld id="{2AD978D5-F507-4827-9943-7D0F9D47B362}" type="slidenum">
              <a:rPr lang="en-US" altLang="en-US" sz="1400" b="0" smtClean="0"/>
              <a:pPr/>
              <a:t>25</a:t>
            </a:fld>
            <a:endParaRPr lang="en-US" altLang="en-US" sz="1400" b="0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44D09D34-A0C4-4F25-90A4-8616C7228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060575"/>
            <a:ext cx="1655763" cy="1081088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D7A8786-4A24-45A0-87CE-EE08CFE1A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2060575"/>
            <a:ext cx="1655762" cy="1081088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02EED39-7582-4AFA-8676-BE96BFB0D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1655763" cy="1081088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cxnSp>
        <p:nvCxnSpPr>
          <p:cNvPr id="27655" name="Straight Arrow Connector 17">
            <a:extLst>
              <a:ext uri="{FF2B5EF4-FFF2-40B4-BE49-F238E27FC236}">
                <a16:creationId xmlns:a16="http://schemas.microsoft.com/office/drawing/2014/main" id="{3DBB1524-0C1D-42F5-900C-37DFAC6FECD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99792" y="2276475"/>
            <a:ext cx="2619921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Straight Arrow Connector 19">
            <a:extLst>
              <a:ext uri="{FF2B5EF4-FFF2-40B4-BE49-F238E27FC236}">
                <a16:creationId xmlns:a16="http://schemas.microsoft.com/office/drawing/2014/main" id="{D3B11E13-6329-4BBD-A706-A536A82A7EB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55875" y="2781300"/>
            <a:ext cx="2763838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Straight Arrow Connector 21">
            <a:extLst>
              <a:ext uri="{FF2B5EF4-FFF2-40B4-BE49-F238E27FC236}">
                <a16:creationId xmlns:a16="http://schemas.microsoft.com/office/drawing/2014/main" id="{94364CB2-AF5C-4792-9D87-2C94B7B4702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99792" y="2492376"/>
            <a:ext cx="1174485" cy="2508369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Straight Arrow Connector 23">
            <a:extLst>
              <a:ext uri="{FF2B5EF4-FFF2-40B4-BE49-F238E27FC236}">
                <a16:creationId xmlns:a16="http://schemas.microsoft.com/office/drawing/2014/main" id="{835CD70C-90DE-400C-A769-8032D44CA14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555875" y="2909889"/>
            <a:ext cx="1065231" cy="220625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Straight Connector 26">
            <a:extLst>
              <a:ext uri="{FF2B5EF4-FFF2-40B4-BE49-F238E27FC236}">
                <a16:creationId xmlns:a16="http://schemas.microsoft.com/office/drawing/2014/main" id="{CA4FDD51-E372-467B-A3D1-7950B0071F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68538" y="2060575"/>
            <a:ext cx="0" cy="10810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E92961-BBCA-4126-8BC6-DD860CC81371}"/>
              </a:ext>
            </a:extLst>
          </p:cNvPr>
          <p:cNvCxnSpPr/>
          <p:nvPr/>
        </p:nvCxnSpPr>
        <p:spPr bwMode="auto">
          <a:xfrm flipH="1">
            <a:off x="2555875" y="1484313"/>
            <a:ext cx="576263" cy="936625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45E2CA-498B-43C4-BF93-DA9FEE0EE352}"/>
              </a:ext>
            </a:extLst>
          </p:cNvPr>
          <p:cNvCxnSpPr/>
          <p:nvPr/>
        </p:nvCxnSpPr>
        <p:spPr bwMode="auto">
          <a:xfrm flipV="1">
            <a:off x="1439863" y="2708275"/>
            <a:ext cx="252412" cy="1512888"/>
          </a:xfrm>
          <a:prstGeom prst="straightConnector1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0BF642-5326-4B0B-A6F4-A6063B079F40}"/>
              </a:ext>
            </a:extLst>
          </p:cNvPr>
          <p:cNvSpPr txBox="1"/>
          <p:nvPr/>
        </p:nvSpPr>
        <p:spPr>
          <a:xfrm>
            <a:off x="3203575" y="1098550"/>
            <a:ext cx="14684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9B058D-6FB7-4F0D-AF52-1D8AF24636CB}"/>
              </a:ext>
            </a:extLst>
          </p:cNvPr>
          <p:cNvSpPr txBox="1"/>
          <p:nvPr/>
        </p:nvSpPr>
        <p:spPr>
          <a:xfrm>
            <a:off x="404813" y="4349750"/>
            <a:ext cx="24574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AF8BD4-0699-4A9C-8DAB-6D39E804FC2D}"/>
              </a:ext>
            </a:extLst>
          </p:cNvPr>
          <p:cNvSpPr txBox="1"/>
          <p:nvPr/>
        </p:nvSpPr>
        <p:spPr>
          <a:xfrm>
            <a:off x="827584" y="162880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dirty="0"/>
              <a:t>Module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75EFA-557A-4D3B-9800-CB5061CAA4FB}"/>
              </a:ext>
            </a:extLst>
          </p:cNvPr>
          <p:cNvSpPr txBox="1"/>
          <p:nvPr/>
        </p:nvSpPr>
        <p:spPr>
          <a:xfrm>
            <a:off x="6147594" y="1576448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dirty="0"/>
              <a:t>Module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7B61DF-0EF6-4AE2-91FF-3FAA32E53957}"/>
              </a:ext>
            </a:extLst>
          </p:cNvPr>
          <p:cNvSpPr txBox="1"/>
          <p:nvPr/>
        </p:nvSpPr>
        <p:spPr>
          <a:xfrm>
            <a:off x="4419241" y="5805488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dirty="0"/>
              <a:t>Module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C75E3226-BCDD-4877-BADA-416E2217FC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6216" y="2060575"/>
            <a:ext cx="0" cy="10810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26">
            <a:extLst>
              <a:ext uri="{FF2B5EF4-FFF2-40B4-BE49-F238E27FC236}">
                <a16:creationId xmlns:a16="http://schemas.microsoft.com/office/drawing/2014/main" id="{9E273D38-9A06-41B0-A6C8-8E2B2DA602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241" y="4724400"/>
            <a:ext cx="0" cy="10810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25E735-C61A-4339-AA41-179181ADDFC8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0" y="2992438"/>
            <a:ext cx="1827461" cy="2236786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37E17-44D2-4B68-AD84-52EC697C3198}"/>
              </a:ext>
            </a:extLst>
          </p:cNvPr>
          <p:cNvCxnSpPr/>
          <p:nvPr/>
        </p:nvCxnSpPr>
        <p:spPr bwMode="auto">
          <a:xfrm flipV="1">
            <a:off x="4058444" y="2274095"/>
            <a:ext cx="2602271" cy="272665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CC8888BA-51FC-4D3A-AB81-72125BDA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71F1BEE9-AFA7-4D31-BED8-7D748B7B422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5CCBC556-26EC-47F7-93EF-D8EF6208D71F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10CF748C-8312-4D9C-BFB1-0AB8AE7908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an Interface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B1EB4471-A09C-4B47-8379-72B5F4E424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 cannot create an object of the class StackADT.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 be able to create Stack objects, we first need to create a class that </a:t>
            </a:r>
            <a:r>
              <a:rPr lang="en-US" altLang="en-US" b="1" i="1">
                <a:solidFill>
                  <a:schemeClr val="hlink"/>
                </a:solidFill>
              </a:rPr>
              <a:t>implements the interface</a:t>
            </a:r>
            <a:r>
              <a:rPr lang="en-US" altLang="en-US"/>
              <a:t> by providing the implementations (code) for each of the abstract methods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459F2875-7CFE-4E98-9B55-4375E63F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43CE243D-F955-4833-A69E-061C4FEB13B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363491E-C1C4-4A10-A702-1FC3DC233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Stack Implementation Issues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125962E-96DF-489E-92DD-FC8781BDE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do we need to implement a stack?</a:t>
            </a:r>
          </a:p>
          <a:p>
            <a:pPr lvl="1" eaLnBrk="1" hangingPunct="1"/>
            <a:r>
              <a:rPr lang="en-US" altLang="en-US" sz="3200"/>
              <a:t>A data structure (</a:t>
            </a:r>
            <a:r>
              <a:rPr lang="en-US" altLang="en-US" sz="3200" b="1" i="1">
                <a:solidFill>
                  <a:schemeClr val="tx2"/>
                </a:solidFill>
              </a:rPr>
              <a:t>container</a:t>
            </a:r>
            <a:r>
              <a:rPr lang="en-US" altLang="en-US" sz="3200"/>
              <a:t>) to hold the data elements</a:t>
            </a:r>
          </a:p>
          <a:p>
            <a:pPr lvl="1" eaLnBrk="1" hangingPunct="1"/>
            <a:r>
              <a:rPr lang="en-US" altLang="en-US" sz="3200"/>
              <a:t>Something to indicate the </a:t>
            </a:r>
            <a:r>
              <a:rPr lang="en-US" altLang="en-US" sz="3200" b="1" i="1">
                <a:solidFill>
                  <a:schemeClr val="tx2"/>
                </a:solidFill>
              </a:rPr>
              <a:t>top</a:t>
            </a:r>
            <a:r>
              <a:rPr lang="en-US" altLang="en-US" sz="3200"/>
              <a:t> and </a:t>
            </a:r>
            <a:r>
              <a:rPr lang="en-US" altLang="en-US" sz="3200" i="1">
                <a:solidFill>
                  <a:schemeClr val="tx2"/>
                </a:solidFill>
              </a:rPr>
              <a:t>bottom</a:t>
            </a:r>
            <a:r>
              <a:rPr lang="en-US" altLang="en-US" sz="3200"/>
              <a:t> of the stack	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2F219965-65F7-49BA-8530-8BD1A0A7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909E5C94-CFF6-4F9F-A538-231F84E4568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55637C13-6991-49B4-A466-E2F1E0422B2A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7725BC88-65CB-4D26-9F7E-CF115A21BC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7C60C5DF-8A3A-4D75-9AA3-321A51F2A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26" name="Rectangle 4">
            <a:extLst>
              <a:ext uri="{FF2B5EF4-FFF2-40B4-BE49-F238E27FC236}">
                <a16:creationId xmlns:a16="http://schemas.microsoft.com/office/drawing/2014/main" id="{C69169D6-0A88-44DF-9981-83B7D700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27" name="Rectangle 5">
            <a:extLst>
              <a:ext uri="{FF2B5EF4-FFF2-40B4-BE49-F238E27FC236}">
                <a16:creationId xmlns:a16="http://schemas.microsoft.com/office/drawing/2014/main" id="{7A88A863-00A5-43C7-878B-33200376B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28" name="Rectangle 6">
            <a:extLst>
              <a:ext uri="{FF2B5EF4-FFF2-40B4-BE49-F238E27FC236}">
                <a16:creationId xmlns:a16="http://schemas.microsoft.com/office/drawing/2014/main" id="{F7A30731-D09B-4C55-A74C-CAB3462C2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29" name="Rectangle 7">
            <a:extLst>
              <a:ext uri="{FF2B5EF4-FFF2-40B4-BE49-F238E27FC236}">
                <a16:creationId xmlns:a16="http://schemas.microsoft.com/office/drawing/2014/main" id="{255ED2A1-6EC0-488F-822B-82035A91E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30" name="Rectangle 8">
            <a:extLst>
              <a:ext uri="{FF2B5EF4-FFF2-40B4-BE49-F238E27FC236}">
                <a16:creationId xmlns:a16="http://schemas.microsoft.com/office/drawing/2014/main" id="{A561611C-D18A-4675-A925-A1A400AF3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31" name="Rectangle 9">
            <a:extLst>
              <a:ext uri="{FF2B5EF4-FFF2-40B4-BE49-F238E27FC236}">
                <a16:creationId xmlns:a16="http://schemas.microsoft.com/office/drawing/2014/main" id="{95DD52D9-DE13-4E6C-8392-126F7BDB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32" name="Rectangle 10">
            <a:extLst>
              <a:ext uri="{FF2B5EF4-FFF2-40B4-BE49-F238E27FC236}">
                <a16:creationId xmlns:a16="http://schemas.microsoft.com/office/drawing/2014/main" id="{7A02992C-91B4-4D36-B327-23743DF57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33" name="Line 12">
            <a:extLst>
              <a:ext uri="{FF2B5EF4-FFF2-40B4-BE49-F238E27FC236}">
                <a16:creationId xmlns:a16="http://schemas.microsoft.com/office/drawing/2014/main" id="{F9F16201-9ADC-4B57-BD5B-13E09C31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0734" name="Rectangle 13">
            <a:extLst>
              <a:ext uri="{FF2B5EF4-FFF2-40B4-BE49-F238E27FC236}">
                <a16:creationId xmlns:a16="http://schemas.microsoft.com/office/drawing/2014/main" id="{A3AA18F0-D080-46EF-B15F-F963805AB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35" name="Line 14">
            <a:extLst>
              <a:ext uri="{FF2B5EF4-FFF2-40B4-BE49-F238E27FC236}">
                <a16:creationId xmlns:a16="http://schemas.microsoft.com/office/drawing/2014/main" id="{68072B09-5DC0-4C99-9C96-BB9856810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0736" name="Rectangle 16">
            <a:extLst>
              <a:ext uri="{FF2B5EF4-FFF2-40B4-BE49-F238E27FC236}">
                <a16:creationId xmlns:a16="http://schemas.microsoft.com/office/drawing/2014/main" id="{3371A942-C1D4-4F52-AEEF-7940001C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37" name="Line 17">
            <a:extLst>
              <a:ext uri="{FF2B5EF4-FFF2-40B4-BE49-F238E27FC236}">
                <a16:creationId xmlns:a16="http://schemas.microsoft.com/office/drawing/2014/main" id="{31DFEAF5-A06C-486D-8A11-DEB125A3D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0738" name="Rectangle 18">
            <a:extLst>
              <a:ext uri="{FF2B5EF4-FFF2-40B4-BE49-F238E27FC236}">
                <a16:creationId xmlns:a16="http://schemas.microsoft.com/office/drawing/2014/main" id="{AAB8C905-AEDF-48E1-9EB0-435E9210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39" name="Line 19">
            <a:extLst>
              <a:ext uri="{FF2B5EF4-FFF2-40B4-BE49-F238E27FC236}">
                <a16:creationId xmlns:a16="http://schemas.microsoft.com/office/drawing/2014/main" id="{F0A15BA2-C308-45C3-A356-3F4C7589F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0740" name="Rectangle 20">
            <a:extLst>
              <a:ext uri="{FF2B5EF4-FFF2-40B4-BE49-F238E27FC236}">
                <a16:creationId xmlns:a16="http://schemas.microsoft.com/office/drawing/2014/main" id="{0B16A392-15C4-4572-81A1-73DA9012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0741" name="Line 21">
            <a:extLst>
              <a:ext uri="{FF2B5EF4-FFF2-40B4-BE49-F238E27FC236}">
                <a16:creationId xmlns:a16="http://schemas.microsoft.com/office/drawing/2014/main" id="{13A55EFB-8A10-43E2-BCBF-282F39A84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0742" name="Text Box 26">
            <a:extLst>
              <a:ext uri="{FF2B5EF4-FFF2-40B4-BE49-F238E27FC236}">
                <a16:creationId xmlns:a16="http://schemas.microsoft.com/office/drawing/2014/main" id="{AD3B68F0-1D16-463B-8D05-D449B31B3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43" name="Text Box 27">
            <a:extLst>
              <a:ext uri="{FF2B5EF4-FFF2-40B4-BE49-F238E27FC236}">
                <a16:creationId xmlns:a16="http://schemas.microsoft.com/office/drawing/2014/main" id="{EE1448EA-71AB-4BEE-8C71-556FCAD78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44" name="Text Box 28">
            <a:extLst>
              <a:ext uri="{FF2B5EF4-FFF2-40B4-BE49-F238E27FC236}">
                <a16:creationId xmlns:a16="http://schemas.microsoft.com/office/drawing/2014/main" id="{36A06467-F816-4CCE-AD04-A11DC509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0745" name="Text Box 29">
            <a:extLst>
              <a:ext uri="{FF2B5EF4-FFF2-40B4-BE49-F238E27FC236}">
                <a16:creationId xmlns:a16="http://schemas.microsoft.com/office/drawing/2014/main" id="{7F8021D3-DD34-473F-9D99-B43993E7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0746" name="Text Box 30">
            <a:extLst>
              <a:ext uri="{FF2B5EF4-FFF2-40B4-BE49-F238E27FC236}">
                <a16:creationId xmlns:a16="http://schemas.microsoft.com/office/drawing/2014/main" id="{10E43A09-5D53-4764-81D4-47CF7CD1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0747" name="Text Box 31">
            <a:extLst>
              <a:ext uri="{FF2B5EF4-FFF2-40B4-BE49-F238E27FC236}">
                <a16:creationId xmlns:a16="http://schemas.microsoft.com/office/drawing/2014/main" id="{79158EFD-A824-4438-92B1-33CE91635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0748" name="Text Box 32">
            <a:extLst>
              <a:ext uri="{FF2B5EF4-FFF2-40B4-BE49-F238E27FC236}">
                <a16:creationId xmlns:a16="http://schemas.microsoft.com/office/drawing/2014/main" id="{90074B63-6E87-41D4-A184-F1F0734F9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0749" name="TextBox 1">
            <a:extLst>
              <a:ext uri="{FF2B5EF4-FFF2-40B4-BE49-F238E27FC236}">
                <a16:creationId xmlns:a16="http://schemas.microsoft.com/office/drawing/2014/main" id="{94FCC799-B8FF-4471-97CF-4EAC87ECF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5240338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Top = 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91E537-4316-4DD3-BA3A-AFFD2AD921F9}"/>
              </a:ext>
            </a:extLst>
          </p:cNvPr>
          <p:cNvCxnSpPr>
            <a:cxnSpLocks/>
          </p:cNvCxnSpPr>
          <p:nvPr/>
        </p:nvCxnSpPr>
        <p:spPr bwMode="auto">
          <a:xfrm flipV="1">
            <a:off x="6516688" y="3505200"/>
            <a:ext cx="0" cy="15795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51" name="TextBox 4">
            <a:extLst>
              <a:ext uri="{FF2B5EF4-FFF2-40B4-BE49-F238E27FC236}">
                <a16:creationId xmlns:a16="http://schemas.microsoft.com/office/drawing/2014/main" id="{ADFF1D02-9EFE-4376-AA69-72EC313FE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258888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bottom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0E3ED5-9A15-4F17-AF38-CC743BE5F10B}"/>
              </a:ext>
            </a:extLst>
          </p:cNvPr>
          <p:cNvCxnSpPr/>
          <p:nvPr/>
        </p:nvCxnSpPr>
        <p:spPr bwMode="auto">
          <a:xfrm>
            <a:off x="1676400" y="1676400"/>
            <a:ext cx="0" cy="10033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53" name="TextBox 7">
            <a:extLst>
              <a:ext uri="{FF2B5EF4-FFF2-40B4-BE49-F238E27FC236}">
                <a16:creationId xmlns:a16="http://schemas.microsoft.com/office/drawing/2014/main" id="{DDD99298-147C-471F-B64E-2E3FAAC90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30754" name="TextBox 37">
            <a:extLst>
              <a:ext uri="{FF2B5EF4-FFF2-40B4-BE49-F238E27FC236}">
                <a16:creationId xmlns:a16="http://schemas.microsoft.com/office/drawing/2014/main" id="{65920FB3-94B3-4D65-B863-55C727FA0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30755" name="TextBox 38">
            <a:extLst>
              <a:ext uri="{FF2B5EF4-FFF2-40B4-BE49-F238E27FC236}">
                <a16:creationId xmlns:a16="http://schemas.microsoft.com/office/drawing/2014/main" id="{092A60EC-51D6-4242-8F7E-A75D0F17A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30756" name="TextBox 38">
            <a:extLst>
              <a:ext uri="{FF2B5EF4-FFF2-40B4-BE49-F238E27FC236}">
                <a16:creationId xmlns:a16="http://schemas.microsoft.com/office/drawing/2014/main" id="{F73B6F7A-B5F7-4AC5-9C31-DAE32FA5A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686300"/>
            <a:ext cx="1039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4</a:t>
            </a:r>
          </a:p>
        </p:txBody>
      </p:sp>
      <p:sp>
        <p:nvSpPr>
          <p:cNvPr id="30757" name="TextBox 38">
            <a:extLst>
              <a:ext uri="{FF2B5EF4-FFF2-40B4-BE49-F238E27FC236}">
                <a16:creationId xmlns:a16="http://schemas.microsoft.com/office/drawing/2014/main" id="{4D07A3F2-5FC1-451D-BF8A-46932CFB2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4686300"/>
            <a:ext cx="1038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067990-9323-4A27-A458-251E4B52D844}"/>
              </a:ext>
            </a:extLst>
          </p:cNvPr>
          <p:cNvCxnSpPr/>
          <p:nvPr/>
        </p:nvCxnSpPr>
        <p:spPr bwMode="auto">
          <a:xfrm>
            <a:off x="1446944" y="5764213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9A02BE-8A92-40FA-B967-A2FF6D2DC6E9}"/>
              </a:ext>
            </a:extLst>
          </p:cNvPr>
          <p:cNvCxnSpPr/>
          <p:nvPr/>
        </p:nvCxnSpPr>
        <p:spPr bwMode="auto">
          <a:xfrm>
            <a:off x="1446944" y="6453336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10">
            <a:extLst>
              <a:ext uri="{FF2B5EF4-FFF2-40B4-BE49-F238E27FC236}">
                <a16:creationId xmlns:a16="http://schemas.microsoft.com/office/drawing/2014/main" id="{5B6B0EB7-821E-452D-91BB-A7E60795D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88017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E6C113F5-F87A-4888-9647-5D644D660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30" y="5878104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AC051601-B706-4127-9741-7BB7F4D62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645" y="5878104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4026390E-5CE8-49AC-8E2B-DE507138C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060" y="5878104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5" name="Rectangle 20">
            <a:extLst>
              <a:ext uri="{FF2B5EF4-FFF2-40B4-BE49-F238E27FC236}">
                <a16:creationId xmlns:a16="http://schemas.microsoft.com/office/drawing/2014/main" id="{9A2FD274-73B5-45DA-AD6F-47D88A6F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475" y="5878104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9CFED8-AEF2-4980-810E-3CD67FF45BA9}"/>
              </a:ext>
            </a:extLst>
          </p:cNvPr>
          <p:cNvCxnSpPr>
            <a:cxnSpLocks/>
          </p:cNvCxnSpPr>
          <p:nvPr/>
        </p:nvCxnSpPr>
        <p:spPr bwMode="auto">
          <a:xfrm>
            <a:off x="1446944" y="5764213"/>
            <a:ext cx="0" cy="689123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460EF-7F6B-40EC-A86B-69D27981FF26}"/>
              </a:ext>
            </a:extLst>
          </p:cNvPr>
          <p:cNvSpPr txBox="1"/>
          <p:nvPr/>
        </p:nvSpPr>
        <p:spPr>
          <a:xfrm>
            <a:off x="463559" y="588017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0BC4C4B9-194A-4740-9642-356BB40D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0491D949-637C-4B51-8A3B-740F22C5FC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BCA0939C-4D8E-4E17-AA7E-A37FBC42247C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28DBFCB2-5707-4B86-89E3-E866A0B963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9DFE8600-66B3-4519-A57B-673535D6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4" name="Rectangle 4">
            <a:extLst>
              <a:ext uri="{FF2B5EF4-FFF2-40B4-BE49-F238E27FC236}">
                <a16:creationId xmlns:a16="http://schemas.microsoft.com/office/drawing/2014/main" id="{A5ADAFA6-011A-4A7C-A2C3-22A37DC3B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5" name="Rectangle 5">
            <a:extLst>
              <a:ext uri="{FF2B5EF4-FFF2-40B4-BE49-F238E27FC236}">
                <a16:creationId xmlns:a16="http://schemas.microsoft.com/office/drawing/2014/main" id="{FEEFD8BD-ADEA-4F4C-825D-35645AABF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6" name="Rectangle 6">
            <a:extLst>
              <a:ext uri="{FF2B5EF4-FFF2-40B4-BE49-F238E27FC236}">
                <a16:creationId xmlns:a16="http://schemas.microsoft.com/office/drawing/2014/main" id="{3870E33C-525E-4BF0-B10B-9EFD7851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7" name="Rectangle 7">
            <a:extLst>
              <a:ext uri="{FF2B5EF4-FFF2-40B4-BE49-F238E27FC236}">
                <a16:creationId xmlns:a16="http://schemas.microsoft.com/office/drawing/2014/main" id="{B43CB809-6F67-4DE7-861A-14EDD49C5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8" name="Rectangle 8">
            <a:extLst>
              <a:ext uri="{FF2B5EF4-FFF2-40B4-BE49-F238E27FC236}">
                <a16:creationId xmlns:a16="http://schemas.microsoft.com/office/drawing/2014/main" id="{C1116A3A-16F1-452C-9083-BE1272EEB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79" name="Rectangle 9">
            <a:extLst>
              <a:ext uri="{FF2B5EF4-FFF2-40B4-BE49-F238E27FC236}">
                <a16:creationId xmlns:a16="http://schemas.microsoft.com/office/drawing/2014/main" id="{136FDF20-4DA3-4F67-8234-263DDA62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80" name="Rectangle 10">
            <a:extLst>
              <a:ext uri="{FF2B5EF4-FFF2-40B4-BE49-F238E27FC236}">
                <a16:creationId xmlns:a16="http://schemas.microsoft.com/office/drawing/2014/main" id="{9E8A5EE7-F1A4-47DB-8EC5-FFE2A7816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81" name="Line 12">
            <a:extLst>
              <a:ext uri="{FF2B5EF4-FFF2-40B4-BE49-F238E27FC236}">
                <a16:creationId xmlns:a16="http://schemas.microsoft.com/office/drawing/2014/main" id="{8BB1235A-A423-4EC2-BF89-554A4ACB1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2782" name="Rectangle 13">
            <a:extLst>
              <a:ext uri="{FF2B5EF4-FFF2-40B4-BE49-F238E27FC236}">
                <a16:creationId xmlns:a16="http://schemas.microsoft.com/office/drawing/2014/main" id="{D32F63A0-A78A-48B0-98BE-99906547A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83" name="Line 14">
            <a:extLst>
              <a:ext uri="{FF2B5EF4-FFF2-40B4-BE49-F238E27FC236}">
                <a16:creationId xmlns:a16="http://schemas.microsoft.com/office/drawing/2014/main" id="{FCCD4336-F420-4173-9F3D-F53A1A1F6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2784" name="Rectangle 16">
            <a:extLst>
              <a:ext uri="{FF2B5EF4-FFF2-40B4-BE49-F238E27FC236}">
                <a16:creationId xmlns:a16="http://schemas.microsoft.com/office/drawing/2014/main" id="{09CFB697-3FCE-4151-99BA-E3C8CB5AB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57EB7EA3-0F15-4DE1-930C-72787D2BA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2786" name="Rectangle 18">
            <a:extLst>
              <a:ext uri="{FF2B5EF4-FFF2-40B4-BE49-F238E27FC236}">
                <a16:creationId xmlns:a16="http://schemas.microsoft.com/office/drawing/2014/main" id="{47B7B805-99F1-4054-81E3-CF35F1C0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87" name="Line 19">
            <a:extLst>
              <a:ext uri="{FF2B5EF4-FFF2-40B4-BE49-F238E27FC236}">
                <a16:creationId xmlns:a16="http://schemas.microsoft.com/office/drawing/2014/main" id="{15EADB9D-4D58-404C-9E91-7D9394ACA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2788" name="Rectangle 20">
            <a:extLst>
              <a:ext uri="{FF2B5EF4-FFF2-40B4-BE49-F238E27FC236}">
                <a16:creationId xmlns:a16="http://schemas.microsoft.com/office/drawing/2014/main" id="{C9AAC521-F496-490D-B2D9-9D0629E08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89" name="Line 21">
            <a:extLst>
              <a:ext uri="{FF2B5EF4-FFF2-40B4-BE49-F238E27FC236}">
                <a16:creationId xmlns:a16="http://schemas.microsoft.com/office/drawing/2014/main" id="{9EBE777B-1DC5-4E14-A039-EEAF4C01E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2790" name="Rectangle 22">
            <a:extLst>
              <a:ext uri="{FF2B5EF4-FFF2-40B4-BE49-F238E27FC236}">
                <a16:creationId xmlns:a16="http://schemas.microsoft.com/office/drawing/2014/main" id="{A8D87B62-337F-4F5F-8363-DD38D69F9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1493838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2791" name="Text Box 26">
            <a:extLst>
              <a:ext uri="{FF2B5EF4-FFF2-40B4-BE49-F238E27FC236}">
                <a16:creationId xmlns:a16="http://schemas.microsoft.com/office/drawing/2014/main" id="{57FE9F1C-096C-4375-88B4-DF57CD9D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2792" name="Text Box 27">
            <a:extLst>
              <a:ext uri="{FF2B5EF4-FFF2-40B4-BE49-F238E27FC236}">
                <a16:creationId xmlns:a16="http://schemas.microsoft.com/office/drawing/2014/main" id="{D187FC91-C67C-4713-AC1B-EB66A8ED8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2793" name="Text Box 28">
            <a:extLst>
              <a:ext uri="{FF2B5EF4-FFF2-40B4-BE49-F238E27FC236}">
                <a16:creationId xmlns:a16="http://schemas.microsoft.com/office/drawing/2014/main" id="{322BE577-570E-48AA-A889-16214E1F1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2794" name="Text Box 29">
            <a:extLst>
              <a:ext uri="{FF2B5EF4-FFF2-40B4-BE49-F238E27FC236}">
                <a16:creationId xmlns:a16="http://schemas.microsoft.com/office/drawing/2014/main" id="{3C94FBBC-525C-4454-9915-256F05022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2795" name="Text Box 30">
            <a:extLst>
              <a:ext uri="{FF2B5EF4-FFF2-40B4-BE49-F238E27FC236}">
                <a16:creationId xmlns:a16="http://schemas.microsoft.com/office/drawing/2014/main" id="{AE5A65AB-9812-4F51-B742-624F410BC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2796" name="Text Box 31">
            <a:extLst>
              <a:ext uri="{FF2B5EF4-FFF2-40B4-BE49-F238E27FC236}">
                <a16:creationId xmlns:a16="http://schemas.microsoft.com/office/drawing/2014/main" id="{4189F423-A49B-4C01-B5B5-0463EC801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2797" name="Text Box 32">
            <a:extLst>
              <a:ext uri="{FF2B5EF4-FFF2-40B4-BE49-F238E27FC236}">
                <a16:creationId xmlns:a16="http://schemas.microsoft.com/office/drawing/2014/main" id="{68BE75FE-AEB9-441A-804C-5768BA664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2798" name="TextBox 1">
            <a:extLst>
              <a:ext uri="{FF2B5EF4-FFF2-40B4-BE49-F238E27FC236}">
                <a16:creationId xmlns:a16="http://schemas.microsoft.com/office/drawing/2014/main" id="{F85B92B0-A174-40FB-94B5-3296AB6DB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5240338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Top = 5</a:t>
            </a:r>
          </a:p>
        </p:txBody>
      </p:sp>
      <p:sp>
        <p:nvSpPr>
          <p:cNvPr id="32801" name="TextBox 7">
            <a:extLst>
              <a:ext uri="{FF2B5EF4-FFF2-40B4-BE49-F238E27FC236}">
                <a16:creationId xmlns:a16="http://schemas.microsoft.com/office/drawing/2014/main" id="{D6029B8E-44D6-4A0F-A942-D4359992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32802" name="TextBox 37">
            <a:extLst>
              <a:ext uri="{FF2B5EF4-FFF2-40B4-BE49-F238E27FC236}">
                <a16:creationId xmlns:a16="http://schemas.microsoft.com/office/drawing/2014/main" id="{52BEC66A-7B12-4950-97E3-4F8547470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32803" name="TextBox 38">
            <a:extLst>
              <a:ext uri="{FF2B5EF4-FFF2-40B4-BE49-F238E27FC236}">
                <a16:creationId xmlns:a16="http://schemas.microsoft.com/office/drawing/2014/main" id="{421A0FA5-754A-4E62-9A88-E3860BE5F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32804" name="TextBox 1">
            <a:extLst>
              <a:ext uri="{FF2B5EF4-FFF2-40B4-BE49-F238E27FC236}">
                <a16:creationId xmlns:a16="http://schemas.microsoft.com/office/drawing/2014/main" id="{028A11B3-63A5-47D2-A2D3-5850F4FB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101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Push</a:t>
            </a:r>
            <a:r>
              <a:rPr lang="en-CA" altLang="en-US" sz="2800" b="0"/>
              <a:t> </a:t>
            </a:r>
          </a:p>
        </p:txBody>
      </p:sp>
      <p:sp>
        <p:nvSpPr>
          <p:cNvPr id="32805" name="TextBox 2">
            <a:extLst>
              <a:ext uri="{FF2B5EF4-FFF2-40B4-BE49-F238E27FC236}">
                <a16:creationId xmlns:a16="http://schemas.microsoft.com/office/drawing/2014/main" id="{8A3A6EFD-7C5A-4E29-A288-2C6EEDB23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1252538"/>
            <a:ext cx="1282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4800" b="0" dirty="0">
                <a:solidFill>
                  <a:srgbClr val="C00000"/>
                </a:solidFill>
              </a:rPr>
              <a:t>(   )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613B6E-DC66-4D1D-9DB7-9C3E6F19F788}"/>
              </a:ext>
            </a:extLst>
          </p:cNvPr>
          <p:cNvCxnSpPr>
            <a:cxnSpLocks/>
          </p:cNvCxnSpPr>
          <p:nvPr/>
        </p:nvCxnSpPr>
        <p:spPr bwMode="auto">
          <a:xfrm flipV="1">
            <a:off x="6516688" y="3505200"/>
            <a:ext cx="0" cy="15795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8">
            <a:extLst>
              <a:ext uri="{FF2B5EF4-FFF2-40B4-BE49-F238E27FC236}">
                <a16:creationId xmlns:a16="http://schemas.microsoft.com/office/drawing/2014/main" id="{49F2167E-1E61-4EA2-B554-785CFFB5C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686300"/>
            <a:ext cx="1039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4</a:t>
            </a:r>
          </a:p>
        </p:txBody>
      </p:sp>
      <p:sp>
        <p:nvSpPr>
          <p:cNvPr id="41" name="TextBox 38">
            <a:extLst>
              <a:ext uri="{FF2B5EF4-FFF2-40B4-BE49-F238E27FC236}">
                <a16:creationId xmlns:a16="http://schemas.microsoft.com/office/drawing/2014/main" id="{63232738-AA05-4503-89A5-908B94E9C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4686300"/>
            <a:ext cx="1038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3FED1F-1A92-45C9-A518-577E8E326837}"/>
              </a:ext>
            </a:extLst>
          </p:cNvPr>
          <p:cNvCxnSpPr/>
          <p:nvPr/>
        </p:nvCxnSpPr>
        <p:spPr bwMode="auto">
          <a:xfrm>
            <a:off x="1446944" y="5764213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AD6139-AA5E-457D-A68F-B0A781618AAE}"/>
              </a:ext>
            </a:extLst>
          </p:cNvPr>
          <p:cNvCxnSpPr/>
          <p:nvPr/>
        </p:nvCxnSpPr>
        <p:spPr bwMode="auto">
          <a:xfrm>
            <a:off x="1446944" y="6453336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10">
            <a:extLst>
              <a:ext uri="{FF2B5EF4-FFF2-40B4-BE49-F238E27FC236}">
                <a16:creationId xmlns:a16="http://schemas.microsoft.com/office/drawing/2014/main" id="{4557784B-6EDE-41B9-BD3C-62567BC83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88017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id="{BFF154D8-906D-40CF-9175-000BB00F6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30" y="5878104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6D2B24AF-C82D-4D1B-A7EB-D7A8A4457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645" y="5878104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6" name="Rectangle 18">
            <a:extLst>
              <a:ext uri="{FF2B5EF4-FFF2-40B4-BE49-F238E27FC236}">
                <a16:creationId xmlns:a16="http://schemas.microsoft.com/office/drawing/2014/main" id="{2ED56640-756E-4995-B471-2E99C2F75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060" y="5878104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7" name="Rectangle 20">
            <a:extLst>
              <a:ext uri="{FF2B5EF4-FFF2-40B4-BE49-F238E27FC236}">
                <a16:creationId xmlns:a16="http://schemas.microsoft.com/office/drawing/2014/main" id="{8454699F-5351-4BB6-9818-99924534F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475" y="5878104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ED3E0E-12EA-4F14-B4D3-625B110F532A}"/>
              </a:ext>
            </a:extLst>
          </p:cNvPr>
          <p:cNvCxnSpPr>
            <a:cxnSpLocks/>
          </p:cNvCxnSpPr>
          <p:nvPr/>
        </p:nvCxnSpPr>
        <p:spPr bwMode="auto">
          <a:xfrm>
            <a:off x="1446944" y="5764213"/>
            <a:ext cx="0" cy="689123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A051D5-528E-454A-9B4A-49777A0B8963}"/>
              </a:ext>
            </a:extLst>
          </p:cNvPr>
          <p:cNvSpPr txBox="1"/>
          <p:nvPr/>
        </p:nvSpPr>
        <p:spPr>
          <a:xfrm>
            <a:off x="463559" y="588017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</a:p>
        </p:txBody>
      </p:sp>
      <p:sp>
        <p:nvSpPr>
          <p:cNvPr id="61" name="Rectangle 22">
            <a:extLst>
              <a:ext uri="{FF2B5EF4-FFF2-40B4-BE49-F238E27FC236}">
                <a16:creationId xmlns:a16="http://schemas.microsoft.com/office/drawing/2014/main" id="{EB87EB44-3722-4C94-B898-353990F63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878104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4035F8C5-8C1B-4B02-A779-8AC9A3FB8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2-</a:t>
            </a:r>
            <a:fld id="{1166CE58-ACDB-474F-AB7D-B6F4195A9CA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88627469-3354-4CB5-958F-B3AA057C47C0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2-</a:t>
            </a:r>
            <a:fld id="{B3461B05-9E24-45B3-834B-91952F710BE9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2447E6B-9EB7-47E0-ACFE-DC14095D8D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Collections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1429D1FF-46F3-4F82-B124-9B97D7A37C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12875"/>
            <a:ext cx="7772400" cy="43926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i="1" dirty="0">
                <a:solidFill>
                  <a:schemeClr val="hlink"/>
                </a:solidFill>
              </a:rPr>
              <a:t>Collection</a:t>
            </a:r>
            <a:r>
              <a:rPr lang="en-US" altLang="en-US" dirty="0"/>
              <a:t>: a group of items that we wish to treat as a conceptual unit</a:t>
            </a:r>
          </a:p>
          <a:p>
            <a:pPr eaLnBrk="1" hangingPunct="1"/>
            <a:endParaRPr lang="en-US" altLang="en-US" i="1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dirty="0"/>
              <a:t>The proper choice of a collection for a given problem can improve the efficiency and simplicity of a solution.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1B837268-FFC5-4CA9-8976-7B5F5383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204CCA2B-335C-4FA8-8991-34D0CA62FDB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D3B17F36-74A6-4B92-9921-77FE814D9491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3A880577-BB82-4889-B495-98CFCDA291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E174380B-3F9C-4355-B727-E8CD1FF9D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798" name="Rectangle 4">
            <a:extLst>
              <a:ext uri="{FF2B5EF4-FFF2-40B4-BE49-F238E27FC236}">
                <a16:creationId xmlns:a16="http://schemas.microsoft.com/office/drawing/2014/main" id="{F1CB991C-439D-4BDC-B0BD-15DCE7D4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799" name="Rectangle 5">
            <a:extLst>
              <a:ext uri="{FF2B5EF4-FFF2-40B4-BE49-F238E27FC236}">
                <a16:creationId xmlns:a16="http://schemas.microsoft.com/office/drawing/2014/main" id="{50EEBE2C-9BFB-4EA3-8EBF-E1A86CE8F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0" name="Rectangle 6">
            <a:extLst>
              <a:ext uri="{FF2B5EF4-FFF2-40B4-BE49-F238E27FC236}">
                <a16:creationId xmlns:a16="http://schemas.microsoft.com/office/drawing/2014/main" id="{1D6C3055-95B3-4573-B8E4-7F60A54F2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1" name="Rectangle 7">
            <a:extLst>
              <a:ext uri="{FF2B5EF4-FFF2-40B4-BE49-F238E27FC236}">
                <a16:creationId xmlns:a16="http://schemas.microsoft.com/office/drawing/2014/main" id="{244EA53D-0388-48E3-B2F4-853DBCF1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2" name="Rectangle 8">
            <a:extLst>
              <a:ext uri="{FF2B5EF4-FFF2-40B4-BE49-F238E27FC236}">
                <a16:creationId xmlns:a16="http://schemas.microsoft.com/office/drawing/2014/main" id="{D325B3CB-4EAA-4265-9827-E23B77D52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3" name="Rectangle 9">
            <a:extLst>
              <a:ext uri="{FF2B5EF4-FFF2-40B4-BE49-F238E27FC236}">
                <a16:creationId xmlns:a16="http://schemas.microsoft.com/office/drawing/2014/main" id="{04B1E67C-326F-4AE1-B5EB-3B58A7ECB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4" name="Rectangle 10">
            <a:extLst>
              <a:ext uri="{FF2B5EF4-FFF2-40B4-BE49-F238E27FC236}">
                <a16:creationId xmlns:a16="http://schemas.microsoft.com/office/drawing/2014/main" id="{EDC15559-864B-401E-B4CF-1556D27E8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5" name="Line 12">
            <a:extLst>
              <a:ext uri="{FF2B5EF4-FFF2-40B4-BE49-F238E27FC236}">
                <a16:creationId xmlns:a16="http://schemas.microsoft.com/office/drawing/2014/main" id="{2614B1F5-69C2-4BDA-B0C0-3AB246E2E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3806" name="Rectangle 13">
            <a:extLst>
              <a:ext uri="{FF2B5EF4-FFF2-40B4-BE49-F238E27FC236}">
                <a16:creationId xmlns:a16="http://schemas.microsoft.com/office/drawing/2014/main" id="{4911CC01-810F-45AC-B0B6-BB9639A9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7" name="Line 14">
            <a:extLst>
              <a:ext uri="{FF2B5EF4-FFF2-40B4-BE49-F238E27FC236}">
                <a16:creationId xmlns:a16="http://schemas.microsoft.com/office/drawing/2014/main" id="{F1FC2BB6-66C7-4B1F-9879-0FEC774D0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3808" name="Rectangle 16">
            <a:extLst>
              <a:ext uri="{FF2B5EF4-FFF2-40B4-BE49-F238E27FC236}">
                <a16:creationId xmlns:a16="http://schemas.microsoft.com/office/drawing/2014/main" id="{47A26032-70B7-4A34-B849-4EAEB1A3D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D790AEFF-9833-4691-8534-528CE96E7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3810" name="Rectangle 18">
            <a:extLst>
              <a:ext uri="{FF2B5EF4-FFF2-40B4-BE49-F238E27FC236}">
                <a16:creationId xmlns:a16="http://schemas.microsoft.com/office/drawing/2014/main" id="{B96B3194-D32A-40F8-8016-34C85E0B9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11" name="Line 19">
            <a:extLst>
              <a:ext uri="{FF2B5EF4-FFF2-40B4-BE49-F238E27FC236}">
                <a16:creationId xmlns:a16="http://schemas.microsoft.com/office/drawing/2014/main" id="{F5938011-C435-47AF-89B8-B2BA46F80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3812" name="Rectangle 20">
            <a:extLst>
              <a:ext uri="{FF2B5EF4-FFF2-40B4-BE49-F238E27FC236}">
                <a16:creationId xmlns:a16="http://schemas.microsoft.com/office/drawing/2014/main" id="{C43B4654-8EB3-4026-B6B5-2B9E81CD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13" name="Line 21">
            <a:extLst>
              <a:ext uri="{FF2B5EF4-FFF2-40B4-BE49-F238E27FC236}">
                <a16:creationId xmlns:a16="http://schemas.microsoft.com/office/drawing/2014/main" id="{7092D8EC-6950-4C53-BA93-42DAA9C66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3814" name="Rectangle 22">
            <a:extLst>
              <a:ext uri="{FF2B5EF4-FFF2-40B4-BE49-F238E27FC236}">
                <a16:creationId xmlns:a16="http://schemas.microsoft.com/office/drawing/2014/main" id="{84A46DA8-47B2-49DD-A2D1-E5C5A4A42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1493838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15" name="Text Box 26">
            <a:extLst>
              <a:ext uri="{FF2B5EF4-FFF2-40B4-BE49-F238E27FC236}">
                <a16:creationId xmlns:a16="http://schemas.microsoft.com/office/drawing/2014/main" id="{0E5A8801-AD3D-4184-9419-9EF97C051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3816" name="Text Box 27">
            <a:extLst>
              <a:ext uri="{FF2B5EF4-FFF2-40B4-BE49-F238E27FC236}">
                <a16:creationId xmlns:a16="http://schemas.microsoft.com/office/drawing/2014/main" id="{7C939FB4-E159-4562-98D0-A087842F9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3817" name="Text Box 28">
            <a:extLst>
              <a:ext uri="{FF2B5EF4-FFF2-40B4-BE49-F238E27FC236}">
                <a16:creationId xmlns:a16="http://schemas.microsoft.com/office/drawing/2014/main" id="{E82D03D2-2EE7-42AC-B478-1D3C6AF1D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3818" name="Text Box 29">
            <a:extLst>
              <a:ext uri="{FF2B5EF4-FFF2-40B4-BE49-F238E27FC236}">
                <a16:creationId xmlns:a16="http://schemas.microsoft.com/office/drawing/2014/main" id="{FBC8EAAC-2B42-4DEC-9EC6-32B3FEEB8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3819" name="Text Box 30">
            <a:extLst>
              <a:ext uri="{FF2B5EF4-FFF2-40B4-BE49-F238E27FC236}">
                <a16:creationId xmlns:a16="http://schemas.microsoft.com/office/drawing/2014/main" id="{3085871B-61A2-45D6-958B-7FE208C4B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3820" name="Text Box 31">
            <a:extLst>
              <a:ext uri="{FF2B5EF4-FFF2-40B4-BE49-F238E27FC236}">
                <a16:creationId xmlns:a16="http://schemas.microsoft.com/office/drawing/2014/main" id="{0C47638E-D2AC-4CF6-AF16-7ED03E4BA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3821" name="Text Box 32">
            <a:extLst>
              <a:ext uri="{FF2B5EF4-FFF2-40B4-BE49-F238E27FC236}">
                <a16:creationId xmlns:a16="http://schemas.microsoft.com/office/drawing/2014/main" id="{EAE2C73F-7A29-455D-A675-CD730715B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3822" name="TextBox 1">
            <a:extLst>
              <a:ext uri="{FF2B5EF4-FFF2-40B4-BE49-F238E27FC236}">
                <a16:creationId xmlns:a16="http://schemas.microsoft.com/office/drawing/2014/main" id="{47CF0932-2763-46CE-9AE0-96CE4D0BE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5240338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Top = 5</a:t>
            </a:r>
          </a:p>
        </p:txBody>
      </p:sp>
      <p:sp>
        <p:nvSpPr>
          <p:cNvPr id="33825" name="TextBox 7">
            <a:extLst>
              <a:ext uri="{FF2B5EF4-FFF2-40B4-BE49-F238E27FC236}">
                <a16:creationId xmlns:a16="http://schemas.microsoft.com/office/drawing/2014/main" id="{BABF5843-0AC5-43AD-A691-4DC25C585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33826" name="TextBox 37">
            <a:extLst>
              <a:ext uri="{FF2B5EF4-FFF2-40B4-BE49-F238E27FC236}">
                <a16:creationId xmlns:a16="http://schemas.microsoft.com/office/drawing/2014/main" id="{59B4A78C-925D-4BD5-A988-6E6F86439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33827" name="TextBox 38">
            <a:extLst>
              <a:ext uri="{FF2B5EF4-FFF2-40B4-BE49-F238E27FC236}">
                <a16:creationId xmlns:a16="http://schemas.microsoft.com/office/drawing/2014/main" id="{4F5091F8-F1F1-4B2B-8BAD-6BD2C80C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33828" name="TextBox 1">
            <a:extLst>
              <a:ext uri="{FF2B5EF4-FFF2-40B4-BE49-F238E27FC236}">
                <a16:creationId xmlns:a16="http://schemas.microsoft.com/office/drawing/2014/main" id="{D0CB1D8F-DA87-4CDE-B066-E2930ECAD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101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Push</a:t>
            </a:r>
            <a:r>
              <a:rPr lang="en-CA" altLang="en-US" sz="2800" b="0"/>
              <a:t> </a:t>
            </a:r>
          </a:p>
        </p:txBody>
      </p:sp>
      <p:sp>
        <p:nvSpPr>
          <p:cNvPr id="33829" name="TextBox 2">
            <a:extLst>
              <a:ext uri="{FF2B5EF4-FFF2-40B4-BE49-F238E27FC236}">
                <a16:creationId xmlns:a16="http://schemas.microsoft.com/office/drawing/2014/main" id="{5B47F805-C2C0-4590-A9C1-CED56D791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1252538"/>
            <a:ext cx="1282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4800" b="0">
                <a:solidFill>
                  <a:srgbClr val="C00000"/>
                </a:solidFill>
              </a:rPr>
              <a:t>(   )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613B6E-DC66-4D1D-9DB7-9C3E6F19F788}"/>
              </a:ext>
            </a:extLst>
          </p:cNvPr>
          <p:cNvCxnSpPr>
            <a:cxnSpLocks/>
          </p:cNvCxnSpPr>
          <p:nvPr/>
        </p:nvCxnSpPr>
        <p:spPr bwMode="auto">
          <a:xfrm flipV="1">
            <a:off x="6516688" y="4797425"/>
            <a:ext cx="0" cy="2873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831" name="Rectangle 10">
            <a:extLst>
              <a:ext uri="{FF2B5EF4-FFF2-40B4-BE49-F238E27FC236}">
                <a16:creationId xmlns:a16="http://schemas.microsoft.com/office/drawing/2014/main" id="{5C04F80D-0394-4943-A4A4-CAC4E72A9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21163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3832" name="Line 21">
            <a:extLst>
              <a:ext uri="{FF2B5EF4-FFF2-40B4-BE49-F238E27FC236}">
                <a16:creationId xmlns:a16="http://schemas.microsoft.com/office/drawing/2014/main" id="{1F02B811-79BD-42C7-B533-99EAFC36A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141663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1" name="TextBox 38">
            <a:extLst>
              <a:ext uri="{FF2B5EF4-FFF2-40B4-BE49-F238E27FC236}">
                <a16:creationId xmlns:a16="http://schemas.microsoft.com/office/drawing/2014/main" id="{B8FCB103-76BE-4644-B1A4-74E86C515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686300"/>
            <a:ext cx="1039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4</a:t>
            </a: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F21109BE-0051-433F-A0C4-1E8B8155A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4686300"/>
            <a:ext cx="1038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C33DE5-03D4-48D4-B5B1-E053F0490C16}"/>
              </a:ext>
            </a:extLst>
          </p:cNvPr>
          <p:cNvCxnSpPr/>
          <p:nvPr/>
        </p:nvCxnSpPr>
        <p:spPr bwMode="auto">
          <a:xfrm>
            <a:off x="1446944" y="5764213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992B7D-67B1-4B52-AD11-4D2CB2744875}"/>
              </a:ext>
            </a:extLst>
          </p:cNvPr>
          <p:cNvCxnSpPr/>
          <p:nvPr/>
        </p:nvCxnSpPr>
        <p:spPr bwMode="auto">
          <a:xfrm>
            <a:off x="1446944" y="6453336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10">
            <a:extLst>
              <a:ext uri="{FF2B5EF4-FFF2-40B4-BE49-F238E27FC236}">
                <a16:creationId xmlns:a16="http://schemas.microsoft.com/office/drawing/2014/main" id="{1E4019F7-EBF8-4FA9-B6AD-6FBDD0E82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88017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58BADFCE-37E5-46B2-A683-2403CD9F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30" y="5878104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2DA39D0C-74FB-42A2-B99B-633604352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645" y="5878104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" name="Rectangle 18">
            <a:extLst>
              <a:ext uri="{FF2B5EF4-FFF2-40B4-BE49-F238E27FC236}">
                <a16:creationId xmlns:a16="http://schemas.microsoft.com/office/drawing/2014/main" id="{8922F57B-AC63-4C70-9C0A-00F86EA22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060" y="5878104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" name="Rectangle 20">
            <a:extLst>
              <a:ext uri="{FF2B5EF4-FFF2-40B4-BE49-F238E27FC236}">
                <a16:creationId xmlns:a16="http://schemas.microsoft.com/office/drawing/2014/main" id="{05DBB08E-42A2-4F33-9E23-829F0381D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475" y="5878104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5F5341-4052-428D-A00A-91DB3E0512CD}"/>
              </a:ext>
            </a:extLst>
          </p:cNvPr>
          <p:cNvCxnSpPr>
            <a:cxnSpLocks/>
          </p:cNvCxnSpPr>
          <p:nvPr/>
        </p:nvCxnSpPr>
        <p:spPr bwMode="auto">
          <a:xfrm>
            <a:off x="1446944" y="5764213"/>
            <a:ext cx="0" cy="689123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F816EA9-B77F-420B-B761-5709ECB9B7D6}"/>
              </a:ext>
            </a:extLst>
          </p:cNvPr>
          <p:cNvSpPr txBox="1"/>
          <p:nvPr/>
        </p:nvSpPr>
        <p:spPr>
          <a:xfrm>
            <a:off x="463559" y="588017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</a:p>
        </p:txBody>
      </p:sp>
      <p:sp>
        <p:nvSpPr>
          <p:cNvPr id="52" name="Rectangle 22">
            <a:extLst>
              <a:ext uri="{FF2B5EF4-FFF2-40B4-BE49-F238E27FC236}">
                <a16:creationId xmlns:a16="http://schemas.microsoft.com/office/drawing/2014/main" id="{CFB9449E-421B-4AAD-9FBE-D46758C3F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878104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D4F71935-B0A8-44CE-8689-9B4BBC53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49770A7F-3311-415C-977E-35A3A2E4BFD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D4E2FB55-B895-4AAD-98ED-D226E189A0DB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407487C7-C43A-4413-B1FD-7E964F4C25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7C314500-2AD2-4686-BB08-722938F09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2" name="Rectangle 4">
            <a:extLst>
              <a:ext uri="{FF2B5EF4-FFF2-40B4-BE49-F238E27FC236}">
                <a16:creationId xmlns:a16="http://schemas.microsoft.com/office/drawing/2014/main" id="{646092E3-FCD0-4DF1-943D-A72B344B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3" name="Rectangle 5">
            <a:extLst>
              <a:ext uri="{FF2B5EF4-FFF2-40B4-BE49-F238E27FC236}">
                <a16:creationId xmlns:a16="http://schemas.microsoft.com/office/drawing/2014/main" id="{A2AC73FE-AA17-4E2F-9853-45A96A10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4" name="Rectangle 6">
            <a:extLst>
              <a:ext uri="{FF2B5EF4-FFF2-40B4-BE49-F238E27FC236}">
                <a16:creationId xmlns:a16="http://schemas.microsoft.com/office/drawing/2014/main" id="{96041C03-38C9-4CFE-A0D8-FC03BF531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5" name="Rectangle 7">
            <a:extLst>
              <a:ext uri="{FF2B5EF4-FFF2-40B4-BE49-F238E27FC236}">
                <a16:creationId xmlns:a16="http://schemas.microsoft.com/office/drawing/2014/main" id="{96F33F66-F7C9-424C-87E9-0870F421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6" name="Rectangle 8">
            <a:extLst>
              <a:ext uri="{FF2B5EF4-FFF2-40B4-BE49-F238E27FC236}">
                <a16:creationId xmlns:a16="http://schemas.microsoft.com/office/drawing/2014/main" id="{AEAAA79A-9CF4-4DB4-9485-13C69FB3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7" name="Rectangle 9">
            <a:extLst>
              <a:ext uri="{FF2B5EF4-FFF2-40B4-BE49-F238E27FC236}">
                <a16:creationId xmlns:a16="http://schemas.microsoft.com/office/drawing/2014/main" id="{5270FAD3-6F67-4619-ABBA-B503C2657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8" name="Rectangle 10">
            <a:extLst>
              <a:ext uri="{FF2B5EF4-FFF2-40B4-BE49-F238E27FC236}">
                <a16:creationId xmlns:a16="http://schemas.microsoft.com/office/drawing/2014/main" id="{E50814FB-DA14-43DC-9014-B26C84DD4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29" name="Line 12">
            <a:extLst>
              <a:ext uri="{FF2B5EF4-FFF2-40B4-BE49-F238E27FC236}">
                <a16:creationId xmlns:a16="http://schemas.microsoft.com/office/drawing/2014/main" id="{9E9CECFE-376F-47B0-A4CF-0515029D0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4830" name="Rectangle 13">
            <a:extLst>
              <a:ext uri="{FF2B5EF4-FFF2-40B4-BE49-F238E27FC236}">
                <a16:creationId xmlns:a16="http://schemas.microsoft.com/office/drawing/2014/main" id="{CBEEC380-C331-49B9-93C5-445B904B9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31" name="Line 14">
            <a:extLst>
              <a:ext uri="{FF2B5EF4-FFF2-40B4-BE49-F238E27FC236}">
                <a16:creationId xmlns:a16="http://schemas.microsoft.com/office/drawing/2014/main" id="{FBAB1AB4-47E7-4B15-BABE-7B218FA28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4832" name="Rectangle 16">
            <a:extLst>
              <a:ext uri="{FF2B5EF4-FFF2-40B4-BE49-F238E27FC236}">
                <a16:creationId xmlns:a16="http://schemas.microsoft.com/office/drawing/2014/main" id="{E4DA25EF-6979-495D-BC2D-3C7167541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ACA85FFB-3F85-40F1-848C-6265B442A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4834" name="Rectangle 18">
            <a:extLst>
              <a:ext uri="{FF2B5EF4-FFF2-40B4-BE49-F238E27FC236}">
                <a16:creationId xmlns:a16="http://schemas.microsoft.com/office/drawing/2014/main" id="{5F37797C-0029-4925-B612-AC3D3799B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35" name="Line 19">
            <a:extLst>
              <a:ext uri="{FF2B5EF4-FFF2-40B4-BE49-F238E27FC236}">
                <a16:creationId xmlns:a16="http://schemas.microsoft.com/office/drawing/2014/main" id="{9E0556D0-7A06-43DC-9BB4-B941DDE46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4836" name="Rectangle 20">
            <a:extLst>
              <a:ext uri="{FF2B5EF4-FFF2-40B4-BE49-F238E27FC236}">
                <a16:creationId xmlns:a16="http://schemas.microsoft.com/office/drawing/2014/main" id="{4E320A8B-BFC7-4E10-9A9A-F87021BD6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37" name="Line 21">
            <a:extLst>
              <a:ext uri="{FF2B5EF4-FFF2-40B4-BE49-F238E27FC236}">
                <a16:creationId xmlns:a16="http://schemas.microsoft.com/office/drawing/2014/main" id="{30BDB24B-A460-4D0C-9210-8CE741EC3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4838" name="Rectangle 22">
            <a:extLst>
              <a:ext uri="{FF2B5EF4-FFF2-40B4-BE49-F238E27FC236}">
                <a16:creationId xmlns:a16="http://schemas.microsoft.com/office/drawing/2014/main" id="{085D9FD9-781E-4D48-A62D-D4816A320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1493838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39" name="Text Box 26">
            <a:extLst>
              <a:ext uri="{FF2B5EF4-FFF2-40B4-BE49-F238E27FC236}">
                <a16:creationId xmlns:a16="http://schemas.microsoft.com/office/drawing/2014/main" id="{E75D2609-0B14-4412-A019-D08D7D94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4840" name="Text Box 27">
            <a:extLst>
              <a:ext uri="{FF2B5EF4-FFF2-40B4-BE49-F238E27FC236}">
                <a16:creationId xmlns:a16="http://schemas.microsoft.com/office/drawing/2014/main" id="{A08C59DE-D04D-48EC-8CF6-11E226C9B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4841" name="Text Box 28">
            <a:extLst>
              <a:ext uri="{FF2B5EF4-FFF2-40B4-BE49-F238E27FC236}">
                <a16:creationId xmlns:a16="http://schemas.microsoft.com/office/drawing/2014/main" id="{4339AFA4-2692-44B0-A4AB-543AB9252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4842" name="Text Box 29">
            <a:extLst>
              <a:ext uri="{FF2B5EF4-FFF2-40B4-BE49-F238E27FC236}">
                <a16:creationId xmlns:a16="http://schemas.microsoft.com/office/drawing/2014/main" id="{29D3CF4E-FC47-45E6-AFCA-0CEDE0E46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4843" name="Text Box 30">
            <a:extLst>
              <a:ext uri="{FF2B5EF4-FFF2-40B4-BE49-F238E27FC236}">
                <a16:creationId xmlns:a16="http://schemas.microsoft.com/office/drawing/2014/main" id="{D52A5381-3C8B-433B-97CE-4BCD9B291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4844" name="Text Box 31">
            <a:extLst>
              <a:ext uri="{FF2B5EF4-FFF2-40B4-BE49-F238E27FC236}">
                <a16:creationId xmlns:a16="http://schemas.microsoft.com/office/drawing/2014/main" id="{639B71FF-E0E1-4D80-9CC1-3DC00F444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4845" name="Text Box 32">
            <a:extLst>
              <a:ext uri="{FF2B5EF4-FFF2-40B4-BE49-F238E27FC236}">
                <a16:creationId xmlns:a16="http://schemas.microsoft.com/office/drawing/2014/main" id="{935110FD-A6FB-49F3-B99D-75978A93E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4846" name="TextBox 1">
            <a:extLst>
              <a:ext uri="{FF2B5EF4-FFF2-40B4-BE49-F238E27FC236}">
                <a16:creationId xmlns:a16="http://schemas.microsoft.com/office/drawing/2014/main" id="{0A034F28-F50B-4BEC-A7B8-FF4C4E60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011" y="5240337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 dirty="0"/>
              <a:t>Top = 6</a:t>
            </a:r>
          </a:p>
        </p:txBody>
      </p:sp>
      <p:sp>
        <p:nvSpPr>
          <p:cNvPr id="34849" name="TextBox 7">
            <a:extLst>
              <a:ext uri="{FF2B5EF4-FFF2-40B4-BE49-F238E27FC236}">
                <a16:creationId xmlns:a16="http://schemas.microsoft.com/office/drawing/2014/main" id="{DD880D1A-4E35-455C-AA95-8C904D6AC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34850" name="TextBox 37">
            <a:extLst>
              <a:ext uri="{FF2B5EF4-FFF2-40B4-BE49-F238E27FC236}">
                <a16:creationId xmlns:a16="http://schemas.microsoft.com/office/drawing/2014/main" id="{4D98934A-5F57-4C4C-AF59-6258BD943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34851" name="TextBox 38">
            <a:extLst>
              <a:ext uri="{FF2B5EF4-FFF2-40B4-BE49-F238E27FC236}">
                <a16:creationId xmlns:a16="http://schemas.microsoft.com/office/drawing/2014/main" id="{C0B64861-03B4-407A-8FBD-056267C92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34852" name="TextBox 1">
            <a:extLst>
              <a:ext uri="{FF2B5EF4-FFF2-40B4-BE49-F238E27FC236}">
                <a16:creationId xmlns:a16="http://schemas.microsoft.com/office/drawing/2014/main" id="{3FDE0C8F-8A91-4E0D-8CCF-64C5CBDC9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101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Push</a:t>
            </a:r>
            <a:r>
              <a:rPr lang="en-CA" altLang="en-US" sz="2800" b="0"/>
              <a:t> </a:t>
            </a:r>
          </a:p>
        </p:txBody>
      </p:sp>
      <p:sp>
        <p:nvSpPr>
          <p:cNvPr id="34853" name="TextBox 2">
            <a:extLst>
              <a:ext uri="{FF2B5EF4-FFF2-40B4-BE49-F238E27FC236}">
                <a16:creationId xmlns:a16="http://schemas.microsoft.com/office/drawing/2014/main" id="{72CB32D0-9ECF-42CC-A630-725E4C55B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1252538"/>
            <a:ext cx="1282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4800" b="0">
                <a:solidFill>
                  <a:srgbClr val="C00000"/>
                </a:solidFill>
              </a:rPr>
              <a:t>(   )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613B6E-DC66-4D1D-9DB7-9C3E6F19F788}"/>
              </a:ext>
            </a:extLst>
          </p:cNvPr>
          <p:cNvCxnSpPr>
            <a:cxnSpLocks/>
          </p:cNvCxnSpPr>
          <p:nvPr/>
        </p:nvCxnSpPr>
        <p:spPr bwMode="auto">
          <a:xfrm flipV="1">
            <a:off x="7524750" y="3505200"/>
            <a:ext cx="0" cy="15795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855" name="Rectangle 10">
            <a:extLst>
              <a:ext uri="{FF2B5EF4-FFF2-40B4-BE49-F238E27FC236}">
                <a16:creationId xmlns:a16="http://schemas.microsoft.com/office/drawing/2014/main" id="{55405F39-5241-4E2E-9DCE-16E0C3C52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21163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4856" name="Line 21">
            <a:extLst>
              <a:ext uri="{FF2B5EF4-FFF2-40B4-BE49-F238E27FC236}">
                <a16:creationId xmlns:a16="http://schemas.microsoft.com/office/drawing/2014/main" id="{BF04CA05-E9AF-4057-875E-95851BFBA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141663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1" name="TextBox 38">
            <a:extLst>
              <a:ext uri="{FF2B5EF4-FFF2-40B4-BE49-F238E27FC236}">
                <a16:creationId xmlns:a16="http://schemas.microsoft.com/office/drawing/2014/main" id="{E208854D-0578-4A85-A315-9497E281F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686300"/>
            <a:ext cx="1039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4</a:t>
            </a: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A06761B1-3683-4324-97F9-6F6A0EB02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4686300"/>
            <a:ext cx="1038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5</a:t>
            </a: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82DB9B9C-C99A-4E07-8FFA-7E1551E87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4692650"/>
            <a:ext cx="1038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FA1062-4F9E-4E4B-B97D-D6414CBF5B84}"/>
              </a:ext>
            </a:extLst>
          </p:cNvPr>
          <p:cNvCxnSpPr/>
          <p:nvPr/>
        </p:nvCxnSpPr>
        <p:spPr bwMode="auto">
          <a:xfrm>
            <a:off x="1446944" y="5764213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2EF9A5-3970-44CF-904F-BD9ADAC6B269}"/>
              </a:ext>
            </a:extLst>
          </p:cNvPr>
          <p:cNvCxnSpPr/>
          <p:nvPr/>
        </p:nvCxnSpPr>
        <p:spPr bwMode="auto">
          <a:xfrm>
            <a:off x="1446944" y="6453336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10">
            <a:extLst>
              <a:ext uri="{FF2B5EF4-FFF2-40B4-BE49-F238E27FC236}">
                <a16:creationId xmlns:a16="http://schemas.microsoft.com/office/drawing/2014/main" id="{1EBDFB6E-37A8-4EF4-A147-DC8366FC5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88017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D6FF183A-7E88-431C-81A2-D7FFCC81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30" y="5878104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" name="Rectangle 16">
            <a:extLst>
              <a:ext uri="{FF2B5EF4-FFF2-40B4-BE49-F238E27FC236}">
                <a16:creationId xmlns:a16="http://schemas.microsoft.com/office/drawing/2014/main" id="{7A050CC0-DE1B-4ACD-998E-AA391291C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645" y="5878104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" name="Rectangle 18">
            <a:extLst>
              <a:ext uri="{FF2B5EF4-FFF2-40B4-BE49-F238E27FC236}">
                <a16:creationId xmlns:a16="http://schemas.microsoft.com/office/drawing/2014/main" id="{0C31AA3D-D6AC-43A6-9CC6-966507133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060" y="5878104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50" name="Rectangle 20">
            <a:extLst>
              <a:ext uri="{FF2B5EF4-FFF2-40B4-BE49-F238E27FC236}">
                <a16:creationId xmlns:a16="http://schemas.microsoft.com/office/drawing/2014/main" id="{30C703D5-4C89-487E-BF3B-BD397EB55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475" y="5878104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EC22C6-6A9B-4B26-819E-D216F7C9C135}"/>
              </a:ext>
            </a:extLst>
          </p:cNvPr>
          <p:cNvCxnSpPr>
            <a:cxnSpLocks/>
          </p:cNvCxnSpPr>
          <p:nvPr/>
        </p:nvCxnSpPr>
        <p:spPr bwMode="auto">
          <a:xfrm>
            <a:off x="1446944" y="5764213"/>
            <a:ext cx="0" cy="689123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242918A-489E-4678-AE16-D5CF5D0D297F}"/>
              </a:ext>
            </a:extLst>
          </p:cNvPr>
          <p:cNvSpPr txBox="1"/>
          <p:nvPr/>
        </p:nvSpPr>
        <p:spPr>
          <a:xfrm>
            <a:off x="463559" y="588017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</a:p>
        </p:txBody>
      </p:sp>
      <p:sp>
        <p:nvSpPr>
          <p:cNvPr id="53" name="Rectangle 22">
            <a:extLst>
              <a:ext uri="{FF2B5EF4-FFF2-40B4-BE49-F238E27FC236}">
                <a16:creationId xmlns:a16="http://schemas.microsoft.com/office/drawing/2014/main" id="{B5E98DE7-E105-43FE-9DD5-C3B35FC1A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878104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84F54894-1387-4898-B55E-BB652434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4A3961E8-F422-4F65-A482-E05E9986F6D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73D8F454-AB46-425D-A79C-A56C7A50359C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DDA9DC35-3A0B-4A90-BA0A-265E072925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67BFE067-6ED7-4B0F-8496-B0C347970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0" name="Rectangle 4">
            <a:extLst>
              <a:ext uri="{FF2B5EF4-FFF2-40B4-BE49-F238E27FC236}">
                <a16:creationId xmlns:a16="http://schemas.microsoft.com/office/drawing/2014/main" id="{83D12153-8CEA-4A60-A572-2523F9395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1" name="Rectangle 5">
            <a:extLst>
              <a:ext uri="{FF2B5EF4-FFF2-40B4-BE49-F238E27FC236}">
                <a16:creationId xmlns:a16="http://schemas.microsoft.com/office/drawing/2014/main" id="{3AA54FFD-B579-4490-8B02-D7E40CA6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2" name="Rectangle 6">
            <a:extLst>
              <a:ext uri="{FF2B5EF4-FFF2-40B4-BE49-F238E27FC236}">
                <a16:creationId xmlns:a16="http://schemas.microsoft.com/office/drawing/2014/main" id="{26A9E0A2-8361-4A84-A92E-F7CA0854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3" name="Rectangle 7">
            <a:extLst>
              <a:ext uri="{FF2B5EF4-FFF2-40B4-BE49-F238E27FC236}">
                <a16:creationId xmlns:a16="http://schemas.microsoft.com/office/drawing/2014/main" id="{C4CDB429-634F-4DAB-8B6D-09F90C9C3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4" name="Rectangle 8">
            <a:extLst>
              <a:ext uri="{FF2B5EF4-FFF2-40B4-BE49-F238E27FC236}">
                <a16:creationId xmlns:a16="http://schemas.microsoft.com/office/drawing/2014/main" id="{5715A975-E732-4610-9539-2450BE50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5" name="Rectangle 9">
            <a:extLst>
              <a:ext uri="{FF2B5EF4-FFF2-40B4-BE49-F238E27FC236}">
                <a16:creationId xmlns:a16="http://schemas.microsoft.com/office/drawing/2014/main" id="{2032F5A8-ED01-4E0C-ABD5-6D1B9783A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6" name="Rectangle 10">
            <a:extLst>
              <a:ext uri="{FF2B5EF4-FFF2-40B4-BE49-F238E27FC236}">
                <a16:creationId xmlns:a16="http://schemas.microsoft.com/office/drawing/2014/main" id="{677EAF84-1EDE-47FB-932C-9FF4D58B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7" name="Line 12">
            <a:extLst>
              <a:ext uri="{FF2B5EF4-FFF2-40B4-BE49-F238E27FC236}">
                <a16:creationId xmlns:a16="http://schemas.microsoft.com/office/drawing/2014/main" id="{275B46DE-9C7C-4699-B81E-D3E75A7F5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78" name="Rectangle 13">
            <a:extLst>
              <a:ext uri="{FF2B5EF4-FFF2-40B4-BE49-F238E27FC236}">
                <a16:creationId xmlns:a16="http://schemas.microsoft.com/office/drawing/2014/main" id="{C39FAC49-C390-4DD7-AA6C-33AAD3EE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79" name="Line 14">
            <a:extLst>
              <a:ext uri="{FF2B5EF4-FFF2-40B4-BE49-F238E27FC236}">
                <a16:creationId xmlns:a16="http://schemas.microsoft.com/office/drawing/2014/main" id="{AE6D2DB3-86D9-4D98-BCA7-816A32D48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0" name="Rectangle 16">
            <a:extLst>
              <a:ext uri="{FF2B5EF4-FFF2-40B4-BE49-F238E27FC236}">
                <a16:creationId xmlns:a16="http://schemas.microsoft.com/office/drawing/2014/main" id="{A41C7658-7724-470A-9D3A-C8321AD2F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81" name="Line 17">
            <a:extLst>
              <a:ext uri="{FF2B5EF4-FFF2-40B4-BE49-F238E27FC236}">
                <a16:creationId xmlns:a16="http://schemas.microsoft.com/office/drawing/2014/main" id="{4BA73272-1EAE-47B2-8A27-48581CE47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2" name="Rectangle 18">
            <a:extLst>
              <a:ext uri="{FF2B5EF4-FFF2-40B4-BE49-F238E27FC236}">
                <a16:creationId xmlns:a16="http://schemas.microsoft.com/office/drawing/2014/main" id="{B9D6CEDF-32E7-4FA3-82ED-42F523B2E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394B0817-9387-44D9-AF53-A88D856AC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4" name="Rectangle 20">
            <a:extLst>
              <a:ext uri="{FF2B5EF4-FFF2-40B4-BE49-F238E27FC236}">
                <a16:creationId xmlns:a16="http://schemas.microsoft.com/office/drawing/2014/main" id="{BB6F28A6-9DEA-41EE-956F-7D324022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3BC99BA1-9FD2-499E-B447-BB74EEBDF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886" name="Text Box 26">
            <a:extLst>
              <a:ext uri="{FF2B5EF4-FFF2-40B4-BE49-F238E27FC236}">
                <a16:creationId xmlns:a16="http://schemas.microsoft.com/office/drawing/2014/main" id="{0E8FA5B2-A97A-4B41-9F66-C47BF124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6887" name="Text Box 27">
            <a:extLst>
              <a:ext uri="{FF2B5EF4-FFF2-40B4-BE49-F238E27FC236}">
                <a16:creationId xmlns:a16="http://schemas.microsoft.com/office/drawing/2014/main" id="{C64D4287-07C1-49EE-A623-3F79B6673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6888" name="Text Box 28">
            <a:extLst>
              <a:ext uri="{FF2B5EF4-FFF2-40B4-BE49-F238E27FC236}">
                <a16:creationId xmlns:a16="http://schemas.microsoft.com/office/drawing/2014/main" id="{1258CB45-31DC-46A4-894A-179FE2260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6889" name="Text Box 29">
            <a:extLst>
              <a:ext uri="{FF2B5EF4-FFF2-40B4-BE49-F238E27FC236}">
                <a16:creationId xmlns:a16="http://schemas.microsoft.com/office/drawing/2014/main" id="{7DF3A3F3-3AB1-47C9-8F03-B0BD4F785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6890" name="Text Box 30">
            <a:extLst>
              <a:ext uri="{FF2B5EF4-FFF2-40B4-BE49-F238E27FC236}">
                <a16:creationId xmlns:a16="http://schemas.microsoft.com/office/drawing/2014/main" id="{4AABC009-A3B5-4F43-BF3E-57510D4C8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6891" name="Text Box 31">
            <a:extLst>
              <a:ext uri="{FF2B5EF4-FFF2-40B4-BE49-F238E27FC236}">
                <a16:creationId xmlns:a16="http://schemas.microsoft.com/office/drawing/2014/main" id="{A9D5A6E5-9B30-41D8-AE9F-A1173FAE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6892" name="Text Box 32">
            <a:extLst>
              <a:ext uri="{FF2B5EF4-FFF2-40B4-BE49-F238E27FC236}">
                <a16:creationId xmlns:a16="http://schemas.microsoft.com/office/drawing/2014/main" id="{9ABB6420-3880-4BD9-8E6E-D216DD287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6894" name="TextBox 7">
            <a:extLst>
              <a:ext uri="{FF2B5EF4-FFF2-40B4-BE49-F238E27FC236}">
                <a16:creationId xmlns:a16="http://schemas.microsoft.com/office/drawing/2014/main" id="{7A4890C8-CD27-4C8B-A0AC-F39BDF4D0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36895" name="TextBox 37">
            <a:extLst>
              <a:ext uri="{FF2B5EF4-FFF2-40B4-BE49-F238E27FC236}">
                <a16:creationId xmlns:a16="http://schemas.microsoft.com/office/drawing/2014/main" id="{B1284B3F-F085-4B6D-9D19-A9C8881B5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36896" name="TextBox 38">
            <a:extLst>
              <a:ext uri="{FF2B5EF4-FFF2-40B4-BE49-F238E27FC236}">
                <a16:creationId xmlns:a16="http://schemas.microsoft.com/office/drawing/2014/main" id="{16BEE9C2-A3F5-4BA9-AD83-6488702A2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36897" name="TextBox 1">
            <a:extLst>
              <a:ext uri="{FF2B5EF4-FFF2-40B4-BE49-F238E27FC236}">
                <a16:creationId xmlns:a16="http://schemas.microsoft.com/office/drawing/2014/main" id="{D35CCB7E-399E-4F7A-8C53-85B6F0F01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Pop ()</a:t>
            </a:r>
            <a:r>
              <a:rPr lang="en-CA" altLang="en-US" sz="2800" b="0"/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613B6E-DC66-4D1D-9DB7-9C3E6F19F788}"/>
              </a:ext>
            </a:extLst>
          </p:cNvPr>
          <p:cNvCxnSpPr>
            <a:cxnSpLocks/>
          </p:cNvCxnSpPr>
          <p:nvPr/>
        </p:nvCxnSpPr>
        <p:spPr bwMode="auto">
          <a:xfrm flipV="1">
            <a:off x="7524750" y="3505200"/>
            <a:ext cx="0" cy="15795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899" name="Rectangle 10">
            <a:extLst>
              <a:ext uri="{FF2B5EF4-FFF2-40B4-BE49-F238E27FC236}">
                <a16:creationId xmlns:a16="http://schemas.microsoft.com/office/drawing/2014/main" id="{0B6190AE-D86F-4A6E-9584-8ABC098B9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21163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900" name="Line 21">
            <a:extLst>
              <a:ext uri="{FF2B5EF4-FFF2-40B4-BE49-F238E27FC236}">
                <a16:creationId xmlns:a16="http://schemas.microsoft.com/office/drawing/2014/main" id="{CBCE2B7E-9C2F-43A4-9C9A-4E5E56B87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141663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46546BD8-5C8F-4682-A32C-F1709D3CD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686300"/>
            <a:ext cx="1039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4</a:t>
            </a:r>
          </a:p>
        </p:txBody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id="{411CA262-6D38-43F0-8BBD-C17B0FD4D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4686300"/>
            <a:ext cx="1038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5</a:t>
            </a: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2268FF78-E824-4B90-A564-D2918D121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4692650"/>
            <a:ext cx="1038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6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D7412A51-5E60-4479-B855-D27F27367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011" y="5240337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 dirty="0"/>
              <a:t>Top = 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48D9C6-C2E3-4F45-AA0E-95AC41880F31}"/>
              </a:ext>
            </a:extLst>
          </p:cNvPr>
          <p:cNvCxnSpPr/>
          <p:nvPr/>
        </p:nvCxnSpPr>
        <p:spPr bwMode="auto">
          <a:xfrm>
            <a:off x="1446944" y="5764213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15E51D-6C66-4920-8A3F-EB2C0B2B8726}"/>
              </a:ext>
            </a:extLst>
          </p:cNvPr>
          <p:cNvCxnSpPr/>
          <p:nvPr/>
        </p:nvCxnSpPr>
        <p:spPr bwMode="auto">
          <a:xfrm>
            <a:off x="1446944" y="6453336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10">
            <a:extLst>
              <a:ext uri="{FF2B5EF4-FFF2-40B4-BE49-F238E27FC236}">
                <a16:creationId xmlns:a16="http://schemas.microsoft.com/office/drawing/2014/main" id="{59438513-2AC8-43E4-A323-C5159475F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88017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E2B5B0A2-F6AF-452E-ACC3-1020ED42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30" y="5878104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3C07F544-72AE-42ED-8E81-7575A2D8F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645" y="5878104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7" name="Rectangle 18">
            <a:extLst>
              <a:ext uri="{FF2B5EF4-FFF2-40B4-BE49-F238E27FC236}">
                <a16:creationId xmlns:a16="http://schemas.microsoft.com/office/drawing/2014/main" id="{F0605D73-3B4A-432B-96DF-7D1B1E94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060" y="5878104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" name="Rectangle 20">
            <a:extLst>
              <a:ext uri="{FF2B5EF4-FFF2-40B4-BE49-F238E27FC236}">
                <a16:creationId xmlns:a16="http://schemas.microsoft.com/office/drawing/2014/main" id="{9FBFE89E-3EDB-45F6-B008-4831BE1AC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475" y="5878104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3751538-9036-4932-AFA8-46080B250FBA}"/>
              </a:ext>
            </a:extLst>
          </p:cNvPr>
          <p:cNvCxnSpPr>
            <a:cxnSpLocks/>
          </p:cNvCxnSpPr>
          <p:nvPr/>
        </p:nvCxnSpPr>
        <p:spPr bwMode="auto">
          <a:xfrm>
            <a:off x="1446944" y="5764213"/>
            <a:ext cx="0" cy="689123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51D1CF-0BE0-40F2-BF78-47769EF103A6}"/>
              </a:ext>
            </a:extLst>
          </p:cNvPr>
          <p:cNvSpPr txBox="1"/>
          <p:nvPr/>
        </p:nvSpPr>
        <p:spPr>
          <a:xfrm>
            <a:off x="463559" y="588017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E9BF1194-CBD1-4BB9-8AEF-DBBA161A5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153" y="5878825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20E381-CF18-43D5-BDE2-2BBC5EED0176}"/>
              </a:ext>
            </a:extLst>
          </p:cNvPr>
          <p:cNvCxnSpPr/>
          <p:nvPr/>
        </p:nvCxnSpPr>
        <p:spPr bwMode="auto">
          <a:xfrm>
            <a:off x="5791200" y="6106704"/>
            <a:ext cx="800100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BF252D2D-9FA6-42E8-987B-248B91D1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3E539E00-E4A9-4904-A593-E7796AFB637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9BE8E386-EDFF-40B8-BCED-61858FF744ED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B8A695BC-3946-4023-B285-87E2D1EDF2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06217337-343C-4D81-936B-53427A527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894" name="Rectangle 4">
            <a:extLst>
              <a:ext uri="{FF2B5EF4-FFF2-40B4-BE49-F238E27FC236}">
                <a16:creationId xmlns:a16="http://schemas.microsoft.com/office/drawing/2014/main" id="{EC59D3D9-7B2C-4B40-96AD-14B175781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895" name="Rectangle 5">
            <a:extLst>
              <a:ext uri="{FF2B5EF4-FFF2-40B4-BE49-F238E27FC236}">
                <a16:creationId xmlns:a16="http://schemas.microsoft.com/office/drawing/2014/main" id="{8AAABE3E-88FA-4F51-9915-FBF65AB45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896" name="Rectangle 6">
            <a:extLst>
              <a:ext uri="{FF2B5EF4-FFF2-40B4-BE49-F238E27FC236}">
                <a16:creationId xmlns:a16="http://schemas.microsoft.com/office/drawing/2014/main" id="{501EDC05-DBD4-47B1-B0EA-C2DFF2F36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897" name="Rectangle 7">
            <a:extLst>
              <a:ext uri="{FF2B5EF4-FFF2-40B4-BE49-F238E27FC236}">
                <a16:creationId xmlns:a16="http://schemas.microsoft.com/office/drawing/2014/main" id="{B4CF462F-6903-4594-8CE8-D8461EC0F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898" name="Rectangle 8">
            <a:extLst>
              <a:ext uri="{FF2B5EF4-FFF2-40B4-BE49-F238E27FC236}">
                <a16:creationId xmlns:a16="http://schemas.microsoft.com/office/drawing/2014/main" id="{5EA548AD-A516-446B-B35C-EF60233F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899" name="Rectangle 9">
            <a:extLst>
              <a:ext uri="{FF2B5EF4-FFF2-40B4-BE49-F238E27FC236}">
                <a16:creationId xmlns:a16="http://schemas.microsoft.com/office/drawing/2014/main" id="{441047D9-4D80-4EE1-AB1C-2729BF533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900" name="Rectangle 10">
            <a:extLst>
              <a:ext uri="{FF2B5EF4-FFF2-40B4-BE49-F238E27FC236}">
                <a16:creationId xmlns:a16="http://schemas.microsoft.com/office/drawing/2014/main" id="{2010C823-1CDE-4F81-BDEB-DCF1FB79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901" name="Line 12">
            <a:extLst>
              <a:ext uri="{FF2B5EF4-FFF2-40B4-BE49-F238E27FC236}">
                <a16:creationId xmlns:a16="http://schemas.microsoft.com/office/drawing/2014/main" id="{FF0EE15C-7A63-4E52-ACA4-9D80834B7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7902" name="Rectangle 13">
            <a:extLst>
              <a:ext uri="{FF2B5EF4-FFF2-40B4-BE49-F238E27FC236}">
                <a16:creationId xmlns:a16="http://schemas.microsoft.com/office/drawing/2014/main" id="{AFCE2BC9-8935-40C2-9712-0EE48D27B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903" name="Line 14">
            <a:extLst>
              <a:ext uri="{FF2B5EF4-FFF2-40B4-BE49-F238E27FC236}">
                <a16:creationId xmlns:a16="http://schemas.microsoft.com/office/drawing/2014/main" id="{8C8F9C7A-C55D-4B28-BC4F-C908F5E1F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7904" name="Rectangle 16">
            <a:extLst>
              <a:ext uri="{FF2B5EF4-FFF2-40B4-BE49-F238E27FC236}">
                <a16:creationId xmlns:a16="http://schemas.microsoft.com/office/drawing/2014/main" id="{BDBC358E-F9A8-4381-85E8-D9035206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905" name="Line 17">
            <a:extLst>
              <a:ext uri="{FF2B5EF4-FFF2-40B4-BE49-F238E27FC236}">
                <a16:creationId xmlns:a16="http://schemas.microsoft.com/office/drawing/2014/main" id="{783A6199-4784-47AB-93FF-7C573FFB7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7906" name="Rectangle 18">
            <a:extLst>
              <a:ext uri="{FF2B5EF4-FFF2-40B4-BE49-F238E27FC236}">
                <a16:creationId xmlns:a16="http://schemas.microsoft.com/office/drawing/2014/main" id="{ABCC2EDE-5200-4CEC-B7D2-5F8899607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907" name="Line 19">
            <a:extLst>
              <a:ext uri="{FF2B5EF4-FFF2-40B4-BE49-F238E27FC236}">
                <a16:creationId xmlns:a16="http://schemas.microsoft.com/office/drawing/2014/main" id="{87950251-815D-407B-BFDA-10B04B46C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7908" name="Rectangle 20">
            <a:extLst>
              <a:ext uri="{FF2B5EF4-FFF2-40B4-BE49-F238E27FC236}">
                <a16:creationId xmlns:a16="http://schemas.microsoft.com/office/drawing/2014/main" id="{1535CADC-25B9-4656-980C-E205B551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909" name="Line 21">
            <a:extLst>
              <a:ext uri="{FF2B5EF4-FFF2-40B4-BE49-F238E27FC236}">
                <a16:creationId xmlns:a16="http://schemas.microsoft.com/office/drawing/2014/main" id="{5E674A73-D6B0-4F8E-89A0-113D03DC2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7910" name="Text Box 26">
            <a:extLst>
              <a:ext uri="{FF2B5EF4-FFF2-40B4-BE49-F238E27FC236}">
                <a16:creationId xmlns:a16="http://schemas.microsoft.com/office/drawing/2014/main" id="{93B5660A-8DE4-479A-8906-D51878558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7911" name="Text Box 27">
            <a:extLst>
              <a:ext uri="{FF2B5EF4-FFF2-40B4-BE49-F238E27FC236}">
                <a16:creationId xmlns:a16="http://schemas.microsoft.com/office/drawing/2014/main" id="{BCE40551-19FF-475D-A94D-AEEF9CFB3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7912" name="Text Box 28">
            <a:extLst>
              <a:ext uri="{FF2B5EF4-FFF2-40B4-BE49-F238E27FC236}">
                <a16:creationId xmlns:a16="http://schemas.microsoft.com/office/drawing/2014/main" id="{53F57969-B4B8-4444-BFA7-AEBB9D423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7913" name="Text Box 29">
            <a:extLst>
              <a:ext uri="{FF2B5EF4-FFF2-40B4-BE49-F238E27FC236}">
                <a16:creationId xmlns:a16="http://schemas.microsoft.com/office/drawing/2014/main" id="{DEDEC4DB-2ACC-4342-9F2F-F81F430A1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7914" name="Text Box 30">
            <a:extLst>
              <a:ext uri="{FF2B5EF4-FFF2-40B4-BE49-F238E27FC236}">
                <a16:creationId xmlns:a16="http://schemas.microsoft.com/office/drawing/2014/main" id="{830AD494-77A5-461D-AE38-43A8BCEE6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7915" name="Text Box 31">
            <a:extLst>
              <a:ext uri="{FF2B5EF4-FFF2-40B4-BE49-F238E27FC236}">
                <a16:creationId xmlns:a16="http://schemas.microsoft.com/office/drawing/2014/main" id="{BD60F0A3-09FD-46A4-A0A0-71B1ADD8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7916" name="Text Box 32">
            <a:extLst>
              <a:ext uri="{FF2B5EF4-FFF2-40B4-BE49-F238E27FC236}">
                <a16:creationId xmlns:a16="http://schemas.microsoft.com/office/drawing/2014/main" id="{104BBE6A-4810-4500-9757-B084E8639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7918" name="TextBox 7">
            <a:extLst>
              <a:ext uri="{FF2B5EF4-FFF2-40B4-BE49-F238E27FC236}">
                <a16:creationId xmlns:a16="http://schemas.microsoft.com/office/drawing/2014/main" id="{2F83C958-34F3-4D1F-A53C-D816157B9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37919" name="TextBox 37">
            <a:extLst>
              <a:ext uri="{FF2B5EF4-FFF2-40B4-BE49-F238E27FC236}">
                <a16:creationId xmlns:a16="http://schemas.microsoft.com/office/drawing/2014/main" id="{0E2DA4A0-6ED0-468E-B233-6594914AF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37920" name="TextBox 38">
            <a:extLst>
              <a:ext uri="{FF2B5EF4-FFF2-40B4-BE49-F238E27FC236}">
                <a16:creationId xmlns:a16="http://schemas.microsoft.com/office/drawing/2014/main" id="{9BD50D62-E0C7-4A12-84AF-3233E41D3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37921" name="TextBox 1">
            <a:extLst>
              <a:ext uri="{FF2B5EF4-FFF2-40B4-BE49-F238E27FC236}">
                <a16:creationId xmlns:a16="http://schemas.microsoft.com/office/drawing/2014/main" id="{D72E41E3-C570-4684-9E7B-16A517A7D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Pop ()</a:t>
            </a:r>
            <a:r>
              <a:rPr lang="en-CA" altLang="en-US" sz="2800" b="0"/>
              <a:t> </a:t>
            </a:r>
          </a:p>
        </p:txBody>
      </p:sp>
      <p:sp>
        <p:nvSpPr>
          <p:cNvPr id="37923" name="Rectangle 10">
            <a:extLst>
              <a:ext uri="{FF2B5EF4-FFF2-40B4-BE49-F238E27FC236}">
                <a16:creationId xmlns:a16="http://schemas.microsoft.com/office/drawing/2014/main" id="{1E750089-C0D1-4909-A145-C4AAF5EC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21163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7924" name="Line 21">
            <a:extLst>
              <a:ext uri="{FF2B5EF4-FFF2-40B4-BE49-F238E27FC236}">
                <a16:creationId xmlns:a16="http://schemas.microsoft.com/office/drawing/2014/main" id="{2EF50218-844C-44D1-9B98-D0D2D0EAF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141663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422E115C-2465-4783-B672-CB2BA8B0F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686300"/>
            <a:ext cx="1039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4</a:t>
            </a:r>
          </a:p>
        </p:txBody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id="{011AFBC1-67FF-4FEA-A23E-0DA52658E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4686300"/>
            <a:ext cx="1038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5</a:t>
            </a: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0595BD3D-AFC6-46C9-9DBE-819A8C724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171" y="5220493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 dirty="0"/>
              <a:t>Top = 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180376-875B-4049-9205-8C6343E39E4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57989" y="3505200"/>
            <a:ext cx="709611" cy="17351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38">
            <a:extLst>
              <a:ext uri="{FF2B5EF4-FFF2-40B4-BE49-F238E27FC236}">
                <a16:creationId xmlns:a16="http://schemas.microsoft.com/office/drawing/2014/main" id="{8C9E7BDD-4FAA-4BD5-8D3C-751F5ADFC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4692650"/>
            <a:ext cx="1038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6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634094-6348-4DAD-A9D3-91D4B7BE031A}"/>
              </a:ext>
            </a:extLst>
          </p:cNvPr>
          <p:cNvCxnSpPr/>
          <p:nvPr/>
        </p:nvCxnSpPr>
        <p:spPr bwMode="auto">
          <a:xfrm>
            <a:off x="1446944" y="5764213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F635EF-C5D7-4446-B2A6-6D74A3016DBB}"/>
              </a:ext>
            </a:extLst>
          </p:cNvPr>
          <p:cNvCxnSpPr/>
          <p:nvPr/>
        </p:nvCxnSpPr>
        <p:spPr bwMode="auto">
          <a:xfrm>
            <a:off x="1446944" y="6453336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10">
            <a:extLst>
              <a:ext uri="{FF2B5EF4-FFF2-40B4-BE49-F238E27FC236}">
                <a16:creationId xmlns:a16="http://schemas.microsoft.com/office/drawing/2014/main" id="{8BE3C482-EE72-43EA-AB7B-B434FAA78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88017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B6E07B27-491D-4B5B-8F62-2D97E7FED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30" y="5878104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76185646-810C-40CB-8243-2EAAFB021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645" y="5878104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" name="Rectangle 18">
            <a:extLst>
              <a:ext uri="{FF2B5EF4-FFF2-40B4-BE49-F238E27FC236}">
                <a16:creationId xmlns:a16="http://schemas.microsoft.com/office/drawing/2014/main" id="{2884313D-10EA-442E-B1A8-5F937B0F1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060" y="5878104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" name="Rectangle 20">
            <a:extLst>
              <a:ext uri="{FF2B5EF4-FFF2-40B4-BE49-F238E27FC236}">
                <a16:creationId xmlns:a16="http://schemas.microsoft.com/office/drawing/2014/main" id="{93C36784-5CD5-4090-88AE-311A7A59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475" y="5878104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58502C4-9DA5-41E9-815B-E15959A1666A}"/>
              </a:ext>
            </a:extLst>
          </p:cNvPr>
          <p:cNvCxnSpPr>
            <a:cxnSpLocks/>
          </p:cNvCxnSpPr>
          <p:nvPr/>
        </p:nvCxnSpPr>
        <p:spPr bwMode="auto">
          <a:xfrm>
            <a:off x="1446944" y="5764213"/>
            <a:ext cx="0" cy="689123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1F4A18-9092-4C1F-BD8E-F57689B8E4CA}"/>
              </a:ext>
            </a:extLst>
          </p:cNvPr>
          <p:cNvSpPr txBox="1"/>
          <p:nvPr/>
        </p:nvSpPr>
        <p:spPr>
          <a:xfrm>
            <a:off x="463559" y="588017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</a:p>
        </p:txBody>
      </p:sp>
      <p:sp>
        <p:nvSpPr>
          <p:cNvPr id="52" name="Rectangle 22">
            <a:extLst>
              <a:ext uri="{FF2B5EF4-FFF2-40B4-BE49-F238E27FC236}">
                <a16:creationId xmlns:a16="http://schemas.microsoft.com/office/drawing/2014/main" id="{B5B00044-B85A-497F-A96A-F6F185C01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153" y="5878825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447819-B8DE-4593-8404-D5CDBC22989F}"/>
              </a:ext>
            </a:extLst>
          </p:cNvPr>
          <p:cNvCxnSpPr/>
          <p:nvPr/>
        </p:nvCxnSpPr>
        <p:spPr bwMode="auto">
          <a:xfrm>
            <a:off x="5791200" y="6106704"/>
            <a:ext cx="800100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698BDADB-1E98-421F-A476-EC01A5D0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A3E1A280-65A1-4D82-9AF6-005EA236A6F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5D51FB55-839D-4121-8063-CFC7E0CDE332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1E65BB5C-FBFE-41C8-9A51-E196A61B09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B94B275-CBB6-42E1-B3A4-A032909E1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18" name="Rectangle 4">
            <a:extLst>
              <a:ext uri="{FF2B5EF4-FFF2-40B4-BE49-F238E27FC236}">
                <a16:creationId xmlns:a16="http://schemas.microsoft.com/office/drawing/2014/main" id="{AD7E92E1-9A36-44B1-93FC-B2376F1F0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19" name="Rectangle 5">
            <a:extLst>
              <a:ext uri="{FF2B5EF4-FFF2-40B4-BE49-F238E27FC236}">
                <a16:creationId xmlns:a16="http://schemas.microsoft.com/office/drawing/2014/main" id="{270CADB5-5F7E-4A89-BE97-42032BFD2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20" name="Rectangle 6">
            <a:extLst>
              <a:ext uri="{FF2B5EF4-FFF2-40B4-BE49-F238E27FC236}">
                <a16:creationId xmlns:a16="http://schemas.microsoft.com/office/drawing/2014/main" id="{FFDD13FB-9B94-468E-95C2-A364E9974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21" name="Rectangle 7">
            <a:extLst>
              <a:ext uri="{FF2B5EF4-FFF2-40B4-BE49-F238E27FC236}">
                <a16:creationId xmlns:a16="http://schemas.microsoft.com/office/drawing/2014/main" id="{00340443-6B6F-4AD6-BE89-1241E56C2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22" name="Rectangle 8">
            <a:extLst>
              <a:ext uri="{FF2B5EF4-FFF2-40B4-BE49-F238E27FC236}">
                <a16:creationId xmlns:a16="http://schemas.microsoft.com/office/drawing/2014/main" id="{68EB80B2-DECC-4AD7-B2C8-08B7BCAB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23" name="Rectangle 9">
            <a:extLst>
              <a:ext uri="{FF2B5EF4-FFF2-40B4-BE49-F238E27FC236}">
                <a16:creationId xmlns:a16="http://schemas.microsoft.com/office/drawing/2014/main" id="{5DC23944-C993-4C70-A795-B91A5BD5D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24" name="Rectangle 10">
            <a:extLst>
              <a:ext uri="{FF2B5EF4-FFF2-40B4-BE49-F238E27FC236}">
                <a16:creationId xmlns:a16="http://schemas.microsoft.com/office/drawing/2014/main" id="{8C940EFE-295E-4CAE-B8CB-5C133F608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25" name="Line 12">
            <a:extLst>
              <a:ext uri="{FF2B5EF4-FFF2-40B4-BE49-F238E27FC236}">
                <a16:creationId xmlns:a16="http://schemas.microsoft.com/office/drawing/2014/main" id="{F53F4FF6-41F6-4002-B342-FC50122D7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8926" name="Rectangle 13">
            <a:extLst>
              <a:ext uri="{FF2B5EF4-FFF2-40B4-BE49-F238E27FC236}">
                <a16:creationId xmlns:a16="http://schemas.microsoft.com/office/drawing/2014/main" id="{61A8105C-9140-4C94-AED8-C1C507E46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27" name="Line 14">
            <a:extLst>
              <a:ext uri="{FF2B5EF4-FFF2-40B4-BE49-F238E27FC236}">
                <a16:creationId xmlns:a16="http://schemas.microsoft.com/office/drawing/2014/main" id="{964CEC02-BFDB-4E3D-9650-9FBC01562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8928" name="Rectangle 16">
            <a:extLst>
              <a:ext uri="{FF2B5EF4-FFF2-40B4-BE49-F238E27FC236}">
                <a16:creationId xmlns:a16="http://schemas.microsoft.com/office/drawing/2014/main" id="{05658875-E205-40C1-9902-6F4545562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29" name="Line 17">
            <a:extLst>
              <a:ext uri="{FF2B5EF4-FFF2-40B4-BE49-F238E27FC236}">
                <a16:creationId xmlns:a16="http://schemas.microsoft.com/office/drawing/2014/main" id="{0076E9C9-155B-44AC-98C4-CE246DD30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8930" name="Rectangle 18">
            <a:extLst>
              <a:ext uri="{FF2B5EF4-FFF2-40B4-BE49-F238E27FC236}">
                <a16:creationId xmlns:a16="http://schemas.microsoft.com/office/drawing/2014/main" id="{F23AB4A9-533C-4FC3-8621-730D2E7C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31" name="Line 19">
            <a:extLst>
              <a:ext uri="{FF2B5EF4-FFF2-40B4-BE49-F238E27FC236}">
                <a16:creationId xmlns:a16="http://schemas.microsoft.com/office/drawing/2014/main" id="{C127545D-898B-4546-A283-A1E96269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8932" name="Rectangle 20">
            <a:extLst>
              <a:ext uri="{FF2B5EF4-FFF2-40B4-BE49-F238E27FC236}">
                <a16:creationId xmlns:a16="http://schemas.microsoft.com/office/drawing/2014/main" id="{524EB4E3-82E9-48FB-BD98-7C778888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33" name="Line 21">
            <a:extLst>
              <a:ext uri="{FF2B5EF4-FFF2-40B4-BE49-F238E27FC236}">
                <a16:creationId xmlns:a16="http://schemas.microsoft.com/office/drawing/2014/main" id="{BD9466FC-5065-4325-9DF4-466B74AE7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8934" name="Text Box 26">
            <a:extLst>
              <a:ext uri="{FF2B5EF4-FFF2-40B4-BE49-F238E27FC236}">
                <a16:creationId xmlns:a16="http://schemas.microsoft.com/office/drawing/2014/main" id="{D20F18A8-889E-4CD7-820B-8B5A0F89F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35" name="Text Box 27">
            <a:extLst>
              <a:ext uri="{FF2B5EF4-FFF2-40B4-BE49-F238E27FC236}">
                <a16:creationId xmlns:a16="http://schemas.microsoft.com/office/drawing/2014/main" id="{BA7FB751-2C0F-4591-B000-F763A48B1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8936" name="Text Box 28">
            <a:extLst>
              <a:ext uri="{FF2B5EF4-FFF2-40B4-BE49-F238E27FC236}">
                <a16:creationId xmlns:a16="http://schemas.microsoft.com/office/drawing/2014/main" id="{E69ECBF5-599C-44A2-8484-9F79A9C4F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8937" name="Text Box 29">
            <a:extLst>
              <a:ext uri="{FF2B5EF4-FFF2-40B4-BE49-F238E27FC236}">
                <a16:creationId xmlns:a16="http://schemas.microsoft.com/office/drawing/2014/main" id="{BD70E157-80B0-4490-9624-74C47A937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8938" name="Text Box 30">
            <a:extLst>
              <a:ext uri="{FF2B5EF4-FFF2-40B4-BE49-F238E27FC236}">
                <a16:creationId xmlns:a16="http://schemas.microsoft.com/office/drawing/2014/main" id="{03C12C77-6BB9-4407-A9B3-49F7B7F38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8939" name="Text Box 31">
            <a:extLst>
              <a:ext uri="{FF2B5EF4-FFF2-40B4-BE49-F238E27FC236}">
                <a16:creationId xmlns:a16="http://schemas.microsoft.com/office/drawing/2014/main" id="{562265B5-27F6-45C6-97E8-A2E267DF9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8940" name="Text Box 32">
            <a:extLst>
              <a:ext uri="{FF2B5EF4-FFF2-40B4-BE49-F238E27FC236}">
                <a16:creationId xmlns:a16="http://schemas.microsoft.com/office/drawing/2014/main" id="{68FEE7ED-4E4E-4A4F-9C21-E50EDDE1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8941" name="TextBox 1">
            <a:extLst>
              <a:ext uri="{FF2B5EF4-FFF2-40B4-BE49-F238E27FC236}">
                <a16:creationId xmlns:a16="http://schemas.microsoft.com/office/drawing/2014/main" id="{AC8B3FF6-1C2E-49A9-9F5F-D9DC216CD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171" y="5220493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 dirty="0"/>
              <a:t>Top = 5</a:t>
            </a:r>
          </a:p>
        </p:txBody>
      </p:sp>
      <p:sp>
        <p:nvSpPr>
          <p:cNvPr id="38942" name="TextBox 7">
            <a:extLst>
              <a:ext uri="{FF2B5EF4-FFF2-40B4-BE49-F238E27FC236}">
                <a16:creationId xmlns:a16="http://schemas.microsoft.com/office/drawing/2014/main" id="{5C654100-6DE9-4233-95BD-CF2824EB8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38943" name="TextBox 37">
            <a:extLst>
              <a:ext uri="{FF2B5EF4-FFF2-40B4-BE49-F238E27FC236}">
                <a16:creationId xmlns:a16="http://schemas.microsoft.com/office/drawing/2014/main" id="{9B981BA0-5C83-4537-A090-C8086E9A6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38944" name="TextBox 38">
            <a:extLst>
              <a:ext uri="{FF2B5EF4-FFF2-40B4-BE49-F238E27FC236}">
                <a16:creationId xmlns:a16="http://schemas.microsoft.com/office/drawing/2014/main" id="{AC98B7E1-BE51-4D6C-9340-081DC160C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38945" name="TextBox 1">
            <a:extLst>
              <a:ext uri="{FF2B5EF4-FFF2-40B4-BE49-F238E27FC236}">
                <a16:creationId xmlns:a16="http://schemas.microsoft.com/office/drawing/2014/main" id="{B059ACE7-277E-4B51-BCCD-B4CBD767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Pop ()</a:t>
            </a:r>
            <a:r>
              <a:rPr lang="en-CA" altLang="en-US" sz="2800" b="0"/>
              <a:t> </a:t>
            </a:r>
          </a:p>
        </p:txBody>
      </p:sp>
      <p:sp>
        <p:nvSpPr>
          <p:cNvPr id="38947" name="Rectangle 10">
            <a:extLst>
              <a:ext uri="{FF2B5EF4-FFF2-40B4-BE49-F238E27FC236}">
                <a16:creationId xmlns:a16="http://schemas.microsoft.com/office/drawing/2014/main" id="{27F11DC1-2047-4471-A5EA-1A100C39C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21163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48" name="Line 21">
            <a:extLst>
              <a:ext uri="{FF2B5EF4-FFF2-40B4-BE49-F238E27FC236}">
                <a16:creationId xmlns:a16="http://schemas.microsoft.com/office/drawing/2014/main" id="{B72430A8-2682-4FF6-81F6-835B280DD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141663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8949" name="Rectangle 10">
            <a:extLst>
              <a:ext uri="{FF2B5EF4-FFF2-40B4-BE49-F238E27FC236}">
                <a16:creationId xmlns:a16="http://schemas.microsoft.com/office/drawing/2014/main" id="{ACED52E4-0448-44D6-9726-8C0C483AD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1484313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id="{D89742F6-A5DA-4882-AB93-2A15DDF0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686300"/>
            <a:ext cx="1039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4</a:t>
            </a: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8E175E76-58A7-41E4-8466-6E2484FF9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4686300"/>
            <a:ext cx="1038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1FE65-8359-451B-82B1-717CFE170A7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57989" y="3505200"/>
            <a:ext cx="709611" cy="17351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38">
            <a:extLst>
              <a:ext uri="{FF2B5EF4-FFF2-40B4-BE49-F238E27FC236}">
                <a16:creationId xmlns:a16="http://schemas.microsoft.com/office/drawing/2014/main" id="{CAD28C7A-8D07-4A1C-A78F-EB258596B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4692650"/>
            <a:ext cx="1038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6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743B9E-ED60-4CA6-8696-7778EF958349}"/>
              </a:ext>
            </a:extLst>
          </p:cNvPr>
          <p:cNvCxnSpPr/>
          <p:nvPr/>
        </p:nvCxnSpPr>
        <p:spPr bwMode="auto">
          <a:xfrm>
            <a:off x="1446944" y="5764213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6BDED1-389B-43B1-A275-F11800C8FEE2}"/>
              </a:ext>
            </a:extLst>
          </p:cNvPr>
          <p:cNvCxnSpPr/>
          <p:nvPr/>
        </p:nvCxnSpPr>
        <p:spPr bwMode="auto">
          <a:xfrm>
            <a:off x="1446944" y="6453336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10">
            <a:extLst>
              <a:ext uri="{FF2B5EF4-FFF2-40B4-BE49-F238E27FC236}">
                <a16:creationId xmlns:a16="http://schemas.microsoft.com/office/drawing/2014/main" id="{545B66F6-80F8-4D1C-91CA-0903DD96C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88017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EA520FC5-A143-420D-8F6A-A8C8F0556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30" y="5878104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AA324F16-A666-4C62-B5DF-562BD4DD8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645" y="5878104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" name="Rectangle 18">
            <a:extLst>
              <a:ext uri="{FF2B5EF4-FFF2-40B4-BE49-F238E27FC236}">
                <a16:creationId xmlns:a16="http://schemas.microsoft.com/office/drawing/2014/main" id="{CE7E079D-464F-4258-B1C8-9645518F4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060" y="5878104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" name="Rectangle 20">
            <a:extLst>
              <a:ext uri="{FF2B5EF4-FFF2-40B4-BE49-F238E27FC236}">
                <a16:creationId xmlns:a16="http://schemas.microsoft.com/office/drawing/2014/main" id="{7A65D0A3-35A9-4F39-A50D-4717BE816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475" y="5878104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EC138A4-7564-455E-88CF-4D6716FC719A}"/>
              </a:ext>
            </a:extLst>
          </p:cNvPr>
          <p:cNvCxnSpPr>
            <a:cxnSpLocks/>
          </p:cNvCxnSpPr>
          <p:nvPr/>
        </p:nvCxnSpPr>
        <p:spPr bwMode="auto">
          <a:xfrm>
            <a:off x="1446944" y="5764213"/>
            <a:ext cx="0" cy="689123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BD084A2-B3DC-461C-96E7-6BB8E5231061}"/>
              </a:ext>
            </a:extLst>
          </p:cNvPr>
          <p:cNvSpPr txBox="1"/>
          <p:nvPr/>
        </p:nvSpPr>
        <p:spPr>
          <a:xfrm>
            <a:off x="463559" y="588017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</a:p>
        </p:txBody>
      </p:sp>
      <p:sp>
        <p:nvSpPr>
          <p:cNvPr id="52" name="Rectangle 22">
            <a:extLst>
              <a:ext uri="{FF2B5EF4-FFF2-40B4-BE49-F238E27FC236}">
                <a16:creationId xmlns:a16="http://schemas.microsoft.com/office/drawing/2014/main" id="{CE4917B8-A823-4FDC-836A-28D6BD00B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153" y="5878825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358D9C-FE87-49CF-ADC0-81FFF85A9EA0}"/>
              </a:ext>
            </a:extLst>
          </p:cNvPr>
          <p:cNvCxnSpPr/>
          <p:nvPr/>
        </p:nvCxnSpPr>
        <p:spPr bwMode="auto">
          <a:xfrm>
            <a:off x="5791200" y="6106704"/>
            <a:ext cx="800100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773D13D4-31B9-4446-BFF0-79168F14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63B9A5C9-F5A8-4AC9-8277-B8510DC51C3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481992C6-0225-4D68-923A-87372D791330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1BB902C-9016-4AFE-8257-18B809DC82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89353585-36E7-43DB-BC50-82359F369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9942" name="Rectangle 4">
            <a:extLst>
              <a:ext uri="{FF2B5EF4-FFF2-40B4-BE49-F238E27FC236}">
                <a16:creationId xmlns:a16="http://schemas.microsoft.com/office/drawing/2014/main" id="{CFDDC7F4-B6FF-40DB-8BAC-CBE3DD106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9943" name="Rectangle 5">
            <a:extLst>
              <a:ext uri="{FF2B5EF4-FFF2-40B4-BE49-F238E27FC236}">
                <a16:creationId xmlns:a16="http://schemas.microsoft.com/office/drawing/2014/main" id="{568A2294-D623-4B9D-9311-CC5E5E040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9944" name="Rectangle 6">
            <a:extLst>
              <a:ext uri="{FF2B5EF4-FFF2-40B4-BE49-F238E27FC236}">
                <a16:creationId xmlns:a16="http://schemas.microsoft.com/office/drawing/2014/main" id="{EFC29E97-7BAE-4335-89F2-8288F9D3D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9945" name="Rectangle 7">
            <a:extLst>
              <a:ext uri="{FF2B5EF4-FFF2-40B4-BE49-F238E27FC236}">
                <a16:creationId xmlns:a16="http://schemas.microsoft.com/office/drawing/2014/main" id="{36748C10-5C4C-4801-B589-A80CB94E1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9946" name="Rectangle 8">
            <a:extLst>
              <a:ext uri="{FF2B5EF4-FFF2-40B4-BE49-F238E27FC236}">
                <a16:creationId xmlns:a16="http://schemas.microsoft.com/office/drawing/2014/main" id="{3CCF61F5-C13A-4EC8-B03D-D94CD5B0A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9947" name="Rectangle 9">
            <a:extLst>
              <a:ext uri="{FF2B5EF4-FFF2-40B4-BE49-F238E27FC236}">
                <a16:creationId xmlns:a16="http://schemas.microsoft.com/office/drawing/2014/main" id="{49BBAE59-34B9-4E0B-A22F-4E247F5A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9948" name="Rectangle 10">
            <a:extLst>
              <a:ext uri="{FF2B5EF4-FFF2-40B4-BE49-F238E27FC236}">
                <a16:creationId xmlns:a16="http://schemas.microsoft.com/office/drawing/2014/main" id="{373DEB4E-4C47-45D5-99C2-335CE1821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9949" name="Line 12">
            <a:extLst>
              <a:ext uri="{FF2B5EF4-FFF2-40B4-BE49-F238E27FC236}">
                <a16:creationId xmlns:a16="http://schemas.microsoft.com/office/drawing/2014/main" id="{1D5D11AC-759F-4695-AEEB-084133299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9950" name="Rectangle 13">
            <a:extLst>
              <a:ext uri="{FF2B5EF4-FFF2-40B4-BE49-F238E27FC236}">
                <a16:creationId xmlns:a16="http://schemas.microsoft.com/office/drawing/2014/main" id="{515E76DB-6455-4AFD-9A47-E56D51E34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9951" name="Line 14">
            <a:extLst>
              <a:ext uri="{FF2B5EF4-FFF2-40B4-BE49-F238E27FC236}">
                <a16:creationId xmlns:a16="http://schemas.microsoft.com/office/drawing/2014/main" id="{D6A8299B-C375-4632-A69E-F192C4C7C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9952" name="Rectangle 16">
            <a:extLst>
              <a:ext uri="{FF2B5EF4-FFF2-40B4-BE49-F238E27FC236}">
                <a16:creationId xmlns:a16="http://schemas.microsoft.com/office/drawing/2014/main" id="{EA302097-5BA6-4DCC-ACDC-F6D3B1A9C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9953" name="Line 17">
            <a:extLst>
              <a:ext uri="{FF2B5EF4-FFF2-40B4-BE49-F238E27FC236}">
                <a16:creationId xmlns:a16="http://schemas.microsoft.com/office/drawing/2014/main" id="{BD2B220D-9B40-458B-A362-6230DCC73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095D2377-ABE6-4B7D-8236-D50EB4941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9955" name="Line 19">
            <a:extLst>
              <a:ext uri="{FF2B5EF4-FFF2-40B4-BE49-F238E27FC236}">
                <a16:creationId xmlns:a16="http://schemas.microsoft.com/office/drawing/2014/main" id="{CCA8AD96-2192-41A0-BAA2-A57805DED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9956" name="Rectangle 20">
            <a:extLst>
              <a:ext uri="{FF2B5EF4-FFF2-40B4-BE49-F238E27FC236}">
                <a16:creationId xmlns:a16="http://schemas.microsoft.com/office/drawing/2014/main" id="{63160AA1-37F4-411E-A1EE-B6D1E12C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9760AC1E-FE69-4842-9F95-D6FE3CE11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9958" name="Text Box 26">
            <a:extLst>
              <a:ext uri="{FF2B5EF4-FFF2-40B4-BE49-F238E27FC236}">
                <a16:creationId xmlns:a16="http://schemas.microsoft.com/office/drawing/2014/main" id="{9B4CA76D-A34D-40FE-A7DF-DA4BC991D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59" name="Text Box 27">
            <a:extLst>
              <a:ext uri="{FF2B5EF4-FFF2-40B4-BE49-F238E27FC236}">
                <a16:creationId xmlns:a16="http://schemas.microsoft.com/office/drawing/2014/main" id="{499D5A25-5843-4E7B-A6D5-26BDEBCDC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9960" name="Text Box 28">
            <a:extLst>
              <a:ext uri="{FF2B5EF4-FFF2-40B4-BE49-F238E27FC236}">
                <a16:creationId xmlns:a16="http://schemas.microsoft.com/office/drawing/2014/main" id="{1C4CCAFC-F675-45A8-A66F-5010C0BA6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9961" name="Text Box 29">
            <a:extLst>
              <a:ext uri="{FF2B5EF4-FFF2-40B4-BE49-F238E27FC236}">
                <a16:creationId xmlns:a16="http://schemas.microsoft.com/office/drawing/2014/main" id="{A18E4363-8F02-42B4-8C9B-F56C1F2B9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9962" name="Text Box 30">
            <a:extLst>
              <a:ext uri="{FF2B5EF4-FFF2-40B4-BE49-F238E27FC236}">
                <a16:creationId xmlns:a16="http://schemas.microsoft.com/office/drawing/2014/main" id="{EACAE6DF-DD28-4DBA-9684-387EA5DC3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9963" name="Text Box 31">
            <a:extLst>
              <a:ext uri="{FF2B5EF4-FFF2-40B4-BE49-F238E27FC236}">
                <a16:creationId xmlns:a16="http://schemas.microsoft.com/office/drawing/2014/main" id="{94FD0E7C-0456-4379-928D-8DED2773F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9964" name="Text Box 32">
            <a:extLst>
              <a:ext uri="{FF2B5EF4-FFF2-40B4-BE49-F238E27FC236}">
                <a16:creationId xmlns:a16="http://schemas.microsoft.com/office/drawing/2014/main" id="{AB8EB46A-38A9-4C20-8F9B-18D5939C8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9965" name="TextBox 1">
            <a:extLst>
              <a:ext uri="{FF2B5EF4-FFF2-40B4-BE49-F238E27FC236}">
                <a16:creationId xmlns:a16="http://schemas.microsoft.com/office/drawing/2014/main" id="{8C45E8A9-9CBD-471F-9F74-3430FE75C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2" y="5084763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 dirty="0"/>
              <a:t>Top = 5</a:t>
            </a:r>
          </a:p>
        </p:txBody>
      </p:sp>
      <p:sp>
        <p:nvSpPr>
          <p:cNvPr id="39966" name="TextBox 7">
            <a:extLst>
              <a:ext uri="{FF2B5EF4-FFF2-40B4-BE49-F238E27FC236}">
                <a16:creationId xmlns:a16="http://schemas.microsoft.com/office/drawing/2014/main" id="{345B55FD-C900-4D97-A073-98EE022EA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39967" name="TextBox 37">
            <a:extLst>
              <a:ext uri="{FF2B5EF4-FFF2-40B4-BE49-F238E27FC236}">
                <a16:creationId xmlns:a16="http://schemas.microsoft.com/office/drawing/2014/main" id="{F7C4320F-065A-4E23-9E56-70A931E0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39968" name="TextBox 38">
            <a:extLst>
              <a:ext uri="{FF2B5EF4-FFF2-40B4-BE49-F238E27FC236}">
                <a16:creationId xmlns:a16="http://schemas.microsoft.com/office/drawing/2014/main" id="{86B7D952-DEA5-423F-BE89-D7283BF5F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39969" name="TextBox 1">
            <a:extLst>
              <a:ext uri="{FF2B5EF4-FFF2-40B4-BE49-F238E27FC236}">
                <a16:creationId xmlns:a16="http://schemas.microsoft.com/office/drawing/2014/main" id="{8C68833E-AE66-4FC8-8085-ED84AC3C1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Pop ()</a:t>
            </a:r>
            <a:r>
              <a:rPr lang="en-CA" altLang="en-US" sz="2800" b="0"/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613B6E-DC66-4D1D-9DB7-9C3E6F19F788}"/>
              </a:ext>
            </a:extLst>
          </p:cNvPr>
          <p:cNvCxnSpPr>
            <a:cxnSpLocks/>
          </p:cNvCxnSpPr>
          <p:nvPr/>
        </p:nvCxnSpPr>
        <p:spPr bwMode="auto">
          <a:xfrm flipV="1">
            <a:off x="6516688" y="3505200"/>
            <a:ext cx="0" cy="15795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971" name="Rectangle 10">
            <a:extLst>
              <a:ext uri="{FF2B5EF4-FFF2-40B4-BE49-F238E27FC236}">
                <a16:creationId xmlns:a16="http://schemas.microsoft.com/office/drawing/2014/main" id="{8CFE47A1-F9E8-4CDC-905A-F8551D301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1484313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6" name="TextBox 38">
            <a:extLst>
              <a:ext uri="{FF2B5EF4-FFF2-40B4-BE49-F238E27FC236}">
                <a16:creationId xmlns:a16="http://schemas.microsoft.com/office/drawing/2014/main" id="{1A2D8E82-0D86-4FAB-8E7A-34E54B474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686300"/>
            <a:ext cx="1039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4</a:t>
            </a: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481F23D6-B69F-4694-8C1F-F8248E4F9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4686300"/>
            <a:ext cx="1038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44EDC9-80F4-45FA-8173-1957A3AF8AC4}"/>
              </a:ext>
            </a:extLst>
          </p:cNvPr>
          <p:cNvCxnSpPr/>
          <p:nvPr/>
        </p:nvCxnSpPr>
        <p:spPr bwMode="auto">
          <a:xfrm>
            <a:off x="1446944" y="5764213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94FD64-8C14-45B7-AEF8-4CE11C378F62}"/>
              </a:ext>
            </a:extLst>
          </p:cNvPr>
          <p:cNvCxnSpPr/>
          <p:nvPr/>
        </p:nvCxnSpPr>
        <p:spPr bwMode="auto">
          <a:xfrm>
            <a:off x="1446944" y="6453336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10">
            <a:extLst>
              <a:ext uri="{FF2B5EF4-FFF2-40B4-BE49-F238E27FC236}">
                <a16:creationId xmlns:a16="http://schemas.microsoft.com/office/drawing/2014/main" id="{D608926F-EC66-41D5-B716-C960E9F03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88017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C89C2026-D75C-439E-8B09-6A798F232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30" y="5878104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FD29E589-6782-4276-AF8E-D34C61CD3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645" y="5878104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2F01F8C0-EB02-4CE5-BA99-DEB58271F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060" y="5878104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5" name="Rectangle 20">
            <a:extLst>
              <a:ext uri="{FF2B5EF4-FFF2-40B4-BE49-F238E27FC236}">
                <a16:creationId xmlns:a16="http://schemas.microsoft.com/office/drawing/2014/main" id="{0EBCBE7F-9F88-4ABE-B16C-3917B4275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475" y="5878104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2F1696-6E40-405F-AD98-996DBCE69562}"/>
              </a:ext>
            </a:extLst>
          </p:cNvPr>
          <p:cNvCxnSpPr>
            <a:cxnSpLocks/>
          </p:cNvCxnSpPr>
          <p:nvPr/>
        </p:nvCxnSpPr>
        <p:spPr bwMode="auto">
          <a:xfrm>
            <a:off x="1446944" y="5764213"/>
            <a:ext cx="0" cy="689123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9B48E3-115D-4533-87E0-3CDD4877D78A}"/>
              </a:ext>
            </a:extLst>
          </p:cNvPr>
          <p:cNvSpPr txBox="1"/>
          <p:nvPr/>
        </p:nvSpPr>
        <p:spPr>
          <a:xfrm>
            <a:off x="463559" y="588017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</a:p>
        </p:txBody>
      </p:sp>
      <p:sp>
        <p:nvSpPr>
          <p:cNvPr id="48" name="Rectangle 22">
            <a:extLst>
              <a:ext uri="{FF2B5EF4-FFF2-40B4-BE49-F238E27FC236}">
                <a16:creationId xmlns:a16="http://schemas.microsoft.com/office/drawing/2014/main" id="{A908967B-1A8B-4F80-B446-73D33C49D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153" y="5878825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FD9A28-BD43-4195-A46C-02448B4C4DDA}"/>
              </a:ext>
            </a:extLst>
          </p:cNvPr>
          <p:cNvCxnSpPr/>
          <p:nvPr/>
        </p:nvCxnSpPr>
        <p:spPr bwMode="auto">
          <a:xfrm>
            <a:off x="5791200" y="6106704"/>
            <a:ext cx="800100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DC111462-60B6-4978-815E-CBBE1C5A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D73BC7FE-BD82-4E02-88B4-AFA910B8A21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ECE08B8C-8128-4E29-8853-AC15E5C3784E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72E5D249-5B1C-4584-91AD-B2260AA587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23BE310C-A6DC-4007-9E84-F3958F013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66" name="Rectangle 4">
            <a:extLst>
              <a:ext uri="{FF2B5EF4-FFF2-40B4-BE49-F238E27FC236}">
                <a16:creationId xmlns:a16="http://schemas.microsoft.com/office/drawing/2014/main" id="{8DA3B423-A8E9-4117-A9E6-917125D5C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67" name="Rectangle 5">
            <a:extLst>
              <a:ext uri="{FF2B5EF4-FFF2-40B4-BE49-F238E27FC236}">
                <a16:creationId xmlns:a16="http://schemas.microsoft.com/office/drawing/2014/main" id="{A7734083-DD86-4BD9-B8F2-98C668CD2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68" name="Rectangle 6">
            <a:extLst>
              <a:ext uri="{FF2B5EF4-FFF2-40B4-BE49-F238E27FC236}">
                <a16:creationId xmlns:a16="http://schemas.microsoft.com/office/drawing/2014/main" id="{D1D547B4-8AFA-44C0-9AA3-C07710513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69" name="Rectangle 7">
            <a:extLst>
              <a:ext uri="{FF2B5EF4-FFF2-40B4-BE49-F238E27FC236}">
                <a16:creationId xmlns:a16="http://schemas.microsoft.com/office/drawing/2014/main" id="{23900429-32EC-43D0-A7FC-E41C12320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0" name="Rectangle 8">
            <a:extLst>
              <a:ext uri="{FF2B5EF4-FFF2-40B4-BE49-F238E27FC236}">
                <a16:creationId xmlns:a16="http://schemas.microsoft.com/office/drawing/2014/main" id="{1E7CC9A6-811D-4399-872E-005810155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1" name="Rectangle 9">
            <a:extLst>
              <a:ext uri="{FF2B5EF4-FFF2-40B4-BE49-F238E27FC236}">
                <a16:creationId xmlns:a16="http://schemas.microsoft.com/office/drawing/2014/main" id="{51E1F470-2D21-4EE9-A23F-E8F3ED0F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2" name="Rectangle 10">
            <a:extLst>
              <a:ext uri="{FF2B5EF4-FFF2-40B4-BE49-F238E27FC236}">
                <a16:creationId xmlns:a16="http://schemas.microsoft.com/office/drawing/2014/main" id="{188A61EF-AE04-42AE-8BD3-A56B8910F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3" name="Line 12">
            <a:extLst>
              <a:ext uri="{FF2B5EF4-FFF2-40B4-BE49-F238E27FC236}">
                <a16:creationId xmlns:a16="http://schemas.microsoft.com/office/drawing/2014/main" id="{01272314-4E61-4B3D-B579-0CCCC3B39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0974" name="Rectangle 13">
            <a:extLst>
              <a:ext uri="{FF2B5EF4-FFF2-40B4-BE49-F238E27FC236}">
                <a16:creationId xmlns:a16="http://schemas.microsoft.com/office/drawing/2014/main" id="{8631A1B3-765B-49CA-B70D-87DC0E804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5" name="Line 14">
            <a:extLst>
              <a:ext uri="{FF2B5EF4-FFF2-40B4-BE49-F238E27FC236}">
                <a16:creationId xmlns:a16="http://schemas.microsoft.com/office/drawing/2014/main" id="{93394F58-C284-4FA8-B309-A6F5BFB3C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0976" name="Rectangle 16">
            <a:extLst>
              <a:ext uri="{FF2B5EF4-FFF2-40B4-BE49-F238E27FC236}">
                <a16:creationId xmlns:a16="http://schemas.microsoft.com/office/drawing/2014/main" id="{DA4A11B2-6B96-4C22-8C41-D536EDE1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7" name="Line 17">
            <a:extLst>
              <a:ext uri="{FF2B5EF4-FFF2-40B4-BE49-F238E27FC236}">
                <a16:creationId xmlns:a16="http://schemas.microsoft.com/office/drawing/2014/main" id="{BD602E4D-D5A8-45A5-94F5-26BB91FD9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0978" name="Rectangle 18">
            <a:extLst>
              <a:ext uri="{FF2B5EF4-FFF2-40B4-BE49-F238E27FC236}">
                <a16:creationId xmlns:a16="http://schemas.microsoft.com/office/drawing/2014/main" id="{69569766-7704-46C6-8D3F-75F97243F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79" name="Line 19">
            <a:extLst>
              <a:ext uri="{FF2B5EF4-FFF2-40B4-BE49-F238E27FC236}">
                <a16:creationId xmlns:a16="http://schemas.microsoft.com/office/drawing/2014/main" id="{9DE4AD00-CD61-4497-9130-B66842DE0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0980" name="Rectangle 20">
            <a:extLst>
              <a:ext uri="{FF2B5EF4-FFF2-40B4-BE49-F238E27FC236}">
                <a16:creationId xmlns:a16="http://schemas.microsoft.com/office/drawing/2014/main" id="{32C37531-C870-40E9-9B29-A2BBDC7CB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81" name="Line 21">
            <a:extLst>
              <a:ext uri="{FF2B5EF4-FFF2-40B4-BE49-F238E27FC236}">
                <a16:creationId xmlns:a16="http://schemas.microsoft.com/office/drawing/2014/main" id="{51857BC2-39E6-453E-B734-38C498F94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0982" name="Text Box 26">
            <a:extLst>
              <a:ext uri="{FF2B5EF4-FFF2-40B4-BE49-F238E27FC236}">
                <a16:creationId xmlns:a16="http://schemas.microsoft.com/office/drawing/2014/main" id="{6C6C49AD-370F-4152-A4C1-DC1F4D98F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0983" name="Text Box 27">
            <a:extLst>
              <a:ext uri="{FF2B5EF4-FFF2-40B4-BE49-F238E27FC236}">
                <a16:creationId xmlns:a16="http://schemas.microsoft.com/office/drawing/2014/main" id="{709AC65E-3D18-4F03-9F26-2946D8A05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0984" name="Text Box 28">
            <a:extLst>
              <a:ext uri="{FF2B5EF4-FFF2-40B4-BE49-F238E27FC236}">
                <a16:creationId xmlns:a16="http://schemas.microsoft.com/office/drawing/2014/main" id="{1FAC9555-FDF3-4419-92E3-5AB77A309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0985" name="Text Box 29">
            <a:extLst>
              <a:ext uri="{FF2B5EF4-FFF2-40B4-BE49-F238E27FC236}">
                <a16:creationId xmlns:a16="http://schemas.microsoft.com/office/drawing/2014/main" id="{3386D6D4-CC36-4A42-A446-0D92AB5F5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40986" name="Text Box 30">
            <a:extLst>
              <a:ext uri="{FF2B5EF4-FFF2-40B4-BE49-F238E27FC236}">
                <a16:creationId xmlns:a16="http://schemas.microsoft.com/office/drawing/2014/main" id="{CCD5FFCD-DE66-4C3C-BC29-DF8C7684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0987" name="Text Box 31">
            <a:extLst>
              <a:ext uri="{FF2B5EF4-FFF2-40B4-BE49-F238E27FC236}">
                <a16:creationId xmlns:a16="http://schemas.microsoft.com/office/drawing/2014/main" id="{B5C8CD56-E605-47A3-B761-1BCC2317F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40988" name="Text Box 32">
            <a:extLst>
              <a:ext uri="{FF2B5EF4-FFF2-40B4-BE49-F238E27FC236}">
                <a16:creationId xmlns:a16="http://schemas.microsoft.com/office/drawing/2014/main" id="{769AF51E-B506-41F7-AF8C-8E50856E5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0989" name="TextBox 1">
            <a:extLst>
              <a:ext uri="{FF2B5EF4-FFF2-40B4-BE49-F238E27FC236}">
                <a16:creationId xmlns:a16="http://schemas.microsoft.com/office/drawing/2014/main" id="{913171EE-2316-48B2-BCD3-F9208979B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2" y="5094092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 dirty="0"/>
              <a:t>Top = 5</a:t>
            </a:r>
          </a:p>
        </p:txBody>
      </p:sp>
      <p:sp>
        <p:nvSpPr>
          <p:cNvPr id="40990" name="TextBox 7">
            <a:extLst>
              <a:ext uri="{FF2B5EF4-FFF2-40B4-BE49-F238E27FC236}">
                <a16:creationId xmlns:a16="http://schemas.microsoft.com/office/drawing/2014/main" id="{89EF25CC-9627-4C20-8D31-555BB4F85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40991" name="TextBox 37">
            <a:extLst>
              <a:ext uri="{FF2B5EF4-FFF2-40B4-BE49-F238E27FC236}">
                <a16:creationId xmlns:a16="http://schemas.microsoft.com/office/drawing/2014/main" id="{E3C659CA-3B4E-4EB3-A751-1B1A7C523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40992" name="TextBox 38">
            <a:extLst>
              <a:ext uri="{FF2B5EF4-FFF2-40B4-BE49-F238E27FC236}">
                <a16:creationId xmlns:a16="http://schemas.microsoft.com/office/drawing/2014/main" id="{87F54406-D4C1-4DFB-A339-51B01A580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40993" name="TextBox 1">
            <a:extLst>
              <a:ext uri="{FF2B5EF4-FFF2-40B4-BE49-F238E27FC236}">
                <a16:creationId xmlns:a16="http://schemas.microsoft.com/office/drawing/2014/main" id="{B71B940D-8109-44E4-8A41-FAB0304D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Pop ()</a:t>
            </a:r>
            <a:r>
              <a:rPr lang="en-CA" altLang="en-US" sz="2800" b="0"/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613B6E-DC66-4D1D-9DB7-9C3E6F19F788}"/>
              </a:ext>
            </a:extLst>
          </p:cNvPr>
          <p:cNvCxnSpPr>
            <a:cxnSpLocks/>
          </p:cNvCxnSpPr>
          <p:nvPr/>
        </p:nvCxnSpPr>
        <p:spPr bwMode="auto">
          <a:xfrm flipV="1">
            <a:off x="6516688" y="3505200"/>
            <a:ext cx="0" cy="15795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995" name="Rectangle 10">
            <a:extLst>
              <a:ext uri="{FF2B5EF4-FFF2-40B4-BE49-F238E27FC236}">
                <a16:creationId xmlns:a16="http://schemas.microsoft.com/office/drawing/2014/main" id="{6E88FE98-30D4-40E2-8CFF-2588C007D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1484313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40996" name="Straight Arrow Connector 3">
            <a:extLst>
              <a:ext uri="{FF2B5EF4-FFF2-40B4-BE49-F238E27FC236}">
                <a16:creationId xmlns:a16="http://schemas.microsoft.com/office/drawing/2014/main" id="{77D93895-9951-44BF-B3BD-9FFB012798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07213" y="1676400"/>
            <a:ext cx="1374775" cy="0"/>
          </a:xfrm>
          <a:prstGeom prst="straightConnector1">
            <a:avLst/>
          </a:prstGeom>
          <a:noFill/>
          <a:ln w="762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7" name="TextBox 4">
            <a:extLst>
              <a:ext uri="{FF2B5EF4-FFF2-40B4-BE49-F238E27FC236}">
                <a16:creationId xmlns:a16="http://schemas.microsoft.com/office/drawing/2014/main" id="{3D4E3D28-5907-4AA1-BD23-5736B3880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1773238"/>
            <a:ext cx="1074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C00000"/>
                </a:solidFill>
              </a:rPr>
              <a:t>return</a:t>
            </a:r>
          </a:p>
        </p:txBody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id="{C99B95D7-9490-4437-B1AB-C71A1BF26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686300"/>
            <a:ext cx="1039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4</a:t>
            </a: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969447BA-988C-46E7-82D3-C92DCEE87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4686300"/>
            <a:ext cx="1038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 dirty="0"/>
              <a:t>Item 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899211-427C-4E2E-BF7E-E9A9E4AADB5F}"/>
              </a:ext>
            </a:extLst>
          </p:cNvPr>
          <p:cNvCxnSpPr/>
          <p:nvPr/>
        </p:nvCxnSpPr>
        <p:spPr bwMode="auto">
          <a:xfrm>
            <a:off x="1446944" y="5764213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A50D52-3E68-4DCA-BB93-8B560B4BC43B}"/>
              </a:ext>
            </a:extLst>
          </p:cNvPr>
          <p:cNvCxnSpPr/>
          <p:nvPr/>
        </p:nvCxnSpPr>
        <p:spPr bwMode="auto">
          <a:xfrm>
            <a:off x="1446944" y="6453336"/>
            <a:ext cx="4779963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10">
            <a:extLst>
              <a:ext uri="{FF2B5EF4-FFF2-40B4-BE49-F238E27FC236}">
                <a16:creationId xmlns:a16="http://schemas.microsoft.com/office/drawing/2014/main" id="{851B6B0F-F370-4452-B5C5-95C8F79E8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88017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7111E7CF-AC66-4239-9CA4-5E5994907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30" y="5878104"/>
            <a:ext cx="45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86EA42B8-F600-4294-A639-8D6A4DCCD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645" y="5878104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6" name="Rectangle 18">
            <a:extLst>
              <a:ext uri="{FF2B5EF4-FFF2-40B4-BE49-F238E27FC236}">
                <a16:creationId xmlns:a16="http://schemas.microsoft.com/office/drawing/2014/main" id="{38CE2E6B-716B-4E68-8610-DB9DED33A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060" y="5878104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7" name="Rectangle 20">
            <a:extLst>
              <a:ext uri="{FF2B5EF4-FFF2-40B4-BE49-F238E27FC236}">
                <a16:creationId xmlns:a16="http://schemas.microsoft.com/office/drawing/2014/main" id="{8FB7FC4F-0E34-415A-8933-C5D4B9EB2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475" y="5878104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0AE096-7132-46FA-B252-7A8178B2BB54}"/>
              </a:ext>
            </a:extLst>
          </p:cNvPr>
          <p:cNvCxnSpPr>
            <a:cxnSpLocks/>
          </p:cNvCxnSpPr>
          <p:nvPr/>
        </p:nvCxnSpPr>
        <p:spPr bwMode="auto">
          <a:xfrm>
            <a:off x="1446944" y="5764213"/>
            <a:ext cx="0" cy="689123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25CEF6E-DE53-4F9D-AC1E-54B892D2B3E4}"/>
              </a:ext>
            </a:extLst>
          </p:cNvPr>
          <p:cNvSpPr txBox="1"/>
          <p:nvPr/>
        </p:nvSpPr>
        <p:spPr>
          <a:xfrm>
            <a:off x="463559" y="588017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F4162FB7-5D40-4A6A-A182-F5FD23A69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153" y="5878825"/>
            <a:ext cx="457200" cy="457200"/>
          </a:xfrm>
          <a:prstGeom prst="rect">
            <a:avLst/>
          </a:prstGeom>
          <a:solidFill>
            <a:srgbClr val="A729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070CA3-D821-4A01-85B0-656B5F9EFC92}"/>
              </a:ext>
            </a:extLst>
          </p:cNvPr>
          <p:cNvCxnSpPr/>
          <p:nvPr/>
        </p:nvCxnSpPr>
        <p:spPr bwMode="auto">
          <a:xfrm>
            <a:off x="5791200" y="6106704"/>
            <a:ext cx="800100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16E1CBE6-20E6-4C8D-A1C0-0C784883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444E1479-4825-4B13-B169-5EA9930E721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0A8F8DD-AD63-49E0-B468-D5C77C82C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476250"/>
            <a:ext cx="8382000" cy="510540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public interface StackADT</a:t>
            </a:r>
            <a:r>
              <a:rPr lang="en-US" altLang="en-US" sz="2800">
                <a:solidFill>
                  <a:srgbClr val="FF0000"/>
                </a:solidFill>
              </a:rPr>
              <a:t>&lt;T&gt;</a:t>
            </a:r>
            <a:r>
              <a:rPr lang="en-US" altLang="en-US" sz="2800">
                <a:solidFill>
                  <a:schemeClr val="hlink"/>
                </a:solidFill>
              </a:rPr>
              <a:t> </a:t>
            </a:r>
            <a:r>
              <a:rPr lang="en-US" altLang="en-US" sz="280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Adds one element to the top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void push (</a:t>
            </a:r>
            <a:r>
              <a:rPr lang="en-US" altLang="en-US" sz="2800">
                <a:solidFill>
                  <a:schemeClr val="hlink"/>
                </a:solidFill>
              </a:rPr>
              <a:t>T </a:t>
            </a:r>
            <a:r>
              <a:rPr lang="en-US" altLang="en-US" sz="2800"/>
              <a:t>dataItem);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Removes and returns the top element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</a:t>
            </a:r>
            <a:r>
              <a:rPr lang="en-US" altLang="en-US" sz="2800">
                <a:solidFill>
                  <a:schemeClr val="hlink"/>
                </a:solidFill>
              </a:rPr>
              <a:t>T</a:t>
            </a:r>
            <a:r>
              <a:rPr lang="en-US" altLang="en-US" sz="2800"/>
              <a:t> pop(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the top element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</a:t>
            </a:r>
            <a:r>
              <a:rPr lang="en-US" altLang="en-US" sz="2800">
                <a:solidFill>
                  <a:schemeClr val="hlink"/>
                </a:solidFill>
              </a:rPr>
              <a:t>T</a:t>
            </a:r>
            <a:r>
              <a:rPr lang="en-US" altLang="en-US" sz="2800"/>
              <a:t> peek( 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true if this stack is empty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boolean isEmpty(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the number of elements in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public int size(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a string representation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public String toString(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EA42D5DC-CE96-43BE-B34D-A877A3F89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81000"/>
            <a:ext cx="7650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83261A40-5173-406B-AB1E-818F28DB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DC9BF62D-E881-4C5D-915B-9993B517B0A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7BDB15A8-4B26-4C9B-8E6A-75FE25179D56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08076DD9-665D-453B-81F3-4145143DDD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404813"/>
            <a:ext cx="9288462" cy="48768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public class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&lt;T&gt; </a:t>
            </a:r>
            <a:r>
              <a:rPr lang="en-US" altLang="en-US" sz="2800" dirty="0">
                <a:solidFill>
                  <a:srgbClr val="FF0000"/>
                </a:solidFill>
              </a:rPr>
              <a:t>implements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StackADT</a:t>
            </a:r>
            <a:r>
              <a:rPr lang="en-US" altLang="en-US" sz="2800" dirty="0"/>
              <a:t>&lt;T&gt; {</a:t>
            </a:r>
            <a:br>
              <a:rPr lang="en-US" altLang="en-US" sz="1000" dirty="0"/>
            </a:br>
            <a:endParaRPr lang="en-US" altLang="en-US" sz="10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   private T[ ] stack;   // Array for the data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	private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top;        // Top of stack</a:t>
            </a:r>
            <a:br>
              <a:rPr lang="en-US" altLang="en-US" sz="2800" dirty="0"/>
            </a:br>
            <a:r>
              <a:rPr lang="en-US" altLang="en-US" sz="2800" dirty="0"/>
              <a:t>private final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DEFAULT_CAPACITY=100;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defRPr/>
            </a:pPr>
            <a:r>
              <a:rPr lang="en-US" altLang="en-US" sz="2800" dirty="0"/>
              <a:t>   public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( )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top =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stack = (T[ ]) (new Object[DEFAULT_CAPACITY]);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}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defRPr/>
            </a:pPr>
            <a:r>
              <a:rPr lang="en-US" altLang="en-US" sz="2800" dirty="0"/>
              <a:t>   public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initialCapacity</a:t>
            </a:r>
            <a:r>
              <a:rPr lang="en-US" altLang="en-US" sz="2800" dirty="0"/>
              <a:t>)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top =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stack = (T[ ]) (new Object[</a:t>
            </a:r>
            <a:r>
              <a:rPr lang="en-US" altLang="en-US" sz="2800" dirty="0" err="1"/>
              <a:t>initialCapacity</a:t>
            </a:r>
            <a:r>
              <a:rPr lang="en-US" altLang="en-US" sz="2800" dirty="0"/>
              <a:t>]);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solidFill>
                <a:srgbClr val="0065E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8427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8FA401D1-937C-4A19-8667-6FD8D4F3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873F6A53-BA99-47F7-BDAC-D080A17F88E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590CCD2-5FDD-4700-974D-13BC1B73AA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1601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Example of using Constructor</a:t>
            </a:r>
            <a:br>
              <a:rPr lang="en-US" altLang="en-US" sz="3200" dirty="0"/>
            </a:br>
            <a:r>
              <a:rPr lang="en-US" altLang="en-US" sz="3200" dirty="0"/>
              <a:t>to create a Stack of Strings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C6A5F74-7759-49EA-B407-CF9042418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465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D14F7EBB-B8E0-4D51-99A9-29DD7C8E5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8895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B3919796-6824-4614-A825-3D8E2DC8F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13100"/>
            <a:ext cx="2163763" cy="3352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000" b="0">
              <a:solidFill>
                <a:srgbClr val="D20000"/>
              </a:solidFill>
            </a:endParaRPr>
          </a:p>
        </p:txBody>
      </p:sp>
      <p:sp>
        <p:nvSpPr>
          <p:cNvPr id="48135" name="Text Box 6">
            <a:extLst>
              <a:ext uri="{FF2B5EF4-FFF2-40B4-BE49-F238E27FC236}">
                <a16:creationId xmlns:a16="http://schemas.microsoft.com/office/drawing/2014/main" id="{49093A22-E9B1-4D80-A565-624910C72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893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top</a:t>
            </a:r>
          </a:p>
        </p:txBody>
      </p:sp>
      <p:sp>
        <p:nvSpPr>
          <p:cNvPr id="48136" name="Text Box 7">
            <a:extLst>
              <a:ext uri="{FF2B5EF4-FFF2-40B4-BE49-F238E27FC236}">
                <a16:creationId xmlns:a16="http://schemas.microsoft.com/office/drawing/2014/main" id="{424FC5A7-7B40-4F1B-9EA4-434696D0B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4323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stack</a:t>
            </a:r>
          </a:p>
        </p:txBody>
      </p:sp>
      <p:sp>
        <p:nvSpPr>
          <p:cNvPr id="48137" name="Text Box 8">
            <a:extLst>
              <a:ext uri="{FF2B5EF4-FFF2-40B4-BE49-F238E27FC236}">
                <a16:creationId xmlns:a16="http://schemas.microsoft.com/office/drawing/2014/main" id="{53F0CC69-5BF0-4576-9D92-C7A361D14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01800"/>
            <a:ext cx="7391400" cy="1016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ArrayStack&lt;String&gt; s =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		new ArrayStack&lt;String&gt;(5);</a:t>
            </a:r>
          </a:p>
        </p:txBody>
      </p:sp>
      <p:sp>
        <p:nvSpPr>
          <p:cNvPr id="48138" name="Text Box 9">
            <a:extLst>
              <a:ext uri="{FF2B5EF4-FFF2-40B4-BE49-F238E27FC236}">
                <a16:creationId xmlns:a16="http://schemas.microsoft.com/office/drawing/2014/main" id="{FDC4B4DC-E3CB-4E50-9230-F15A33DBA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227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8139" name="Rectangle 10">
            <a:extLst>
              <a:ext uri="{FF2B5EF4-FFF2-40B4-BE49-F238E27FC236}">
                <a16:creationId xmlns:a16="http://schemas.microsoft.com/office/drawing/2014/main" id="{DB0F8EBA-A097-4FC8-BA8B-A22A873EE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140" name="Rectangle 11">
            <a:extLst>
              <a:ext uri="{FF2B5EF4-FFF2-40B4-BE49-F238E27FC236}">
                <a16:creationId xmlns:a16="http://schemas.microsoft.com/office/drawing/2014/main" id="{1413D550-2880-48EC-B8B6-4808C17CB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141" name="Rectangle 12">
            <a:extLst>
              <a:ext uri="{FF2B5EF4-FFF2-40B4-BE49-F238E27FC236}">
                <a16:creationId xmlns:a16="http://schemas.microsoft.com/office/drawing/2014/main" id="{E871D04E-1EC6-42CA-8E21-9A4C29D9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142" name="Rectangle 13">
            <a:extLst>
              <a:ext uri="{FF2B5EF4-FFF2-40B4-BE49-F238E27FC236}">
                <a16:creationId xmlns:a16="http://schemas.microsoft.com/office/drawing/2014/main" id="{DB26A128-C12C-46FF-9538-542094955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143" name="Rectangle 14">
            <a:extLst>
              <a:ext uri="{FF2B5EF4-FFF2-40B4-BE49-F238E27FC236}">
                <a16:creationId xmlns:a16="http://schemas.microsoft.com/office/drawing/2014/main" id="{CEEC1DF9-4408-4124-A0C1-6E0D055E4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144" name="Line 20">
            <a:extLst>
              <a:ext uri="{FF2B5EF4-FFF2-40B4-BE49-F238E27FC236}">
                <a16:creationId xmlns:a16="http://schemas.microsoft.com/office/drawing/2014/main" id="{91348BC2-1751-45B5-BB80-31B98BB5F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94300"/>
            <a:ext cx="2190750" cy="603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8145" name="Text Box 21">
            <a:extLst>
              <a:ext uri="{FF2B5EF4-FFF2-40B4-BE49-F238E27FC236}">
                <a16:creationId xmlns:a16="http://schemas.microsoft.com/office/drawing/2014/main" id="{21674AE2-BC2E-499E-AE75-878437708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79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s</a:t>
            </a:r>
          </a:p>
        </p:txBody>
      </p:sp>
      <p:sp>
        <p:nvSpPr>
          <p:cNvPr id="48146" name="Text Box 23">
            <a:extLst>
              <a:ext uri="{FF2B5EF4-FFF2-40B4-BE49-F238E27FC236}">
                <a16:creationId xmlns:a16="http://schemas.microsoft.com/office/drawing/2014/main" id="{8B037275-5510-40E9-9FC2-63A44873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56515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48147" name="Text Box 24">
            <a:extLst>
              <a:ext uri="{FF2B5EF4-FFF2-40B4-BE49-F238E27FC236}">
                <a16:creationId xmlns:a16="http://schemas.microsoft.com/office/drawing/2014/main" id="{BA6F976E-AA1D-4E3D-877F-D39FC7A3F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56657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8148" name="Text Box 25">
            <a:extLst>
              <a:ext uri="{FF2B5EF4-FFF2-40B4-BE49-F238E27FC236}">
                <a16:creationId xmlns:a16="http://schemas.microsoft.com/office/drawing/2014/main" id="{EBA33CD9-1288-4FEB-849E-F2B1FD711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3" y="56657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8149" name="Text Box 26">
            <a:extLst>
              <a:ext uri="{FF2B5EF4-FFF2-40B4-BE49-F238E27FC236}">
                <a16:creationId xmlns:a16="http://schemas.microsoft.com/office/drawing/2014/main" id="{DC802831-9251-45DD-8105-1B0863989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56657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48150" name="Text Box 27">
            <a:extLst>
              <a:ext uri="{FF2B5EF4-FFF2-40B4-BE49-F238E27FC236}">
                <a16:creationId xmlns:a16="http://schemas.microsoft.com/office/drawing/2014/main" id="{DAA6047E-64E6-457A-B8A0-341B487C4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56657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48151" name="Rectangle 28">
            <a:extLst>
              <a:ext uri="{FF2B5EF4-FFF2-40B4-BE49-F238E27FC236}">
                <a16:creationId xmlns:a16="http://schemas.microsoft.com/office/drawing/2014/main" id="{B2E3F0D8-F503-41C3-8997-494460407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79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8152" name="Line 29">
            <a:extLst>
              <a:ext uri="{FF2B5EF4-FFF2-40B4-BE49-F238E27FC236}">
                <a16:creationId xmlns:a16="http://schemas.microsoft.com/office/drawing/2014/main" id="{AAC864CB-1E0C-4C8E-947E-8E3B66BA4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508500"/>
            <a:ext cx="762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8153" name="Text Box 7">
            <a:extLst>
              <a:ext uri="{FF2B5EF4-FFF2-40B4-BE49-F238E27FC236}">
                <a16:creationId xmlns:a16="http://schemas.microsoft.com/office/drawing/2014/main" id="{00E1F866-21A8-4947-922F-48CDA8C7D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603875"/>
            <a:ext cx="26622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0"/>
              <a:t>DEFAULT_CAPACITY = 100</a:t>
            </a:r>
          </a:p>
        </p:txBody>
      </p:sp>
      <p:sp>
        <p:nvSpPr>
          <p:cNvPr id="48154" name="Text Box 7">
            <a:extLst>
              <a:ext uri="{FF2B5EF4-FFF2-40B4-BE49-F238E27FC236}">
                <a16:creationId xmlns:a16="http://schemas.microsoft.com/office/drawing/2014/main" id="{4C3C0CD7-32C2-43A9-A2D1-C9A7E4BB5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988050"/>
            <a:ext cx="2119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Code references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B6F2B630-A7DF-4C0D-9198-B2F60A35D657}"/>
              </a:ext>
            </a:extLst>
          </p:cNvPr>
          <p:cNvSpPr/>
          <p:nvPr/>
        </p:nvSpPr>
        <p:spPr bwMode="auto">
          <a:xfrm>
            <a:off x="1446213" y="3938588"/>
            <a:ext cx="3979862" cy="1928812"/>
          </a:xfrm>
          <a:prstGeom prst="arc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CA">
              <a:latin typeface="Arial" charset="0"/>
            </a:endParaRPr>
          </a:p>
        </p:txBody>
      </p:sp>
      <p:cxnSp>
        <p:nvCxnSpPr>
          <p:cNvPr id="48156" name="Straight Connector 3">
            <a:extLst>
              <a:ext uri="{FF2B5EF4-FFF2-40B4-BE49-F238E27FC236}">
                <a16:creationId xmlns:a16="http://schemas.microsoft.com/office/drawing/2014/main" id="{B7618741-4E3B-4FA7-B907-9309E5EDFD94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6075" y="4676775"/>
            <a:ext cx="82550" cy="227013"/>
          </a:xfrm>
          <a:prstGeom prst="line">
            <a:avLst/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7" name="Straight Connector 30">
            <a:extLst>
              <a:ext uri="{FF2B5EF4-FFF2-40B4-BE49-F238E27FC236}">
                <a16:creationId xmlns:a16="http://schemas.microsoft.com/office/drawing/2014/main" id="{8E590D81-E91B-4885-9790-AAF14377737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64150" y="4694238"/>
            <a:ext cx="166688" cy="193675"/>
          </a:xfrm>
          <a:prstGeom prst="line">
            <a:avLst/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D2D87DC6-E052-4E96-AE81-963BEC41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317E97E-BD68-4525-853E-10423062F4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9585B733-00BC-4260-B136-65C4667AE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View of a Stack</a:t>
            </a:r>
          </a:p>
        </p:txBody>
      </p:sp>
      <p:sp>
        <p:nvSpPr>
          <p:cNvPr id="4100" name="Oval 3">
            <a:extLst>
              <a:ext uri="{FF2B5EF4-FFF2-40B4-BE49-F238E27FC236}">
                <a16:creationId xmlns:a16="http://schemas.microsoft.com/office/drawing/2014/main" id="{608BEC1F-E95C-40E5-A6CC-9F71D8A35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562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1" name="Oval 4">
            <a:extLst>
              <a:ext uri="{FF2B5EF4-FFF2-40B4-BE49-F238E27FC236}">
                <a16:creationId xmlns:a16="http://schemas.microsoft.com/office/drawing/2014/main" id="{A6CFA27D-C9E2-4853-9159-F349150AC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243840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2" name="Oval 5">
            <a:extLst>
              <a:ext uri="{FF2B5EF4-FFF2-40B4-BE49-F238E27FC236}">
                <a16:creationId xmlns:a16="http://schemas.microsoft.com/office/drawing/2014/main" id="{F631B567-A7B3-4560-BBD4-79711FB6B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530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3" name="Oval 6">
            <a:extLst>
              <a:ext uri="{FF2B5EF4-FFF2-40B4-BE49-F238E27FC236}">
                <a16:creationId xmlns:a16="http://schemas.microsoft.com/office/drawing/2014/main" id="{FBAF60A6-F55C-4BB3-8CA7-2F02BAD4A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48200"/>
            <a:ext cx="2438400" cy="533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4" name="Oval 7">
            <a:extLst>
              <a:ext uri="{FF2B5EF4-FFF2-40B4-BE49-F238E27FC236}">
                <a16:creationId xmlns:a16="http://schemas.microsoft.com/office/drawing/2014/main" id="{CF95284A-1BE6-47B8-BF7F-95331DF96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434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5" name="Oval 8">
            <a:extLst>
              <a:ext uri="{FF2B5EF4-FFF2-40B4-BE49-F238E27FC236}">
                <a16:creationId xmlns:a16="http://schemas.microsoft.com/office/drawing/2014/main" id="{0A941237-18CA-4E02-94A8-F0E288DEA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38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6" name="Oval 9">
            <a:extLst>
              <a:ext uri="{FF2B5EF4-FFF2-40B4-BE49-F238E27FC236}">
                <a16:creationId xmlns:a16="http://schemas.microsoft.com/office/drawing/2014/main" id="{9A23AC3E-6818-452F-A20A-AB344724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7" name="Oval 10">
            <a:extLst>
              <a:ext uri="{FF2B5EF4-FFF2-40B4-BE49-F238E27FC236}">
                <a16:creationId xmlns:a16="http://schemas.microsoft.com/office/drawing/2014/main" id="{7E651042-48D6-4CC5-9C0A-CD32D1528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766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8" name="Oval 11">
            <a:extLst>
              <a:ext uri="{FF2B5EF4-FFF2-40B4-BE49-F238E27FC236}">
                <a16:creationId xmlns:a16="http://schemas.microsoft.com/office/drawing/2014/main" id="{67D409D7-1548-4659-AE69-DA97502B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95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A049D00D-B26D-494E-8902-3D72450CD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413375"/>
            <a:ext cx="1654175" cy="831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bottom of stack</a:t>
            </a:r>
          </a:p>
        </p:txBody>
      </p:sp>
      <p:sp>
        <p:nvSpPr>
          <p:cNvPr id="4110" name="Text Box 14">
            <a:extLst>
              <a:ext uri="{FF2B5EF4-FFF2-40B4-BE49-F238E27FC236}">
                <a16:creationId xmlns:a16="http://schemas.microsoft.com/office/drawing/2014/main" id="{E15E85C6-BF93-404E-B6F9-829C39A0C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2657475"/>
            <a:ext cx="2090738" cy="4619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top of stack</a:t>
            </a:r>
          </a:p>
        </p:txBody>
      </p:sp>
      <p:sp>
        <p:nvSpPr>
          <p:cNvPr id="4111" name="Line 15">
            <a:extLst>
              <a:ext uri="{FF2B5EF4-FFF2-40B4-BE49-F238E27FC236}">
                <a16:creationId xmlns:a16="http://schemas.microsoft.com/office/drawing/2014/main" id="{7F1D39E1-5402-4403-BA43-0A19BE75A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1242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112" name="Line 16">
            <a:extLst>
              <a:ext uri="{FF2B5EF4-FFF2-40B4-BE49-F238E27FC236}">
                <a16:creationId xmlns:a16="http://schemas.microsoft.com/office/drawing/2014/main" id="{94B2B436-DD6D-4EEB-BEDB-74D0809ECB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58674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645D48-5564-4E58-B2CA-D34641C58926}"/>
              </a:ext>
            </a:extLst>
          </p:cNvPr>
          <p:cNvCxnSpPr/>
          <p:nvPr/>
        </p:nvCxnSpPr>
        <p:spPr bwMode="auto">
          <a:xfrm>
            <a:off x="2195513" y="2924175"/>
            <a:ext cx="0" cy="32416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C36A8F-B64C-4BF7-9B72-AC59BD459599}"/>
              </a:ext>
            </a:extLst>
          </p:cNvPr>
          <p:cNvCxnSpPr/>
          <p:nvPr/>
        </p:nvCxnSpPr>
        <p:spPr bwMode="auto">
          <a:xfrm>
            <a:off x="2195513" y="6165850"/>
            <a:ext cx="25209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6FA8B6-9916-4E5E-9AAB-E09C66881801}"/>
              </a:ext>
            </a:extLst>
          </p:cNvPr>
          <p:cNvCxnSpPr/>
          <p:nvPr/>
        </p:nvCxnSpPr>
        <p:spPr bwMode="auto">
          <a:xfrm>
            <a:off x="4716463" y="2924175"/>
            <a:ext cx="0" cy="32416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579A6036-CA28-46EB-B274-4B05B763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6E6C4037-DEEF-4D64-A1DA-D072B1274D0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D528294-A6EE-4DD7-B5DC-0230D9C22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465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06DBB5DD-22FC-438C-87A9-6D432EB66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8895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09A6DC9A-3C05-4020-A1D7-55B87D51C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13100"/>
            <a:ext cx="2163763" cy="3352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CA" altLang="en-US" sz="2000" b="0">
              <a:solidFill>
                <a:srgbClr val="D20000"/>
              </a:solidFill>
            </a:endParaRP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EA710932-136D-4AC2-8961-1689A7B31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893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top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A59F1D80-51B3-4630-A702-85CB14C9C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4323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stack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4E875ECF-927A-44BF-839A-F7034EE65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01800"/>
            <a:ext cx="7391400" cy="1016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ArrayStack&lt;String&gt; s =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		new ArrayStack&lt;String&gt;(5);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7A583503-9978-4C0D-87E2-770D095EA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227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A7FE0935-5171-4D54-B53C-A8E13E71B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C3D57730-90E9-47D5-AE65-33B8A4E6F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1C9F0178-419D-46BD-AAD2-6A35BA98A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1D6703C9-B934-463B-9EFC-F6C06E813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BCB439C3-A01F-46E6-B105-473499C4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48895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67" name="Line 20">
            <a:extLst>
              <a:ext uri="{FF2B5EF4-FFF2-40B4-BE49-F238E27FC236}">
                <a16:creationId xmlns:a16="http://schemas.microsoft.com/office/drawing/2014/main" id="{6A91A980-D93D-4CA8-AB0A-B99638ECD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94300"/>
            <a:ext cx="2190750" cy="603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168" name="Text Box 21">
            <a:extLst>
              <a:ext uri="{FF2B5EF4-FFF2-40B4-BE49-F238E27FC236}">
                <a16:creationId xmlns:a16="http://schemas.microsoft.com/office/drawing/2014/main" id="{9DF88BCE-B3B2-4E40-AC72-42B809FA4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79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s</a:t>
            </a:r>
          </a:p>
        </p:txBody>
      </p:sp>
      <p:sp>
        <p:nvSpPr>
          <p:cNvPr id="49169" name="Text Box 23">
            <a:extLst>
              <a:ext uri="{FF2B5EF4-FFF2-40B4-BE49-F238E27FC236}">
                <a16:creationId xmlns:a16="http://schemas.microsoft.com/office/drawing/2014/main" id="{0944422F-1405-4F83-BF49-61F327227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56515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49170" name="Text Box 24">
            <a:extLst>
              <a:ext uri="{FF2B5EF4-FFF2-40B4-BE49-F238E27FC236}">
                <a16:creationId xmlns:a16="http://schemas.microsoft.com/office/drawing/2014/main" id="{17417E88-F0D4-4A66-8A3F-E7D1BAA7A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56657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9171" name="Text Box 25">
            <a:extLst>
              <a:ext uri="{FF2B5EF4-FFF2-40B4-BE49-F238E27FC236}">
                <a16:creationId xmlns:a16="http://schemas.microsoft.com/office/drawing/2014/main" id="{80891655-1A98-45BB-8727-30356DD8C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3" y="56657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9172" name="Text Box 26">
            <a:extLst>
              <a:ext uri="{FF2B5EF4-FFF2-40B4-BE49-F238E27FC236}">
                <a16:creationId xmlns:a16="http://schemas.microsoft.com/office/drawing/2014/main" id="{648C7E1F-0B34-462A-A6A1-A6D15D787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56657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49173" name="Text Box 27">
            <a:extLst>
              <a:ext uri="{FF2B5EF4-FFF2-40B4-BE49-F238E27FC236}">
                <a16:creationId xmlns:a16="http://schemas.microsoft.com/office/drawing/2014/main" id="{0AC3B925-0FA1-4D87-A11F-173B3FAA9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413" y="566578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49174" name="Rectangle 28">
            <a:extLst>
              <a:ext uri="{FF2B5EF4-FFF2-40B4-BE49-F238E27FC236}">
                <a16:creationId xmlns:a16="http://schemas.microsoft.com/office/drawing/2014/main" id="{85CF8806-A454-4489-BF04-42175CF0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79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75" name="Line 29">
            <a:extLst>
              <a:ext uri="{FF2B5EF4-FFF2-40B4-BE49-F238E27FC236}">
                <a16:creationId xmlns:a16="http://schemas.microsoft.com/office/drawing/2014/main" id="{711DF5DD-25FC-459D-BD79-0242D2AE5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508500"/>
            <a:ext cx="762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176" name="Text Box 7">
            <a:extLst>
              <a:ext uri="{FF2B5EF4-FFF2-40B4-BE49-F238E27FC236}">
                <a16:creationId xmlns:a16="http://schemas.microsoft.com/office/drawing/2014/main" id="{4A4343C5-B2D6-4230-8FB6-670CD2DE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603875"/>
            <a:ext cx="26622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0"/>
              <a:t>DEFAULT_CAPACITY = 100</a:t>
            </a:r>
          </a:p>
        </p:txBody>
      </p:sp>
      <p:sp>
        <p:nvSpPr>
          <p:cNvPr id="49177" name="Text Box 7">
            <a:extLst>
              <a:ext uri="{FF2B5EF4-FFF2-40B4-BE49-F238E27FC236}">
                <a16:creationId xmlns:a16="http://schemas.microsoft.com/office/drawing/2014/main" id="{71DA90C1-89B7-4B4C-BE72-115035F6A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988050"/>
            <a:ext cx="2119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Code references</a:t>
            </a:r>
          </a:p>
        </p:txBody>
      </p:sp>
      <p:sp>
        <p:nvSpPr>
          <p:cNvPr id="49178" name="Rectangle 18">
            <a:extLst>
              <a:ext uri="{FF2B5EF4-FFF2-40B4-BE49-F238E27FC236}">
                <a16:creationId xmlns:a16="http://schemas.microsoft.com/office/drawing/2014/main" id="{9C9ACF02-C1AF-46C0-A51C-0A657347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6024563"/>
            <a:ext cx="693738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79" name="Text Box 20">
            <a:extLst>
              <a:ext uri="{FF2B5EF4-FFF2-40B4-BE49-F238E27FC236}">
                <a16:creationId xmlns:a16="http://schemas.microsoft.com/office/drawing/2014/main" id="{9E057BA5-4C69-4C03-8DA6-8F5EFFD7E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6169025"/>
            <a:ext cx="846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“s0”</a:t>
            </a:r>
          </a:p>
        </p:txBody>
      </p:sp>
      <p:sp>
        <p:nvSpPr>
          <p:cNvPr id="49180" name="Rectangle 22">
            <a:extLst>
              <a:ext uri="{FF2B5EF4-FFF2-40B4-BE49-F238E27FC236}">
                <a16:creationId xmlns:a16="http://schemas.microsoft.com/office/drawing/2014/main" id="{144758F6-7360-4735-ABED-AE911F2D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433763"/>
            <a:ext cx="719138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81" name="Text Box 23">
            <a:extLst>
              <a:ext uri="{FF2B5EF4-FFF2-40B4-BE49-F238E27FC236}">
                <a16:creationId xmlns:a16="http://schemas.microsoft.com/office/drawing/2014/main" id="{83751621-80D7-4CDD-BC04-A45A9CCE0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576638"/>
            <a:ext cx="947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“s1”</a:t>
            </a:r>
          </a:p>
        </p:txBody>
      </p:sp>
      <p:sp>
        <p:nvSpPr>
          <p:cNvPr id="49182" name="Rectangle 26">
            <a:extLst>
              <a:ext uri="{FF2B5EF4-FFF2-40B4-BE49-F238E27FC236}">
                <a16:creationId xmlns:a16="http://schemas.microsoft.com/office/drawing/2014/main" id="{6FA4757C-4D35-4F82-B188-FD999C57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433763"/>
            <a:ext cx="706438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83" name="Rectangle 29">
            <a:extLst>
              <a:ext uri="{FF2B5EF4-FFF2-40B4-BE49-F238E27FC236}">
                <a16:creationId xmlns:a16="http://schemas.microsoft.com/office/drawing/2014/main" id="{4AEC368D-723F-4173-8763-319A4D4D8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6024563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9184" name="Text Box 31">
            <a:extLst>
              <a:ext uri="{FF2B5EF4-FFF2-40B4-BE49-F238E27FC236}">
                <a16:creationId xmlns:a16="http://schemas.microsoft.com/office/drawing/2014/main" id="{9473FAE3-665A-4A1F-B82D-215E1F6C6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176963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“s2”</a:t>
            </a:r>
          </a:p>
        </p:txBody>
      </p:sp>
      <p:sp>
        <p:nvSpPr>
          <p:cNvPr id="49185" name="Text Box 32">
            <a:extLst>
              <a:ext uri="{FF2B5EF4-FFF2-40B4-BE49-F238E27FC236}">
                <a16:creationId xmlns:a16="http://schemas.microsoft.com/office/drawing/2014/main" id="{E67DFB3D-A3A6-4884-88CC-D9FE79E5D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13" y="61690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CA" altLang="en-US" sz="2000">
              <a:solidFill>
                <a:schemeClr val="hlink"/>
              </a:solidFill>
            </a:endParaRPr>
          </a:p>
        </p:txBody>
      </p:sp>
      <p:sp>
        <p:nvSpPr>
          <p:cNvPr id="49186" name="Line 33">
            <a:extLst>
              <a:ext uri="{FF2B5EF4-FFF2-40B4-BE49-F238E27FC236}">
                <a16:creationId xmlns:a16="http://schemas.microsoft.com/office/drawing/2014/main" id="{175744F4-69FA-485D-9B91-414DB6B78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975" y="5316538"/>
            <a:ext cx="206375" cy="7080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187" name="Line 34">
            <a:extLst>
              <a:ext uri="{FF2B5EF4-FFF2-40B4-BE49-F238E27FC236}">
                <a16:creationId xmlns:a16="http://schemas.microsoft.com/office/drawing/2014/main" id="{3218C446-D9B1-4DD5-82CA-32D806E7A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5875" y="5316538"/>
            <a:ext cx="201613" cy="685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188" name="Line 35">
            <a:extLst>
              <a:ext uri="{FF2B5EF4-FFF2-40B4-BE49-F238E27FC236}">
                <a16:creationId xmlns:a16="http://schemas.microsoft.com/office/drawing/2014/main" id="{8B28D1A3-3AA1-4A5C-AC66-3D91B99B9D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3438" y="4119563"/>
            <a:ext cx="0" cy="9906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189" name="Line 36">
            <a:extLst>
              <a:ext uri="{FF2B5EF4-FFF2-40B4-BE49-F238E27FC236}">
                <a16:creationId xmlns:a16="http://schemas.microsoft.com/office/drawing/2014/main" id="{E596CD7C-917C-4924-AC79-129D6B59FB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4038" y="4119563"/>
            <a:ext cx="0" cy="9906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190" name="Text Box 23">
            <a:extLst>
              <a:ext uri="{FF2B5EF4-FFF2-40B4-BE49-F238E27FC236}">
                <a16:creationId xmlns:a16="http://schemas.microsoft.com/office/drawing/2014/main" id="{5F31B2F3-F3F8-4409-A960-3ECF9F7AE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25" y="3576638"/>
            <a:ext cx="947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“s3”</a:t>
            </a:r>
          </a:p>
        </p:txBody>
      </p:sp>
      <p:sp>
        <p:nvSpPr>
          <p:cNvPr id="70" name="Rectangle 2">
            <a:extLst>
              <a:ext uri="{FF2B5EF4-FFF2-40B4-BE49-F238E27FC236}">
                <a16:creationId xmlns:a16="http://schemas.microsoft.com/office/drawing/2014/main" id="{36CE2604-8A86-4EA1-8912-779AA4803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0" kern="0"/>
              <a:t>Example: the same </a:t>
            </a:r>
            <a:r>
              <a:rPr lang="en-US" altLang="en-US" sz="3200" kern="0">
                <a:solidFill>
                  <a:schemeClr val="hlink"/>
                </a:solidFill>
              </a:rPr>
              <a:t>ArrayStack</a:t>
            </a:r>
            <a:r>
              <a:rPr lang="en-US" altLang="en-US" sz="3200" b="0" kern="0"/>
              <a:t> object after four items have been pushed on</a:t>
            </a:r>
            <a:endParaRPr lang="en-US" altLang="en-US" sz="3200" b="0" kern="0"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647EC062-149D-4BE9-A2B0-FD1F2F1B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2B2D09F8-FFA7-4E25-A368-5A933466EB2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5C998AF4-36EF-4E48-968E-C7ECD0EEF1DE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08076DD9-665D-453B-81F3-4145143DDD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404813"/>
            <a:ext cx="9288462" cy="48768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public class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&lt;T&gt; implements </a:t>
            </a:r>
            <a:r>
              <a:rPr lang="en-US" altLang="en-US" sz="2800" dirty="0" err="1"/>
              <a:t>StackADT</a:t>
            </a:r>
            <a:r>
              <a:rPr lang="en-US" altLang="en-US" sz="2800" dirty="0"/>
              <a:t>&lt;T&gt; {</a:t>
            </a:r>
            <a:br>
              <a:rPr lang="en-US" altLang="en-US" sz="1000" dirty="0"/>
            </a:br>
            <a:endParaRPr lang="en-US" altLang="en-US" sz="10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   private T[ ] stack;   // Array for the data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	private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top;        // Top of stack</a:t>
            </a:r>
            <a:br>
              <a:rPr lang="en-US" altLang="en-US" sz="2800" dirty="0"/>
            </a:br>
            <a:r>
              <a:rPr lang="en-US" altLang="en-US" sz="2800" dirty="0"/>
              <a:t>private final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DEFAULT_CAPACITY=100;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defRPr/>
            </a:pPr>
            <a:r>
              <a:rPr lang="en-US" altLang="en-US" sz="2800" dirty="0"/>
              <a:t>   public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( )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top =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stack = (T[ ]) (new Object[DEFAULT_CAPACITY]);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}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defRPr/>
            </a:pPr>
            <a:r>
              <a:rPr lang="en-US" altLang="en-US" sz="2800" dirty="0"/>
              <a:t>   public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initialCapacity</a:t>
            </a:r>
            <a:r>
              <a:rPr lang="en-US" altLang="en-US" sz="2800" dirty="0"/>
              <a:t>)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top =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stack = </a:t>
            </a:r>
            <a:r>
              <a:rPr lang="en-US" altLang="en-US" sz="2800" dirty="0">
                <a:solidFill>
                  <a:srgbClr val="FF0000"/>
                </a:solidFill>
              </a:rPr>
              <a:t>(T[ ]) (new Object[</a:t>
            </a:r>
            <a:r>
              <a:rPr lang="en-US" altLang="en-US" sz="2800" dirty="0" err="1">
                <a:solidFill>
                  <a:srgbClr val="FF0000"/>
                </a:solidFill>
              </a:rPr>
              <a:t>initialCapacity</a:t>
            </a:r>
            <a:r>
              <a:rPr lang="en-US" altLang="en-US" sz="2800" dirty="0">
                <a:solidFill>
                  <a:srgbClr val="FF0000"/>
                </a:solidFill>
              </a:rPr>
              <a:t>])</a:t>
            </a:r>
            <a:r>
              <a:rPr lang="en-US" altLang="en-US" sz="2800" dirty="0"/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solidFill>
                <a:srgbClr val="0065EC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E6C5E-3943-45F2-A875-9D2F70F3C185}"/>
              </a:ext>
            </a:extLst>
          </p:cNvPr>
          <p:cNvSpPr txBox="1"/>
          <p:nvPr/>
        </p:nvSpPr>
        <p:spPr>
          <a:xfrm>
            <a:off x="4889195" y="6021288"/>
            <a:ext cx="4102405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Why such complex declaration?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DB9CB4-4741-4AAA-A656-1A598C745955}"/>
              </a:ext>
            </a:extLst>
          </p:cNvPr>
          <p:cNvCxnSpPr/>
          <p:nvPr/>
        </p:nvCxnSpPr>
        <p:spPr bwMode="auto">
          <a:xfrm flipH="1" flipV="1">
            <a:off x="3851920" y="5564951"/>
            <a:ext cx="1296144" cy="45633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25D23260-4566-4BCB-AF5C-3F8699EE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2B50B47E-FDC6-466B-94DD-39D0FB0A0AB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52227" name="Slide Number Placeholder 5">
            <a:extLst>
              <a:ext uri="{FF2B5EF4-FFF2-40B4-BE49-F238E27FC236}">
                <a16:creationId xmlns:a16="http://schemas.microsoft.com/office/drawing/2014/main" id="{C8656611-F561-4C33-BC66-56A7D86E9943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08076DD9-665D-453B-81F3-4145143DDD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404813"/>
            <a:ext cx="9288462" cy="48768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public class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&lt;T&gt; implements </a:t>
            </a:r>
            <a:r>
              <a:rPr lang="en-US" altLang="en-US" sz="2800" dirty="0" err="1"/>
              <a:t>StackADT</a:t>
            </a:r>
            <a:r>
              <a:rPr lang="en-US" altLang="en-US" sz="2800" dirty="0"/>
              <a:t>&lt;T&gt; {</a:t>
            </a:r>
            <a:br>
              <a:rPr lang="en-US" altLang="en-US" sz="1000" dirty="0"/>
            </a:br>
            <a:endParaRPr lang="en-US" altLang="en-US" sz="10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   private T[ ] stack;   // Array for the data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	private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top;        // Top of stack</a:t>
            </a:r>
            <a:br>
              <a:rPr lang="en-US" altLang="en-US" sz="2800" dirty="0"/>
            </a:br>
            <a:r>
              <a:rPr lang="en-US" altLang="en-US" sz="2800" dirty="0"/>
              <a:t>private final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DEFAULT_CAPACITY=100;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defRPr/>
            </a:pPr>
            <a:r>
              <a:rPr lang="en-US" altLang="en-US" sz="2800" dirty="0"/>
              <a:t>   public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( )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top =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stack = (T[ ]) (new Object[DEFAULT_CAPACITY]);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}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defRPr/>
            </a:pPr>
            <a:r>
              <a:rPr lang="en-US" altLang="en-US" sz="2800" dirty="0"/>
              <a:t>   public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initialCapacity</a:t>
            </a:r>
            <a:r>
              <a:rPr lang="en-US" altLang="en-US" sz="2800" dirty="0"/>
              <a:t>)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top =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stack = </a:t>
            </a:r>
            <a:r>
              <a:rPr lang="en-US" altLang="en-US" sz="2800" dirty="0">
                <a:solidFill>
                  <a:srgbClr val="FF0000"/>
                </a:solidFill>
              </a:rPr>
              <a:t>new T[</a:t>
            </a:r>
            <a:r>
              <a:rPr lang="en-US" altLang="en-US" sz="2800" dirty="0" err="1">
                <a:solidFill>
                  <a:srgbClr val="FF0000"/>
                </a:solidFill>
              </a:rPr>
              <a:t>initialCapacity</a:t>
            </a:r>
            <a:r>
              <a:rPr lang="en-US" altLang="en-US" sz="2800" dirty="0">
                <a:solidFill>
                  <a:srgbClr val="FF0000"/>
                </a:solidFill>
              </a:rPr>
              <a:t>]</a:t>
            </a:r>
            <a:r>
              <a:rPr lang="en-US" altLang="en-US" sz="2800" dirty="0"/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solidFill>
                <a:srgbClr val="0065EC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D6895-7A2C-4778-8192-AA0DF5228774}"/>
              </a:ext>
            </a:extLst>
          </p:cNvPr>
          <p:cNvSpPr txBox="1"/>
          <p:nvPr/>
        </p:nvSpPr>
        <p:spPr>
          <a:xfrm>
            <a:off x="5148064" y="6048345"/>
            <a:ext cx="2533066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Why is this wrong?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57AB76-C4E3-4E0A-A12F-A5041BB40D60}"/>
              </a:ext>
            </a:extLst>
          </p:cNvPr>
          <p:cNvCxnSpPr/>
          <p:nvPr/>
        </p:nvCxnSpPr>
        <p:spPr bwMode="auto">
          <a:xfrm flipH="1" flipV="1">
            <a:off x="3851920" y="5564951"/>
            <a:ext cx="1296144" cy="45633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44E1885B-3107-4DA5-9F9D-69EC1805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836D753D-4D5F-4B71-9D85-381012F7B70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F955AFC6-843B-49CB-B09B-1EB653E6FFD0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08076DD9-665D-453B-81F3-4145143DDD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404813"/>
            <a:ext cx="9288462" cy="48768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public class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&lt;T&gt; implements </a:t>
            </a:r>
            <a:r>
              <a:rPr lang="en-US" altLang="en-US" sz="2800" dirty="0" err="1"/>
              <a:t>StackADT</a:t>
            </a:r>
            <a:r>
              <a:rPr lang="en-US" altLang="en-US" sz="2800" dirty="0"/>
              <a:t>&lt;T&gt; {</a:t>
            </a:r>
            <a:br>
              <a:rPr lang="en-US" altLang="en-US" sz="1000" dirty="0"/>
            </a:br>
            <a:endParaRPr lang="en-US" altLang="en-US" sz="10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   private T[ ] stack;   // Array for the data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	private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top;        // Top of stack</a:t>
            </a:r>
            <a:br>
              <a:rPr lang="en-US" altLang="en-US" sz="2800" dirty="0"/>
            </a:br>
            <a:r>
              <a:rPr lang="en-US" altLang="en-US" sz="2800" dirty="0"/>
              <a:t>private final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DEFAULT_CAPACITY=100;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defRPr/>
            </a:pPr>
            <a:r>
              <a:rPr lang="en-US" altLang="en-US" sz="2800" dirty="0"/>
              <a:t>   public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( )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top =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stack = (T[ ]) (new Object[DEFAULT_CAPACITY]);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}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defRPr/>
            </a:pPr>
            <a:r>
              <a:rPr lang="en-US" altLang="en-US" sz="2800" dirty="0"/>
              <a:t>   public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initialCapacity</a:t>
            </a:r>
            <a:r>
              <a:rPr lang="en-US" altLang="en-US" sz="2800" dirty="0"/>
              <a:t>)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top =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stack = </a:t>
            </a:r>
            <a:r>
              <a:rPr lang="en-US" altLang="en-US" sz="2800" dirty="0">
                <a:solidFill>
                  <a:srgbClr val="FF0000"/>
                </a:solidFill>
              </a:rPr>
              <a:t>new Object[</a:t>
            </a:r>
            <a:r>
              <a:rPr lang="en-US" altLang="en-US" sz="2800" dirty="0" err="1">
                <a:solidFill>
                  <a:srgbClr val="FF0000"/>
                </a:solidFill>
              </a:rPr>
              <a:t>initialCapacity</a:t>
            </a:r>
            <a:r>
              <a:rPr lang="en-US" altLang="en-US" sz="2800" dirty="0">
                <a:solidFill>
                  <a:srgbClr val="FF0000"/>
                </a:solidFill>
              </a:rPr>
              <a:t>]</a:t>
            </a:r>
            <a:r>
              <a:rPr lang="en-US" altLang="en-US" sz="2800" dirty="0"/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solidFill>
                <a:srgbClr val="0065EC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35571-8375-4C7F-BC6F-288773358CAF}"/>
              </a:ext>
            </a:extLst>
          </p:cNvPr>
          <p:cNvSpPr txBox="1"/>
          <p:nvPr/>
        </p:nvSpPr>
        <p:spPr>
          <a:xfrm>
            <a:off x="5148064" y="6048345"/>
            <a:ext cx="2533066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Why is this wrong?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96B01D-8107-47EF-8FCA-1A31DB94E0CA}"/>
              </a:ext>
            </a:extLst>
          </p:cNvPr>
          <p:cNvCxnSpPr/>
          <p:nvPr/>
        </p:nvCxnSpPr>
        <p:spPr bwMode="auto">
          <a:xfrm flipH="1" flipV="1">
            <a:off x="3851920" y="5564951"/>
            <a:ext cx="1296144" cy="45633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748C4534-B70E-4C22-859D-B6DFE866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18540452-E2E8-4328-9F1F-0034B88C586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56323" name="Slide Number Placeholder 5">
            <a:extLst>
              <a:ext uri="{FF2B5EF4-FFF2-40B4-BE49-F238E27FC236}">
                <a16:creationId xmlns:a16="http://schemas.microsoft.com/office/drawing/2014/main" id="{F996F414-4A21-4042-8B40-2CF990090E17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08076DD9-665D-453B-81F3-4145143DDD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404813"/>
            <a:ext cx="9288462" cy="48768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public class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&lt;T&gt; implements </a:t>
            </a:r>
            <a:r>
              <a:rPr lang="en-US" altLang="en-US" sz="2800" dirty="0" err="1"/>
              <a:t>StackADT</a:t>
            </a:r>
            <a:r>
              <a:rPr lang="en-US" altLang="en-US" sz="2800" dirty="0"/>
              <a:t>&lt;T&gt; {</a:t>
            </a:r>
            <a:br>
              <a:rPr lang="en-US" altLang="en-US" sz="1000" dirty="0"/>
            </a:br>
            <a:endParaRPr lang="en-US" altLang="en-US" sz="10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   private T[ ] stack;   // Array for the data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en-US" sz="2800" dirty="0"/>
              <a:t>	private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top;        // Top of stack</a:t>
            </a:r>
            <a:br>
              <a:rPr lang="en-US" altLang="en-US" sz="2800" dirty="0"/>
            </a:br>
            <a:r>
              <a:rPr lang="en-US" altLang="en-US" sz="2800" dirty="0"/>
              <a:t>private final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DEFAULT_CAPACITY=100;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defRPr/>
            </a:pPr>
            <a:r>
              <a:rPr lang="en-US" altLang="en-US" sz="2800" dirty="0"/>
              <a:t>   public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( )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top =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stack = (T[ ]) (new Object[DEFAULT_CAPACITY]);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}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  <a:defRPr/>
            </a:pPr>
            <a:r>
              <a:rPr lang="en-US" altLang="en-US" sz="2800" dirty="0"/>
              <a:t>   public </a:t>
            </a:r>
            <a:r>
              <a:rPr lang="en-US" altLang="en-US" sz="2800" dirty="0" err="1"/>
              <a:t>ArrayStack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initialCapacity</a:t>
            </a:r>
            <a:r>
              <a:rPr lang="en-US" altLang="en-US" sz="2800" dirty="0"/>
              <a:t>)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top = 0;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   stack = </a:t>
            </a:r>
            <a:r>
              <a:rPr lang="en-US" altLang="en-US" sz="2800" dirty="0">
                <a:solidFill>
                  <a:srgbClr val="FF0000"/>
                </a:solidFill>
              </a:rPr>
              <a:t>(T[ ]) (new Object[</a:t>
            </a:r>
            <a:r>
              <a:rPr lang="en-US" altLang="en-US" sz="2800" dirty="0" err="1">
                <a:solidFill>
                  <a:srgbClr val="FF0000"/>
                </a:solidFill>
              </a:rPr>
              <a:t>initialCapacity</a:t>
            </a:r>
            <a:r>
              <a:rPr lang="en-US" altLang="en-US" sz="2800" dirty="0">
                <a:solidFill>
                  <a:srgbClr val="FF0000"/>
                </a:solidFill>
              </a:rPr>
              <a:t>])</a:t>
            </a:r>
            <a:r>
              <a:rPr lang="en-US" altLang="en-US" sz="2800" dirty="0"/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solidFill>
                <a:srgbClr val="0065EC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7B172A92-FC65-41B9-A926-F4DD8D65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342F3577-C57E-42DA-9027-4A0C9F55743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FCEA50D-F655-4861-9FBE-F9578B75D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476250"/>
            <a:ext cx="8382000" cy="510540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public interface StackADT</a:t>
            </a:r>
            <a:r>
              <a:rPr lang="en-US" altLang="en-US" sz="2800">
                <a:solidFill>
                  <a:srgbClr val="FF0000"/>
                </a:solidFill>
              </a:rPr>
              <a:t>&lt;T&gt;</a:t>
            </a:r>
            <a:r>
              <a:rPr lang="en-US" altLang="en-US" sz="2800">
                <a:solidFill>
                  <a:schemeClr val="hlink"/>
                </a:solidFill>
              </a:rPr>
              <a:t> </a:t>
            </a:r>
            <a:r>
              <a:rPr lang="en-US" altLang="en-US" sz="280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Adds one element to the top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void push (</a:t>
            </a:r>
            <a:r>
              <a:rPr lang="en-US" altLang="en-US" sz="2800">
                <a:solidFill>
                  <a:schemeClr val="hlink"/>
                </a:solidFill>
              </a:rPr>
              <a:t>T </a:t>
            </a:r>
            <a:r>
              <a:rPr lang="en-US" altLang="en-US" sz="2800"/>
              <a:t>dataItem);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Removes and returns the top element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</a:t>
            </a:r>
            <a:r>
              <a:rPr lang="en-US" altLang="en-US" sz="2800">
                <a:solidFill>
                  <a:schemeClr val="hlink"/>
                </a:solidFill>
              </a:rPr>
              <a:t>T</a:t>
            </a:r>
            <a:r>
              <a:rPr lang="en-US" altLang="en-US" sz="2800"/>
              <a:t> pop(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the top element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</a:t>
            </a:r>
            <a:r>
              <a:rPr lang="en-US" altLang="en-US" sz="2800">
                <a:solidFill>
                  <a:schemeClr val="hlink"/>
                </a:solidFill>
              </a:rPr>
              <a:t>T</a:t>
            </a:r>
            <a:r>
              <a:rPr lang="en-US" altLang="en-US" sz="2800"/>
              <a:t> peek( 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true if this stack is empty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800"/>
              <a:t>public boolean isEmpty(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the number of elements in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public int size(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//  Returns a string representation of this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public String toString(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403E2AA8-529C-4067-83D7-83C9BCF4D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81000"/>
            <a:ext cx="7650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>
            <a:extLst>
              <a:ext uri="{FF2B5EF4-FFF2-40B4-BE49-F238E27FC236}">
                <a16:creationId xmlns:a16="http://schemas.microsoft.com/office/drawing/2014/main" id="{A16F2B68-5001-4B59-AD8A-19D11E83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52454CCB-6BE0-420C-8B02-15060704C12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60419" name="Slide Number Placeholder 4">
            <a:extLst>
              <a:ext uri="{FF2B5EF4-FFF2-40B4-BE49-F238E27FC236}">
                <a16:creationId xmlns:a16="http://schemas.microsoft.com/office/drawing/2014/main" id="{CE502D28-BFA6-434E-8460-9D06FD7C432E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28E83C33-BD61-4100-A882-BD824D1DD4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B28F6650-D7DB-4B57-AE89-4CE8C2253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0422" name="Rectangle 4">
            <a:extLst>
              <a:ext uri="{FF2B5EF4-FFF2-40B4-BE49-F238E27FC236}">
                <a16:creationId xmlns:a16="http://schemas.microsoft.com/office/drawing/2014/main" id="{ACA5CAA0-F257-4A71-B0F0-ABBE065A1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0423" name="Rectangle 5">
            <a:extLst>
              <a:ext uri="{FF2B5EF4-FFF2-40B4-BE49-F238E27FC236}">
                <a16:creationId xmlns:a16="http://schemas.microsoft.com/office/drawing/2014/main" id="{B57BD21D-22E3-4255-9AB7-A7AFF94AA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0424" name="Rectangle 6">
            <a:extLst>
              <a:ext uri="{FF2B5EF4-FFF2-40B4-BE49-F238E27FC236}">
                <a16:creationId xmlns:a16="http://schemas.microsoft.com/office/drawing/2014/main" id="{9D9ADD97-B1E8-4716-9E02-EEA6E9F77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0425" name="Rectangle 7">
            <a:extLst>
              <a:ext uri="{FF2B5EF4-FFF2-40B4-BE49-F238E27FC236}">
                <a16:creationId xmlns:a16="http://schemas.microsoft.com/office/drawing/2014/main" id="{2581E4B5-D686-4974-8E0E-F1505E06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0426" name="Rectangle 8">
            <a:extLst>
              <a:ext uri="{FF2B5EF4-FFF2-40B4-BE49-F238E27FC236}">
                <a16:creationId xmlns:a16="http://schemas.microsoft.com/office/drawing/2014/main" id="{17C2B08A-2619-4F1A-AFBA-CA3CD1446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0427" name="Rectangle 9">
            <a:extLst>
              <a:ext uri="{FF2B5EF4-FFF2-40B4-BE49-F238E27FC236}">
                <a16:creationId xmlns:a16="http://schemas.microsoft.com/office/drawing/2014/main" id="{9DB1344A-D993-495D-B00D-B68AA10A2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0428" name="Rectangle 10">
            <a:extLst>
              <a:ext uri="{FF2B5EF4-FFF2-40B4-BE49-F238E27FC236}">
                <a16:creationId xmlns:a16="http://schemas.microsoft.com/office/drawing/2014/main" id="{C1C60D73-69C3-4541-96C5-58C1A331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0429" name="Line 12">
            <a:extLst>
              <a:ext uri="{FF2B5EF4-FFF2-40B4-BE49-F238E27FC236}">
                <a16:creationId xmlns:a16="http://schemas.microsoft.com/office/drawing/2014/main" id="{599810B5-19C1-43B6-8889-6FC75141D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60430" name="Rectangle 13">
            <a:extLst>
              <a:ext uri="{FF2B5EF4-FFF2-40B4-BE49-F238E27FC236}">
                <a16:creationId xmlns:a16="http://schemas.microsoft.com/office/drawing/2014/main" id="{9984063C-40DA-4BC6-9B83-7031C8D1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0431" name="Line 14">
            <a:extLst>
              <a:ext uri="{FF2B5EF4-FFF2-40B4-BE49-F238E27FC236}">
                <a16:creationId xmlns:a16="http://schemas.microsoft.com/office/drawing/2014/main" id="{A32D086A-0329-4A49-A146-5B527553A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27601E70-4073-4F2E-976C-E4A74A5C3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0433" name="Line 17">
            <a:extLst>
              <a:ext uri="{FF2B5EF4-FFF2-40B4-BE49-F238E27FC236}">
                <a16:creationId xmlns:a16="http://schemas.microsoft.com/office/drawing/2014/main" id="{08EF8262-5D5D-41EE-B091-45CBBC550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60434" name="Rectangle 18">
            <a:extLst>
              <a:ext uri="{FF2B5EF4-FFF2-40B4-BE49-F238E27FC236}">
                <a16:creationId xmlns:a16="http://schemas.microsoft.com/office/drawing/2014/main" id="{AFCDCAA2-6BE1-470D-A617-1C4AFF6CC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0435" name="Line 19">
            <a:extLst>
              <a:ext uri="{FF2B5EF4-FFF2-40B4-BE49-F238E27FC236}">
                <a16:creationId xmlns:a16="http://schemas.microsoft.com/office/drawing/2014/main" id="{8A7FA5AF-4DC4-40B8-BE4B-AC8D9FBF2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60436" name="Rectangle 20">
            <a:extLst>
              <a:ext uri="{FF2B5EF4-FFF2-40B4-BE49-F238E27FC236}">
                <a16:creationId xmlns:a16="http://schemas.microsoft.com/office/drawing/2014/main" id="{8CF45BF1-0361-427B-A273-AF06E21BC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0437" name="Line 21">
            <a:extLst>
              <a:ext uri="{FF2B5EF4-FFF2-40B4-BE49-F238E27FC236}">
                <a16:creationId xmlns:a16="http://schemas.microsoft.com/office/drawing/2014/main" id="{210D6CF6-33AF-4F5D-8103-EAA97A7B6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60438" name="Rectangle 22">
            <a:extLst>
              <a:ext uri="{FF2B5EF4-FFF2-40B4-BE49-F238E27FC236}">
                <a16:creationId xmlns:a16="http://schemas.microsoft.com/office/drawing/2014/main" id="{84E9322D-49CC-43A1-A7D6-C94328F6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1493838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0439" name="Text Box 26">
            <a:extLst>
              <a:ext uri="{FF2B5EF4-FFF2-40B4-BE49-F238E27FC236}">
                <a16:creationId xmlns:a16="http://schemas.microsoft.com/office/drawing/2014/main" id="{A2C04D01-CF8E-4BB2-B48A-BA0414F59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60440" name="Text Box 27">
            <a:extLst>
              <a:ext uri="{FF2B5EF4-FFF2-40B4-BE49-F238E27FC236}">
                <a16:creationId xmlns:a16="http://schemas.microsoft.com/office/drawing/2014/main" id="{D90F8E85-D0A5-4C21-8BB4-B4A70650C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60441" name="Text Box 28">
            <a:extLst>
              <a:ext uri="{FF2B5EF4-FFF2-40B4-BE49-F238E27FC236}">
                <a16:creationId xmlns:a16="http://schemas.microsoft.com/office/drawing/2014/main" id="{BBC351BB-4F39-49EB-BCC0-3C76FD469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60442" name="Text Box 29">
            <a:extLst>
              <a:ext uri="{FF2B5EF4-FFF2-40B4-BE49-F238E27FC236}">
                <a16:creationId xmlns:a16="http://schemas.microsoft.com/office/drawing/2014/main" id="{ED6FD7DD-E294-480C-9E4A-2E475449E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60443" name="Text Box 30">
            <a:extLst>
              <a:ext uri="{FF2B5EF4-FFF2-40B4-BE49-F238E27FC236}">
                <a16:creationId xmlns:a16="http://schemas.microsoft.com/office/drawing/2014/main" id="{7B0C73D4-6AD8-40C8-AF16-37E06418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60444" name="Text Box 31">
            <a:extLst>
              <a:ext uri="{FF2B5EF4-FFF2-40B4-BE49-F238E27FC236}">
                <a16:creationId xmlns:a16="http://schemas.microsoft.com/office/drawing/2014/main" id="{E200DA29-7F46-4152-A9ED-3748395DB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60445" name="Text Box 32">
            <a:extLst>
              <a:ext uri="{FF2B5EF4-FFF2-40B4-BE49-F238E27FC236}">
                <a16:creationId xmlns:a16="http://schemas.microsoft.com/office/drawing/2014/main" id="{9931982E-BAC3-4264-8F7D-5A0A5EAC6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60446" name="TextBox 1">
            <a:extLst>
              <a:ext uri="{FF2B5EF4-FFF2-40B4-BE49-F238E27FC236}">
                <a16:creationId xmlns:a16="http://schemas.microsoft.com/office/drawing/2014/main" id="{8EEB1B10-63F8-48F4-81B0-21CF81A00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5240338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Top = 5</a:t>
            </a:r>
          </a:p>
        </p:txBody>
      </p:sp>
      <p:sp>
        <p:nvSpPr>
          <p:cNvPr id="60447" name="TextBox 4">
            <a:extLst>
              <a:ext uri="{FF2B5EF4-FFF2-40B4-BE49-F238E27FC236}">
                <a16:creationId xmlns:a16="http://schemas.microsoft.com/office/drawing/2014/main" id="{FC7CEFBB-3A5B-4C97-A4A7-35848E0E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258888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bottom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0E3ED5-9A15-4F17-AF38-CC743BE5F10B}"/>
              </a:ext>
            </a:extLst>
          </p:cNvPr>
          <p:cNvCxnSpPr/>
          <p:nvPr/>
        </p:nvCxnSpPr>
        <p:spPr bwMode="auto">
          <a:xfrm>
            <a:off x="1676400" y="1676400"/>
            <a:ext cx="0" cy="10033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449" name="TextBox 7">
            <a:extLst>
              <a:ext uri="{FF2B5EF4-FFF2-40B4-BE49-F238E27FC236}">
                <a16:creationId xmlns:a16="http://schemas.microsoft.com/office/drawing/2014/main" id="{D73A01CF-3582-40FA-881D-D47EC7795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60450" name="TextBox 37">
            <a:extLst>
              <a:ext uri="{FF2B5EF4-FFF2-40B4-BE49-F238E27FC236}">
                <a16:creationId xmlns:a16="http://schemas.microsoft.com/office/drawing/2014/main" id="{B87F691F-F0FD-44C6-8E6B-4BE3A694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60451" name="TextBox 38">
            <a:extLst>
              <a:ext uri="{FF2B5EF4-FFF2-40B4-BE49-F238E27FC236}">
                <a16:creationId xmlns:a16="http://schemas.microsoft.com/office/drawing/2014/main" id="{E2911C05-9885-4F7F-90E5-3E8D4D971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60452" name="TextBox 1">
            <a:extLst>
              <a:ext uri="{FF2B5EF4-FFF2-40B4-BE49-F238E27FC236}">
                <a16:creationId xmlns:a16="http://schemas.microsoft.com/office/drawing/2014/main" id="{50AB7F0D-D0F4-4ED4-AD9F-97C1CB382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101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Push</a:t>
            </a:r>
            <a:r>
              <a:rPr lang="en-CA" altLang="en-US" sz="2800" b="0"/>
              <a:t> </a:t>
            </a:r>
          </a:p>
        </p:txBody>
      </p:sp>
      <p:sp>
        <p:nvSpPr>
          <p:cNvPr id="60453" name="TextBox 2">
            <a:extLst>
              <a:ext uri="{FF2B5EF4-FFF2-40B4-BE49-F238E27FC236}">
                <a16:creationId xmlns:a16="http://schemas.microsoft.com/office/drawing/2014/main" id="{BCF4F047-21BE-4F9B-B895-BB123E592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1252538"/>
            <a:ext cx="1282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4800" b="0">
                <a:solidFill>
                  <a:srgbClr val="C00000"/>
                </a:solidFill>
              </a:rPr>
              <a:t>(   )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613B6E-DC66-4D1D-9DB7-9C3E6F19F788}"/>
              </a:ext>
            </a:extLst>
          </p:cNvPr>
          <p:cNvCxnSpPr>
            <a:cxnSpLocks/>
          </p:cNvCxnSpPr>
          <p:nvPr/>
        </p:nvCxnSpPr>
        <p:spPr bwMode="auto">
          <a:xfrm flipV="1">
            <a:off x="6516688" y="3505200"/>
            <a:ext cx="0" cy="15795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>
            <a:extLst>
              <a:ext uri="{FF2B5EF4-FFF2-40B4-BE49-F238E27FC236}">
                <a16:creationId xmlns:a16="http://schemas.microsoft.com/office/drawing/2014/main" id="{0EF1241C-1604-4E6B-9D86-0C476D73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06ECDD79-70EE-4D7E-B80E-87B34D0FA47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7AB7B75-2043-4A6D-BC10-B2A52476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644525"/>
            <a:ext cx="7162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//-----------------------------------------------------------------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Adds the specified element to the top of the stack,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expanding the capacity of the stack array if necessary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//-----------------------------------------------------------------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public void push (T dataItem) {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if (top == stack.length)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    expandCapacity( );</a:t>
            </a:r>
          </a:p>
          <a:p>
            <a:pPr eaLnBrk="1" hangingPunct="1">
              <a:buFontTx/>
              <a:buNone/>
            </a:pPr>
            <a:endParaRPr lang="en-US" altLang="en-US" sz="2800" b="0"/>
          </a:p>
          <a:p>
            <a:pPr eaLnBrk="1" hangingPunct="1">
              <a:buFontTx/>
              <a:buNone/>
            </a:pPr>
            <a:r>
              <a:rPr lang="en-US" altLang="en-US" sz="2800" b="0"/>
              <a:t>   stack[top] = dataItem;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top++;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}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>
            <a:extLst>
              <a:ext uri="{FF2B5EF4-FFF2-40B4-BE49-F238E27FC236}">
                <a16:creationId xmlns:a16="http://schemas.microsoft.com/office/drawing/2014/main" id="{309A0E4D-2142-4679-8E67-27BEA5BE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FFBDCF5-5B38-4507-B7A5-37189629972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4D47D8E-53ED-4FF6-88E0-35C0EF7A8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9600"/>
            <a:ext cx="85455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</a:t>
            </a:r>
            <a:r>
              <a:rPr lang="en-US" altLang="en-US" sz="2000">
                <a:solidFill>
                  <a:schemeClr val="hlink"/>
                </a:solidFill>
              </a:rPr>
              <a:t>Helper method</a:t>
            </a:r>
            <a:r>
              <a:rPr lang="en-US" altLang="en-US" sz="2000">
                <a:solidFill>
                  <a:schemeClr val="accent2"/>
                </a:solidFill>
              </a:rPr>
              <a:t> to create a new array to store the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contents of the stack, with twice the capacity 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private void expandCapacity( ) {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T[ ] larger = (T[ ]) (new Object[stack.length*2]);</a:t>
            </a:r>
          </a:p>
          <a:p>
            <a:pPr eaLnBrk="1" hangingPunct="1">
              <a:buFontTx/>
              <a:buNone/>
            </a:pPr>
            <a:endParaRPr lang="en-US" altLang="en-US" sz="2800" b="0"/>
          </a:p>
          <a:p>
            <a:pPr eaLnBrk="1" hangingPunct="1">
              <a:buFontTx/>
              <a:buNone/>
            </a:pPr>
            <a:r>
              <a:rPr lang="en-US" altLang="en-US" sz="2800" b="0"/>
              <a:t>   for (int index=0; index &lt; stack.length; index++)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   larger[index] = stack[index];</a:t>
            </a:r>
          </a:p>
          <a:p>
            <a:pPr eaLnBrk="1" hangingPunct="1">
              <a:buFontTx/>
              <a:buNone/>
            </a:pPr>
            <a:endParaRPr lang="en-US" altLang="en-US" sz="2800" b="0"/>
          </a:p>
          <a:p>
            <a:pPr eaLnBrk="1" hangingPunct="1">
              <a:buFontTx/>
              <a:buNone/>
            </a:pPr>
            <a:r>
              <a:rPr lang="en-US" altLang="en-US" sz="2800" b="0"/>
              <a:t>   stack = larger;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}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>
            <a:extLst>
              <a:ext uri="{FF2B5EF4-FFF2-40B4-BE49-F238E27FC236}">
                <a16:creationId xmlns:a16="http://schemas.microsoft.com/office/drawing/2014/main" id="{811F3089-BA13-4026-8CA5-D0F5B61B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E214DD05-18FC-4862-A81E-F655C450338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DCF4CE31-AC30-43F5-8538-837E8ADBB4BC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E8671D6E-136B-4C76-A3FA-84CA551820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15777630-D415-4CFF-9572-393D0FF5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8614" name="Rectangle 4">
            <a:extLst>
              <a:ext uri="{FF2B5EF4-FFF2-40B4-BE49-F238E27FC236}">
                <a16:creationId xmlns:a16="http://schemas.microsoft.com/office/drawing/2014/main" id="{B3D42B2A-5A0C-49C0-99C6-639879D3E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8615" name="Rectangle 5">
            <a:extLst>
              <a:ext uri="{FF2B5EF4-FFF2-40B4-BE49-F238E27FC236}">
                <a16:creationId xmlns:a16="http://schemas.microsoft.com/office/drawing/2014/main" id="{FB452E86-D1BC-43F9-9E2D-DFB14CB07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8616" name="Rectangle 6">
            <a:extLst>
              <a:ext uri="{FF2B5EF4-FFF2-40B4-BE49-F238E27FC236}">
                <a16:creationId xmlns:a16="http://schemas.microsoft.com/office/drawing/2014/main" id="{833E16CB-108C-4260-8A32-DCD0DB326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8617" name="Rectangle 7">
            <a:extLst>
              <a:ext uri="{FF2B5EF4-FFF2-40B4-BE49-F238E27FC236}">
                <a16:creationId xmlns:a16="http://schemas.microsoft.com/office/drawing/2014/main" id="{3BC73331-091F-483B-B0DE-B793E7BF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8618" name="Rectangle 8">
            <a:extLst>
              <a:ext uri="{FF2B5EF4-FFF2-40B4-BE49-F238E27FC236}">
                <a16:creationId xmlns:a16="http://schemas.microsoft.com/office/drawing/2014/main" id="{8BA1695A-718B-43BE-B1C9-909C61C7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8619" name="Rectangle 9">
            <a:extLst>
              <a:ext uri="{FF2B5EF4-FFF2-40B4-BE49-F238E27FC236}">
                <a16:creationId xmlns:a16="http://schemas.microsoft.com/office/drawing/2014/main" id="{DEB55A40-BCD9-4227-A9A9-10AEB4733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8620" name="Rectangle 10">
            <a:extLst>
              <a:ext uri="{FF2B5EF4-FFF2-40B4-BE49-F238E27FC236}">
                <a16:creationId xmlns:a16="http://schemas.microsoft.com/office/drawing/2014/main" id="{B171A407-DF5B-430F-8942-5461C45F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8621" name="Line 12">
            <a:extLst>
              <a:ext uri="{FF2B5EF4-FFF2-40B4-BE49-F238E27FC236}">
                <a16:creationId xmlns:a16="http://schemas.microsoft.com/office/drawing/2014/main" id="{D6FEAA1F-F44C-42F7-AEC4-D2381C053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68622" name="Rectangle 13">
            <a:extLst>
              <a:ext uri="{FF2B5EF4-FFF2-40B4-BE49-F238E27FC236}">
                <a16:creationId xmlns:a16="http://schemas.microsoft.com/office/drawing/2014/main" id="{03858C2A-42D1-45B8-885C-9403FA1A7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8623" name="Line 14">
            <a:extLst>
              <a:ext uri="{FF2B5EF4-FFF2-40B4-BE49-F238E27FC236}">
                <a16:creationId xmlns:a16="http://schemas.microsoft.com/office/drawing/2014/main" id="{FA6456D9-9ED7-4BC8-A0DE-C6E60C2D1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68624" name="Rectangle 16">
            <a:extLst>
              <a:ext uri="{FF2B5EF4-FFF2-40B4-BE49-F238E27FC236}">
                <a16:creationId xmlns:a16="http://schemas.microsoft.com/office/drawing/2014/main" id="{A436E3E4-E591-4AF9-8084-25B67C5B7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8625" name="Line 17">
            <a:extLst>
              <a:ext uri="{FF2B5EF4-FFF2-40B4-BE49-F238E27FC236}">
                <a16:creationId xmlns:a16="http://schemas.microsoft.com/office/drawing/2014/main" id="{E09B02FA-5079-4865-B9DE-33FB72F00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68626" name="Rectangle 18">
            <a:extLst>
              <a:ext uri="{FF2B5EF4-FFF2-40B4-BE49-F238E27FC236}">
                <a16:creationId xmlns:a16="http://schemas.microsoft.com/office/drawing/2014/main" id="{51D3DC71-7B05-4131-B0DF-32113DE7D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8627" name="Line 19">
            <a:extLst>
              <a:ext uri="{FF2B5EF4-FFF2-40B4-BE49-F238E27FC236}">
                <a16:creationId xmlns:a16="http://schemas.microsoft.com/office/drawing/2014/main" id="{249DE50A-01DC-41A7-AF08-B75376015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68628" name="Rectangle 20">
            <a:extLst>
              <a:ext uri="{FF2B5EF4-FFF2-40B4-BE49-F238E27FC236}">
                <a16:creationId xmlns:a16="http://schemas.microsoft.com/office/drawing/2014/main" id="{58A9046B-1B9B-4057-814D-7D741E9A6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8629" name="Line 21">
            <a:extLst>
              <a:ext uri="{FF2B5EF4-FFF2-40B4-BE49-F238E27FC236}">
                <a16:creationId xmlns:a16="http://schemas.microsoft.com/office/drawing/2014/main" id="{7FDCC578-2B4A-442D-80A2-918BA94B2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68630" name="Text Box 26">
            <a:extLst>
              <a:ext uri="{FF2B5EF4-FFF2-40B4-BE49-F238E27FC236}">
                <a16:creationId xmlns:a16="http://schemas.microsoft.com/office/drawing/2014/main" id="{04CF2B33-433D-4ADB-B676-87A3AE566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68631" name="Text Box 27">
            <a:extLst>
              <a:ext uri="{FF2B5EF4-FFF2-40B4-BE49-F238E27FC236}">
                <a16:creationId xmlns:a16="http://schemas.microsoft.com/office/drawing/2014/main" id="{2BB8370F-470C-42C0-802B-ADED3926B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68632" name="Text Box 28">
            <a:extLst>
              <a:ext uri="{FF2B5EF4-FFF2-40B4-BE49-F238E27FC236}">
                <a16:creationId xmlns:a16="http://schemas.microsoft.com/office/drawing/2014/main" id="{24CE8F00-732F-4D06-955F-366880F77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68633" name="Text Box 29">
            <a:extLst>
              <a:ext uri="{FF2B5EF4-FFF2-40B4-BE49-F238E27FC236}">
                <a16:creationId xmlns:a16="http://schemas.microsoft.com/office/drawing/2014/main" id="{242F09B7-25C0-43AC-8059-D878D50D3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68634" name="Text Box 30">
            <a:extLst>
              <a:ext uri="{FF2B5EF4-FFF2-40B4-BE49-F238E27FC236}">
                <a16:creationId xmlns:a16="http://schemas.microsoft.com/office/drawing/2014/main" id="{7D092155-7716-4E08-B918-D6352D335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68635" name="Text Box 31">
            <a:extLst>
              <a:ext uri="{FF2B5EF4-FFF2-40B4-BE49-F238E27FC236}">
                <a16:creationId xmlns:a16="http://schemas.microsoft.com/office/drawing/2014/main" id="{2D151961-B68E-45B9-8B66-EB2035510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68636" name="Text Box 32">
            <a:extLst>
              <a:ext uri="{FF2B5EF4-FFF2-40B4-BE49-F238E27FC236}">
                <a16:creationId xmlns:a16="http://schemas.microsoft.com/office/drawing/2014/main" id="{A9B953D2-2256-4DDE-9D62-0691AFEE0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68637" name="TextBox 1">
            <a:extLst>
              <a:ext uri="{FF2B5EF4-FFF2-40B4-BE49-F238E27FC236}">
                <a16:creationId xmlns:a16="http://schemas.microsoft.com/office/drawing/2014/main" id="{398D7D22-2ABC-4236-A8FE-9C6FE5A7D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5240338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Top = 6</a:t>
            </a:r>
          </a:p>
        </p:txBody>
      </p:sp>
      <p:sp>
        <p:nvSpPr>
          <p:cNvPr id="68638" name="TextBox 7">
            <a:extLst>
              <a:ext uri="{FF2B5EF4-FFF2-40B4-BE49-F238E27FC236}">
                <a16:creationId xmlns:a16="http://schemas.microsoft.com/office/drawing/2014/main" id="{12DB89D7-D796-40B4-962A-7DFA77767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68639" name="TextBox 37">
            <a:extLst>
              <a:ext uri="{FF2B5EF4-FFF2-40B4-BE49-F238E27FC236}">
                <a16:creationId xmlns:a16="http://schemas.microsoft.com/office/drawing/2014/main" id="{E6D4B139-8956-4EF4-B388-692FD831E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68640" name="TextBox 38">
            <a:extLst>
              <a:ext uri="{FF2B5EF4-FFF2-40B4-BE49-F238E27FC236}">
                <a16:creationId xmlns:a16="http://schemas.microsoft.com/office/drawing/2014/main" id="{1CCF2399-2530-471E-9A80-2F787532C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68641" name="TextBox 1">
            <a:extLst>
              <a:ext uri="{FF2B5EF4-FFF2-40B4-BE49-F238E27FC236}">
                <a16:creationId xmlns:a16="http://schemas.microsoft.com/office/drawing/2014/main" id="{FF684947-D6F8-43DB-9C81-8AA0D1877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Pop ()</a:t>
            </a:r>
            <a:r>
              <a:rPr lang="en-CA" altLang="en-US" sz="2800" b="0"/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613B6E-DC66-4D1D-9DB7-9C3E6F19F788}"/>
              </a:ext>
            </a:extLst>
          </p:cNvPr>
          <p:cNvCxnSpPr>
            <a:cxnSpLocks/>
          </p:cNvCxnSpPr>
          <p:nvPr/>
        </p:nvCxnSpPr>
        <p:spPr bwMode="auto">
          <a:xfrm flipV="1">
            <a:off x="7524750" y="3505200"/>
            <a:ext cx="0" cy="15795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643" name="Rectangle 10">
            <a:extLst>
              <a:ext uri="{FF2B5EF4-FFF2-40B4-BE49-F238E27FC236}">
                <a16:creationId xmlns:a16="http://schemas.microsoft.com/office/drawing/2014/main" id="{68DD9251-2C90-4C29-8B2C-844743A3B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21163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68644" name="Line 21">
            <a:extLst>
              <a:ext uri="{FF2B5EF4-FFF2-40B4-BE49-F238E27FC236}">
                <a16:creationId xmlns:a16="http://schemas.microsoft.com/office/drawing/2014/main" id="{A043B7CA-CDFF-4915-B52C-80DC86651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141663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0C22D394-00CA-4F12-94F2-30E9042E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31323295-57AD-407B-ACBE-14C797945DC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9D4743F-01E2-438E-8922-D8A1F11EB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View of a Stack</a:t>
            </a:r>
          </a:p>
        </p:txBody>
      </p:sp>
      <p:sp>
        <p:nvSpPr>
          <p:cNvPr id="5124" name="Oval 3">
            <a:extLst>
              <a:ext uri="{FF2B5EF4-FFF2-40B4-BE49-F238E27FC236}">
                <a16:creationId xmlns:a16="http://schemas.microsoft.com/office/drawing/2014/main" id="{5DD27AE2-4622-4A83-9548-50E350479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562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25" name="Oval 4">
            <a:extLst>
              <a:ext uri="{FF2B5EF4-FFF2-40B4-BE49-F238E27FC236}">
                <a16:creationId xmlns:a16="http://schemas.microsoft.com/office/drawing/2014/main" id="{DB31428D-F5FF-431E-B6D4-D53FF48D9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243840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26" name="Oval 5">
            <a:extLst>
              <a:ext uri="{FF2B5EF4-FFF2-40B4-BE49-F238E27FC236}">
                <a16:creationId xmlns:a16="http://schemas.microsoft.com/office/drawing/2014/main" id="{BC4ED735-3482-42B7-A17B-E919394D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530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27" name="Oval 6">
            <a:extLst>
              <a:ext uri="{FF2B5EF4-FFF2-40B4-BE49-F238E27FC236}">
                <a16:creationId xmlns:a16="http://schemas.microsoft.com/office/drawing/2014/main" id="{41128EC8-B365-4D6A-9593-3A875F170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48200"/>
            <a:ext cx="2438400" cy="533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28" name="Oval 7">
            <a:extLst>
              <a:ext uri="{FF2B5EF4-FFF2-40B4-BE49-F238E27FC236}">
                <a16:creationId xmlns:a16="http://schemas.microsoft.com/office/drawing/2014/main" id="{0C1A8774-2C00-4933-B429-E3B7316B2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434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29" name="Oval 8">
            <a:extLst>
              <a:ext uri="{FF2B5EF4-FFF2-40B4-BE49-F238E27FC236}">
                <a16:creationId xmlns:a16="http://schemas.microsoft.com/office/drawing/2014/main" id="{307B60C4-929B-4BC9-B76E-373C52658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38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30" name="Oval 9">
            <a:extLst>
              <a:ext uri="{FF2B5EF4-FFF2-40B4-BE49-F238E27FC236}">
                <a16:creationId xmlns:a16="http://schemas.microsoft.com/office/drawing/2014/main" id="{EAB69A71-995F-40F3-91AB-47A8104B2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31" name="Oval 10">
            <a:extLst>
              <a:ext uri="{FF2B5EF4-FFF2-40B4-BE49-F238E27FC236}">
                <a16:creationId xmlns:a16="http://schemas.microsoft.com/office/drawing/2014/main" id="{AF0E61E3-119A-4160-A592-2DE81628A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766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32" name="Oval 11">
            <a:extLst>
              <a:ext uri="{FF2B5EF4-FFF2-40B4-BE49-F238E27FC236}">
                <a16:creationId xmlns:a16="http://schemas.microsoft.com/office/drawing/2014/main" id="{0BEF5F1B-5E13-42FD-96BB-EBE3FC448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95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54F8D31B-E7C8-4AF9-8F1B-AE66C3510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413375"/>
            <a:ext cx="1654175" cy="831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bottom of stack</a:t>
            </a: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F383EF41-AD7D-4E72-A328-D4C9C5610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184400"/>
            <a:ext cx="2090738" cy="8302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new top of stack</a:t>
            </a:r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D3D99BBC-D0EA-4A85-9535-1177CC28D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25" y="285115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5136" name="Line 16">
            <a:extLst>
              <a:ext uri="{FF2B5EF4-FFF2-40B4-BE49-F238E27FC236}">
                <a16:creationId xmlns:a16="http://schemas.microsoft.com/office/drawing/2014/main" id="{7A4EAD13-4CA8-4E0E-93F5-CEC8128761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58674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5137" name="Text Box 19">
            <a:extLst>
              <a:ext uri="{FF2B5EF4-FFF2-40B4-BE49-F238E27FC236}">
                <a16:creationId xmlns:a16="http://schemas.microsoft.com/office/drawing/2014/main" id="{4BF145C0-19E8-4335-B8DF-74D813762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338263"/>
            <a:ext cx="4813300" cy="52387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Adding an element (</a:t>
            </a:r>
            <a:r>
              <a:rPr lang="en-US" altLang="en-US" sz="2800">
                <a:solidFill>
                  <a:srgbClr val="FF0000"/>
                </a:solidFill>
              </a:rPr>
              <a:t>Push</a:t>
            </a:r>
            <a:r>
              <a:rPr lang="en-US" altLang="en-US" sz="2800"/>
              <a:t>)</a:t>
            </a:r>
          </a:p>
        </p:txBody>
      </p:sp>
      <p:sp>
        <p:nvSpPr>
          <p:cNvPr id="5138" name="Oval 40">
            <a:extLst>
              <a:ext uri="{FF2B5EF4-FFF2-40B4-BE49-F238E27FC236}">
                <a16:creationId xmlns:a16="http://schemas.microsoft.com/office/drawing/2014/main" id="{9CD671AD-49B9-4513-A97D-A335C94B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2593975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645D48-5564-4E58-B2CA-D34641C58926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513" y="2781300"/>
            <a:ext cx="28575" cy="3384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C36A8F-B64C-4BF7-9B72-AC59BD459599}"/>
              </a:ext>
            </a:extLst>
          </p:cNvPr>
          <p:cNvCxnSpPr/>
          <p:nvPr/>
        </p:nvCxnSpPr>
        <p:spPr bwMode="auto">
          <a:xfrm>
            <a:off x="2195513" y="6165850"/>
            <a:ext cx="25209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6FA8B6-9916-4E5E-9AAB-E09C66881801}"/>
              </a:ext>
            </a:extLst>
          </p:cNvPr>
          <p:cNvCxnSpPr>
            <a:cxnSpLocks/>
          </p:cNvCxnSpPr>
          <p:nvPr/>
        </p:nvCxnSpPr>
        <p:spPr bwMode="auto">
          <a:xfrm>
            <a:off x="4716463" y="2819400"/>
            <a:ext cx="0" cy="3346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>
            <a:extLst>
              <a:ext uri="{FF2B5EF4-FFF2-40B4-BE49-F238E27FC236}">
                <a16:creationId xmlns:a16="http://schemas.microsoft.com/office/drawing/2014/main" id="{97EAE1E3-AB22-4418-9E98-FBCA84B0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B98C78DA-B05B-4F80-A113-5930DAAD2C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4719BC5-96F4-46B4-94C1-20BC959B4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63588"/>
            <a:ext cx="93614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Removes the element at the top of the stack and returns a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reference to it. Throws an EmptyCollectionException if the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stack is empty.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public T pop( ) throws EmptyCollectionException {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if (top == 0)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   throw new EmptyCollectionException(“Empty stack” );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top--;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T topItem = stack[top];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stack[top] = null;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return topItem;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}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>
            <a:extLst>
              <a:ext uri="{FF2B5EF4-FFF2-40B4-BE49-F238E27FC236}">
                <a16:creationId xmlns:a16="http://schemas.microsoft.com/office/drawing/2014/main" id="{2B46210B-3F62-4466-BAD3-91B0C018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5ABA786C-2C86-41E8-A39C-9CC334B96B8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78851" name="Slide Number Placeholder 4">
            <a:extLst>
              <a:ext uri="{FF2B5EF4-FFF2-40B4-BE49-F238E27FC236}">
                <a16:creationId xmlns:a16="http://schemas.microsoft.com/office/drawing/2014/main" id="{424544E1-E286-4C8B-A841-CBBC9C131234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9734CBFE-D839-4C3F-A0CA-7915176744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Implementation of a Stack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727E6723-FF64-4CFB-9EDB-768944C75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78854" name="Rectangle 4">
            <a:extLst>
              <a:ext uri="{FF2B5EF4-FFF2-40B4-BE49-F238E27FC236}">
                <a16:creationId xmlns:a16="http://schemas.microsoft.com/office/drawing/2014/main" id="{4A3EEAAA-C280-4851-A515-0F361EEB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78855" name="Rectangle 5">
            <a:extLst>
              <a:ext uri="{FF2B5EF4-FFF2-40B4-BE49-F238E27FC236}">
                <a16:creationId xmlns:a16="http://schemas.microsoft.com/office/drawing/2014/main" id="{60035684-7B04-487E-B4CE-4CC441FD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78856" name="Rectangle 6">
            <a:extLst>
              <a:ext uri="{FF2B5EF4-FFF2-40B4-BE49-F238E27FC236}">
                <a16:creationId xmlns:a16="http://schemas.microsoft.com/office/drawing/2014/main" id="{E64F0182-A059-4E2B-A8E7-51244A2AC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78857" name="Rectangle 7">
            <a:extLst>
              <a:ext uri="{FF2B5EF4-FFF2-40B4-BE49-F238E27FC236}">
                <a16:creationId xmlns:a16="http://schemas.microsoft.com/office/drawing/2014/main" id="{00197BB6-E8A9-4283-AF69-2FF8A915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78858" name="Rectangle 8">
            <a:extLst>
              <a:ext uri="{FF2B5EF4-FFF2-40B4-BE49-F238E27FC236}">
                <a16:creationId xmlns:a16="http://schemas.microsoft.com/office/drawing/2014/main" id="{54DA5573-56BB-4CA5-A999-215B3AC3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78859" name="Rectangle 9">
            <a:extLst>
              <a:ext uri="{FF2B5EF4-FFF2-40B4-BE49-F238E27FC236}">
                <a16:creationId xmlns:a16="http://schemas.microsoft.com/office/drawing/2014/main" id="{17C77548-EE44-4D48-A696-437655A24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914400" cy="762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78860" name="Rectangle 10">
            <a:extLst>
              <a:ext uri="{FF2B5EF4-FFF2-40B4-BE49-F238E27FC236}">
                <a16:creationId xmlns:a16="http://schemas.microsoft.com/office/drawing/2014/main" id="{DC792771-D6B5-4BF7-BE3E-704F73C9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78861" name="Line 12">
            <a:extLst>
              <a:ext uri="{FF2B5EF4-FFF2-40B4-BE49-F238E27FC236}">
                <a16:creationId xmlns:a16="http://schemas.microsoft.com/office/drawing/2014/main" id="{EA6B9EAA-5E30-48AE-A57C-1433C94E8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78862" name="Rectangle 13">
            <a:extLst>
              <a:ext uri="{FF2B5EF4-FFF2-40B4-BE49-F238E27FC236}">
                <a16:creationId xmlns:a16="http://schemas.microsoft.com/office/drawing/2014/main" id="{6224067A-8C6A-4805-8868-A9EA74FB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78863" name="Line 14">
            <a:extLst>
              <a:ext uri="{FF2B5EF4-FFF2-40B4-BE49-F238E27FC236}">
                <a16:creationId xmlns:a16="http://schemas.microsoft.com/office/drawing/2014/main" id="{2241531B-B652-4141-9CBA-633D7380A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78864" name="Rectangle 16">
            <a:extLst>
              <a:ext uri="{FF2B5EF4-FFF2-40B4-BE49-F238E27FC236}">
                <a16:creationId xmlns:a16="http://schemas.microsoft.com/office/drawing/2014/main" id="{875A62B1-E153-4DBC-AC83-5AB8D5069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78865" name="Line 17">
            <a:extLst>
              <a:ext uri="{FF2B5EF4-FFF2-40B4-BE49-F238E27FC236}">
                <a16:creationId xmlns:a16="http://schemas.microsoft.com/office/drawing/2014/main" id="{769B0F33-AB81-42B2-83F0-5F9925D69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78866" name="Rectangle 18">
            <a:extLst>
              <a:ext uri="{FF2B5EF4-FFF2-40B4-BE49-F238E27FC236}">
                <a16:creationId xmlns:a16="http://schemas.microsoft.com/office/drawing/2014/main" id="{06021E01-1699-41CE-A40C-9BF04B4D1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78867" name="Line 19">
            <a:extLst>
              <a:ext uri="{FF2B5EF4-FFF2-40B4-BE49-F238E27FC236}">
                <a16:creationId xmlns:a16="http://schemas.microsoft.com/office/drawing/2014/main" id="{A883F2BD-EE65-420D-A8D0-F35F1FC11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78868" name="Rectangle 20">
            <a:extLst>
              <a:ext uri="{FF2B5EF4-FFF2-40B4-BE49-F238E27FC236}">
                <a16:creationId xmlns:a16="http://schemas.microsoft.com/office/drawing/2014/main" id="{D92A5F09-DC1A-47B1-8B8D-F105E8E2A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78869" name="Line 21">
            <a:extLst>
              <a:ext uri="{FF2B5EF4-FFF2-40B4-BE49-F238E27FC236}">
                <a16:creationId xmlns:a16="http://schemas.microsoft.com/office/drawing/2014/main" id="{695E11CA-BBF0-4534-ADEE-ABEB8490D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78870" name="Text Box 26">
            <a:extLst>
              <a:ext uri="{FF2B5EF4-FFF2-40B4-BE49-F238E27FC236}">
                <a16:creationId xmlns:a16="http://schemas.microsoft.com/office/drawing/2014/main" id="{E4F10E78-F21B-4259-8A8B-8EA210509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78871" name="Text Box 27">
            <a:extLst>
              <a:ext uri="{FF2B5EF4-FFF2-40B4-BE49-F238E27FC236}">
                <a16:creationId xmlns:a16="http://schemas.microsoft.com/office/drawing/2014/main" id="{0A2960C5-DB11-4EF7-AB54-190E9E2D6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8872" name="Text Box 28">
            <a:extLst>
              <a:ext uri="{FF2B5EF4-FFF2-40B4-BE49-F238E27FC236}">
                <a16:creationId xmlns:a16="http://schemas.microsoft.com/office/drawing/2014/main" id="{3E071C63-7DAA-43B0-82C8-20AC4DFAD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78873" name="Text Box 29">
            <a:extLst>
              <a:ext uri="{FF2B5EF4-FFF2-40B4-BE49-F238E27FC236}">
                <a16:creationId xmlns:a16="http://schemas.microsoft.com/office/drawing/2014/main" id="{3B7E1E9A-0C69-479B-9DF9-1C03DE179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78874" name="Text Box 30">
            <a:extLst>
              <a:ext uri="{FF2B5EF4-FFF2-40B4-BE49-F238E27FC236}">
                <a16:creationId xmlns:a16="http://schemas.microsoft.com/office/drawing/2014/main" id="{93873809-E046-42C2-8274-F87EC0511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78875" name="Text Box 31">
            <a:extLst>
              <a:ext uri="{FF2B5EF4-FFF2-40B4-BE49-F238E27FC236}">
                <a16:creationId xmlns:a16="http://schemas.microsoft.com/office/drawing/2014/main" id="{650D75ED-0CDF-4B9D-989A-1011956D9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78876" name="Text Box 32">
            <a:extLst>
              <a:ext uri="{FF2B5EF4-FFF2-40B4-BE49-F238E27FC236}">
                <a16:creationId xmlns:a16="http://schemas.microsoft.com/office/drawing/2014/main" id="{408176E6-6C79-4707-A7FE-5D230E29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78877" name="TextBox 1">
            <a:extLst>
              <a:ext uri="{FF2B5EF4-FFF2-40B4-BE49-F238E27FC236}">
                <a16:creationId xmlns:a16="http://schemas.microsoft.com/office/drawing/2014/main" id="{ACE31D78-F598-4C3E-9379-2F189E316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5240338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800" b="0"/>
              <a:t>Top = 6</a:t>
            </a:r>
          </a:p>
        </p:txBody>
      </p:sp>
      <p:sp>
        <p:nvSpPr>
          <p:cNvPr id="78878" name="TextBox 7">
            <a:extLst>
              <a:ext uri="{FF2B5EF4-FFF2-40B4-BE49-F238E27FC236}">
                <a16:creationId xmlns:a16="http://schemas.microsoft.com/office/drawing/2014/main" id="{9D7628CB-D393-4779-B181-5785ECBF2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1</a:t>
            </a:r>
          </a:p>
        </p:txBody>
      </p:sp>
      <p:sp>
        <p:nvSpPr>
          <p:cNvPr id="78879" name="TextBox 37">
            <a:extLst>
              <a:ext uri="{FF2B5EF4-FFF2-40B4-BE49-F238E27FC236}">
                <a16:creationId xmlns:a16="http://schemas.microsoft.com/office/drawing/2014/main" id="{B7BDCEB9-3894-4B0B-99FE-E6D911179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672013"/>
            <a:ext cx="103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2</a:t>
            </a:r>
          </a:p>
        </p:txBody>
      </p:sp>
      <p:sp>
        <p:nvSpPr>
          <p:cNvPr id="78880" name="TextBox 38">
            <a:extLst>
              <a:ext uri="{FF2B5EF4-FFF2-40B4-BE49-F238E27FC236}">
                <a16:creationId xmlns:a16="http://schemas.microsoft.com/office/drawing/2014/main" id="{F4E6F6D3-4FC2-4D52-AF01-BD766A331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4672013"/>
            <a:ext cx="1039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b="0"/>
              <a:t>Item 3</a:t>
            </a:r>
          </a:p>
        </p:txBody>
      </p:sp>
      <p:sp>
        <p:nvSpPr>
          <p:cNvPr id="78881" name="TextBox 1">
            <a:extLst>
              <a:ext uri="{FF2B5EF4-FFF2-40B4-BE49-F238E27FC236}">
                <a16:creationId xmlns:a16="http://schemas.microsoft.com/office/drawing/2014/main" id="{E84E34F2-17FA-4F32-B791-FD8CC0649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460500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800" b="0">
                <a:solidFill>
                  <a:srgbClr val="C00000"/>
                </a:solidFill>
              </a:rPr>
              <a:t>Pop ()</a:t>
            </a:r>
            <a:r>
              <a:rPr lang="en-CA" altLang="en-US" sz="2800" b="0"/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613B6E-DC66-4D1D-9DB7-9C3E6F19F788}"/>
              </a:ext>
            </a:extLst>
          </p:cNvPr>
          <p:cNvCxnSpPr>
            <a:cxnSpLocks/>
          </p:cNvCxnSpPr>
          <p:nvPr/>
        </p:nvCxnSpPr>
        <p:spPr bwMode="auto">
          <a:xfrm flipV="1">
            <a:off x="7524750" y="3505200"/>
            <a:ext cx="0" cy="15795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883" name="Rectangle 10">
            <a:extLst>
              <a:ext uri="{FF2B5EF4-FFF2-40B4-BE49-F238E27FC236}">
                <a16:creationId xmlns:a16="http://schemas.microsoft.com/office/drawing/2014/main" id="{5CD29C5B-00BA-4348-983C-097E5496B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21163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78884" name="Line 21">
            <a:extLst>
              <a:ext uri="{FF2B5EF4-FFF2-40B4-BE49-F238E27FC236}">
                <a16:creationId xmlns:a16="http://schemas.microsoft.com/office/drawing/2014/main" id="{F3394F08-9294-4AA2-B5B0-367259148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141663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>
            <a:extLst>
              <a:ext uri="{FF2B5EF4-FFF2-40B4-BE49-F238E27FC236}">
                <a16:creationId xmlns:a16="http://schemas.microsoft.com/office/drawing/2014/main" id="{2A971314-A944-4351-AF52-FE1BA7AE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0537DF4A-D500-4B8A-9020-2F10842DE01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BAADAA8-EC2A-4186-8FFF-7085E4486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0925"/>
            <a:ext cx="93614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Returns the element at the top of the stack. Throws an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EmptyCollectionException if the stack is empty.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public T peek( ) throws EmptyCollectionException {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if (top == 0)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   throw new EmptyCollectionException(“Empty stack” );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return stack[top-1];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}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>
            <a:extLst>
              <a:ext uri="{FF2B5EF4-FFF2-40B4-BE49-F238E27FC236}">
                <a16:creationId xmlns:a16="http://schemas.microsoft.com/office/drawing/2014/main" id="{597C8BCB-2198-4634-B62A-FE4438EF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0C09562F-944D-4339-856C-3A3F06D71CE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80899" name="Slide Number Placeholder 5">
            <a:extLst>
              <a:ext uri="{FF2B5EF4-FFF2-40B4-BE49-F238E27FC236}">
                <a16:creationId xmlns:a16="http://schemas.microsoft.com/office/drawing/2014/main" id="{FA742B6E-F2FF-4D1F-9AD0-BCBE65E7CBF9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51D6C8B6-AECE-4CA4-969C-1C0A6D5F4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66750"/>
            <a:ext cx="7239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Returns the number of elements in the stack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public int size( ) {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   return top;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}</a:t>
            </a:r>
          </a:p>
          <a:p>
            <a:pPr eaLnBrk="1" hangingPunct="1">
              <a:buFontTx/>
              <a:buNone/>
            </a:pPr>
            <a:endParaRPr lang="en-US" altLang="en-US" sz="2800" b="0"/>
          </a:p>
          <a:p>
            <a:pPr eaLnBrk="1" hangingPunct="1">
              <a:buFontTx/>
              <a:buNone/>
            </a:pPr>
            <a:r>
              <a:rPr lang="en-US" altLang="en-US" sz="2000" b="0">
                <a:solidFill>
                  <a:schemeClr val="accent2"/>
                </a:solidFill>
              </a:rPr>
              <a:t>   //  Returns true if the stack is empty and false otherwise 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</a:t>
            </a:r>
            <a:r>
              <a:rPr lang="en-US" altLang="en-US" sz="2600" b="0"/>
              <a:t>public boolean isEmpty( ) {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   return (top == 0);</a:t>
            </a:r>
          </a:p>
          <a:p>
            <a:pPr eaLnBrk="1" hangingPunct="1">
              <a:buFontTx/>
              <a:buNone/>
            </a:pPr>
            <a:r>
              <a:rPr lang="en-US" altLang="en-US" sz="2600" b="0"/>
              <a:t>   }</a:t>
            </a:r>
          </a:p>
          <a:p>
            <a:pPr eaLnBrk="1" hangingPunct="1">
              <a:buFontTx/>
              <a:buNone/>
            </a:pPr>
            <a:endParaRPr lang="en-US" altLang="en-US" sz="2800" b="0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>
            <a:extLst>
              <a:ext uri="{FF2B5EF4-FFF2-40B4-BE49-F238E27FC236}">
                <a16:creationId xmlns:a16="http://schemas.microsoft.com/office/drawing/2014/main" id="{3BCC02CC-0F11-4B8D-9F4F-7FD81CE0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D4016A4C-878B-40DF-9523-931BC60CEF4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73D698E-3799-4EDA-BFD7-441007DE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685800"/>
            <a:ext cx="71770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//-----------------------------------------------------------------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  Returns a string representation of this stack.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//-----------------------------------------------------------------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public String toString( ) {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  String result = “Stack:\n";</a:t>
            </a:r>
          </a:p>
          <a:p>
            <a:pPr eaLnBrk="1" hangingPunct="1">
              <a:buFontTx/>
              <a:buNone/>
            </a:pPr>
            <a:endParaRPr lang="en-US" altLang="en-US" sz="1000" b="0"/>
          </a:p>
          <a:p>
            <a:pPr eaLnBrk="1" hangingPunct="1">
              <a:buFontTx/>
              <a:buNone/>
            </a:pPr>
            <a:r>
              <a:rPr lang="en-US" altLang="en-US" sz="2800" b="0"/>
              <a:t>     for (int index=0; index &lt; top; index++) 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     result = result + stack[index].toString( )    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                + "\n";</a:t>
            </a:r>
          </a:p>
          <a:p>
            <a:pPr eaLnBrk="1" hangingPunct="1">
              <a:buFontTx/>
              <a:buNone/>
            </a:pPr>
            <a:endParaRPr lang="en-US" altLang="en-US" sz="2800" b="0"/>
          </a:p>
          <a:p>
            <a:pPr eaLnBrk="1" hangingPunct="1">
              <a:buFontTx/>
              <a:buNone/>
            </a:pPr>
            <a:r>
              <a:rPr lang="en-US" altLang="en-US" sz="2800" b="0"/>
              <a:t>      return result;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   }</a:t>
            </a:r>
          </a:p>
          <a:p>
            <a:pPr eaLnBrk="1" hangingPunct="1">
              <a:buFontTx/>
              <a:buNone/>
            </a:pPr>
            <a:r>
              <a:rPr lang="en-US" altLang="en-US" sz="2800" b="0"/>
              <a:t>}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>
            <a:extLst>
              <a:ext uri="{FF2B5EF4-FFF2-40B4-BE49-F238E27FC236}">
                <a16:creationId xmlns:a16="http://schemas.microsoft.com/office/drawing/2014/main" id="{01AB2BF8-E62B-4A9A-B9E3-D53FF950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2531485F-C162-45B5-B115-42D3C1CE84E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88067" name="Rectangle 1026">
            <a:extLst>
              <a:ext uri="{FF2B5EF4-FFF2-40B4-BE49-F238E27FC236}">
                <a16:creationId xmlns:a16="http://schemas.microsoft.com/office/drawing/2014/main" id="{EF984B9F-C0CD-43C2-80B2-ED9C78414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Uses of Stacks in Computing</a:t>
            </a:r>
          </a:p>
        </p:txBody>
      </p:sp>
      <p:sp>
        <p:nvSpPr>
          <p:cNvPr id="64516" name="Rectangle 1027">
            <a:extLst>
              <a:ext uri="{FF2B5EF4-FFF2-40B4-BE49-F238E27FC236}">
                <a16:creationId xmlns:a16="http://schemas.microsoft.com/office/drawing/2014/main" id="{84295A45-911D-4266-8048-2EAD0F6EC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b="1" i="1" dirty="0"/>
              <a:t>Stacks are fundamental structures in Computer Science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1200" b="1" i="1" dirty="0"/>
          </a:p>
          <a:p>
            <a:pPr eaLnBrk="1" hangingPunct="1">
              <a:defRPr/>
            </a:pPr>
            <a:r>
              <a:rPr lang="en-US" altLang="en-US" b="1" i="1" dirty="0"/>
              <a:t>Execution stack (runtime or call stack)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Used by runtime system when methods are invoked</a:t>
            </a:r>
          </a:p>
          <a:p>
            <a:pPr lvl="1" eaLnBrk="1" hangingPunct="1">
              <a:defRPr/>
            </a:pPr>
            <a:r>
              <a:rPr lang="en-US" altLang="en-US" dirty="0"/>
              <a:t>Holds “activation records” (or “frames” or “call frames”) containing local variables, parameters, return address, etc.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>
            <a:extLst>
              <a:ext uri="{FF2B5EF4-FFF2-40B4-BE49-F238E27FC236}">
                <a16:creationId xmlns:a16="http://schemas.microsoft.com/office/drawing/2014/main" id="{01AB2BF8-E62B-4A9A-B9E3-D53FF950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2531485F-C162-45B5-B115-42D3C1CE84E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88067" name="Rectangle 1026">
            <a:extLst>
              <a:ext uri="{FF2B5EF4-FFF2-40B4-BE49-F238E27FC236}">
                <a16:creationId xmlns:a16="http://schemas.microsoft.com/office/drawing/2014/main" id="{EF984B9F-C0CD-43C2-80B2-ED9C78414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Execution Stack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5AD66-23FC-4210-8F88-E0548EE67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4462264" cy="472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public static void main (String[] </a:t>
            </a:r>
            <a:r>
              <a:rPr lang="en-CA" sz="2000" dirty="0" err="1"/>
              <a:t>args</a:t>
            </a:r>
            <a:r>
              <a:rPr lang="en-CA" sz="2000" dirty="0"/>
              <a:t>) {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method1();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}</a:t>
            </a:r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r>
              <a:rPr lang="en-CA" sz="2000" dirty="0"/>
              <a:t>private void method1() {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method2(x);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}</a:t>
            </a:r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r>
              <a:rPr lang="en-CA" sz="2000" dirty="0"/>
              <a:t>private void method2(int x) {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ECB060-48F1-4A21-A38D-DB23422115B3}"/>
              </a:ext>
            </a:extLst>
          </p:cNvPr>
          <p:cNvCxnSpPr/>
          <p:nvPr/>
        </p:nvCxnSpPr>
        <p:spPr bwMode="auto">
          <a:xfrm>
            <a:off x="827584" y="1844824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D1B495-2B45-4A0D-B49B-4B0FC46D7D9A}"/>
              </a:ext>
            </a:extLst>
          </p:cNvPr>
          <p:cNvCxnSpPr/>
          <p:nvPr/>
        </p:nvCxnSpPr>
        <p:spPr bwMode="auto">
          <a:xfrm>
            <a:off x="827584" y="2060848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9B6F66-F124-46B3-8A83-953C753AC8E9}"/>
              </a:ext>
            </a:extLst>
          </p:cNvPr>
          <p:cNvCxnSpPr/>
          <p:nvPr/>
        </p:nvCxnSpPr>
        <p:spPr bwMode="auto">
          <a:xfrm>
            <a:off x="827584" y="2564904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BF53A4-A3F2-4FF7-9576-37DEAB9BE90D}"/>
              </a:ext>
            </a:extLst>
          </p:cNvPr>
          <p:cNvCxnSpPr/>
          <p:nvPr/>
        </p:nvCxnSpPr>
        <p:spPr bwMode="auto">
          <a:xfrm>
            <a:off x="827584" y="2780928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26F197-6738-43C6-AB8C-E954BFA5516F}"/>
              </a:ext>
            </a:extLst>
          </p:cNvPr>
          <p:cNvCxnSpPr/>
          <p:nvPr/>
        </p:nvCxnSpPr>
        <p:spPr bwMode="auto">
          <a:xfrm>
            <a:off x="827584" y="3861048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B0612B-3D8C-4759-9073-D39C17E54812}"/>
              </a:ext>
            </a:extLst>
          </p:cNvPr>
          <p:cNvCxnSpPr/>
          <p:nvPr/>
        </p:nvCxnSpPr>
        <p:spPr bwMode="auto">
          <a:xfrm>
            <a:off x="827584" y="4077072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CC5077-39D6-4E64-933E-8FE0F634338C}"/>
              </a:ext>
            </a:extLst>
          </p:cNvPr>
          <p:cNvCxnSpPr/>
          <p:nvPr/>
        </p:nvCxnSpPr>
        <p:spPr bwMode="auto">
          <a:xfrm>
            <a:off x="827584" y="4509120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613ED9-8E9E-4A8B-A09F-81F381FA18A3}"/>
              </a:ext>
            </a:extLst>
          </p:cNvPr>
          <p:cNvCxnSpPr/>
          <p:nvPr/>
        </p:nvCxnSpPr>
        <p:spPr bwMode="auto">
          <a:xfrm>
            <a:off x="827584" y="4725144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149CA9-BB6F-4AAF-8E17-0F9BF46DE157}"/>
              </a:ext>
            </a:extLst>
          </p:cNvPr>
          <p:cNvCxnSpPr/>
          <p:nvPr/>
        </p:nvCxnSpPr>
        <p:spPr bwMode="auto">
          <a:xfrm>
            <a:off x="827584" y="5805264"/>
            <a:ext cx="12961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83F955-FBF8-4A31-B688-4A66845CC0A6}"/>
              </a:ext>
            </a:extLst>
          </p:cNvPr>
          <p:cNvCxnSpPr/>
          <p:nvPr/>
        </p:nvCxnSpPr>
        <p:spPr bwMode="auto">
          <a:xfrm>
            <a:off x="827584" y="6021288"/>
            <a:ext cx="1296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BE7E2-5C55-4E23-9806-D35EE5B108E2}"/>
              </a:ext>
            </a:extLst>
          </p:cNvPr>
          <p:cNvCxnSpPr/>
          <p:nvPr/>
        </p:nvCxnSpPr>
        <p:spPr bwMode="auto">
          <a:xfrm>
            <a:off x="5724128" y="1988840"/>
            <a:ext cx="0" cy="4032448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E98FF7-AC30-4B84-84E1-25B8E54A1CD4}"/>
              </a:ext>
            </a:extLst>
          </p:cNvPr>
          <p:cNvCxnSpPr/>
          <p:nvPr/>
        </p:nvCxnSpPr>
        <p:spPr bwMode="auto">
          <a:xfrm>
            <a:off x="5724128" y="6021288"/>
            <a:ext cx="1944216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874A-EC0D-479F-89B2-8D217324D16E}"/>
              </a:ext>
            </a:extLst>
          </p:cNvPr>
          <p:cNvCxnSpPr/>
          <p:nvPr/>
        </p:nvCxnSpPr>
        <p:spPr bwMode="auto">
          <a:xfrm>
            <a:off x="7668344" y="1988840"/>
            <a:ext cx="0" cy="4032448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10B277-0548-409C-B8C1-B42DFA388CC2}"/>
              </a:ext>
            </a:extLst>
          </p:cNvPr>
          <p:cNvSpPr txBox="1"/>
          <p:nvPr/>
        </p:nvSpPr>
        <p:spPr>
          <a:xfrm>
            <a:off x="5717410" y="6248399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Execution stack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AEBCEA-21BA-4B76-9B79-BDCF665C62B2}"/>
              </a:ext>
            </a:extLst>
          </p:cNvPr>
          <p:cNvCxnSpPr/>
          <p:nvPr/>
        </p:nvCxnSpPr>
        <p:spPr bwMode="auto">
          <a:xfrm>
            <a:off x="5724128" y="5229200"/>
            <a:ext cx="1944216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82387F-779C-4102-A6BA-BE2706A0116D}"/>
              </a:ext>
            </a:extLst>
          </p:cNvPr>
          <p:cNvCxnSpPr/>
          <p:nvPr/>
        </p:nvCxnSpPr>
        <p:spPr bwMode="auto">
          <a:xfrm>
            <a:off x="5724128" y="4508039"/>
            <a:ext cx="1944216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3BC1DD-E319-468E-A162-23AD22915091}"/>
              </a:ext>
            </a:extLst>
          </p:cNvPr>
          <p:cNvCxnSpPr/>
          <p:nvPr/>
        </p:nvCxnSpPr>
        <p:spPr bwMode="auto">
          <a:xfrm>
            <a:off x="5717410" y="3733800"/>
            <a:ext cx="1944216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D6B24AC-70BC-424A-A2A4-666103450708}"/>
              </a:ext>
            </a:extLst>
          </p:cNvPr>
          <p:cNvSpPr/>
          <p:nvPr/>
        </p:nvSpPr>
        <p:spPr bwMode="auto">
          <a:xfrm>
            <a:off x="7712140" y="5230030"/>
            <a:ext cx="114157" cy="792088"/>
          </a:xfrm>
          <a:prstGeom prst="rightBrac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9EB58EE5-E2AC-4561-B402-C1B1CB0933FD}"/>
              </a:ext>
            </a:extLst>
          </p:cNvPr>
          <p:cNvSpPr/>
          <p:nvPr/>
        </p:nvSpPr>
        <p:spPr bwMode="auto">
          <a:xfrm>
            <a:off x="7740352" y="4508039"/>
            <a:ext cx="57734" cy="710984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9E255D0-44E6-4B1A-9E3D-C0CDA5D510EA}"/>
              </a:ext>
            </a:extLst>
          </p:cNvPr>
          <p:cNvSpPr/>
          <p:nvPr/>
        </p:nvSpPr>
        <p:spPr bwMode="auto">
          <a:xfrm>
            <a:off x="7704396" y="3715950"/>
            <a:ext cx="114157" cy="792088"/>
          </a:xfrm>
          <a:prstGeom prst="rightBrac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747D2-F6B8-4A6A-AFE0-93E42D34FD1E}"/>
              </a:ext>
            </a:extLst>
          </p:cNvPr>
          <p:cNvSpPr txBox="1"/>
          <p:nvPr/>
        </p:nvSpPr>
        <p:spPr>
          <a:xfrm>
            <a:off x="7872661" y="5265013"/>
            <a:ext cx="1176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accent2"/>
                </a:solidFill>
              </a:rPr>
              <a:t>Activation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record for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main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80423D-1B05-4795-8473-7C8A69AFB9CA}"/>
              </a:ext>
            </a:extLst>
          </p:cNvPr>
          <p:cNvSpPr txBox="1"/>
          <p:nvPr/>
        </p:nvSpPr>
        <p:spPr>
          <a:xfrm>
            <a:off x="7870092" y="4454400"/>
            <a:ext cx="123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Activation </a:t>
            </a:r>
          </a:p>
          <a:p>
            <a:r>
              <a:rPr lang="en-CA" sz="1600" dirty="0"/>
              <a:t>record for</a:t>
            </a:r>
          </a:p>
          <a:p>
            <a:r>
              <a:rPr lang="en-CA" sz="1600" dirty="0"/>
              <a:t>method1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B69C2-D7F8-45C9-BC22-58C922EDA1AA}"/>
              </a:ext>
            </a:extLst>
          </p:cNvPr>
          <p:cNvSpPr txBox="1"/>
          <p:nvPr/>
        </p:nvSpPr>
        <p:spPr>
          <a:xfrm>
            <a:off x="7909367" y="3677041"/>
            <a:ext cx="123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Activation </a:t>
            </a:r>
          </a:p>
          <a:p>
            <a:r>
              <a:rPr lang="en-CA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record for</a:t>
            </a:r>
          </a:p>
          <a:p>
            <a:r>
              <a:rPr lang="en-CA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method2</a:t>
            </a:r>
          </a:p>
        </p:txBody>
      </p:sp>
    </p:spTree>
    <p:extLst>
      <p:ext uri="{BB962C8B-B14F-4D97-AF65-F5344CB8AC3E}">
        <p14:creationId xmlns:p14="http://schemas.microsoft.com/office/powerpoint/2010/main" val="3533919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>
            <a:extLst>
              <a:ext uri="{FF2B5EF4-FFF2-40B4-BE49-F238E27FC236}">
                <a16:creationId xmlns:a16="http://schemas.microsoft.com/office/drawing/2014/main" id="{F5D663AF-DF00-42FB-95ED-14D3220B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6404D4AC-153D-440F-A4DB-2EDD2E90F44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55B6B74E-7678-46C7-8D05-A2B4696B1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Uses of Stacks in Computing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BAFEBC3F-7EDD-4BCB-8E4F-1E1CD656C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3038"/>
            <a:ext cx="8001000" cy="4652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Useful for any kind of problem involving</a:t>
            </a:r>
          </a:p>
          <a:p>
            <a:pPr eaLnBrk="1" hangingPunct="1">
              <a:buFontTx/>
              <a:buNone/>
            </a:pPr>
            <a:r>
              <a:rPr lang="en-US" altLang="en-US" b="1" i="1">
                <a:solidFill>
                  <a:schemeClr val="hlink"/>
                </a:solidFill>
              </a:rPr>
              <a:t>LIFO</a:t>
            </a:r>
            <a:r>
              <a:rPr lang="en-US" altLang="en-US"/>
              <a:t> data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 b="1" i="1">
                <a:solidFill>
                  <a:schemeClr val="accent2"/>
                </a:solidFill>
              </a:rPr>
              <a:t>Backtracking</a:t>
            </a:r>
            <a:r>
              <a:rPr lang="en-US" altLang="en-US"/>
              <a:t>: in solving a maze or finding a path in a map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5E54D0C6-D874-4FE7-AC85-CBC9D9D6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A40124B4-1EE5-4399-A3E0-3441F62C96C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86019" name="Rectangle 1026">
            <a:extLst>
              <a:ext uri="{FF2B5EF4-FFF2-40B4-BE49-F238E27FC236}">
                <a16:creationId xmlns:a16="http://schemas.microsoft.com/office/drawing/2014/main" id="{FF6BF612-6AA3-4082-9FA3-C6C549D37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Uses of Stacks in Computing</a:t>
            </a:r>
          </a:p>
        </p:txBody>
      </p:sp>
      <p:sp>
        <p:nvSpPr>
          <p:cNvPr id="86020" name="Rectangle 1027">
            <a:extLst>
              <a:ext uri="{FF2B5EF4-FFF2-40B4-BE49-F238E27FC236}">
                <a16:creationId xmlns:a16="http://schemas.microsoft.com/office/drawing/2014/main" id="{97AED995-EA70-472B-905F-BDC5562D4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41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i="1">
                <a:solidFill>
                  <a:schemeClr val="accent2"/>
                </a:solidFill>
              </a:rPr>
              <a:t>Word processors or editors</a:t>
            </a:r>
            <a:endParaRPr lang="en-US" altLang="en-US"/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en-US" sz="3200"/>
              <a:t>To check expressions or strings of text for matching parentheses / brackets</a:t>
            </a:r>
            <a:br>
              <a:rPr lang="en-US" altLang="en-US" sz="3200"/>
            </a:br>
            <a:r>
              <a:rPr lang="en-US" altLang="en-US" sz="3200"/>
              <a:t>e.g. </a:t>
            </a:r>
            <a:r>
              <a:rPr lang="en-US" altLang="en-US" sz="3200">
                <a:solidFill>
                  <a:schemeClr val="tx2"/>
                </a:solidFill>
              </a:rPr>
              <a:t>if (a == b) { </a:t>
            </a:r>
          </a:p>
          <a:p>
            <a:pPr marL="1828800" lvl="4" indent="0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altLang="en-US" sz="3200">
                <a:solidFill>
                  <a:schemeClr val="tx2"/>
                </a:solidFill>
              </a:rPr>
              <a:t>	c = ((d + e) – f) * (d + e);</a:t>
            </a:r>
          </a:p>
          <a:p>
            <a:pPr marL="1828800" lvl="4" indent="0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altLang="en-US" sz="3200">
                <a:solidFill>
                  <a:schemeClr val="tx2"/>
                </a:solidFill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>
                <a:solidFill>
                  <a:schemeClr val="bg1"/>
                </a:solidFill>
              </a:rPr>
              <a:t>To implement </a:t>
            </a:r>
            <a:r>
              <a:rPr lang="en-US" altLang="en-US" sz="3200" i="1">
                <a:solidFill>
                  <a:schemeClr val="bg1"/>
                </a:solidFill>
              </a:rPr>
              <a:t>undo</a:t>
            </a:r>
            <a:r>
              <a:rPr lang="en-US" altLang="en-US" sz="3200">
                <a:solidFill>
                  <a:schemeClr val="bg1"/>
                </a:solidFill>
              </a:rPr>
              <a:t>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3200">
                <a:solidFill>
                  <a:schemeClr val="bg1"/>
                </a:solidFill>
              </a:rPr>
              <a:t>Keeps track of the most recent operations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id="{02836641-CA44-4002-84BA-B91A7430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4BEFE115-4239-45F8-9495-CC10C48EFB4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87043" name="Rectangle 1026">
            <a:extLst>
              <a:ext uri="{FF2B5EF4-FFF2-40B4-BE49-F238E27FC236}">
                <a16:creationId xmlns:a16="http://schemas.microsoft.com/office/drawing/2014/main" id="{E4224226-1BD9-45B1-9374-DAE8C9640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Uses of Stacks in Computing</a:t>
            </a:r>
          </a:p>
        </p:txBody>
      </p:sp>
      <p:sp>
        <p:nvSpPr>
          <p:cNvPr id="66564" name="Rectangle 1027">
            <a:extLst>
              <a:ext uri="{FF2B5EF4-FFF2-40B4-BE49-F238E27FC236}">
                <a16:creationId xmlns:a16="http://schemas.microsoft.com/office/drawing/2014/main" id="{CA482D44-3688-4A20-9075-0186B8431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b="1" i="1" dirty="0">
                <a:solidFill>
                  <a:schemeClr val="accent2"/>
                </a:solidFill>
              </a:rPr>
              <a:t>Word processors or editors</a:t>
            </a:r>
            <a:endParaRPr lang="en-US" altLang="en-US" dirty="0"/>
          </a:p>
          <a:p>
            <a:pPr marL="457200" lvl="1" indent="0" eaLnBrk="1" hangingPunct="1">
              <a:lnSpc>
                <a:spcPct val="90000"/>
              </a:lnSpc>
              <a:spcBef>
                <a:spcPts val="180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sz="3200" dirty="0"/>
              <a:t>To implement </a:t>
            </a:r>
            <a:r>
              <a:rPr lang="en-US" altLang="en-US" sz="3200" i="1" dirty="0">
                <a:solidFill>
                  <a:srgbClr val="C00000"/>
                </a:solidFill>
              </a:rPr>
              <a:t>undo</a:t>
            </a:r>
            <a:r>
              <a:rPr lang="en-US" altLang="en-US" sz="3200" dirty="0"/>
              <a:t> operations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3200" dirty="0"/>
              <a:t>Keeps track of the most recent operations</a:t>
            </a:r>
          </a:p>
          <a:p>
            <a:pPr marL="914400" lvl="2" indent="0" eaLnBrk="1" hangingPunct="1">
              <a:lnSpc>
                <a:spcPct val="90000"/>
              </a:lnSpc>
              <a:buNone/>
              <a:defRPr/>
            </a:pPr>
            <a:r>
              <a:rPr lang="en-US" altLang="en-US" sz="3200" dirty="0">
                <a:solidFill>
                  <a:schemeClr val="tx2"/>
                </a:solidFill>
              </a:rPr>
              <a:t>  if (a == b)) c = 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F3C6A9CC-8646-4164-A044-FB371FE2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A402937C-F7C3-4EB8-B9DE-935CF7BDE19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58D9B8E-2F0E-48A7-BDF6-DB56FFDA8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View of a Stack</a:t>
            </a:r>
          </a:p>
        </p:txBody>
      </p:sp>
      <p:sp>
        <p:nvSpPr>
          <p:cNvPr id="6148" name="Text Box 19">
            <a:extLst>
              <a:ext uri="{FF2B5EF4-FFF2-40B4-BE49-F238E27FC236}">
                <a16:creationId xmlns:a16="http://schemas.microsoft.com/office/drawing/2014/main" id="{B4146232-EBEF-48E6-BE1B-085FCDD05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22388"/>
            <a:ext cx="5099050" cy="52228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Removing an element (</a:t>
            </a:r>
            <a:r>
              <a:rPr lang="en-US" altLang="en-US" sz="2800">
                <a:solidFill>
                  <a:srgbClr val="FF0000"/>
                </a:solidFill>
              </a:rPr>
              <a:t>Pop</a:t>
            </a:r>
            <a:r>
              <a:rPr lang="en-US" altLang="en-US" sz="2800"/>
              <a:t>)</a:t>
            </a:r>
          </a:p>
        </p:txBody>
      </p:sp>
      <p:sp>
        <p:nvSpPr>
          <p:cNvPr id="6149" name="Oval 20">
            <a:extLst>
              <a:ext uri="{FF2B5EF4-FFF2-40B4-BE49-F238E27FC236}">
                <a16:creationId xmlns:a16="http://schemas.microsoft.com/office/drawing/2014/main" id="{2FA573BE-29F1-414A-8B10-1C7A44C2B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562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0" name="Oval 21">
            <a:extLst>
              <a:ext uri="{FF2B5EF4-FFF2-40B4-BE49-F238E27FC236}">
                <a16:creationId xmlns:a16="http://schemas.microsoft.com/office/drawing/2014/main" id="{38466B0B-0B91-413A-B8BB-04E6CF1A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257800"/>
            <a:ext cx="243840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1" name="Oval 22">
            <a:extLst>
              <a:ext uri="{FF2B5EF4-FFF2-40B4-BE49-F238E27FC236}">
                <a16:creationId xmlns:a16="http://schemas.microsoft.com/office/drawing/2014/main" id="{18E54735-4227-45EC-BA80-4C866016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9530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2" name="Oval 23">
            <a:extLst>
              <a:ext uri="{FF2B5EF4-FFF2-40B4-BE49-F238E27FC236}">
                <a16:creationId xmlns:a16="http://schemas.microsoft.com/office/drawing/2014/main" id="{5B192722-F46A-44D3-9564-FB40B047F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48200"/>
            <a:ext cx="2438400" cy="533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3" name="Oval 24">
            <a:extLst>
              <a:ext uri="{FF2B5EF4-FFF2-40B4-BE49-F238E27FC236}">
                <a16:creationId xmlns:a16="http://schemas.microsoft.com/office/drawing/2014/main" id="{D1D4BAF0-D085-4315-8CDB-9AE7CF3A7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4" name="Oval 25">
            <a:extLst>
              <a:ext uri="{FF2B5EF4-FFF2-40B4-BE49-F238E27FC236}">
                <a16:creationId xmlns:a16="http://schemas.microsoft.com/office/drawing/2014/main" id="{756771EC-1BAB-4E1B-B12D-81A687EE2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38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5" name="Oval 26">
            <a:extLst>
              <a:ext uri="{FF2B5EF4-FFF2-40B4-BE49-F238E27FC236}">
                <a16:creationId xmlns:a16="http://schemas.microsoft.com/office/drawing/2014/main" id="{34281051-4D93-4A58-BB14-073D431B7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57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6" name="Oval 27">
            <a:extLst>
              <a:ext uri="{FF2B5EF4-FFF2-40B4-BE49-F238E27FC236}">
                <a16:creationId xmlns:a16="http://schemas.microsoft.com/office/drawing/2014/main" id="{02F67CA9-8F61-45B8-8359-DF8EA5AC7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766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7" name="Oval 28">
            <a:extLst>
              <a:ext uri="{FF2B5EF4-FFF2-40B4-BE49-F238E27FC236}">
                <a16:creationId xmlns:a16="http://schemas.microsoft.com/office/drawing/2014/main" id="{CDC07CB5-6316-41C6-8F44-A6C97C860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95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58" name="Text Box 30">
            <a:extLst>
              <a:ext uri="{FF2B5EF4-FFF2-40B4-BE49-F238E27FC236}">
                <a16:creationId xmlns:a16="http://schemas.microsoft.com/office/drawing/2014/main" id="{FD167265-24DC-46AA-8091-804564DBA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3578225"/>
            <a:ext cx="7620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top</a:t>
            </a:r>
          </a:p>
        </p:txBody>
      </p:sp>
      <p:sp>
        <p:nvSpPr>
          <p:cNvPr id="6159" name="Text Box 31">
            <a:extLst>
              <a:ext uri="{FF2B5EF4-FFF2-40B4-BE49-F238E27FC236}">
                <a16:creationId xmlns:a16="http://schemas.microsoft.com/office/drawing/2014/main" id="{48F3B642-AB93-4B48-A741-2904A4724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248400"/>
            <a:ext cx="10668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bottom</a:t>
            </a:r>
          </a:p>
        </p:txBody>
      </p:sp>
      <p:sp>
        <p:nvSpPr>
          <p:cNvPr id="6160" name="Line 32">
            <a:extLst>
              <a:ext uri="{FF2B5EF4-FFF2-40B4-BE49-F238E27FC236}">
                <a16:creationId xmlns:a16="http://schemas.microsoft.com/office/drawing/2014/main" id="{705295B5-59D9-4BB2-9BCF-C3F54D25B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6019800"/>
            <a:ext cx="4572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6161" name="Line 33">
            <a:extLst>
              <a:ext uri="{FF2B5EF4-FFF2-40B4-BE49-F238E27FC236}">
                <a16:creationId xmlns:a16="http://schemas.microsoft.com/office/drawing/2014/main" id="{6EF55972-8B2D-4119-B2FC-D1A4FEC9F3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063" y="3197225"/>
            <a:ext cx="762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6162" name="Oval 45">
            <a:extLst>
              <a:ext uri="{FF2B5EF4-FFF2-40B4-BE49-F238E27FC236}">
                <a16:creationId xmlns:a16="http://schemas.microsoft.com/office/drawing/2014/main" id="{80830F46-3554-451C-A78C-F1D870ABB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2192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6163" name="Line 51">
            <a:extLst>
              <a:ext uri="{FF2B5EF4-FFF2-40B4-BE49-F238E27FC236}">
                <a16:creationId xmlns:a16="http://schemas.microsoft.com/office/drawing/2014/main" id="{8434F631-62E1-4C0C-9060-5FBD91AE7C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2138" y="1779588"/>
            <a:ext cx="3527425" cy="9255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77B03D-DBA1-4517-A26A-66010D5AA5A3}"/>
              </a:ext>
            </a:extLst>
          </p:cNvPr>
          <p:cNvCxnSpPr/>
          <p:nvPr/>
        </p:nvCxnSpPr>
        <p:spPr bwMode="auto">
          <a:xfrm>
            <a:off x="1331913" y="2708275"/>
            <a:ext cx="0" cy="3384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B9A1A6-CEB5-492E-9342-56371CC7DF45}"/>
              </a:ext>
            </a:extLst>
          </p:cNvPr>
          <p:cNvCxnSpPr/>
          <p:nvPr/>
        </p:nvCxnSpPr>
        <p:spPr bwMode="auto">
          <a:xfrm>
            <a:off x="1331913" y="6092825"/>
            <a:ext cx="25923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33CA2D-E1AB-49FA-A878-309D5A2A183E}"/>
              </a:ext>
            </a:extLst>
          </p:cNvPr>
          <p:cNvCxnSpPr/>
          <p:nvPr/>
        </p:nvCxnSpPr>
        <p:spPr bwMode="auto">
          <a:xfrm>
            <a:off x="3924300" y="2708275"/>
            <a:ext cx="0" cy="3384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>
            <a:extLst>
              <a:ext uri="{FF2B5EF4-FFF2-40B4-BE49-F238E27FC236}">
                <a16:creationId xmlns:a16="http://schemas.microsoft.com/office/drawing/2014/main" id="{2C60E66F-509B-4B9E-BB23-ACA7D732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84523CB1-28FE-4C24-8BB5-55A9C10C10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F76CE42-BBA9-4677-8E6D-3BD1462AB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Using a Stack: Postfix Expressions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9A5E30E5-0323-4078-B0ED-A02FEF239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543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Normally, we write expressions using </a:t>
            </a:r>
            <a:r>
              <a:rPr lang="en-US" altLang="en-US" b="1" i="1">
                <a:solidFill>
                  <a:schemeClr val="hlink"/>
                </a:solidFill>
              </a:rPr>
              <a:t>infix notation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Operators are between operands: </a:t>
            </a:r>
            <a:r>
              <a:rPr lang="en-US" altLang="en-US" sz="2400"/>
              <a:t>3 + 4 * 2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Parentheses force precedence: </a:t>
            </a:r>
            <a:r>
              <a:rPr lang="en-US" altLang="en-US" sz="2400"/>
              <a:t>(3 + 4) * 2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a </a:t>
            </a:r>
            <a:r>
              <a:rPr lang="en-US" altLang="en-US" b="1" i="1">
                <a:solidFill>
                  <a:schemeClr val="hlink"/>
                </a:solidFill>
              </a:rPr>
              <a:t>postfix expression</a:t>
            </a:r>
            <a:r>
              <a:rPr lang="en-US" altLang="en-US"/>
              <a:t>, the operator comes </a:t>
            </a:r>
            <a:r>
              <a:rPr lang="en-US" altLang="en-US" b="1" i="1">
                <a:solidFill>
                  <a:schemeClr val="accent2"/>
                </a:solidFill>
              </a:rPr>
              <a:t>after</a:t>
            </a:r>
            <a:r>
              <a:rPr lang="en-US" altLang="en-US"/>
              <a:t> its two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Examples above would be written as: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3  4  2  * +</a:t>
            </a:r>
            <a:endParaRPr lang="en-US" altLang="en-US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3  4  +  2 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08730183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>
            <a:extLst>
              <a:ext uri="{FF2B5EF4-FFF2-40B4-BE49-F238E27FC236}">
                <a16:creationId xmlns:a16="http://schemas.microsoft.com/office/drawing/2014/main" id="{6DEB3A4B-09DF-4D3C-93C4-50C04DF4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2F3F4598-6887-4B28-8C5B-A3BE46C08C5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346F8FB0-70B6-4CA9-9BF7-16A19286F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Evaluating Postfix Expressions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2408B3F2-B349-4E2E-8B9F-411CC4B4B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>
                <a:solidFill>
                  <a:schemeClr val="accent2"/>
                </a:solidFill>
              </a:rPr>
              <a:t>Algorithm to evaluate a postfix expression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Scan from left to right, determining if the next token is an operator or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it is an operand, push it on the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it is an operator, pop the stack twice to get the two operands, perform the operation, and push the result back onto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Try the algorithm on our examples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At the end, there will be one value in the stack – what is it?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>
            <a:extLst>
              <a:ext uri="{FF2B5EF4-FFF2-40B4-BE49-F238E27FC236}">
                <a16:creationId xmlns:a16="http://schemas.microsoft.com/office/drawing/2014/main" id="{7D38AEC5-E589-4DAA-BAF4-936EAA0E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B4C1B25D-2A20-4CA8-93CC-3F096404F46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CE77752-6B10-4312-B339-76E9B71CF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 Stack to Evaluate a Postfix Expression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73513F26-4666-4FEA-95D3-94E3C1B5B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524000"/>
            <a:ext cx="4114800" cy="104298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Evaluation of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7   4   -3   *   1   5   +   /   *</a:t>
            </a:r>
            <a:endParaRPr lang="en-US" altLang="en-US" sz="2400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5E7C5116-C524-4828-A415-775B9340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83DC8EBE-F5B0-435D-AC10-2EC3EC5E6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482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90119" name="Rectangle 9">
            <a:extLst>
              <a:ext uri="{FF2B5EF4-FFF2-40B4-BE49-F238E27FC236}">
                <a16:creationId xmlns:a16="http://schemas.microsoft.com/office/drawing/2014/main" id="{9DD296ED-57F8-4CEE-A070-15969334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38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20" name="Text Box 10">
            <a:extLst>
              <a:ext uri="{FF2B5EF4-FFF2-40B4-BE49-F238E27FC236}">
                <a16:creationId xmlns:a16="http://schemas.microsoft.com/office/drawing/2014/main" id="{0A7854C9-CC94-4A32-AD5C-57A9884F7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90121" name="Rectangle 11">
            <a:extLst>
              <a:ext uri="{FF2B5EF4-FFF2-40B4-BE49-F238E27FC236}">
                <a16:creationId xmlns:a16="http://schemas.microsoft.com/office/drawing/2014/main" id="{D0B5D519-1E93-42DD-B962-C85E27AC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50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22" name="Text Box 12">
            <a:extLst>
              <a:ext uri="{FF2B5EF4-FFF2-40B4-BE49-F238E27FC236}">
                <a16:creationId xmlns:a16="http://schemas.microsoft.com/office/drawing/2014/main" id="{04B084D5-8B6C-4DE5-967F-A77F419FB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-3</a:t>
            </a:r>
          </a:p>
        </p:txBody>
      </p:sp>
      <p:sp>
        <p:nvSpPr>
          <p:cNvPr id="90123" name="Text Box 15">
            <a:extLst>
              <a:ext uri="{FF2B5EF4-FFF2-40B4-BE49-F238E27FC236}">
                <a16:creationId xmlns:a16="http://schemas.microsoft.com/office/drawing/2014/main" id="{C9383C92-AC9D-4552-962D-D532FFE56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top</a:t>
            </a:r>
          </a:p>
        </p:txBody>
      </p:sp>
      <p:sp>
        <p:nvSpPr>
          <p:cNvPr id="90124" name="Rectangle 16">
            <a:extLst>
              <a:ext uri="{FF2B5EF4-FFF2-40B4-BE49-F238E27FC236}">
                <a16:creationId xmlns:a16="http://schemas.microsoft.com/office/drawing/2014/main" id="{2D190828-B986-4BB4-9EC5-0136C0D1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25" name="Text Box 17">
            <a:extLst>
              <a:ext uri="{FF2B5EF4-FFF2-40B4-BE49-F238E27FC236}">
                <a16:creationId xmlns:a16="http://schemas.microsoft.com/office/drawing/2014/main" id="{47CFFE31-A2C8-482E-A6C6-3F83028F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482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90126" name="Rectangle 18">
            <a:extLst>
              <a:ext uri="{FF2B5EF4-FFF2-40B4-BE49-F238E27FC236}">
                <a16:creationId xmlns:a16="http://schemas.microsoft.com/office/drawing/2014/main" id="{64513F5F-56A1-4F6D-A1AD-FC3A8A16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27" name="Text Box 19">
            <a:extLst>
              <a:ext uri="{FF2B5EF4-FFF2-40B4-BE49-F238E27FC236}">
                <a16:creationId xmlns:a16="http://schemas.microsoft.com/office/drawing/2014/main" id="{AF1E308D-CB67-4097-8083-B664E43A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-12</a:t>
            </a:r>
          </a:p>
        </p:txBody>
      </p:sp>
      <p:sp>
        <p:nvSpPr>
          <p:cNvPr id="90128" name="Rectangle 20">
            <a:extLst>
              <a:ext uri="{FF2B5EF4-FFF2-40B4-BE49-F238E27FC236}">
                <a16:creationId xmlns:a16="http://schemas.microsoft.com/office/drawing/2014/main" id="{EA55C379-1C1F-457D-9BC1-92285948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29" name="Text Box 21">
            <a:extLst>
              <a:ext uri="{FF2B5EF4-FFF2-40B4-BE49-F238E27FC236}">
                <a16:creationId xmlns:a16="http://schemas.microsoft.com/office/drawing/2014/main" id="{459818D7-F5F2-4346-9FD5-70E87DC54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482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90130" name="Rectangle 22">
            <a:extLst>
              <a:ext uri="{FF2B5EF4-FFF2-40B4-BE49-F238E27FC236}">
                <a16:creationId xmlns:a16="http://schemas.microsoft.com/office/drawing/2014/main" id="{DAE42F71-271F-4FF3-813A-8A58C8DE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038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31" name="Text Box 23">
            <a:extLst>
              <a:ext uri="{FF2B5EF4-FFF2-40B4-BE49-F238E27FC236}">
                <a16:creationId xmlns:a16="http://schemas.microsoft.com/office/drawing/2014/main" id="{4610C7AD-3B1F-4145-939E-5F65C27E1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-12</a:t>
            </a:r>
          </a:p>
        </p:txBody>
      </p:sp>
      <p:sp>
        <p:nvSpPr>
          <p:cNvPr id="90132" name="Rectangle 24">
            <a:extLst>
              <a:ext uri="{FF2B5EF4-FFF2-40B4-BE49-F238E27FC236}">
                <a16:creationId xmlns:a16="http://schemas.microsoft.com/office/drawing/2014/main" id="{A51DD6AE-86E0-4BF8-B3E0-CA995264D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33" name="Text Box 25">
            <a:extLst>
              <a:ext uri="{FF2B5EF4-FFF2-40B4-BE49-F238E27FC236}">
                <a16:creationId xmlns:a16="http://schemas.microsoft.com/office/drawing/2014/main" id="{9AE3C15C-0C2B-4205-B964-A175C537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5814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90134" name="Rectangle 26">
            <a:extLst>
              <a:ext uri="{FF2B5EF4-FFF2-40B4-BE49-F238E27FC236}">
                <a16:creationId xmlns:a16="http://schemas.microsoft.com/office/drawing/2014/main" id="{35A8FCF1-DA16-4A56-A705-327D7CAD4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35" name="Text Box 27">
            <a:extLst>
              <a:ext uri="{FF2B5EF4-FFF2-40B4-BE49-F238E27FC236}">
                <a16:creationId xmlns:a16="http://schemas.microsoft.com/office/drawing/2014/main" id="{70A182CB-0D58-4C3F-A9D2-C5F4FB0C4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90136" name="Rectangle 32">
            <a:extLst>
              <a:ext uri="{FF2B5EF4-FFF2-40B4-BE49-F238E27FC236}">
                <a16:creationId xmlns:a16="http://schemas.microsoft.com/office/drawing/2014/main" id="{1E585D8F-6125-446B-8EDA-4A97A0669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37" name="Text Box 33">
            <a:extLst>
              <a:ext uri="{FF2B5EF4-FFF2-40B4-BE49-F238E27FC236}">
                <a16:creationId xmlns:a16="http://schemas.microsoft.com/office/drawing/2014/main" id="{E2646B33-91B7-47D5-A695-08F330052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6482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90138" name="Rectangle 34">
            <a:extLst>
              <a:ext uri="{FF2B5EF4-FFF2-40B4-BE49-F238E27FC236}">
                <a16:creationId xmlns:a16="http://schemas.microsoft.com/office/drawing/2014/main" id="{6AA0ACEC-6AF2-4D03-BCC7-05EFF6976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39" name="Text Box 35">
            <a:extLst>
              <a:ext uri="{FF2B5EF4-FFF2-40B4-BE49-F238E27FC236}">
                <a16:creationId xmlns:a16="http://schemas.microsoft.com/office/drawing/2014/main" id="{C58FCAC9-A563-4D5D-BDC1-5A4D70989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-12</a:t>
            </a:r>
          </a:p>
        </p:txBody>
      </p:sp>
      <p:sp>
        <p:nvSpPr>
          <p:cNvPr id="90140" name="Rectangle 36">
            <a:extLst>
              <a:ext uri="{FF2B5EF4-FFF2-40B4-BE49-F238E27FC236}">
                <a16:creationId xmlns:a16="http://schemas.microsoft.com/office/drawing/2014/main" id="{C55B2934-762D-4BAE-8FE5-15B0C367F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0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41" name="Text Box 37">
            <a:extLst>
              <a:ext uri="{FF2B5EF4-FFF2-40B4-BE49-F238E27FC236}">
                <a16:creationId xmlns:a16="http://schemas.microsoft.com/office/drawing/2014/main" id="{2A165E80-6FBB-440A-BB8E-8D153AB63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814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90142" name="Rectangle 38">
            <a:extLst>
              <a:ext uri="{FF2B5EF4-FFF2-40B4-BE49-F238E27FC236}">
                <a16:creationId xmlns:a16="http://schemas.microsoft.com/office/drawing/2014/main" id="{3FF65FF3-C892-4459-8E88-AAF1827D0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43" name="Text Box 39">
            <a:extLst>
              <a:ext uri="{FF2B5EF4-FFF2-40B4-BE49-F238E27FC236}">
                <a16:creationId xmlns:a16="http://schemas.microsoft.com/office/drawing/2014/main" id="{D9AFE9FF-2001-41A2-A66B-9545D1D72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648200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90144" name="Rectangle 40">
            <a:extLst>
              <a:ext uri="{FF2B5EF4-FFF2-40B4-BE49-F238E27FC236}">
                <a16:creationId xmlns:a16="http://schemas.microsoft.com/office/drawing/2014/main" id="{D3964CAB-3D3B-486F-AC12-7E37D6387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45" name="Text Box 41">
            <a:extLst>
              <a:ext uri="{FF2B5EF4-FFF2-40B4-BE49-F238E27FC236}">
                <a16:creationId xmlns:a16="http://schemas.microsoft.com/office/drawing/2014/main" id="{42E12608-306B-4DA3-9007-D5205100C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-2</a:t>
            </a:r>
          </a:p>
        </p:txBody>
      </p:sp>
      <p:sp>
        <p:nvSpPr>
          <p:cNvPr id="90146" name="Rectangle 46">
            <a:extLst>
              <a:ext uri="{FF2B5EF4-FFF2-40B4-BE49-F238E27FC236}">
                <a16:creationId xmlns:a16="http://schemas.microsoft.com/office/drawing/2014/main" id="{C86D63A3-7DFC-4799-8216-FC3FE548C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0147" name="Text Box 47">
            <a:extLst>
              <a:ext uri="{FF2B5EF4-FFF2-40B4-BE49-F238E27FC236}">
                <a16:creationId xmlns:a16="http://schemas.microsoft.com/office/drawing/2014/main" id="{1FB275B1-A4E5-4D1A-89A8-F4682F589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648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-14</a:t>
            </a:r>
          </a:p>
        </p:txBody>
      </p:sp>
      <p:sp>
        <p:nvSpPr>
          <p:cNvPr id="90148" name="Text Box 48">
            <a:extLst>
              <a:ext uri="{FF2B5EF4-FFF2-40B4-BE49-F238E27FC236}">
                <a16:creationId xmlns:a16="http://schemas.microsoft.com/office/drawing/2014/main" id="{CFB880AE-A458-4107-AC73-FD249580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91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top</a:t>
            </a:r>
          </a:p>
        </p:txBody>
      </p:sp>
      <p:sp>
        <p:nvSpPr>
          <p:cNvPr id="90149" name="Text Box 49">
            <a:extLst>
              <a:ext uri="{FF2B5EF4-FFF2-40B4-BE49-F238E27FC236}">
                <a16:creationId xmlns:a16="http://schemas.microsoft.com/office/drawing/2014/main" id="{0FF99946-3665-4A85-8A4D-E162F4B68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top</a:t>
            </a:r>
          </a:p>
        </p:txBody>
      </p:sp>
      <p:sp>
        <p:nvSpPr>
          <p:cNvPr id="90150" name="Text Box 50">
            <a:extLst>
              <a:ext uri="{FF2B5EF4-FFF2-40B4-BE49-F238E27FC236}">
                <a16:creationId xmlns:a16="http://schemas.microsoft.com/office/drawing/2014/main" id="{26896082-7A91-4FB6-96D3-0CEE7E55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57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top</a:t>
            </a:r>
          </a:p>
        </p:txBody>
      </p:sp>
      <p:sp>
        <p:nvSpPr>
          <p:cNvPr id="90151" name="Text Box 51">
            <a:extLst>
              <a:ext uri="{FF2B5EF4-FFF2-40B4-BE49-F238E27FC236}">
                <a16:creationId xmlns:a16="http://schemas.microsoft.com/office/drawing/2014/main" id="{87E32D31-E922-4262-83A9-315907A80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590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top</a:t>
            </a:r>
          </a:p>
        </p:txBody>
      </p:sp>
      <p:sp>
        <p:nvSpPr>
          <p:cNvPr id="90152" name="Text Box 52">
            <a:extLst>
              <a:ext uri="{FF2B5EF4-FFF2-40B4-BE49-F238E27FC236}">
                <a16:creationId xmlns:a16="http://schemas.microsoft.com/office/drawing/2014/main" id="{930869C9-1AF3-47BA-8CCA-BE40C335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57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top</a:t>
            </a:r>
          </a:p>
        </p:txBody>
      </p:sp>
      <p:sp>
        <p:nvSpPr>
          <p:cNvPr id="90153" name="Line 53">
            <a:extLst>
              <a:ext uri="{FF2B5EF4-FFF2-40B4-BE49-F238E27FC236}">
                <a16:creationId xmlns:a16="http://schemas.microsoft.com/office/drawing/2014/main" id="{3AA49D23-5FF5-48A6-ADB3-47A6D87ED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4290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54" name="Line 54">
            <a:extLst>
              <a:ext uri="{FF2B5EF4-FFF2-40B4-BE49-F238E27FC236}">
                <a16:creationId xmlns:a16="http://schemas.microsoft.com/office/drawing/2014/main" id="{4E18BE02-3C46-440E-AD25-C4E520E1E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0386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55" name="Line 55">
            <a:extLst>
              <a:ext uri="{FF2B5EF4-FFF2-40B4-BE49-F238E27FC236}">
                <a16:creationId xmlns:a16="http://schemas.microsoft.com/office/drawing/2014/main" id="{A651CDE0-6B59-407F-8A6B-B08566D4F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9718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56" name="Line 56">
            <a:extLst>
              <a:ext uri="{FF2B5EF4-FFF2-40B4-BE49-F238E27FC236}">
                <a16:creationId xmlns:a16="http://schemas.microsoft.com/office/drawing/2014/main" id="{922E5A40-E401-4282-BFAF-AF853A9A7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052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57" name="Line 57">
            <a:extLst>
              <a:ext uri="{FF2B5EF4-FFF2-40B4-BE49-F238E27FC236}">
                <a16:creationId xmlns:a16="http://schemas.microsoft.com/office/drawing/2014/main" id="{B8F51CCF-6754-4D20-8A9E-22B710408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0386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58" name="Line 58">
            <a:extLst>
              <a:ext uri="{FF2B5EF4-FFF2-40B4-BE49-F238E27FC236}">
                <a16:creationId xmlns:a16="http://schemas.microsoft.com/office/drawing/2014/main" id="{56B3E9C3-4E5F-497F-BCBB-F813A7A67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5720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59" name="Text Box 59">
            <a:extLst>
              <a:ext uri="{FF2B5EF4-FFF2-40B4-BE49-F238E27FC236}">
                <a16:creationId xmlns:a16="http://schemas.microsoft.com/office/drawing/2014/main" id="{58770766-F1D2-43B7-B451-C5E8E3E4C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334000"/>
            <a:ext cx="8382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4 * -3</a:t>
            </a:r>
          </a:p>
        </p:txBody>
      </p:sp>
      <p:sp>
        <p:nvSpPr>
          <p:cNvPr id="90160" name="Text Box 60">
            <a:extLst>
              <a:ext uri="{FF2B5EF4-FFF2-40B4-BE49-F238E27FC236}">
                <a16:creationId xmlns:a16="http://schemas.microsoft.com/office/drawing/2014/main" id="{918E33C8-D76D-4C2B-83B6-E8C2AFE5A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334000"/>
            <a:ext cx="7620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1 + 5</a:t>
            </a:r>
          </a:p>
        </p:txBody>
      </p:sp>
      <p:sp>
        <p:nvSpPr>
          <p:cNvPr id="90161" name="Text Box 61">
            <a:extLst>
              <a:ext uri="{FF2B5EF4-FFF2-40B4-BE49-F238E27FC236}">
                <a16:creationId xmlns:a16="http://schemas.microsoft.com/office/drawing/2014/main" id="{2AA72F06-8BC9-4704-9E8A-7B90D8828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334000"/>
            <a:ext cx="9144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-12 / 6</a:t>
            </a:r>
          </a:p>
        </p:txBody>
      </p:sp>
      <p:sp>
        <p:nvSpPr>
          <p:cNvPr id="90162" name="Text Box 62">
            <a:extLst>
              <a:ext uri="{FF2B5EF4-FFF2-40B4-BE49-F238E27FC236}">
                <a16:creationId xmlns:a16="http://schemas.microsoft.com/office/drawing/2014/main" id="{CE16D745-86F7-4D2A-A089-4ED4578BC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334000"/>
            <a:ext cx="9144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7 * -2</a:t>
            </a:r>
          </a:p>
        </p:txBody>
      </p:sp>
      <p:sp>
        <p:nvSpPr>
          <p:cNvPr id="90163" name="Freeform 64">
            <a:extLst>
              <a:ext uri="{FF2B5EF4-FFF2-40B4-BE49-F238E27FC236}">
                <a16:creationId xmlns:a16="http://schemas.microsoft.com/office/drawing/2014/main" id="{E8614985-CEFE-45AC-87F5-D7EEAC3246D6}"/>
              </a:ext>
            </a:extLst>
          </p:cNvPr>
          <p:cNvSpPr>
            <a:spLocks/>
          </p:cNvSpPr>
          <p:nvPr/>
        </p:nvSpPr>
        <p:spPr bwMode="auto">
          <a:xfrm>
            <a:off x="1663700" y="4419600"/>
            <a:ext cx="622300" cy="914400"/>
          </a:xfrm>
          <a:custGeom>
            <a:avLst/>
            <a:gdLst>
              <a:gd name="T0" fmla="*/ 2147483646 w 392"/>
              <a:gd name="T1" fmla="*/ 2147483646 h 576"/>
              <a:gd name="T2" fmla="*/ 2147483646 w 392"/>
              <a:gd name="T3" fmla="*/ 2147483646 h 576"/>
              <a:gd name="T4" fmla="*/ 2147483646 w 392"/>
              <a:gd name="T5" fmla="*/ 0 h 576"/>
              <a:gd name="T6" fmla="*/ 0 60000 65536"/>
              <a:gd name="T7" fmla="*/ 0 60000 65536"/>
              <a:gd name="T8" fmla="*/ 0 60000 65536"/>
              <a:gd name="T9" fmla="*/ 0 w 392"/>
              <a:gd name="T10" fmla="*/ 0 h 576"/>
              <a:gd name="T11" fmla="*/ 392 w 3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576">
                <a:moveTo>
                  <a:pt x="56" y="576"/>
                </a:moveTo>
                <a:cubicBezTo>
                  <a:pt x="28" y="408"/>
                  <a:pt x="0" y="240"/>
                  <a:pt x="56" y="144"/>
                </a:cubicBezTo>
                <a:cubicBezTo>
                  <a:pt x="112" y="48"/>
                  <a:pt x="252" y="24"/>
                  <a:pt x="392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64" name="Freeform 65">
            <a:extLst>
              <a:ext uri="{FF2B5EF4-FFF2-40B4-BE49-F238E27FC236}">
                <a16:creationId xmlns:a16="http://schemas.microsoft.com/office/drawing/2014/main" id="{5DFCD557-328B-46A5-861E-6389BD83901E}"/>
              </a:ext>
            </a:extLst>
          </p:cNvPr>
          <p:cNvSpPr>
            <a:spLocks/>
          </p:cNvSpPr>
          <p:nvPr/>
        </p:nvSpPr>
        <p:spPr bwMode="auto">
          <a:xfrm>
            <a:off x="5562600" y="4419600"/>
            <a:ext cx="622300" cy="914400"/>
          </a:xfrm>
          <a:custGeom>
            <a:avLst/>
            <a:gdLst>
              <a:gd name="T0" fmla="*/ 2147483646 w 392"/>
              <a:gd name="T1" fmla="*/ 2147483646 h 576"/>
              <a:gd name="T2" fmla="*/ 2147483646 w 392"/>
              <a:gd name="T3" fmla="*/ 2147483646 h 576"/>
              <a:gd name="T4" fmla="*/ 2147483646 w 392"/>
              <a:gd name="T5" fmla="*/ 0 h 576"/>
              <a:gd name="T6" fmla="*/ 0 60000 65536"/>
              <a:gd name="T7" fmla="*/ 0 60000 65536"/>
              <a:gd name="T8" fmla="*/ 0 60000 65536"/>
              <a:gd name="T9" fmla="*/ 0 w 392"/>
              <a:gd name="T10" fmla="*/ 0 h 576"/>
              <a:gd name="T11" fmla="*/ 392 w 3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576">
                <a:moveTo>
                  <a:pt x="56" y="576"/>
                </a:moveTo>
                <a:cubicBezTo>
                  <a:pt x="28" y="408"/>
                  <a:pt x="0" y="240"/>
                  <a:pt x="56" y="144"/>
                </a:cubicBezTo>
                <a:cubicBezTo>
                  <a:pt x="112" y="48"/>
                  <a:pt x="252" y="24"/>
                  <a:pt x="392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65" name="Freeform 66">
            <a:extLst>
              <a:ext uri="{FF2B5EF4-FFF2-40B4-BE49-F238E27FC236}">
                <a16:creationId xmlns:a16="http://schemas.microsoft.com/office/drawing/2014/main" id="{D9AC2053-9A13-4880-A2F6-0495903CE26D}"/>
              </a:ext>
            </a:extLst>
          </p:cNvPr>
          <p:cNvSpPr>
            <a:spLocks/>
          </p:cNvSpPr>
          <p:nvPr/>
        </p:nvSpPr>
        <p:spPr bwMode="auto">
          <a:xfrm>
            <a:off x="4343400" y="3873500"/>
            <a:ext cx="533400" cy="1460500"/>
          </a:xfrm>
          <a:custGeom>
            <a:avLst/>
            <a:gdLst>
              <a:gd name="T0" fmla="*/ 2147483646 w 336"/>
              <a:gd name="T1" fmla="*/ 2147483646 h 920"/>
              <a:gd name="T2" fmla="*/ 2147483646 w 336"/>
              <a:gd name="T3" fmla="*/ 2147483646 h 920"/>
              <a:gd name="T4" fmla="*/ 2147483646 w 336"/>
              <a:gd name="T5" fmla="*/ 2147483646 h 920"/>
              <a:gd name="T6" fmla="*/ 0 60000 65536"/>
              <a:gd name="T7" fmla="*/ 0 60000 65536"/>
              <a:gd name="T8" fmla="*/ 0 60000 65536"/>
              <a:gd name="T9" fmla="*/ 0 w 336"/>
              <a:gd name="T10" fmla="*/ 0 h 920"/>
              <a:gd name="T11" fmla="*/ 336 w 336"/>
              <a:gd name="T12" fmla="*/ 920 h 9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920">
                <a:moveTo>
                  <a:pt x="48" y="920"/>
                </a:moveTo>
                <a:cubicBezTo>
                  <a:pt x="24" y="612"/>
                  <a:pt x="0" y="304"/>
                  <a:pt x="48" y="152"/>
                </a:cubicBezTo>
                <a:cubicBezTo>
                  <a:pt x="96" y="0"/>
                  <a:pt x="216" y="4"/>
                  <a:pt x="336" y="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66" name="Freeform 67">
            <a:extLst>
              <a:ext uri="{FF2B5EF4-FFF2-40B4-BE49-F238E27FC236}">
                <a16:creationId xmlns:a16="http://schemas.microsoft.com/office/drawing/2014/main" id="{84D73A7E-FE38-425C-8AAE-926175FE008D}"/>
              </a:ext>
            </a:extLst>
          </p:cNvPr>
          <p:cNvSpPr>
            <a:spLocks/>
          </p:cNvSpPr>
          <p:nvPr/>
        </p:nvSpPr>
        <p:spPr bwMode="auto">
          <a:xfrm>
            <a:off x="6845300" y="4953000"/>
            <a:ext cx="622300" cy="381000"/>
          </a:xfrm>
          <a:custGeom>
            <a:avLst/>
            <a:gdLst>
              <a:gd name="T0" fmla="*/ 2147483646 w 392"/>
              <a:gd name="T1" fmla="*/ 2147483646 h 240"/>
              <a:gd name="T2" fmla="*/ 2147483646 w 392"/>
              <a:gd name="T3" fmla="*/ 2147483646 h 240"/>
              <a:gd name="T4" fmla="*/ 2147483646 w 392"/>
              <a:gd name="T5" fmla="*/ 0 h 240"/>
              <a:gd name="T6" fmla="*/ 0 60000 65536"/>
              <a:gd name="T7" fmla="*/ 0 60000 65536"/>
              <a:gd name="T8" fmla="*/ 0 60000 65536"/>
              <a:gd name="T9" fmla="*/ 0 w 392"/>
              <a:gd name="T10" fmla="*/ 0 h 240"/>
              <a:gd name="T11" fmla="*/ 392 w 39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240">
                <a:moveTo>
                  <a:pt x="56" y="240"/>
                </a:moveTo>
                <a:cubicBezTo>
                  <a:pt x="28" y="188"/>
                  <a:pt x="0" y="136"/>
                  <a:pt x="56" y="96"/>
                </a:cubicBezTo>
                <a:cubicBezTo>
                  <a:pt x="112" y="56"/>
                  <a:pt x="252" y="28"/>
                  <a:pt x="392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90167" name="Text Box 68">
            <a:extLst>
              <a:ext uri="{FF2B5EF4-FFF2-40B4-BE49-F238E27FC236}">
                <a16:creationId xmlns:a16="http://schemas.microsoft.com/office/drawing/2014/main" id="{F33082C8-2886-4DC9-8F6F-054A4B29F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943600"/>
            <a:ext cx="4267200" cy="73977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At end of evaluation, the result is the only item on the stack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50493345-DC29-45E7-8C00-57CC4EE9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A557D02B-D285-4746-B126-786778F5B5E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7E9D85C-C4D6-4E7F-9026-A2365DB87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8514E0D-2790-4817-B31C-B1F6EEC2B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 b="1" i="1" dirty="0">
                <a:solidFill>
                  <a:srgbClr val="CC0000"/>
                </a:solidFill>
              </a:rPr>
              <a:t>Stack</a:t>
            </a:r>
            <a:r>
              <a:rPr lang="en-US" altLang="en-US" b="1" dirty="0"/>
              <a:t>:</a:t>
            </a:r>
            <a:r>
              <a:rPr lang="en-US" altLang="en-US" dirty="0"/>
              <a:t> a collection whose elements are added and removed from one end, called the </a:t>
            </a:r>
            <a:r>
              <a:rPr lang="en-US" altLang="en-US" b="1" i="1" dirty="0">
                <a:solidFill>
                  <a:srgbClr val="CC0000"/>
                </a:solidFill>
              </a:rPr>
              <a:t>top</a:t>
            </a:r>
            <a:r>
              <a:rPr lang="en-US" altLang="en-US" dirty="0"/>
              <a:t> of the stack</a:t>
            </a:r>
          </a:p>
          <a:p>
            <a:pPr eaLnBrk="1" hangingPunct="1"/>
            <a:r>
              <a:rPr lang="en-US" altLang="en-US" dirty="0"/>
              <a:t>Stack is a </a:t>
            </a:r>
            <a:r>
              <a:rPr lang="en-US" altLang="en-US" b="1" i="1" dirty="0">
                <a:solidFill>
                  <a:srgbClr val="CC0000"/>
                </a:solidFill>
              </a:rPr>
              <a:t>LIFO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FF0000"/>
                </a:solidFill>
              </a:rPr>
              <a:t>L</a:t>
            </a:r>
            <a:r>
              <a:rPr lang="en-US" altLang="en-US" dirty="0"/>
              <a:t>ast </a:t>
            </a:r>
            <a:r>
              <a:rPr lang="en-US" altLang="en-US" dirty="0">
                <a:solidFill>
                  <a:srgbClr val="FF0000"/>
                </a:solidFill>
              </a:rPr>
              <a:t>I</a:t>
            </a:r>
            <a:r>
              <a:rPr lang="en-US" altLang="en-US" dirty="0"/>
              <a:t>n, </a:t>
            </a:r>
            <a:r>
              <a:rPr lang="en-US" altLang="en-US" dirty="0">
                <a:solidFill>
                  <a:srgbClr val="FF0000"/>
                </a:solidFill>
              </a:rPr>
              <a:t>F</a:t>
            </a:r>
            <a:r>
              <a:rPr lang="en-US" altLang="en-US" dirty="0"/>
              <a:t>irst </a:t>
            </a:r>
            <a:r>
              <a:rPr lang="en-US" altLang="en-US" dirty="0">
                <a:solidFill>
                  <a:srgbClr val="FF0000"/>
                </a:solidFill>
              </a:rPr>
              <a:t>O</a:t>
            </a:r>
            <a:r>
              <a:rPr lang="en-US" altLang="en-US" dirty="0"/>
              <a:t>ut) data structure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E660BFF1-06C9-4EA8-AC9A-D0D0BEEB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D35C7CD7-C229-4E34-94FB-6D010E9229B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8639657-D76C-4CCD-8E62-DDB2ABD4C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 stack is a LIFO structure</a:t>
            </a:r>
          </a:p>
        </p:txBody>
      </p:sp>
      <p:sp>
        <p:nvSpPr>
          <p:cNvPr id="9220" name="Oval 20">
            <a:extLst>
              <a:ext uri="{FF2B5EF4-FFF2-40B4-BE49-F238E27FC236}">
                <a16:creationId xmlns:a16="http://schemas.microsoft.com/office/drawing/2014/main" id="{DCFEC735-1AB9-4AF1-89BC-0F652CD5D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562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1" name="Oval 21">
            <a:extLst>
              <a:ext uri="{FF2B5EF4-FFF2-40B4-BE49-F238E27FC236}">
                <a16:creationId xmlns:a16="http://schemas.microsoft.com/office/drawing/2014/main" id="{57F00D82-E3BC-47EA-B14E-52133E2C7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257800"/>
            <a:ext cx="243840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2" name="Oval 22">
            <a:extLst>
              <a:ext uri="{FF2B5EF4-FFF2-40B4-BE49-F238E27FC236}">
                <a16:creationId xmlns:a16="http://schemas.microsoft.com/office/drawing/2014/main" id="{1D56DE25-DACE-4A07-B099-D5832C2BB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9530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3" name="Oval 23">
            <a:extLst>
              <a:ext uri="{FF2B5EF4-FFF2-40B4-BE49-F238E27FC236}">
                <a16:creationId xmlns:a16="http://schemas.microsoft.com/office/drawing/2014/main" id="{76630878-73D9-4F51-97C6-30782686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48200"/>
            <a:ext cx="2438400" cy="533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4" name="Oval 24">
            <a:extLst>
              <a:ext uri="{FF2B5EF4-FFF2-40B4-BE49-F238E27FC236}">
                <a16:creationId xmlns:a16="http://schemas.microsoft.com/office/drawing/2014/main" id="{A547A694-8E55-4252-90CE-B693E43B7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5" name="Oval 25">
            <a:extLst>
              <a:ext uri="{FF2B5EF4-FFF2-40B4-BE49-F238E27FC236}">
                <a16:creationId xmlns:a16="http://schemas.microsoft.com/office/drawing/2014/main" id="{87A90DE0-B3C5-4B5F-9258-75024D105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38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6" name="Oval 26">
            <a:extLst>
              <a:ext uri="{FF2B5EF4-FFF2-40B4-BE49-F238E27FC236}">
                <a16:creationId xmlns:a16="http://schemas.microsoft.com/office/drawing/2014/main" id="{44ED4CC1-C60C-4A3E-8589-B9769B95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57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7" name="Oval 27">
            <a:extLst>
              <a:ext uri="{FF2B5EF4-FFF2-40B4-BE49-F238E27FC236}">
                <a16:creationId xmlns:a16="http://schemas.microsoft.com/office/drawing/2014/main" id="{9D1E651C-1E96-4926-AAC5-039A62E6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766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8" name="Oval 28">
            <a:extLst>
              <a:ext uri="{FF2B5EF4-FFF2-40B4-BE49-F238E27FC236}">
                <a16:creationId xmlns:a16="http://schemas.microsoft.com/office/drawing/2014/main" id="{16E8B5B6-DBF4-4529-AFBD-A8777F616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95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9" name="Oval 29">
            <a:extLst>
              <a:ext uri="{FF2B5EF4-FFF2-40B4-BE49-F238E27FC236}">
                <a16:creationId xmlns:a16="http://schemas.microsoft.com/office/drawing/2014/main" id="{C7EABACD-DF29-4A23-BEA8-9BF1C0B18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5908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30" name="Text Box 30">
            <a:extLst>
              <a:ext uri="{FF2B5EF4-FFF2-40B4-BE49-F238E27FC236}">
                <a16:creationId xmlns:a16="http://schemas.microsoft.com/office/drawing/2014/main" id="{867BFC8A-CE7C-4D33-87F2-2EE8A5E26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762000" cy="396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top</a:t>
            </a:r>
          </a:p>
        </p:txBody>
      </p:sp>
      <p:sp>
        <p:nvSpPr>
          <p:cNvPr id="9231" name="Line 33">
            <a:extLst>
              <a:ext uri="{FF2B5EF4-FFF2-40B4-BE49-F238E27FC236}">
                <a16:creationId xmlns:a16="http://schemas.microsoft.com/office/drawing/2014/main" id="{9A78B85F-1431-472A-B198-BF171375E4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2819400"/>
            <a:ext cx="762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9F966B-2E6C-4D36-8515-405E71729DEA}"/>
              </a:ext>
            </a:extLst>
          </p:cNvPr>
          <p:cNvCxnSpPr/>
          <p:nvPr/>
        </p:nvCxnSpPr>
        <p:spPr bwMode="auto">
          <a:xfrm>
            <a:off x="1331913" y="2708275"/>
            <a:ext cx="0" cy="3384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30A38C-2168-45B6-B27E-0D618E67F5BE}"/>
              </a:ext>
            </a:extLst>
          </p:cNvPr>
          <p:cNvCxnSpPr/>
          <p:nvPr/>
        </p:nvCxnSpPr>
        <p:spPr bwMode="auto">
          <a:xfrm>
            <a:off x="1331913" y="6092825"/>
            <a:ext cx="25923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A6AA03-5AB6-4ADE-99E4-F69634DB6307}"/>
              </a:ext>
            </a:extLst>
          </p:cNvPr>
          <p:cNvCxnSpPr/>
          <p:nvPr/>
        </p:nvCxnSpPr>
        <p:spPr bwMode="auto">
          <a:xfrm>
            <a:off x="3924300" y="2708275"/>
            <a:ext cx="0" cy="3384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35" name="TextBox 43">
            <a:extLst>
              <a:ext uri="{FF2B5EF4-FFF2-40B4-BE49-F238E27FC236}">
                <a16:creationId xmlns:a16="http://schemas.microsoft.com/office/drawing/2014/main" id="{145BEB90-9A5E-473B-9202-46737416D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636838"/>
            <a:ext cx="469900" cy="351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10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9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8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7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6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5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4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3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2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CA" altLang="en-US" sz="2000"/>
              <a:t>1</a:t>
            </a:r>
          </a:p>
        </p:txBody>
      </p:sp>
      <p:sp>
        <p:nvSpPr>
          <p:cNvPr id="9236" name="TextBox 44">
            <a:extLst>
              <a:ext uri="{FF2B5EF4-FFF2-40B4-BE49-F238E27FC236}">
                <a16:creationId xmlns:a16="http://schemas.microsoft.com/office/drawing/2014/main" id="{17927094-4DF4-4F64-AB65-5F6B59A8D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196975"/>
            <a:ext cx="2787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Order in which items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000"/>
              <a:t>were added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3EE875-E2AB-4132-BDA4-16A1AC9E876A}"/>
              </a:ext>
            </a:extLst>
          </p:cNvPr>
          <p:cNvCxnSpPr>
            <a:endCxn id="9235" idx="0"/>
          </p:cNvCxnSpPr>
          <p:nvPr/>
        </p:nvCxnSpPr>
        <p:spPr bwMode="auto">
          <a:xfrm>
            <a:off x="4211638" y="2060575"/>
            <a:ext cx="19050" cy="5762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B88B40FE-BCB4-468B-94F8-6884DFAD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B46FCDC3-B131-4489-A223-66B98D62769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AB360A1-18E0-40BF-89A9-E236CC815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Operations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921536C-BD33-4266-AEDA-5FDF95890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i="1">
                <a:solidFill>
                  <a:schemeClr val="hlink"/>
                </a:solidFill>
              </a:rPr>
              <a:t>push</a:t>
            </a:r>
            <a:r>
              <a:rPr lang="en-US" altLang="en-US"/>
              <a:t>: add an element at the top of the stack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69C9F2-6855-43FC-9AE4-A06B13625265}"/>
              </a:ext>
            </a:extLst>
          </p:cNvPr>
          <p:cNvCxnSpPr/>
          <p:nvPr/>
        </p:nvCxnSpPr>
        <p:spPr bwMode="auto">
          <a:xfrm>
            <a:off x="1476375" y="3141663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E95064-341E-4538-9347-55D35C8FD8ED}"/>
              </a:ext>
            </a:extLst>
          </p:cNvPr>
          <p:cNvCxnSpPr/>
          <p:nvPr/>
        </p:nvCxnSpPr>
        <p:spPr bwMode="auto">
          <a:xfrm>
            <a:off x="1476375" y="5805488"/>
            <a:ext cx="1727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81E0F2-7314-4FB1-88D5-280FB7B9B323}"/>
              </a:ext>
            </a:extLst>
          </p:cNvPr>
          <p:cNvCxnSpPr/>
          <p:nvPr/>
        </p:nvCxnSpPr>
        <p:spPr bwMode="auto">
          <a:xfrm>
            <a:off x="3203575" y="3141663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22CE9D-0699-46FD-B4CA-B569F19966D3}"/>
              </a:ext>
            </a:extLst>
          </p:cNvPr>
          <p:cNvCxnSpPr/>
          <p:nvPr/>
        </p:nvCxnSpPr>
        <p:spPr bwMode="auto">
          <a:xfrm>
            <a:off x="5651500" y="3213100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A46806-F20E-45D0-9C01-BB470B5C3C96}"/>
              </a:ext>
            </a:extLst>
          </p:cNvPr>
          <p:cNvCxnSpPr/>
          <p:nvPr/>
        </p:nvCxnSpPr>
        <p:spPr bwMode="auto">
          <a:xfrm>
            <a:off x="5651500" y="5876925"/>
            <a:ext cx="17287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ADDA3B-E63B-4DB2-BD4B-318BBA9FE33D}"/>
              </a:ext>
            </a:extLst>
          </p:cNvPr>
          <p:cNvCxnSpPr/>
          <p:nvPr/>
        </p:nvCxnSpPr>
        <p:spPr bwMode="auto">
          <a:xfrm>
            <a:off x="7380288" y="3213100"/>
            <a:ext cx="0" cy="2663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51" name="Straight Arrow Connector 14">
            <a:extLst>
              <a:ext uri="{FF2B5EF4-FFF2-40B4-BE49-F238E27FC236}">
                <a16:creationId xmlns:a16="http://schemas.microsoft.com/office/drawing/2014/main" id="{0232EC54-7B67-401D-9921-B9124C9AD0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92500" y="3357563"/>
            <a:ext cx="1800225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2" name="TextBox 15">
            <a:extLst>
              <a:ext uri="{FF2B5EF4-FFF2-40B4-BE49-F238E27FC236}">
                <a16:creationId xmlns:a16="http://schemas.microsoft.com/office/drawing/2014/main" id="{F00C258D-2F7F-4FBF-A68E-AAEDAE960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708275"/>
            <a:ext cx="2376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push (data item 4)</a:t>
            </a:r>
          </a:p>
        </p:txBody>
      </p:sp>
      <p:sp>
        <p:nvSpPr>
          <p:cNvPr id="10253" name="TextBox 16">
            <a:extLst>
              <a:ext uri="{FF2B5EF4-FFF2-40B4-BE49-F238E27FC236}">
                <a16:creationId xmlns:a16="http://schemas.microsoft.com/office/drawing/2014/main" id="{F59F20F9-7F42-4485-9B62-90C6DC6D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365625"/>
            <a:ext cx="152241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3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1</a:t>
            </a:r>
          </a:p>
        </p:txBody>
      </p:sp>
      <p:sp>
        <p:nvSpPr>
          <p:cNvPr id="10254" name="TextBox 17">
            <a:extLst>
              <a:ext uri="{FF2B5EF4-FFF2-40B4-BE49-F238E27FC236}">
                <a16:creationId xmlns:a16="http://schemas.microsoft.com/office/drawing/2014/main" id="{2378BC65-F043-4749-A0BB-035457685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933825"/>
            <a:ext cx="152241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4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3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CA" altLang="en-US" sz="2000">
                <a:solidFill>
                  <a:schemeClr val="tx2"/>
                </a:solidFill>
              </a:rPr>
              <a:t>data item 1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oteTemplate05">
  <a:themeElements>
    <a:clrScheme name="noteTemplate05 8">
      <a:dk1>
        <a:srgbClr val="000000"/>
      </a:dk1>
      <a:lt1>
        <a:srgbClr val="FFFFFF"/>
      </a:lt1>
      <a:dk2>
        <a:srgbClr val="000099"/>
      </a:dk2>
      <a:lt2>
        <a:srgbClr val="FFFFDF"/>
      </a:lt2>
      <a:accent1>
        <a:srgbClr val="FFFF99"/>
      </a:accent1>
      <a:accent2>
        <a:srgbClr val="3399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8A5C"/>
      </a:accent6>
      <a:hlink>
        <a:srgbClr val="CC3300"/>
      </a:hlink>
      <a:folHlink>
        <a:srgbClr val="B2B2B2"/>
      </a:folHlink>
    </a:clrScheme>
    <a:fontScheme name="noteTemplate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Template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Template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8">
        <a:dk1>
          <a:srgbClr val="000000"/>
        </a:dk1>
        <a:lt1>
          <a:srgbClr val="FFFFFF"/>
        </a:lt1>
        <a:dk2>
          <a:srgbClr val="000099"/>
        </a:dk2>
        <a:lt2>
          <a:srgbClr val="FFFFDF"/>
        </a:lt2>
        <a:accent1>
          <a:srgbClr val="FFFF99"/>
        </a:accent1>
        <a:accent2>
          <a:srgbClr val="3399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2D8A5C"/>
        </a:accent6>
        <a:hlink>
          <a:srgbClr val="CC33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Settings\doug.GAUL\Application Data\Microsoft\Templates\noteTemplate05.pot</Template>
  <TotalTime>5279</TotalTime>
  <Words>3013</Words>
  <Application>Microsoft Office PowerPoint</Application>
  <PresentationFormat>On-screen Show (4:3)</PresentationFormat>
  <Paragraphs>827</Paragraphs>
  <Slides>62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Courier New</vt:lpstr>
      <vt:lpstr>Times New Roman</vt:lpstr>
      <vt:lpstr>noteTemplate05</vt:lpstr>
      <vt:lpstr>PowerPoint Presentation</vt:lpstr>
      <vt:lpstr>Objectives</vt:lpstr>
      <vt:lpstr>Collections</vt:lpstr>
      <vt:lpstr>Conceptual View of a Stack</vt:lpstr>
      <vt:lpstr>Conceptual View of a Stack</vt:lpstr>
      <vt:lpstr>Conceptual View of a Stack</vt:lpstr>
      <vt:lpstr>Stacks</vt:lpstr>
      <vt:lpstr>A stack is a LIFO structure</vt:lpstr>
      <vt:lpstr>Stack Operations</vt:lpstr>
      <vt:lpstr>Stack Operations</vt:lpstr>
      <vt:lpstr>Stack Operations</vt:lpstr>
      <vt:lpstr>Stack Operations</vt:lpstr>
      <vt:lpstr>Abstract Data Type (ADT)</vt:lpstr>
      <vt:lpstr>Stack ADT</vt:lpstr>
      <vt:lpstr>Abstraction</vt:lpstr>
      <vt:lpstr>Abstraction in Programming</vt:lpstr>
      <vt:lpstr>Stack ADT</vt:lpstr>
      <vt:lpstr>Java Interfaces</vt:lpstr>
      <vt:lpstr>PowerPoint Presentation</vt:lpstr>
      <vt:lpstr>Java Interfaces</vt:lpstr>
      <vt:lpstr>PowerPoint Presentation</vt:lpstr>
      <vt:lpstr>Generic Types </vt:lpstr>
      <vt:lpstr>Generic Types</vt:lpstr>
      <vt:lpstr>PowerPoint Presentation</vt:lpstr>
      <vt:lpstr>Modular Design</vt:lpstr>
      <vt:lpstr>Implementing an Interface</vt:lpstr>
      <vt:lpstr>Stack Implementation Issues</vt:lpstr>
      <vt:lpstr>Array Implementation of a Stack</vt:lpstr>
      <vt:lpstr>Array Implementation of a Stack</vt:lpstr>
      <vt:lpstr>Array Implementation of a Stack</vt:lpstr>
      <vt:lpstr>Array Implementation of a Stack</vt:lpstr>
      <vt:lpstr>Array Implementation of a Stack</vt:lpstr>
      <vt:lpstr>Array Implementation of a Stack</vt:lpstr>
      <vt:lpstr>Array Implementation of a Stack</vt:lpstr>
      <vt:lpstr>Array Implementation of a Stack</vt:lpstr>
      <vt:lpstr>Array Implementation of a Stack</vt:lpstr>
      <vt:lpstr>PowerPoint Presentation</vt:lpstr>
      <vt:lpstr>PowerPoint Presentation</vt:lpstr>
      <vt:lpstr>Example of using Constructor to create a Stack of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Implementation of a Stack</vt:lpstr>
      <vt:lpstr>PowerPoint Presentation</vt:lpstr>
      <vt:lpstr>PowerPoint Presentation</vt:lpstr>
      <vt:lpstr>Array Implementation of a Stack</vt:lpstr>
      <vt:lpstr>PowerPoint Presentation</vt:lpstr>
      <vt:lpstr>Array Implementation of a Stack</vt:lpstr>
      <vt:lpstr>PowerPoint Presentation</vt:lpstr>
      <vt:lpstr>PowerPoint Presentation</vt:lpstr>
      <vt:lpstr>PowerPoint Presentation</vt:lpstr>
      <vt:lpstr>Uses of Stacks in Computing</vt:lpstr>
      <vt:lpstr>Execution Stack</vt:lpstr>
      <vt:lpstr>Uses of Stacks in Computing</vt:lpstr>
      <vt:lpstr>Uses of Stacks in Computing</vt:lpstr>
      <vt:lpstr>Uses of Stacks in Computing</vt:lpstr>
      <vt:lpstr>Using a Stack: Postfix Expressions</vt:lpstr>
      <vt:lpstr>Evaluating Postfix Expressions</vt:lpstr>
      <vt:lpstr>Using a Stack to Evaluate a Postfix Expression</vt:lpstr>
    </vt:vector>
  </TitlesOfParts>
  <Company>University of Western Ontario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3</dc:title>
  <dc:creator>aija</dc:creator>
  <cp:lastModifiedBy>Roberto Solis-Oba</cp:lastModifiedBy>
  <cp:revision>259</cp:revision>
  <dcterms:created xsi:type="dcterms:W3CDTF">2007-06-04T21:16:31Z</dcterms:created>
  <dcterms:modified xsi:type="dcterms:W3CDTF">2020-02-10T18:14:25Z</dcterms:modified>
</cp:coreProperties>
</file>