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D6A-4FD5-45E2-B165-03836084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FDCEC-6A53-4A5B-982D-D1B17F23B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0E97-AD8A-4FA5-96C0-9B36749F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C8D6-8BA2-4950-A60E-EB84B811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9120-FCEB-4106-BECC-698028D4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08A-1066-41EE-94DD-04408FAA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2B70F-47E9-45F4-892E-C45A9EA5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C3F-DD07-4D3D-BED4-ACE2983C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32BD-A1FF-4F7E-A1FB-8D0ABDB3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B583-DFE0-4848-8D50-7D8F0D0D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FE1F3-E650-4F4E-AAF1-1AF92F456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A3FB9-CA89-491D-A392-D110C84E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8071-EBCA-4729-87A4-E2E6F92A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CE02-3E46-4C7F-98B7-8C494BB3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A5DC-F37C-41C2-B8E2-7CB3EE9D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7C0D-FBC9-47D3-A018-A4786725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386E-5343-40AC-963B-2AE09481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2BEA-C989-4B08-9FEB-F5396245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6040-3136-4193-ABAE-08E46BDB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D826-4908-4DB5-AAEE-6F5C668C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3EAA-C820-4043-A657-0F6E028C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EDB38-C5A0-4285-B4FD-32D3E27E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2F99-8AB0-4434-95E6-78BD1E18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6C7D-545C-4A6F-A295-E4FB7EEC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313A-F25A-4927-80C4-8FA3B880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C095-AF97-430E-A72C-6775E2DE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2C0-1E44-4855-B8F9-D128D8AC9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A00B7-2458-4911-A23B-5F38B2210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DBB38-6FA6-49F2-BD95-616AC556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1D12-5140-4667-B031-8B7D36EC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0731-142D-4285-8C1A-DA55A8C3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2FF1-C64E-4DEC-A5C1-5F30A4A4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9484-A545-4FF1-9399-4B36D38D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26F7-7FFF-4E87-8994-5C5E8A25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651A0-2ED0-4101-BA99-4B3CCE672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4619D-6B5D-40D3-99A5-2E59ACD95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D650D-7C31-4E85-A023-18001FC4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D3E57-C3D5-4290-89A2-7673ED41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A0E86-08A2-4708-82C3-C8B80790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F91F-CBEA-47C5-984E-90989ECD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167E9-D4A7-4E38-BE4A-1DE281CF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B434D-1821-4A49-BB94-CC330B31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FD70E-DAFC-4E3A-BF85-FE07A5CD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0931F-6013-446F-9BAC-0B366984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86B1-A7CA-4C4D-9FF4-7AF41D8A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988FD-A924-4E8F-8B84-F70E200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DC39-C229-4C8A-B243-0CE67C15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85CD-94A9-498A-83E8-01FC1685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08684-913D-4096-9E1A-EF8CCB023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8AFAF-1306-4D5E-9020-088570C2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D766-A576-45B5-85CD-3D5264AD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67F9-EDF8-4FE6-A969-4E9680CC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479C-B8CF-4816-8112-F56C328F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36E4A-415D-4A7E-A629-890E0F46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8B5C3-1233-43DC-9BBB-8BA45A095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D413A-DBB4-4F07-9205-FB2313D1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C3948-132D-4CC4-8E6F-57333C4C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4CDF-164C-429B-ABE4-D0DCF819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5377F-853A-46E8-B633-B2E6BFAD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E38B-4139-465D-8E54-4A8DE131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656-5F1C-4C7E-872E-A30AD4A0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16AA-1393-42F9-BBBA-3DFB7BE363B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D65B-E1BC-4B02-AAF9-2ECB9CD24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C8C0-2E66-47E4-9962-A2E32DF56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3ED-BB58-42EF-9478-EB35507C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88" y="0"/>
            <a:ext cx="6047912" cy="9599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Global Spread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807F52-418E-4FE1-96FF-F923A9B46B0B}"/>
              </a:ext>
            </a:extLst>
          </p:cNvPr>
          <p:cNvSpPr txBox="1">
            <a:spLocks/>
          </p:cNvSpPr>
          <p:nvPr/>
        </p:nvSpPr>
        <p:spPr>
          <a:xfrm>
            <a:off x="441527" y="853643"/>
            <a:ext cx="11542696" cy="1827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Novel Coronavirus 2019 dataset, published by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Sudalai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Rajkumar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open source platform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includes time series data of confirmed tested cases, deaths, and the number of people who have reportedly recovered from COVID-19 worldwide since Jan 22, 2020.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Observations from the Choropleth map: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The cases of COVID-19 starts from China as the epicenter with first initial COVID-19 Cases reported in Australia, US, Canada.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Gradually cases in China increases and the confirmed cases is more than anywhere else in the world.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Europe emerges later as the new epicenter for the virus, where there is a rapid rise in COVID-19 Cases in European Countries. This outbreak occurs where the confirmed number of COVID-19 Cases in China saturates.</a:t>
            </a:r>
          </a:p>
          <a:p>
            <a:endParaRPr lang="en-US" sz="1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15F19-B522-46EE-9789-58BE49FB0FE6}"/>
              </a:ext>
            </a:extLst>
          </p:cNvPr>
          <p:cNvSpPr txBox="1"/>
          <p:nvPr/>
        </p:nvSpPr>
        <p:spPr>
          <a:xfrm>
            <a:off x="392620" y="6469529"/>
            <a:ext cx="108765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Rajkumar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Sudalai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1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Novel Corona Virus 2019 Dataset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 Kaggle, 22 Jan. 2020, www.kaggle.com/sudalairajkumar/novel-corona-virus-2019-dataset.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E6152-D199-44F0-B7BE-9A17D17A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367" y="3224110"/>
            <a:ext cx="7135013" cy="324541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7B6ADE-5EEC-421E-B83A-0056583DE370}"/>
              </a:ext>
            </a:extLst>
          </p:cNvPr>
          <p:cNvSpPr txBox="1">
            <a:spLocks/>
          </p:cNvSpPr>
          <p:nvPr/>
        </p:nvSpPr>
        <p:spPr>
          <a:xfrm>
            <a:off x="441527" y="3271119"/>
            <a:ext cx="4144220" cy="1811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The confirmed cases of COVID-19 gradually spreads throughout the world, with spike in confirmed cases seen in European regions and US.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As of April 3</a:t>
            </a:r>
            <a:r>
              <a:rPr lang="en-US" sz="160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2020, USA has the highest number of confirmed COVID-19 Cases reported, with some European Countries emerging as the 2nd-4th highest cases of COVID-19</a:t>
            </a:r>
          </a:p>
        </p:txBody>
      </p:sp>
    </p:spTree>
    <p:extLst>
      <p:ext uri="{BB962C8B-B14F-4D97-AF65-F5344CB8AC3E}">
        <p14:creationId xmlns:p14="http://schemas.microsoft.com/office/powerpoint/2010/main" val="24446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COVID-19 Global Spread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Bank Credit Risk Analysis</dc:title>
  <dc:creator>Yining Feng</dc:creator>
  <cp:lastModifiedBy>Yining Feng</cp:lastModifiedBy>
  <cp:revision>53</cp:revision>
  <dcterms:created xsi:type="dcterms:W3CDTF">2020-05-04T13:15:19Z</dcterms:created>
  <dcterms:modified xsi:type="dcterms:W3CDTF">2020-05-31T19:54:17Z</dcterms:modified>
</cp:coreProperties>
</file>