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CD6A-4FD5-45E2-B165-03836084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FDCEC-6A53-4A5B-982D-D1B17F23B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0E97-AD8A-4FA5-96C0-9B36749F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C8D6-8BA2-4950-A60E-EB84B811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9120-FCEB-4106-BECC-698028D4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08A-1066-41EE-94DD-04408FAA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2B70F-47E9-45F4-892E-C45A9EA5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6C3F-DD07-4D3D-BED4-ACE2983C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32BD-A1FF-4F7E-A1FB-8D0ABDB3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B583-DFE0-4848-8D50-7D8F0D0D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FE1F3-E650-4F4E-AAF1-1AF92F456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A3FB9-CA89-491D-A392-D110C84E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8071-EBCA-4729-87A4-E2E6F92A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CE02-3E46-4C7F-98B7-8C494BB3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A5DC-F37C-41C2-B8E2-7CB3EE9D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7C0D-FBC9-47D3-A018-A4786725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386E-5343-40AC-963B-2AE09481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2BEA-C989-4B08-9FEB-F5396245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6040-3136-4193-ABAE-08E46BDB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D826-4908-4DB5-AAEE-6F5C668C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1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3EAA-C820-4043-A657-0F6E028C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EDB38-C5A0-4285-B4FD-32D3E27E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2F99-8AB0-4434-95E6-78BD1E18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6C7D-545C-4A6F-A295-E4FB7EEC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313A-F25A-4927-80C4-8FA3B880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C095-AF97-430E-A72C-6775E2DE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E2C0-1E44-4855-B8F9-D128D8AC9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A00B7-2458-4911-A23B-5F38B2210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DBB38-6FA6-49F2-BD95-616AC556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1D12-5140-4667-B031-8B7D36EC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C0731-142D-4285-8C1A-DA55A8C3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2FF1-C64E-4DEC-A5C1-5F30A4A4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E9484-A545-4FF1-9399-4B36D38D2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526F7-7FFF-4E87-8994-5C5E8A25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651A0-2ED0-4101-BA99-4B3CCE672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4619D-6B5D-40D3-99A5-2E59ACD95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D650D-7C31-4E85-A023-18001FC4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D3E57-C3D5-4290-89A2-7673ED41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A0E86-08A2-4708-82C3-C8B80790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F91F-CBEA-47C5-984E-90989ECD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167E9-D4A7-4E38-BE4A-1DE281CF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B434D-1821-4A49-BB94-CC330B31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FD70E-DAFC-4E3A-BF85-FE07A5CD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0931F-6013-446F-9BAC-0B366984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86B1-A7CA-4C4D-9FF4-7AF41D8A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988FD-A924-4E8F-8B84-F70E200A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DC39-C229-4C8A-B243-0CE67C15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85CD-94A9-498A-83E8-01FC1685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08684-913D-4096-9E1A-EF8CCB023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8AFAF-1306-4D5E-9020-088570C2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2D766-A576-45B5-85CD-3D5264AD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67F9-EDF8-4FE6-A969-4E9680CC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479C-B8CF-4816-8112-F56C328F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36E4A-415D-4A7E-A629-890E0F46F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8B5C3-1233-43DC-9BBB-8BA45A095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D413A-DBB4-4F07-9205-FB2313D1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C3948-132D-4CC4-8E6F-57333C4C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4CDF-164C-429B-ABE4-D0DCF819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5377F-853A-46E8-B633-B2E6BFAD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0E38B-4139-465D-8E54-4A8DE131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656-5F1C-4C7E-872E-A30AD4A0B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516AA-1393-42F9-BBBA-3DFB7BE363B5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D65B-E1BC-4B02-AAF9-2ECB9CD24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C8C0-2E66-47E4-9962-A2E32DF56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etup.com/cities/us/tn/nashvil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53ED-BB58-42EF-9478-EB35507C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694" y="-58604"/>
            <a:ext cx="7941590" cy="9599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Nashville Meetup Social Networking Analysis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807F52-418E-4FE1-96FF-F923A9B46B0B}"/>
              </a:ext>
            </a:extLst>
          </p:cNvPr>
          <p:cNvSpPr txBox="1">
            <a:spLocks/>
          </p:cNvSpPr>
          <p:nvPr/>
        </p:nvSpPr>
        <p:spPr>
          <a:xfrm>
            <a:off x="6348075" y="729913"/>
            <a:ext cx="5824835" cy="2795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Nashville Meetup dataset (11/16/2017), published by Stephen Bailey on the open source platform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was used to identify “influencers” among more than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,400 members of the social networking website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meetup.com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examining network metrics such as connectivity, degree, clustering, and centrality of each member based on social networking analysis.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social network diagram on the left shows which types of Meetup communities are most popular in terms of two criteria. </a:t>
            </a:r>
            <a:endParaRPr lang="en-US" sz="1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Centrality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groups that have members drawn from all over the Nashville social scene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groups that have a membership shared by many other groups.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social network diagram,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groups cluster together quite strongly, so do the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&amp; Business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Pets &amp; Animals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is very interconnected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it is at the center of the graph and 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crosses all boundaries – same as the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Outdoors &amp; Adventure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Socializing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next step, I would recommend any interested business parties targeting “influencers” from above Meetup groups for advertising or marketing purposes.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C15F19-B522-46EE-9789-58BE49FB0FE6}"/>
              </a:ext>
            </a:extLst>
          </p:cNvPr>
          <p:cNvSpPr txBox="1"/>
          <p:nvPr/>
        </p:nvSpPr>
        <p:spPr>
          <a:xfrm>
            <a:off x="6943940" y="6315137"/>
            <a:ext cx="47988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Bailey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Stephen. “Nashville Meetup Network.” Kaggle, 9 Feb. 2018, www.kaggle.com/stkbailey/nashville-meetup/data.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A9BC2-C664-4319-BC76-0AD0E79F3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" y="659803"/>
            <a:ext cx="6374835" cy="61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5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Nashville Meetup Social Networking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Bank Credit Risk Analysis</dc:title>
  <dc:creator>Yining Feng</dc:creator>
  <cp:lastModifiedBy>Yining Feng</cp:lastModifiedBy>
  <cp:revision>36</cp:revision>
  <dcterms:created xsi:type="dcterms:W3CDTF">2020-05-04T13:15:19Z</dcterms:created>
  <dcterms:modified xsi:type="dcterms:W3CDTF">2020-05-24T19:54:25Z</dcterms:modified>
</cp:coreProperties>
</file>