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CA3-851D-439F-A5A9-E799507DE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6D67E-C828-4C7A-BFDA-DDA0E5DF7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4D89-C9D0-4862-9AC8-B4B8B045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E517-0E62-4816-93A9-EA911F1A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1607-176A-499D-AB51-0D957B3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50E-4A6C-4971-9576-A139A87D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11AA9-FC3D-4AF1-8008-802F7C40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910F-D3A5-4F50-824E-3476B4B7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CD6E-7AAB-4E43-9191-6F9E9172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BF5B-8CC9-4456-B09C-7A4EEEEE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39C5E-7092-4757-819B-003B42C73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2BDC-A96D-425C-96F9-60FC7A1A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C75A-3800-404F-9ED3-EA68CC9B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0AE5-11BE-476A-B05C-FD418123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CD76-1446-4FB5-8C32-0EA58698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759-DFC3-4542-AFD1-1CB974E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BC52-FEBC-44AE-A365-6BC8D443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3E1C-B98D-47F1-AB14-4D2CAE6D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D9D3-C05B-44F9-8C01-D835A320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2D901-5F16-4426-AC8E-D3D9A763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D9AE-4B0B-44D0-99C5-0A2DB3AC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1D5C4-2AF5-48FD-86D7-E9AC61C0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997B-F34B-472F-B4B2-F069C991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9BEC-3328-43F4-9DD4-F95667FC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127C-64A3-4403-9533-63D1A0BD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9BB7-7ECA-476D-8BDB-857E8C4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6120-A25E-4B48-87FD-93D689D5F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C16E-258E-4C09-A113-D0C22F74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424B-633B-413E-BD8A-DA5E23D9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CD27-30A7-4019-8CCE-F1247BEA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9457-0BB2-4AE7-B0A4-6A2143DF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CEC1-01BB-4E4E-BE66-C9A6A1E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B423-C380-4457-B5A1-27B6B2C1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76A7-8403-4A40-B87B-16CB3904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C4611-B5F5-4A17-A608-A53CFD66E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C8624-B4BC-4717-8AD6-E11A801AD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0A6F2-8BF0-4C3D-A2ED-7B163EB8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F0C8-CC10-4475-87E8-ACC30FBE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8E19B-17E8-49C3-A8A4-B4494FC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4AC7-D391-4FD8-8169-E51222B3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F4D8-F0AE-420F-BFD4-A2143182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54F4B-D127-4100-AF03-E571C792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854FA-ACF2-4E30-B0DA-C6015865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41112-BDF8-4B66-A74D-167E791D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103D0-4907-4DB3-B8FA-DBD1717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64396-3010-49EA-8248-AD7C3004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5CC-B8B5-474A-A737-6CAA02EE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4823-1D34-4ABF-91EF-8DD20362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DE862-C5FD-42D7-AAEB-3AEA1AB0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B2CF-E1C1-43D2-B549-9B42086D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7B97-2FB9-4A30-B8A8-DC63340E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F566-5B9C-4465-ABA4-5B368F2A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A835-04C0-4A67-A420-0B1F445B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86BB6-0607-4AE4-913E-2D111BE4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9EE54-EB5D-4F85-B72C-6C3E3D3F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0A71D-49D0-4763-9358-E4C5B049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C484-99DE-4694-89C0-F5041C11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FBE8-09C3-4748-B252-AD9BE7D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FBBED-53DC-4DFC-A166-25F54163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3C31-9F57-4745-B86F-8BD4821E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0213-4CB5-405E-A5C9-085AC5860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A85A-B039-4643-B659-DFCFBAAE1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B8C3-511D-4A7A-9E3F-CE52436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B165-A487-4698-A66A-87B427E26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A050-1F27-40E8-93B5-4B8530C3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45EC-5D72-4CBC-ACE5-24ACC110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1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3367DEC-3C4E-4F5E-9B36-F9E17C723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8" y="3112621"/>
            <a:ext cx="5204883" cy="36569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933F8-DE0C-4E0B-A8F7-CE701E642658}"/>
              </a:ext>
            </a:extLst>
          </p:cNvPr>
          <p:cNvSpPr txBox="1">
            <a:spLocks/>
          </p:cNvSpPr>
          <p:nvPr/>
        </p:nvSpPr>
        <p:spPr>
          <a:xfrm>
            <a:off x="815335" y="1125910"/>
            <a:ext cx="10515600" cy="16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Key Insights</a:t>
            </a:r>
          </a:p>
          <a:p>
            <a:endParaRPr lang="en-US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7761DD9E-FE35-4714-9076-013C9FBA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20" y="3118702"/>
            <a:ext cx="5308493" cy="36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Yining Feng</dc:creator>
  <cp:lastModifiedBy>Yining Feng</cp:lastModifiedBy>
  <cp:revision>1</cp:revision>
  <dcterms:created xsi:type="dcterms:W3CDTF">2020-04-26T19:56:41Z</dcterms:created>
  <dcterms:modified xsi:type="dcterms:W3CDTF">2020-04-26T20:05:58Z</dcterms:modified>
</cp:coreProperties>
</file>