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0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/>
              <a:t>2010/10/4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51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/>
              <a:t>2010/10/4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66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/>
              <a:t>2010/10/4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18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/>
              <a:t>2010/10/4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5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/>
              <a:t>2010/10/4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6104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/>
              <a:t>2010/10/4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34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/>
              <a:t>2010/10/4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41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/>
              <a:t>2010/10/4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71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/>
              <a:t>2010/10/4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57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/>
              <a:t>2010/10/4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84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/>
              <a:t>2010/10/4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6595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/>
              <a:t>2010/10/4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03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NOIP2010</a:t>
            </a:r>
            <a:r>
              <a:rPr lang="zh-CN" altLang="en-US" dirty="0"/>
              <a:t> </a:t>
            </a:r>
            <a:r>
              <a:rPr lang="zh-CN" altLang="en-US" dirty="0" smtClean="0"/>
              <a:t>赛前准备、临场处理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433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</a:t>
            </a:r>
            <a:r>
              <a:rPr lang="zh-CN" altLang="en-US" dirty="0" smtClean="0"/>
              <a:t>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55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题型难度分析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道较为简单的题目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道中等难度的题目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smtClean="0"/>
              <a:t>道较难的题目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6335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419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大多是计算机的基础知识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基本常识、计算机硬件功能（如不了解靠赛前的做题大致涉猎）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进制转换、二进制补码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各类算法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0818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问题求解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一般来说会有一道算法题，还有一道数学题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11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阅读程序写结果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技巧：把所有的变元都列在一个表中，按照运行时间修改各个元素的当前值</a:t>
            </a:r>
            <a:endParaRPr lang="en-US" altLang="zh-CN" dirty="0" smtClean="0"/>
          </a:p>
          <a:p>
            <a:r>
              <a:rPr lang="zh-CN" altLang="en-US" dirty="0"/>
              <a:t>前几道</a:t>
            </a:r>
            <a:r>
              <a:rPr lang="zh-CN" altLang="en-US" dirty="0" smtClean="0"/>
              <a:t>题可能通过上面的技巧就能做出来</a:t>
            </a:r>
            <a:endParaRPr lang="en-US" altLang="zh-CN" dirty="0" smtClean="0"/>
          </a:p>
          <a:p>
            <a:r>
              <a:rPr lang="zh-CN" altLang="en-US" dirty="0" smtClean="0"/>
              <a:t>最后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题有时需要通过技巧去挖掘程序的真实意义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096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完善程序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首先务必把题目的意思了解清楚</a:t>
            </a:r>
            <a:endParaRPr lang="en-US" altLang="zh-CN" dirty="0" smtClean="0"/>
          </a:p>
          <a:p>
            <a:r>
              <a:rPr lang="zh-CN" altLang="en-US" dirty="0" smtClean="0"/>
              <a:t>自己大概想出个如何处理的框架</a:t>
            </a:r>
            <a:endParaRPr lang="en-US" altLang="zh-CN" dirty="0" smtClean="0"/>
          </a:p>
          <a:p>
            <a:r>
              <a:rPr lang="zh-CN" altLang="en-US" dirty="0" smtClean="0"/>
              <a:t>看看需要填的程序与自己的想法是否一致，若不一致，则需要看懂程序</a:t>
            </a:r>
            <a:endParaRPr lang="en-US" altLang="zh-CN" dirty="0" smtClean="0"/>
          </a:p>
          <a:p>
            <a:r>
              <a:rPr lang="zh-CN" altLang="en-US" dirty="0" smtClean="0"/>
              <a:t>进一步把每一段内容了解清楚</a:t>
            </a:r>
            <a:endParaRPr lang="en-US" altLang="zh-CN" dirty="0" smtClean="0"/>
          </a:p>
          <a:p>
            <a:r>
              <a:rPr lang="zh-CN" altLang="en-US" dirty="0" smtClean="0"/>
              <a:t>一般填空的部分是付初值或是一些较为显然、简单的条件判断。有的时候是简单的</a:t>
            </a:r>
            <a:r>
              <a:rPr lang="en-US" altLang="zh-CN" dirty="0" smtClean="0"/>
              <a:t>+1,-1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319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考前如何准备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由于题型不会有太大变化，根据自身需求将前几年的试题拿几套出来做一遍。并且着重处理自己的薄弱环节。</a:t>
            </a:r>
            <a:endParaRPr lang="en-US" altLang="zh-CN" dirty="0" smtClean="0"/>
          </a:p>
          <a:p>
            <a:r>
              <a:rPr lang="zh-CN" altLang="en-US" dirty="0" smtClean="0"/>
              <a:t>保证正确率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42054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考场心态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第一部分的题目会做的一定要做对，至于不会的蒙就好了。</a:t>
            </a:r>
            <a:endParaRPr lang="en-US" altLang="zh-CN" dirty="0" smtClean="0"/>
          </a:p>
          <a:p>
            <a:r>
              <a:rPr lang="zh-CN" altLang="en-US" dirty="0"/>
              <a:t>第二</a:t>
            </a:r>
            <a:r>
              <a:rPr lang="zh-CN" altLang="en-US" dirty="0" smtClean="0"/>
              <a:t>部分也差不多，尽力就好了。</a:t>
            </a:r>
            <a:endParaRPr lang="en-US" altLang="zh-CN" dirty="0" smtClean="0"/>
          </a:p>
          <a:p>
            <a:r>
              <a:rPr lang="zh-CN" altLang="en-US" dirty="0"/>
              <a:t>前两</a:t>
            </a:r>
            <a:r>
              <a:rPr lang="zh-CN" altLang="en-US" dirty="0" smtClean="0"/>
              <a:t>部分分值不大，总共</a:t>
            </a:r>
            <a:r>
              <a:rPr lang="en-US" altLang="zh-CN" dirty="0" smtClean="0"/>
              <a:t>40</a:t>
            </a:r>
            <a:r>
              <a:rPr lang="zh-CN" altLang="en-US" dirty="0" smtClean="0"/>
              <a:t>分，正常发挥至少会有</a:t>
            </a:r>
            <a:r>
              <a:rPr lang="en-US" altLang="zh-CN" dirty="0" smtClean="0"/>
              <a:t>25</a:t>
            </a:r>
            <a:r>
              <a:rPr lang="zh-CN" altLang="en-US" dirty="0" smtClean="0"/>
              <a:t>分（保守估计），所以不用太为在意。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021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考场心态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后两部分是重中之重，特别是第三部分看程序写答案，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道题目每道题目</a:t>
            </a:r>
            <a:r>
              <a:rPr lang="en-US" altLang="zh-CN" dirty="0" smtClean="0"/>
              <a:t>8</a:t>
            </a:r>
            <a:r>
              <a:rPr lang="zh-CN" altLang="en-US" dirty="0" smtClean="0"/>
              <a:t>分，错一个损失特别大。</a:t>
            </a:r>
            <a:endParaRPr lang="en-US" altLang="zh-CN" dirty="0" smtClean="0"/>
          </a:p>
          <a:p>
            <a:r>
              <a:rPr lang="zh-CN" altLang="en-US" dirty="0" smtClean="0"/>
              <a:t>细心是关键！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另外，初赛一般不会太难为大家，保持一个良好的心态就好了。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23861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359</Words>
  <Application>Microsoft Office PowerPoint</Application>
  <PresentationFormat>全屏显示(4:3)</PresentationFormat>
  <Paragraphs>36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跋涉</vt:lpstr>
      <vt:lpstr>NOIP2010 赛前准备、临场处理</vt:lpstr>
      <vt:lpstr>初赛</vt:lpstr>
      <vt:lpstr>选择题</vt:lpstr>
      <vt:lpstr>问题求解</vt:lpstr>
      <vt:lpstr>阅读程序写结果</vt:lpstr>
      <vt:lpstr>完善程序</vt:lpstr>
      <vt:lpstr>考前如何准备</vt:lpstr>
      <vt:lpstr>考场心态</vt:lpstr>
      <vt:lpstr>考场心态</vt:lpstr>
      <vt:lpstr>复赛</vt:lpstr>
      <vt:lpstr>题型难度分析</vt:lpstr>
    </vt:vector>
  </TitlesOfParts>
  <Company>Tsinghua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NOIP2010 赛前准备</dc:title>
  <dc:creator>余林韵</dc:creator>
  <cp:lastModifiedBy>余林韵</cp:lastModifiedBy>
  <cp:revision>7</cp:revision>
  <dcterms:created xsi:type="dcterms:W3CDTF">2010-10-04T06:28:42Z</dcterms:created>
  <dcterms:modified xsi:type="dcterms:W3CDTF">2010-10-04T07:23:25Z</dcterms:modified>
</cp:coreProperties>
</file>