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97" r:id="rId9"/>
    <p:sldId id="266" r:id="rId10"/>
    <p:sldId id="267" r:id="rId11"/>
    <p:sldId id="268" r:id="rId12"/>
    <p:sldId id="275" r:id="rId13"/>
    <p:sldId id="276" r:id="rId14"/>
    <p:sldId id="277" r:id="rId15"/>
    <p:sldId id="278" r:id="rId16"/>
    <p:sldId id="269" r:id="rId17"/>
    <p:sldId id="271" r:id="rId18"/>
    <p:sldId id="273" r:id="rId19"/>
    <p:sldId id="270" r:id="rId20"/>
    <p:sldId id="272" r:id="rId21"/>
    <p:sldId id="274" r:id="rId22"/>
    <p:sldId id="279" r:id="rId23"/>
    <p:sldId id="280" r:id="rId24"/>
    <p:sldId id="281" r:id="rId25"/>
    <p:sldId id="284" r:id="rId26"/>
    <p:sldId id="286" r:id="rId27"/>
    <p:sldId id="287" r:id="rId28"/>
    <p:sldId id="282" r:id="rId29"/>
    <p:sldId id="283" r:id="rId30"/>
    <p:sldId id="285" r:id="rId31"/>
    <p:sldId id="288" r:id="rId32"/>
    <p:sldId id="293" r:id="rId33"/>
    <p:sldId id="294" r:id="rId34"/>
    <p:sldId id="292" r:id="rId35"/>
    <p:sldId id="295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1313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2010/10/4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NOIP2010</a:t>
            </a:r>
            <a:r>
              <a:rPr lang="zh-CN" altLang="en-US" smtClean="0"/>
              <a:t>训练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NOIP2008 </a:t>
            </a:r>
            <a:r>
              <a:rPr lang="zh-CN" altLang="en-US" dirty="0" smtClean="0"/>
              <a:t>火柴棒等式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n(n&lt;=24)</a:t>
            </a:r>
            <a:r>
              <a:rPr lang="zh-CN" altLang="en-US" dirty="0" smtClean="0"/>
              <a:t>根</a:t>
            </a:r>
            <a:r>
              <a:rPr lang="zh-CN" altLang="en-US" dirty="0" smtClean="0"/>
              <a:t>火柴棒，拼成</a:t>
            </a:r>
            <a:r>
              <a:rPr lang="en-US" altLang="zh-CN" dirty="0" smtClean="0"/>
              <a:t>A+B=C</a:t>
            </a:r>
            <a:r>
              <a:rPr lang="zh-CN" altLang="en-US" dirty="0" smtClean="0"/>
              <a:t>的形式，问有多少种可能。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NOIP2003 </a:t>
            </a:r>
            <a:r>
              <a:rPr lang="zh-CN" altLang="en-US" dirty="0" smtClean="0"/>
              <a:t>侦探推理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个人说的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句话，有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个人始终说假话，有一个人是罪犯，问罪犯是谁。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深度优先搜索算法框架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深度优先搜索的框架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func</a:t>
            </a:r>
            <a:r>
              <a:rPr lang="en-US" altLang="zh-CN" dirty="0" smtClean="0"/>
              <a:t> search(P)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不需要扩展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判断</a:t>
            </a:r>
            <a:r>
              <a:rPr lang="en-US" altLang="zh-CN" dirty="0" smtClean="0"/>
              <a:t>P</a:t>
            </a:r>
          </a:p>
          <a:p>
            <a:pPr lvl="2"/>
            <a:r>
              <a:rPr lang="zh-CN" altLang="en-US" dirty="0" smtClean="0"/>
              <a:t>否则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for Q</a:t>
            </a:r>
            <a:r>
              <a:rPr lang="zh-CN" altLang="en-US" dirty="0" smtClean="0"/>
              <a:t>可由</a:t>
            </a:r>
            <a:r>
              <a:rPr lang="en-US" altLang="zh-CN" dirty="0" smtClean="0"/>
              <a:t>P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if Q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将</a:t>
            </a:r>
            <a:r>
              <a:rPr lang="en-US" altLang="zh-CN" dirty="0" smtClean="0"/>
              <a:t>Q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</a:t>
            </a:r>
          </a:p>
          <a:p>
            <a:pPr lvl="5"/>
            <a:r>
              <a:rPr lang="en-US" altLang="zh-CN" dirty="0" smtClean="0"/>
              <a:t>search(Q)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广度优先搜索算法框架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广度优先搜索的框架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func</a:t>
            </a:r>
            <a:r>
              <a:rPr lang="en-US" altLang="zh-CN" dirty="0" smtClean="0"/>
              <a:t> search(A)</a:t>
            </a:r>
          </a:p>
          <a:p>
            <a:pPr lvl="2"/>
            <a:r>
              <a:rPr lang="en-US" altLang="zh-CN" dirty="0" smtClean="0"/>
              <a:t>Q</a:t>
            </a:r>
            <a:r>
              <a:rPr lang="en-US" altLang="zh-CN" dirty="0" smtClean="0">
                <a:sym typeface="Wingdings" pitchFamily="2" charset="2"/>
              </a:rPr>
              <a:t>{A}</a:t>
            </a:r>
          </a:p>
          <a:p>
            <a:pPr lvl="2"/>
            <a:r>
              <a:rPr lang="en-US" altLang="zh-CN" dirty="0" smtClean="0"/>
              <a:t>while (Q</a:t>
            </a:r>
            <a:r>
              <a:rPr lang="zh-CN" altLang="en-US" dirty="0" smtClean="0"/>
              <a:t>不为空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P</a:t>
            </a:r>
            <a:r>
              <a:rPr lang="en-US" altLang="zh-CN" dirty="0" smtClean="0">
                <a:sym typeface="Wingdings" pitchFamily="2" charset="2"/>
              </a:rPr>
              <a:t>Q</a:t>
            </a:r>
            <a:r>
              <a:rPr lang="zh-CN" altLang="en-US" dirty="0" smtClean="0">
                <a:sym typeface="Wingdings" pitchFamily="2" charset="2"/>
              </a:rPr>
              <a:t>的第一个元素</a:t>
            </a:r>
            <a:endParaRPr lang="en-US" altLang="zh-CN" dirty="0" smtClean="0">
              <a:sym typeface="Wingdings" pitchFamily="2" charset="2"/>
            </a:endParaRPr>
          </a:p>
          <a:p>
            <a:pPr lvl="3"/>
            <a:r>
              <a:rPr lang="en-US" altLang="zh-CN" dirty="0" smtClean="0">
                <a:sym typeface="Wingdings" pitchFamily="2" charset="2"/>
              </a:rPr>
              <a:t>Q</a:t>
            </a:r>
            <a:r>
              <a:rPr lang="zh-CN" altLang="en-US" dirty="0" smtClean="0">
                <a:sym typeface="Wingdings" pitchFamily="2" charset="2"/>
              </a:rPr>
              <a:t>删除第一个元素</a:t>
            </a:r>
            <a:endParaRPr lang="en-US" altLang="zh-CN" dirty="0" smtClean="0">
              <a:sym typeface="Wingdings" pitchFamily="2" charset="2"/>
            </a:endParaRPr>
          </a:p>
          <a:p>
            <a:pPr lvl="3"/>
            <a:r>
              <a:rPr lang="en-US" altLang="zh-CN" dirty="0" smtClean="0"/>
              <a:t>for G</a:t>
            </a:r>
            <a:r>
              <a:rPr lang="zh-CN" altLang="en-US" dirty="0" smtClean="0"/>
              <a:t>可由</a:t>
            </a:r>
            <a:r>
              <a:rPr lang="en-US" altLang="zh-CN" dirty="0" smtClean="0"/>
              <a:t>P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if G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将</a:t>
            </a:r>
            <a:r>
              <a:rPr lang="en-US" altLang="zh-CN" dirty="0" smtClean="0"/>
              <a:t>G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A*</a:t>
            </a:r>
            <a:r>
              <a:rPr lang="zh-CN" altLang="en-US" dirty="0" smtClean="0"/>
              <a:t>搜索的框架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A*</a:t>
            </a:r>
            <a:r>
              <a:rPr lang="zh-CN" altLang="en-US" dirty="0" smtClean="0"/>
              <a:t>搜索的框架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func</a:t>
            </a:r>
            <a:r>
              <a:rPr lang="en-US" altLang="zh-CN" dirty="0" smtClean="0"/>
              <a:t> search(A)</a:t>
            </a:r>
          </a:p>
          <a:p>
            <a:pPr lvl="2"/>
            <a:r>
              <a:rPr lang="en-US" altLang="zh-CN" dirty="0" smtClean="0"/>
              <a:t>Q</a:t>
            </a:r>
            <a:r>
              <a:rPr lang="en-US" altLang="zh-CN" dirty="0" smtClean="0">
                <a:sym typeface="Wingdings" pitchFamily="2" charset="2"/>
              </a:rPr>
              <a:t>{A}</a:t>
            </a:r>
          </a:p>
          <a:p>
            <a:pPr lvl="2"/>
            <a:r>
              <a:rPr lang="en-US" altLang="zh-CN" dirty="0" smtClean="0"/>
              <a:t>while (Q</a:t>
            </a:r>
            <a:r>
              <a:rPr lang="zh-CN" altLang="en-US" dirty="0" smtClean="0"/>
              <a:t>不为空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P</a:t>
            </a:r>
            <a:r>
              <a:rPr lang="en-US" altLang="zh-CN" dirty="0" smtClean="0">
                <a:sym typeface="Wingdings" pitchFamily="2" charset="2"/>
              </a:rPr>
              <a:t>Q</a:t>
            </a:r>
            <a:r>
              <a:rPr lang="zh-CN" altLang="en-US" dirty="0" smtClean="0">
                <a:sym typeface="Wingdings" pitchFamily="2" charset="2"/>
              </a:rPr>
              <a:t>的最优元素</a:t>
            </a:r>
            <a:endParaRPr lang="en-US" altLang="zh-CN" dirty="0" smtClean="0">
              <a:sym typeface="Wingdings" pitchFamily="2" charset="2"/>
            </a:endParaRPr>
          </a:p>
          <a:p>
            <a:pPr lvl="3"/>
            <a:r>
              <a:rPr lang="en-US" altLang="zh-CN" dirty="0" smtClean="0">
                <a:sym typeface="Wingdings" pitchFamily="2" charset="2"/>
              </a:rPr>
              <a:t>Q</a:t>
            </a:r>
            <a:r>
              <a:rPr lang="zh-CN" altLang="en-US" dirty="0" smtClean="0">
                <a:sym typeface="Wingdings" pitchFamily="2" charset="2"/>
              </a:rPr>
              <a:t>删除最优元素</a:t>
            </a:r>
            <a:endParaRPr lang="en-US" altLang="zh-CN" dirty="0" smtClean="0">
              <a:sym typeface="Wingdings" pitchFamily="2" charset="2"/>
            </a:endParaRPr>
          </a:p>
          <a:p>
            <a:pPr lvl="3"/>
            <a:r>
              <a:rPr lang="en-US" altLang="zh-CN" dirty="0" smtClean="0"/>
              <a:t>for G</a:t>
            </a:r>
            <a:r>
              <a:rPr lang="zh-CN" altLang="en-US" dirty="0" smtClean="0"/>
              <a:t>可由</a:t>
            </a:r>
            <a:r>
              <a:rPr lang="en-US" altLang="zh-CN" dirty="0" smtClean="0"/>
              <a:t>P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if G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将</a:t>
            </a:r>
            <a:r>
              <a:rPr lang="en-US" altLang="zh-CN" dirty="0" smtClean="0"/>
              <a:t>G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Q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搜索算法的优化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双向搜索（节省时间的搜索）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应用于广度优先搜索。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初始队列中包含有起点和目标点，分别有不同的标记。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每个扩展的结点都保留其父结点的标记。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当一种状态同时有两个标记时搜到最优解。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NOIP2004 </a:t>
            </a:r>
            <a:r>
              <a:rPr lang="zh-CN" altLang="en-US" dirty="0" smtClean="0"/>
              <a:t>虫食算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给定一个加数与和的长都为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进制加法的表达式，每个字母表示一个值，确定每个字母的值。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NOIP2000 </a:t>
            </a:r>
            <a:r>
              <a:rPr lang="zh-CN" altLang="en-US" dirty="0" smtClean="0"/>
              <a:t>单词接龙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已知一组单词，且给定一个开头的字母，要求出以这个字母开头的最长的“龙”</a:t>
            </a:r>
            <a:endParaRPr lang="en-US" altLang="zh-CN" dirty="0" smtClean="0"/>
          </a:p>
          <a:p>
            <a:r>
              <a:rPr lang="zh-CN" altLang="en-US" dirty="0" smtClean="0"/>
              <a:t>单词都最多在“龙”中出现两次</a:t>
            </a:r>
            <a:endParaRPr lang="en-US" altLang="zh-CN" dirty="0" smtClean="0"/>
          </a:p>
          <a:p>
            <a:r>
              <a:rPr lang="zh-CN" altLang="en-US" dirty="0" smtClean="0"/>
              <a:t>在两个单词相连时，其重合部分合为一部分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en-US" dirty="0" smtClean="0"/>
              <a:t>5</a:t>
            </a:r>
            <a:endParaRPr lang="zh-CN" altLang="en-US" dirty="0" smtClean="0"/>
          </a:p>
          <a:p>
            <a:pPr lvl="1"/>
            <a:r>
              <a:rPr lang="en-US" dirty="0" smtClean="0"/>
              <a:t>at</a:t>
            </a:r>
            <a:endParaRPr lang="zh-CN" altLang="en-US" dirty="0" smtClean="0"/>
          </a:p>
          <a:p>
            <a:pPr lvl="1"/>
            <a:r>
              <a:rPr lang="en-US" dirty="0" smtClean="0"/>
              <a:t>touch</a:t>
            </a:r>
            <a:endParaRPr lang="zh-CN" altLang="en-US" dirty="0" smtClean="0"/>
          </a:p>
          <a:p>
            <a:pPr lvl="1"/>
            <a:r>
              <a:rPr lang="en-US" dirty="0" smtClean="0"/>
              <a:t>cheat</a:t>
            </a:r>
            <a:endParaRPr lang="zh-CN" altLang="en-US" dirty="0" smtClean="0"/>
          </a:p>
          <a:p>
            <a:pPr lvl="1"/>
            <a:r>
              <a:rPr lang="en-US" dirty="0" smtClean="0"/>
              <a:t>choose</a:t>
            </a:r>
            <a:endParaRPr lang="zh-CN" altLang="en-US" dirty="0" smtClean="0"/>
          </a:p>
          <a:p>
            <a:pPr lvl="1"/>
            <a:r>
              <a:rPr lang="en-US" dirty="0" smtClean="0"/>
              <a:t>tact</a:t>
            </a:r>
            <a:endParaRPr lang="zh-CN" altLang="en-US" dirty="0" smtClean="0"/>
          </a:p>
          <a:p>
            <a:pPr lvl="1"/>
            <a:r>
              <a:rPr lang="en-US" dirty="0" smtClean="0"/>
              <a:t>a</a:t>
            </a:r>
            <a:endParaRPr lang="zh-CN" altLang="en-US" dirty="0" smtClean="0"/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dirty="0" smtClean="0"/>
              <a:t>23           </a:t>
            </a:r>
            <a:r>
              <a:rPr lang="zh-CN" altLang="en-US" dirty="0" smtClean="0"/>
              <a:t>（连成的“龙”为</a:t>
            </a:r>
            <a:r>
              <a:rPr lang="en-US" dirty="0" err="1" smtClean="0"/>
              <a:t>atoucheatactactouchoose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r>
              <a:rPr lang="en-US" dirty="0" smtClean="0"/>
              <a:t>987654321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</a:t>
            </a:r>
            <a:r>
              <a:rPr lang="en-US" dirty="0" smtClean="0"/>
              <a:t>n</a:t>
            </a:r>
            <a:r>
              <a:rPr lang="zh-CN" altLang="en-US" dirty="0" smtClean="0"/>
              <a:t>位数中有多少个</a:t>
            </a:r>
            <a:r>
              <a:rPr lang="en-US" dirty="0" smtClean="0"/>
              <a:t>x</a:t>
            </a:r>
            <a:r>
              <a:rPr lang="zh-CN" altLang="en-US" dirty="0" smtClean="0"/>
              <a:t>，使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zh-CN" altLang="en-US" dirty="0" smtClean="0"/>
              <a:t>的最后</a:t>
            </a:r>
            <a:r>
              <a:rPr lang="en-US" dirty="0" smtClean="0"/>
              <a:t>9</a:t>
            </a:r>
            <a:r>
              <a:rPr lang="zh-CN" altLang="en-US" dirty="0" smtClean="0"/>
              <a:t>个数字为</a:t>
            </a:r>
            <a:r>
              <a:rPr lang="en-US" dirty="0" smtClean="0"/>
              <a:t>987654321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练习：传染病控制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NOIP2003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基础能力训练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r>
              <a:rPr lang="en-US" altLang="zh-CN" dirty="0" smtClean="0"/>
              <a:t> SGU </a:t>
            </a:r>
            <a:r>
              <a:rPr lang="en-US" dirty="0" smtClean="0"/>
              <a:t>125</a:t>
            </a:r>
            <a:r>
              <a:rPr lang="zh-CN" altLang="en-US" dirty="0" smtClean="0"/>
              <a:t> </a:t>
            </a:r>
            <a:r>
              <a:rPr lang="en-US" dirty="0" err="1" smtClean="0"/>
              <a:t>Shtirlits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</a:t>
            </a:r>
            <a:r>
              <a:rPr lang="en-US" dirty="0" smtClean="0"/>
              <a:t>N*N(N≤3)</a:t>
            </a:r>
            <a:r>
              <a:rPr lang="zh-CN" altLang="en-US" dirty="0" smtClean="0"/>
              <a:t>的矩阵，每个元素的取值范围是</a:t>
            </a:r>
            <a:r>
              <a:rPr lang="en-US" dirty="0" smtClean="0"/>
              <a:t>1</a:t>
            </a:r>
            <a:r>
              <a:rPr lang="zh-CN" altLang="en-US" dirty="0" smtClean="0"/>
              <a:t>到</a:t>
            </a:r>
            <a:r>
              <a:rPr lang="en-US" dirty="0" smtClean="0"/>
              <a:t>9</a:t>
            </a:r>
            <a:r>
              <a:rPr lang="zh-CN" altLang="en-US" dirty="0" smtClean="0"/>
              <a:t>。现在已知每个元素上、下、左、右比它大的元素个数，求一个可行的矩阵。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r>
              <a:rPr lang="en-US" dirty="0" smtClean="0"/>
              <a:t>NOIP2002</a:t>
            </a:r>
            <a:r>
              <a:rPr lang="zh-CN" altLang="en-US" dirty="0" smtClean="0"/>
              <a:t>字串变换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给出两个字串和一组变换规则，求最小的变换步骤，把一个变为另一个。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abcd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wyz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abc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ud</a:t>
            </a:r>
            <a:r>
              <a:rPr lang="en-US" altLang="zh-CN" dirty="0" smtClean="0"/>
              <a:t> y</a:t>
            </a:r>
          </a:p>
          <a:p>
            <a:pPr lvl="3"/>
            <a:r>
              <a:rPr lang="en-US" altLang="zh-CN" dirty="0" smtClean="0"/>
              <a:t>y </a:t>
            </a:r>
            <a:r>
              <a:rPr lang="en-US" altLang="zh-CN" dirty="0" err="1" smtClean="0"/>
              <a:t>yz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图论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图的表示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邻接矩阵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边集矩阵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邻接表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欧拉回路的判定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深度优先遍历</a:t>
            </a:r>
            <a:endParaRPr lang="en-US" altLang="zh-CN" dirty="0" smtClean="0"/>
          </a:p>
          <a:p>
            <a:r>
              <a:rPr lang="zh-CN" altLang="en-US" dirty="0" smtClean="0"/>
              <a:t>广度优先遍历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有向图的拓朴排序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NOIP2009</a:t>
            </a:r>
            <a:r>
              <a:rPr lang="zh-CN" altLang="en-US" dirty="0" smtClean="0"/>
              <a:t>初赛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二分图的判定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NOIP2009 </a:t>
            </a:r>
            <a:r>
              <a:rPr lang="zh-CN" altLang="en-US" dirty="0" smtClean="0"/>
              <a:t>初赛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图的路径问题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判断两点间是否有路径</a:t>
            </a:r>
            <a:endParaRPr lang="en-US" altLang="zh-CN" dirty="0" smtClean="0"/>
          </a:p>
          <a:p>
            <a:r>
              <a:rPr lang="zh-CN" altLang="en-US" dirty="0" smtClean="0"/>
              <a:t>最短路径的</a:t>
            </a:r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最短路径的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树的定义</a:t>
            </a:r>
            <a:endParaRPr lang="en-US" altLang="zh-CN" dirty="0" smtClean="0"/>
          </a:p>
          <a:p>
            <a:r>
              <a:rPr lang="zh-CN" altLang="en-US" dirty="0" smtClean="0"/>
              <a:t>树的表示</a:t>
            </a:r>
            <a:endParaRPr lang="en-US" altLang="zh-CN" dirty="0" smtClean="0"/>
          </a:p>
          <a:p>
            <a:r>
              <a:rPr lang="zh-CN" altLang="en-US" dirty="0" smtClean="0"/>
              <a:t>树中的路径</a:t>
            </a:r>
            <a:endParaRPr lang="en-US" altLang="zh-CN" dirty="0" smtClean="0"/>
          </a:p>
          <a:p>
            <a:r>
              <a:rPr lang="zh-CN" altLang="en-US" dirty="0" smtClean="0"/>
              <a:t>树的直径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树的直径的算法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螺旋矩阵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打印一个</a:t>
            </a:r>
            <a:r>
              <a:rPr lang="en-US" altLang="zh-CN" dirty="0" err="1" smtClean="0"/>
              <a:t>nxn</a:t>
            </a:r>
            <a:r>
              <a:rPr lang="zh-CN" altLang="en-US" dirty="0" smtClean="0"/>
              <a:t>的螺旋矩阵，下面是</a:t>
            </a:r>
            <a:r>
              <a:rPr lang="en-US" altLang="zh-CN" dirty="0" smtClean="0"/>
              <a:t>n=4</a:t>
            </a:r>
            <a:r>
              <a:rPr lang="zh-CN" altLang="en-US" dirty="0" smtClean="0"/>
              <a:t>的例子。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1  2  3  4</a:t>
            </a:r>
          </a:p>
          <a:p>
            <a:pPr lvl="1"/>
            <a:r>
              <a:rPr lang="en-US" altLang="zh-CN" dirty="0" smtClean="0"/>
              <a:t>12 13 14 5</a:t>
            </a:r>
          </a:p>
          <a:p>
            <a:pPr lvl="1"/>
            <a:r>
              <a:rPr lang="en-US" altLang="zh-CN" dirty="0" smtClean="0"/>
              <a:t>11 16 15 6</a:t>
            </a:r>
          </a:p>
          <a:p>
            <a:pPr lvl="1"/>
            <a:r>
              <a:rPr lang="en-US" altLang="zh-CN" dirty="0" smtClean="0"/>
              <a:t>10  9  8  7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NOIP2007 </a:t>
            </a:r>
            <a:r>
              <a:rPr lang="zh-CN" altLang="en-US" dirty="0" smtClean="0"/>
              <a:t>树网的核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练习：树网的核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NOIP2007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NOIP2005 </a:t>
            </a:r>
            <a:r>
              <a:rPr lang="zh-CN" altLang="en-US" dirty="0" smtClean="0"/>
              <a:t>等价表达式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给出一个表达式，求所有与之等价的表达式</a:t>
            </a:r>
            <a:endParaRPr lang="en-US" altLang="zh-CN" dirty="0" smtClean="0"/>
          </a:p>
          <a:p>
            <a:pPr lvl="1"/>
            <a:r>
              <a:rPr lang="en-US" dirty="0" smtClean="0"/>
              <a:t>1.</a:t>
            </a:r>
            <a:r>
              <a:rPr lang="zh-CN" altLang="en-US" dirty="0" smtClean="0"/>
              <a:t>表达式只可能包含一个变量</a:t>
            </a:r>
            <a:r>
              <a:rPr lang="en-US" dirty="0" smtClean="0"/>
              <a:t>‘a’</a:t>
            </a:r>
            <a:r>
              <a:rPr lang="zh-CN" altLang="en-US" dirty="0" smtClean="0"/>
              <a:t>。</a:t>
            </a:r>
            <a:endParaRPr lang="zh-CN" altLang="en-US" sz="3800" dirty="0" smtClean="0"/>
          </a:p>
          <a:p>
            <a:pPr lvl="1"/>
            <a:r>
              <a:rPr lang="en-US" dirty="0" smtClean="0"/>
              <a:t>2.</a:t>
            </a:r>
            <a:r>
              <a:rPr lang="zh-CN" altLang="en-US" dirty="0" smtClean="0"/>
              <a:t>表达式中出现的数都是正整数，而且都小于</a:t>
            </a:r>
            <a:r>
              <a:rPr lang="en-US" dirty="0" smtClean="0"/>
              <a:t>10000</a:t>
            </a:r>
            <a:r>
              <a:rPr lang="zh-CN" altLang="en-US" dirty="0" smtClean="0"/>
              <a:t>。</a:t>
            </a:r>
            <a:endParaRPr lang="zh-CN" altLang="en-US" sz="3800" dirty="0" smtClean="0"/>
          </a:p>
          <a:p>
            <a:pPr lvl="1"/>
            <a:r>
              <a:rPr lang="en-US" dirty="0" smtClean="0"/>
              <a:t>3</a:t>
            </a:r>
            <a:r>
              <a:rPr lang="zh-CN" altLang="en-US" dirty="0" smtClean="0"/>
              <a:t>．表达式中可以包括四种运算</a:t>
            </a:r>
            <a:r>
              <a:rPr lang="en-US" dirty="0" smtClean="0"/>
              <a:t>‘+’</a:t>
            </a:r>
            <a:r>
              <a:rPr lang="zh-CN" altLang="en-US" dirty="0" smtClean="0"/>
              <a:t>（加），</a:t>
            </a:r>
            <a:r>
              <a:rPr lang="en-US" dirty="0" smtClean="0"/>
              <a:t>‘-’</a:t>
            </a:r>
            <a:r>
              <a:rPr lang="zh-CN" altLang="en-US" dirty="0" smtClean="0"/>
              <a:t>（减），</a:t>
            </a:r>
            <a:r>
              <a:rPr lang="en-US" dirty="0" smtClean="0"/>
              <a:t>‘*’</a:t>
            </a:r>
            <a:r>
              <a:rPr lang="zh-CN" altLang="en-US" dirty="0" smtClean="0"/>
              <a:t>（乘），</a:t>
            </a:r>
            <a:r>
              <a:rPr lang="en-US" dirty="0" smtClean="0"/>
              <a:t>‘^’</a:t>
            </a:r>
            <a:r>
              <a:rPr lang="zh-CN" altLang="en-US" dirty="0" smtClean="0"/>
              <a:t>（乘幂），以及小括号</a:t>
            </a:r>
            <a:r>
              <a:rPr lang="en-US" dirty="0" smtClean="0"/>
              <a:t>‘(’</a:t>
            </a:r>
            <a:r>
              <a:rPr lang="zh-CN" altLang="en-US" dirty="0" smtClean="0"/>
              <a:t>，</a:t>
            </a:r>
            <a:r>
              <a:rPr lang="en-US" dirty="0" smtClean="0"/>
              <a:t>‘)’</a:t>
            </a:r>
            <a:r>
              <a:rPr lang="zh-CN" altLang="en-US" dirty="0" smtClean="0"/>
              <a:t>。小括号的优先级最高，其次是</a:t>
            </a:r>
            <a:r>
              <a:rPr lang="en-US" dirty="0" smtClean="0"/>
              <a:t>‘^’</a:t>
            </a:r>
            <a:r>
              <a:rPr lang="zh-CN" altLang="en-US" dirty="0" smtClean="0"/>
              <a:t>，然后是</a:t>
            </a:r>
            <a:r>
              <a:rPr lang="en-US" dirty="0" smtClean="0"/>
              <a:t>‘*’</a:t>
            </a:r>
            <a:r>
              <a:rPr lang="zh-CN" altLang="en-US" dirty="0" smtClean="0"/>
              <a:t>，最后是</a:t>
            </a:r>
            <a:r>
              <a:rPr lang="en-US" dirty="0" smtClean="0"/>
              <a:t>‘+’</a:t>
            </a:r>
            <a:r>
              <a:rPr lang="zh-CN" altLang="en-US" dirty="0" smtClean="0"/>
              <a:t>和</a:t>
            </a:r>
            <a:r>
              <a:rPr lang="en-US" dirty="0" smtClean="0"/>
              <a:t>‘-’</a:t>
            </a:r>
            <a:r>
              <a:rPr lang="zh-CN" altLang="en-US" dirty="0" smtClean="0"/>
              <a:t>。</a:t>
            </a:r>
            <a:r>
              <a:rPr lang="en-US" dirty="0" smtClean="0"/>
              <a:t>‘+’</a:t>
            </a:r>
            <a:r>
              <a:rPr lang="zh-CN" altLang="en-US" dirty="0" smtClean="0"/>
              <a:t>和</a:t>
            </a:r>
            <a:r>
              <a:rPr lang="en-US" dirty="0" smtClean="0"/>
              <a:t>‘-’</a:t>
            </a:r>
            <a:r>
              <a:rPr lang="zh-CN" altLang="en-US" dirty="0" smtClean="0"/>
              <a:t>的优先级是相同的。相同优先级的运算从左到右进行。（注意：运算符</a:t>
            </a:r>
            <a:r>
              <a:rPr lang="en-US" dirty="0" smtClean="0"/>
              <a:t>‘+’</a:t>
            </a:r>
            <a:r>
              <a:rPr lang="zh-CN" altLang="en-US" dirty="0" smtClean="0"/>
              <a:t>，</a:t>
            </a:r>
            <a:r>
              <a:rPr lang="en-US" dirty="0" smtClean="0"/>
              <a:t>‘-’</a:t>
            </a:r>
            <a:r>
              <a:rPr lang="zh-CN" altLang="en-US" dirty="0" smtClean="0"/>
              <a:t>，</a:t>
            </a:r>
            <a:r>
              <a:rPr lang="en-US" dirty="0" smtClean="0"/>
              <a:t>‘*’</a:t>
            </a:r>
            <a:r>
              <a:rPr lang="zh-CN" altLang="en-US" dirty="0" smtClean="0"/>
              <a:t>，</a:t>
            </a:r>
            <a:r>
              <a:rPr lang="en-US" dirty="0" smtClean="0"/>
              <a:t>‘^’</a:t>
            </a:r>
            <a:r>
              <a:rPr lang="zh-CN" altLang="en-US" dirty="0" smtClean="0"/>
              <a:t>以及小括号</a:t>
            </a:r>
            <a:r>
              <a:rPr lang="en-US" dirty="0" smtClean="0"/>
              <a:t>‘(’</a:t>
            </a:r>
            <a:r>
              <a:rPr lang="zh-CN" altLang="en-US" dirty="0" smtClean="0"/>
              <a:t>，</a:t>
            </a:r>
            <a:r>
              <a:rPr lang="en-US" dirty="0" smtClean="0"/>
              <a:t>‘)’</a:t>
            </a:r>
            <a:r>
              <a:rPr lang="zh-CN" altLang="en-US" dirty="0" smtClean="0"/>
              <a:t>都是英文字符）</a:t>
            </a:r>
            <a:endParaRPr lang="zh-CN" altLang="en-US" sz="3800" dirty="0" smtClean="0"/>
          </a:p>
          <a:p>
            <a:pPr lvl="1"/>
            <a:r>
              <a:rPr lang="en-US" dirty="0" smtClean="0"/>
              <a:t>4</a:t>
            </a:r>
            <a:r>
              <a:rPr lang="zh-CN" altLang="en-US" dirty="0" smtClean="0"/>
              <a:t>． 幂指数只可能是</a:t>
            </a:r>
            <a:r>
              <a:rPr lang="en-US" dirty="0" smtClean="0"/>
              <a:t>1</a:t>
            </a:r>
            <a:r>
              <a:rPr lang="zh-CN" altLang="en-US" dirty="0" smtClean="0"/>
              <a:t>到</a:t>
            </a:r>
            <a:r>
              <a:rPr lang="en-US" dirty="0" smtClean="0"/>
              <a:t>10</a:t>
            </a:r>
            <a:r>
              <a:rPr lang="zh-CN" altLang="en-US" dirty="0" smtClean="0"/>
              <a:t>之间的正整数（包括</a:t>
            </a:r>
            <a:r>
              <a:rPr lang="en-US" dirty="0" smtClean="0"/>
              <a:t>1</a:t>
            </a:r>
            <a:r>
              <a:rPr lang="zh-CN" altLang="en-US" dirty="0" smtClean="0"/>
              <a:t>和</a:t>
            </a:r>
            <a:r>
              <a:rPr lang="en-US" dirty="0" smtClean="0"/>
              <a:t>10</a:t>
            </a:r>
            <a:r>
              <a:rPr lang="zh-CN" altLang="en-US" dirty="0" smtClean="0"/>
              <a:t>）。</a:t>
            </a:r>
            <a:endParaRPr lang="zh-CN" altLang="en-US" sz="3800" dirty="0" smtClean="0"/>
          </a:p>
          <a:p>
            <a:pPr lvl="1"/>
            <a:r>
              <a:rPr lang="en-US" dirty="0" smtClean="0"/>
              <a:t>5</a:t>
            </a:r>
            <a:r>
              <a:rPr lang="zh-CN" altLang="en-US" dirty="0" smtClean="0"/>
              <a:t>． 表达式内部，头部或者尾部都可能有一些多余的空格。</a:t>
            </a:r>
            <a:endParaRPr lang="zh-CN" altLang="en-US" sz="38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NOIP2003 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给出神经网络的初始状态，所有神经元的最终状态。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练习：作业调度方案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NOIP2006</a:t>
            </a:r>
          </a:p>
          <a:p>
            <a:pPr lvl="1"/>
            <a:r>
              <a:rPr lang="en-US" altLang="zh-CN" dirty="0" smtClean="0"/>
              <a:t>m</a:t>
            </a:r>
            <a:r>
              <a:rPr lang="zh-CN" altLang="en-US" dirty="0" smtClean="0"/>
              <a:t>台机器加工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个工件，每个工件都有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道工序，每道工序都在不同的指定的机器上完成。每个工件的每道工序都有指定的加工时间。</a:t>
            </a:r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对同一工件，每道工序必须在前面的工序完成后才开始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同一时刻每一台机器至多只能加工一个工件。</a:t>
            </a:r>
          </a:p>
          <a:p>
            <a:pPr lvl="1"/>
            <a:r>
              <a:rPr lang="zh-CN" altLang="en-US" dirty="0" smtClean="0"/>
              <a:t>不能改动前面已安排的操作的工作状态。</a:t>
            </a:r>
          </a:p>
          <a:p>
            <a:pPr lvl="1"/>
            <a:r>
              <a:rPr lang="zh-CN" altLang="en-US" dirty="0" smtClean="0"/>
              <a:t>“安排顺序”只要求按照给定的顺序安排每个操作。不一定是各机器上的实际操作顺序。在具体实施时，有可能排在后面的某个操作比前面的某个操作先完成。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NOIP2004 </a:t>
            </a:r>
            <a:r>
              <a:rPr lang="zh-CN" altLang="en-US" dirty="0" smtClean="0"/>
              <a:t>合并果子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堆果子，每次可以合并任意两堆，费用为两堆果子数。求最少的费用将所有的果子合并。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练习：均分纸牌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NOIP2002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NOIP 2007 </a:t>
            </a:r>
            <a:r>
              <a:rPr lang="zh-CN" altLang="en-US" dirty="0" smtClean="0"/>
              <a:t>奖学金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每个学生都有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门课的成绩：语文、数学、英语。先按总分从高到低排序，如果两个同学总分相同，再按语文成绩从高到低排序，如果两个同学总分和语文成绩都相同，那么规定学号小的同学排在前面。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NOIP2007 </a:t>
            </a:r>
            <a:r>
              <a:rPr lang="zh-CN" altLang="en-US" dirty="0" smtClean="0"/>
              <a:t>字串展开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需要展开的情况：出现减号“</a:t>
            </a:r>
            <a:r>
              <a:rPr lang="en-US" altLang="zh-CN" dirty="0" smtClean="0"/>
              <a:t>-”</a:t>
            </a:r>
            <a:r>
              <a:rPr lang="zh-CN" altLang="en-US" dirty="0" smtClean="0"/>
              <a:t>，减号两侧同为小写字母或同为数字，且按照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码的顺序，减号右边的字符严格大于左边的字符。</a:t>
            </a:r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：展开方式。</a:t>
            </a:r>
            <a:r>
              <a:rPr lang="en-US" altLang="zh-CN" dirty="0" smtClean="0"/>
              <a:t>p1=1</a:t>
            </a:r>
            <a:r>
              <a:rPr lang="zh-CN" altLang="en-US" dirty="0" smtClean="0"/>
              <a:t>时，对于字母子串，填充小写字母；</a:t>
            </a:r>
            <a:r>
              <a:rPr lang="en-US" altLang="zh-CN" dirty="0" smtClean="0"/>
              <a:t>p1=2</a:t>
            </a:r>
            <a:r>
              <a:rPr lang="zh-CN" altLang="en-US" dirty="0" smtClean="0"/>
              <a:t>时，对于字母子串，填充大写字母。</a:t>
            </a:r>
            <a:r>
              <a:rPr lang="en-US" altLang="zh-CN" dirty="0" smtClean="0"/>
              <a:t>p1=3</a:t>
            </a:r>
            <a:r>
              <a:rPr lang="zh-CN" altLang="en-US" dirty="0" smtClean="0"/>
              <a:t>时，填充与要填充的字符个数相同的星号“*”。</a:t>
            </a:r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：填充字符的重复个数。</a:t>
            </a:r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p3</a:t>
            </a:r>
            <a:r>
              <a:rPr lang="zh-CN" altLang="en-US" dirty="0" smtClean="0"/>
              <a:t>：是否改为逆序：</a:t>
            </a:r>
            <a:r>
              <a:rPr lang="en-US" altLang="zh-CN" dirty="0" smtClean="0"/>
              <a:t>p3=1</a:t>
            </a:r>
            <a:r>
              <a:rPr lang="zh-CN" altLang="en-US" dirty="0" smtClean="0"/>
              <a:t>表示维持原有顺序，</a:t>
            </a:r>
            <a:r>
              <a:rPr lang="en-US" altLang="zh-CN" dirty="0" smtClean="0"/>
              <a:t>p3=2</a:t>
            </a:r>
            <a:r>
              <a:rPr lang="zh-CN" altLang="en-US" dirty="0" smtClean="0"/>
              <a:t>表示采用逆序输出。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练习：回形取数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回形取数就是沿矩阵的边取数，若当前方向上无数可取或已经取过，则左转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度。一开始位于矩阵左上角，方向向下。</a:t>
            </a:r>
            <a:endParaRPr lang="en-US" altLang="zh-CN" dirty="0" smtClean="0"/>
          </a:p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3 2</a:t>
            </a:r>
          </a:p>
          <a:p>
            <a:pPr lvl="2"/>
            <a:r>
              <a:rPr lang="en-US" altLang="zh-CN" dirty="0" smtClean="0"/>
              <a:t>1 2</a:t>
            </a:r>
          </a:p>
          <a:p>
            <a:pPr lvl="2"/>
            <a:r>
              <a:rPr lang="en-US" altLang="zh-CN" dirty="0" smtClean="0"/>
              <a:t>3 4</a:t>
            </a:r>
          </a:p>
          <a:p>
            <a:pPr lvl="2"/>
            <a:r>
              <a:rPr lang="en-US" altLang="zh-CN" dirty="0" smtClean="0"/>
              <a:t>5 6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1 3 5 6 4 2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练习：谁拿了最多奖学金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NOIP2005</a:t>
            </a:r>
          </a:p>
          <a:p>
            <a:pPr lvl="1"/>
            <a:r>
              <a:rPr lang="en-US" altLang="zh-CN" dirty="0" smtClean="0"/>
              <a:t>1)</a:t>
            </a:r>
            <a:r>
              <a:rPr lang="zh-CN" altLang="en-US" dirty="0" smtClean="0"/>
              <a:t>院士奖学金，每人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元，期末平均成绩高于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&gt;80</a:t>
            </a:r>
            <a:r>
              <a:rPr lang="zh-CN" altLang="en-US" dirty="0" smtClean="0"/>
              <a:t>），并且在本学期内发表</a:t>
            </a:r>
            <a:r>
              <a:rPr lang="en-US" altLang="zh-CN" dirty="0" smtClean="0"/>
              <a:t>1</a:t>
            </a:r>
            <a:r>
              <a:rPr lang="zh-CN" altLang="en-US" dirty="0" smtClean="0"/>
              <a:t>篇或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篇以上论文的学生均可获得；</a:t>
            </a:r>
          </a:p>
          <a:p>
            <a:pPr lvl="1"/>
            <a:r>
              <a:rPr lang="en-US" altLang="zh-CN" dirty="0" smtClean="0"/>
              <a:t>2)</a:t>
            </a:r>
            <a:r>
              <a:rPr lang="zh-CN" altLang="en-US" dirty="0" smtClean="0"/>
              <a:t>五四奖学金，每人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元，期末平均成绩高于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&gt;85</a:t>
            </a:r>
            <a:r>
              <a:rPr lang="zh-CN" altLang="en-US" dirty="0" smtClean="0"/>
              <a:t>），并且班级评议成绩高于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&gt;80</a:t>
            </a:r>
            <a:r>
              <a:rPr lang="zh-CN" altLang="en-US" dirty="0" smtClean="0"/>
              <a:t>）的学生均可获得；</a:t>
            </a:r>
          </a:p>
          <a:p>
            <a:pPr lvl="1"/>
            <a:r>
              <a:rPr lang="en-US" altLang="zh-CN" dirty="0" smtClean="0"/>
              <a:t>3)</a:t>
            </a:r>
            <a:r>
              <a:rPr lang="zh-CN" altLang="en-US" dirty="0" smtClean="0"/>
              <a:t>成绩优秀奖，每人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元，期末平均成绩高于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&gt;90</a:t>
            </a:r>
            <a:r>
              <a:rPr lang="zh-CN" altLang="en-US" dirty="0" smtClean="0"/>
              <a:t>）的学生均可获得；</a:t>
            </a:r>
          </a:p>
          <a:p>
            <a:pPr lvl="1"/>
            <a:r>
              <a:rPr lang="en-US" altLang="zh-CN" dirty="0" smtClean="0"/>
              <a:t>4)</a:t>
            </a:r>
            <a:r>
              <a:rPr lang="zh-CN" altLang="en-US" dirty="0" smtClean="0"/>
              <a:t>西部奖学金，每人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元，期末平均成绩高于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&gt;85</a:t>
            </a:r>
            <a:r>
              <a:rPr lang="zh-CN" altLang="en-US" dirty="0" smtClean="0"/>
              <a:t>）的西部省份学生均可获得；</a:t>
            </a:r>
          </a:p>
          <a:p>
            <a:pPr lvl="1"/>
            <a:r>
              <a:rPr lang="en-US" altLang="zh-CN" dirty="0" smtClean="0"/>
              <a:t>5)</a:t>
            </a:r>
            <a:r>
              <a:rPr lang="zh-CN" altLang="en-US" dirty="0" smtClean="0"/>
              <a:t>班级贡献奖，每人</a:t>
            </a:r>
            <a:r>
              <a:rPr lang="en-US" altLang="zh-CN" dirty="0" smtClean="0"/>
              <a:t>850</a:t>
            </a:r>
            <a:r>
              <a:rPr lang="zh-CN" altLang="en-US" dirty="0" smtClean="0"/>
              <a:t>元，班级评议成绩高于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&gt;80</a:t>
            </a:r>
            <a:r>
              <a:rPr lang="zh-CN" altLang="en-US" dirty="0" smtClean="0"/>
              <a:t>）的学生干部均可获得；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练习：数的读法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输入一个数，输出这个数的拼音读法。</a:t>
            </a:r>
            <a:endParaRPr lang="en-US" altLang="zh-CN" dirty="0" smtClean="0"/>
          </a:p>
          <a:p>
            <a:r>
              <a:rPr lang="en-US" altLang="zh-CN" dirty="0" smtClean="0"/>
              <a:t>12 3456 7009</a:t>
            </a:r>
            <a:r>
              <a:rPr lang="zh-CN" altLang="en-US" dirty="0" smtClean="0"/>
              <a:t>读为：</a:t>
            </a:r>
            <a:r>
              <a:rPr lang="en-US" altLang="zh-CN" dirty="0" err="1" smtClean="0"/>
              <a:t>shi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 san </a:t>
            </a:r>
            <a:r>
              <a:rPr lang="en-US" altLang="zh-CN" dirty="0" err="1" smtClean="0"/>
              <a:t>qian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liu</a:t>
            </a:r>
            <a:r>
              <a:rPr lang="en-US" altLang="zh-CN" dirty="0" smtClean="0"/>
              <a:t> wan 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qian</a:t>
            </a:r>
            <a:r>
              <a:rPr lang="en-US" altLang="zh-CN" dirty="0" smtClean="0"/>
              <a:t> ling </a:t>
            </a:r>
            <a:r>
              <a:rPr lang="en-US" altLang="zh-CN" dirty="0" err="1" smtClean="0"/>
              <a:t>jiu</a:t>
            </a:r>
            <a:endParaRPr lang="en-US" altLang="zh-CN" dirty="0" smtClean="0"/>
          </a:p>
          <a:p>
            <a:r>
              <a:rPr lang="en-US" altLang="zh-CN" dirty="0" smtClean="0"/>
              <a:t>10010</a:t>
            </a:r>
            <a:r>
              <a:rPr lang="zh-CN" altLang="en-US" dirty="0" smtClean="0"/>
              <a:t>读为：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 wan ling 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shi</a:t>
            </a:r>
            <a:endParaRPr lang="en-US" altLang="zh-CN" dirty="0" smtClean="0"/>
          </a:p>
          <a:p>
            <a:r>
              <a:rPr lang="en-US" altLang="zh-CN" dirty="0" smtClean="0"/>
              <a:t>100000</a:t>
            </a:r>
            <a:r>
              <a:rPr lang="zh-CN" altLang="en-US" dirty="0" smtClean="0"/>
              <a:t>读为：</a:t>
            </a:r>
            <a:r>
              <a:rPr lang="en-US" altLang="zh-CN" dirty="0" err="1" smtClean="0"/>
              <a:t>shi</a:t>
            </a:r>
            <a:r>
              <a:rPr lang="en-US" altLang="zh-CN" dirty="0" smtClean="0"/>
              <a:t> wan</a:t>
            </a:r>
          </a:p>
          <a:p>
            <a:r>
              <a:rPr lang="en-US" altLang="zh-CN" dirty="0" smtClean="0"/>
              <a:t>2000</a:t>
            </a:r>
            <a:r>
              <a:rPr lang="zh-CN" altLang="en-US" dirty="0" smtClean="0"/>
              <a:t>读为：</a:t>
            </a:r>
            <a:r>
              <a:rPr lang="en-US" altLang="zh-CN" dirty="0" err="1" smtClean="0"/>
              <a:t>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qian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 枚举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218</TotalTime>
  <Words>1419</Words>
  <Application>Microsoft Office PowerPoint</Application>
  <PresentationFormat>全屏显示(4:3)</PresentationFormat>
  <Paragraphs>160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跋涉</vt:lpstr>
      <vt:lpstr>NOIP2010训练</vt:lpstr>
      <vt:lpstr>基础能力训练</vt:lpstr>
      <vt:lpstr>螺旋矩阵</vt:lpstr>
      <vt:lpstr>NOIP 2007 奖学金</vt:lpstr>
      <vt:lpstr>NOIP2007 字串展开</vt:lpstr>
      <vt:lpstr>练习：回形取数</vt:lpstr>
      <vt:lpstr>练习：谁拿了最多奖学金</vt:lpstr>
      <vt:lpstr>练习：数的读法</vt:lpstr>
      <vt:lpstr>搜索 枚举</vt:lpstr>
      <vt:lpstr>NOIP2008 火柴棒等式</vt:lpstr>
      <vt:lpstr>NOIP2003 侦探推理</vt:lpstr>
      <vt:lpstr>深度优先搜索算法框架</vt:lpstr>
      <vt:lpstr>广度优先搜索算法框架</vt:lpstr>
      <vt:lpstr>A*搜索的框架</vt:lpstr>
      <vt:lpstr>搜索算法的优化</vt:lpstr>
      <vt:lpstr>NOIP2004 虫食算</vt:lpstr>
      <vt:lpstr>NOIP2000 单词接龙</vt:lpstr>
      <vt:lpstr>练习：987654321 problem</vt:lpstr>
      <vt:lpstr>练习：传染病控制</vt:lpstr>
      <vt:lpstr>练习： SGU 125 Shtirlits</vt:lpstr>
      <vt:lpstr>练习：NOIP2002字串变换</vt:lpstr>
      <vt:lpstr>图论</vt:lpstr>
      <vt:lpstr>图</vt:lpstr>
      <vt:lpstr>图的度</vt:lpstr>
      <vt:lpstr>图的遍历</vt:lpstr>
      <vt:lpstr>有向图的拓朴排序</vt:lpstr>
      <vt:lpstr>二分图</vt:lpstr>
      <vt:lpstr>图的路径问题</vt:lpstr>
      <vt:lpstr>树</vt:lpstr>
      <vt:lpstr>NOIP2007 树网的核</vt:lpstr>
      <vt:lpstr>练习：树网的核</vt:lpstr>
      <vt:lpstr>模拟</vt:lpstr>
      <vt:lpstr>NOIP2005 等价表达式</vt:lpstr>
      <vt:lpstr>NOIP2003 神经网络</vt:lpstr>
      <vt:lpstr>练习：作业调度方案</vt:lpstr>
      <vt:lpstr>贪心</vt:lpstr>
      <vt:lpstr>NOIP2004 合并果子</vt:lpstr>
      <vt:lpstr>练习：均分纸牌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NOIP2009训练</dc:title>
  <dc:creator>胡伟栋</dc:creator>
  <cp:lastModifiedBy>余林韵</cp:lastModifiedBy>
  <cp:revision>64</cp:revision>
  <dcterms:created xsi:type="dcterms:W3CDTF">2009-11-11T14:57:11Z</dcterms:created>
  <dcterms:modified xsi:type="dcterms:W3CDTF">2010-10-04T06:29:33Z</dcterms:modified>
</cp:coreProperties>
</file>