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A6A1AF-FC53-40D9-BB5E-2716F5AC32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SPROCKET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4C52A2-8AE1-456C-BE53-872389436D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29/03/2022 10:46:06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d job category" id="10" name="slide10">
            <a:extLst>
              <a:ext uri="{FF2B5EF4-FFF2-40B4-BE49-F238E27FC236}">
                <a16:creationId xmlns:a16="http://schemas.microsoft.com/office/drawing/2014/main" id="{2DD0BB41-8A18-4F96-83CB-DD80CCA395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64" y="0"/>
            <a:ext cx="8581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11" name="slide11">
            <a:extLst>
              <a:ext uri="{FF2B5EF4-FFF2-40B4-BE49-F238E27FC236}">
                <a16:creationId xmlns:a16="http://schemas.microsoft.com/office/drawing/2014/main" id="{A62D41AD-E060-4899-939A-527926D675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" y="0"/>
            <a:ext cx="1118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" id="12" name="slide12">
            <a:extLst>
              <a:ext uri="{FF2B5EF4-FFF2-40B4-BE49-F238E27FC236}">
                <a16:creationId xmlns:a16="http://schemas.microsoft.com/office/drawing/2014/main" id="{90DD7247-9323-48B8-91FD-0CD948E01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7" y="0"/>
            <a:ext cx="1173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fit and customer id (2)" id="13" name="slide13">
            <a:extLst>
              <a:ext uri="{FF2B5EF4-FFF2-40B4-BE49-F238E27FC236}">
                <a16:creationId xmlns:a16="http://schemas.microsoft.com/office/drawing/2014/main" id="{AAAA66D7-3B21-4B41-AB1B-9679B8B317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4" y="0"/>
            <a:ext cx="11804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EA4D9C74-5768-44F7-86F7-9B56A913C7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6" y="0"/>
            <a:ext cx="1151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total purchase for each segment" id="2" name="slide2">
            <a:extLst>
              <a:ext uri="{FF2B5EF4-FFF2-40B4-BE49-F238E27FC236}">
                <a16:creationId xmlns:a16="http://schemas.microsoft.com/office/drawing/2014/main" id="{3E1AC528-6A41-48A4-875A-65637263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81" y="0"/>
            <a:ext cx="403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wns car and purchases" id="3" name="slide3">
            <a:extLst>
              <a:ext uri="{FF2B5EF4-FFF2-40B4-BE49-F238E27FC236}">
                <a16:creationId xmlns:a16="http://schemas.microsoft.com/office/drawing/2014/main" id="{7DF42CB0-4A76-461A-B817-348301390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27" y="0"/>
            <a:ext cx="2638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/profit histogram" id="4" name="slide4">
            <a:extLst>
              <a:ext uri="{FF2B5EF4-FFF2-40B4-BE49-F238E27FC236}">
                <a16:creationId xmlns:a16="http://schemas.microsoft.com/office/drawing/2014/main" id="{8D2E60F5-81FF-4C3C-BF9C-B66E014E0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" y="0"/>
            <a:ext cx="11812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nline order vs profit" id="5" name="slide5">
            <a:extLst>
              <a:ext uri="{FF2B5EF4-FFF2-40B4-BE49-F238E27FC236}">
                <a16:creationId xmlns:a16="http://schemas.microsoft.com/office/drawing/2014/main" id="{47B809CF-540C-4CAE-BF13-D5B8B4EC3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97" y="0"/>
            <a:ext cx="9106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fit and customer id" id="6" name="slide6">
            <a:extLst>
              <a:ext uri="{FF2B5EF4-FFF2-40B4-BE49-F238E27FC236}">
                <a16:creationId xmlns:a16="http://schemas.microsoft.com/office/drawing/2014/main" id="{905999DB-8EB2-4071-AA2A-0A32A057B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0"/>
            <a:ext cx="12192000" cy="68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" id="7" name="slide7">
            <a:extLst>
              <a:ext uri="{FF2B5EF4-FFF2-40B4-BE49-F238E27FC236}">
                <a16:creationId xmlns:a16="http://schemas.microsoft.com/office/drawing/2014/main" id="{CEF9FF29-70D9-488D-996A-E8D033030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61"/>
            <a:ext cx="12192000" cy="6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8" name="slide8">
            <a:extLst>
              <a:ext uri="{FF2B5EF4-FFF2-40B4-BE49-F238E27FC236}">
                <a16:creationId xmlns:a16="http://schemas.microsoft.com/office/drawing/2014/main" id="{D790E23D-6104-4064-B140-C7F3BEBBF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46" y="0"/>
            <a:ext cx="6963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" id="9" name="slide9">
            <a:extLst>
              <a:ext uri="{FF2B5EF4-FFF2-40B4-BE49-F238E27FC236}">
                <a16:creationId xmlns:a16="http://schemas.microsoft.com/office/drawing/2014/main" id="{70C13C2C-9715-42E0-899A-8DBE172476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90" y="0"/>
            <a:ext cx="591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2022-03-29T21:46:07Z</dcterms:created>
  <dcterms:modified xsi:type="dcterms:W3CDTF">2022-03-29T21:46:07Z</dcterms:modified>
</cp:coreProperties>
</file>