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E46"/>
    <a:srgbClr val="AD6A6C"/>
    <a:srgbClr val="D0ADA7"/>
    <a:srgbClr val="E8D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daws yahya" userId="02437192eeef83f0" providerId="LiveId" clId="{9AE4D7D4-5B79-4749-8B9A-113E0D988AB1}"/>
    <pc:docChg chg="undo custSel modSld">
      <pc:chgData name="firdaws yahya" userId="02437192eeef83f0" providerId="LiveId" clId="{9AE4D7D4-5B79-4749-8B9A-113E0D988AB1}" dt="2023-01-21T20:43:37.476" v="416" actId="1076"/>
      <pc:docMkLst>
        <pc:docMk/>
      </pc:docMkLst>
      <pc:sldChg chg="addSp delSp modSp mod">
        <pc:chgData name="firdaws yahya" userId="02437192eeef83f0" providerId="LiveId" clId="{9AE4D7D4-5B79-4749-8B9A-113E0D988AB1}" dt="2023-01-21T20:43:37.476" v="416" actId="1076"/>
        <pc:sldMkLst>
          <pc:docMk/>
          <pc:sldMk cId="1005608140" sldId="256"/>
        </pc:sldMkLst>
        <pc:spChg chg="add del mod">
          <ac:chgData name="firdaws yahya" userId="02437192eeef83f0" providerId="LiveId" clId="{9AE4D7D4-5B79-4749-8B9A-113E0D988AB1}" dt="2023-01-21T16:33:42.038" v="77"/>
          <ac:spMkLst>
            <pc:docMk/>
            <pc:sldMk cId="1005608140" sldId="256"/>
            <ac:spMk id="2" creationId="{AC03A2FE-784D-62F7-2BE2-FFE5E16BA2B8}"/>
          </ac:spMkLst>
        </pc:spChg>
        <pc:spChg chg="add mod">
          <ac:chgData name="firdaws yahya" userId="02437192eeef83f0" providerId="LiveId" clId="{9AE4D7D4-5B79-4749-8B9A-113E0D988AB1}" dt="2023-01-21T17:47:44.635" v="390" actId="1076"/>
          <ac:spMkLst>
            <pc:docMk/>
            <pc:sldMk cId="1005608140" sldId="256"/>
            <ac:spMk id="3" creationId="{A4047A4E-BA66-ED7B-F554-85F904E66A94}"/>
          </ac:spMkLst>
        </pc:spChg>
        <pc:spChg chg="add mod">
          <ac:chgData name="firdaws yahya" userId="02437192eeef83f0" providerId="LiveId" clId="{9AE4D7D4-5B79-4749-8B9A-113E0D988AB1}" dt="2023-01-21T17:48:19.665" v="397" actId="1076"/>
          <ac:spMkLst>
            <pc:docMk/>
            <pc:sldMk cId="1005608140" sldId="256"/>
            <ac:spMk id="4" creationId="{F08A3D46-9DD5-C38E-377F-FCD1FF70E130}"/>
          </ac:spMkLst>
        </pc:spChg>
        <pc:spChg chg="add mod">
          <ac:chgData name="firdaws yahya" userId="02437192eeef83f0" providerId="LiveId" clId="{9AE4D7D4-5B79-4749-8B9A-113E0D988AB1}" dt="2023-01-21T16:34:54.954" v="161" actId="122"/>
          <ac:spMkLst>
            <pc:docMk/>
            <pc:sldMk cId="1005608140" sldId="256"/>
            <ac:spMk id="11" creationId="{02620B71-C451-FE72-27DF-94075EA56F2D}"/>
          </ac:spMkLst>
        </pc:spChg>
        <pc:spChg chg="add mod">
          <ac:chgData name="firdaws yahya" userId="02437192eeef83f0" providerId="LiveId" clId="{9AE4D7D4-5B79-4749-8B9A-113E0D988AB1}" dt="2023-01-21T16:34:47.492" v="160" actId="1076"/>
          <ac:spMkLst>
            <pc:docMk/>
            <pc:sldMk cId="1005608140" sldId="256"/>
            <ac:spMk id="12" creationId="{64B327FD-F7AD-C2C6-F7A2-28CABC26C685}"/>
          </ac:spMkLst>
        </pc:spChg>
        <pc:spChg chg="mod">
          <ac:chgData name="firdaws yahya" userId="02437192eeef83f0" providerId="LiveId" clId="{9AE4D7D4-5B79-4749-8B9A-113E0D988AB1}" dt="2023-01-21T16:26:20.220" v="10" actId="14100"/>
          <ac:spMkLst>
            <pc:docMk/>
            <pc:sldMk cId="1005608140" sldId="256"/>
            <ac:spMk id="14" creationId="{9879E74A-036E-C37F-0341-50AF99A44A74}"/>
          </ac:spMkLst>
        </pc:spChg>
        <pc:spChg chg="add mod">
          <ac:chgData name="firdaws yahya" userId="02437192eeef83f0" providerId="LiveId" clId="{9AE4D7D4-5B79-4749-8B9A-113E0D988AB1}" dt="2023-01-21T20:42:53.826" v="410" actId="20577"/>
          <ac:spMkLst>
            <pc:docMk/>
            <pc:sldMk cId="1005608140" sldId="256"/>
            <ac:spMk id="15" creationId="{5B68412A-119C-6327-E80E-20333D838E99}"/>
          </ac:spMkLst>
        </pc:spChg>
        <pc:spChg chg="add mod">
          <ac:chgData name="firdaws yahya" userId="02437192eeef83f0" providerId="LiveId" clId="{9AE4D7D4-5B79-4749-8B9A-113E0D988AB1}" dt="2023-01-21T17:23:02.931" v="196" actId="1076"/>
          <ac:spMkLst>
            <pc:docMk/>
            <pc:sldMk cId="1005608140" sldId="256"/>
            <ac:spMk id="16" creationId="{1B199732-F3B0-CF7B-DA22-2625C98F4A72}"/>
          </ac:spMkLst>
        </pc:spChg>
        <pc:spChg chg="mod">
          <ac:chgData name="firdaws yahya" userId="02437192eeef83f0" providerId="LiveId" clId="{9AE4D7D4-5B79-4749-8B9A-113E0D988AB1}" dt="2023-01-21T17:22:42.233" v="191" actId="1076"/>
          <ac:spMkLst>
            <pc:docMk/>
            <pc:sldMk cId="1005608140" sldId="256"/>
            <ac:spMk id="17" creationId="{4475CE08-F427-CC2F-3F12-3896E32B6295}"/>
          </ac:spMkLst>
        </pc:spChg>
        <pc:spChg chg="mod">
          <ac:chgData name="firdaws yahya" userId="02437192eeef83f0" providerId="LiveId" clId="{9AE4D7D4-5B79-4749-8B9A-113E0D988AB1}" dt="2023-01-21T17:48:42.477" v="405" actId="14100"/>
          <ac:spMkLst>
            <pc:docMk/>
            <pc:sldMk cId="1005608140" sldId="256"/>
            <ac:spMk id="18" creationId="{31B90234-E16D-B8CF-4E14-31B1D3345B39}"/>
          </ac:spMkLst>
        </pc:spChg>
        <pc:spChg chg="mod">
          <ac:chgData name="firdaws yahya" userId="02437192eeef83f0" providerId="LiveId" clId="{9AE4D7D4-5B79-4749-8B9A-113E0D988AB1}" dt="2023-01-21T20:43:00.621" v="411" actId="14100"/>
          <ac:spMkLst>
            <pc:docMk/>
            <pc:sldMk cId="1005608140" sldId="256"/>
            <ac:spMk id="19" creationId="{5EA857EF-049D-8996-5CE1-E8D75DF0856E}"/>
          </ac:spMkLst>
        </pc:spChg>
        <pc:spChg chg="del mod">
          <ac:chgData name="firdaws yahya" userId="02437192eeef83f0" providerId="LiveId" clId="{9AE4D7D4-5B79-4749-8B9A-113E0D988AB1}" dt="2023-01-21T17:48:02.202" v="393" actId="478"/>
          <ac:spMkLst>
            <pc:docMk/>
            <pc:sldMk cId="1005608140" sldId="256"/>
            <ac:spMk id="20" creationId="{63769E69-4711-0962-3557-062E4B296B03}"/>
          </ac:spMkLst>
        </pc:spChg>
        <pc:spChg chg="add mod">
          <ac:chgData name="firdaws yahya" userId="02437192eeef83f0" providerId="LiveId" clId="{9AE4D7D4-5B79-4749-8B9A-113E0D988AB1}" dt="2023-01-21T17:23:45.628" v="217" actId="1076"/>
          <ac:spMkLst>
            <pc:docMk/>
            <pc:sldMk cId="1005608140" sldId="256"/>
            <ac:spMk id="21" creationId="{CE1103E3-C5B8-0745-6C16-07F86DE0C0A0}"/>
          </ac:spMkLst>
        </pc:spChg>
        <pc:spChg chg="add mod">
          <ac:chgData name="firdaws yahya" userId="02437192eeef83f0" providerId="LiveId" clId="{9AE4D7D4-5B79-4749-8B9A-113E0D988AB1}" dt="2023-01-21T17:23:34.206" v="214" actId="1076"/>
          <ac:spMkLst>
            <pc:docMk/>
            <pc:sldMk cId="1005608140" sldId="256"/>
            <ac:spMk id="23" creationId="{E0F102BE-8DA3-B48F-2EBE-A9CA13956CFF}"/>
          </ac:spMkLst>
        </pc:spChg>
        <pc:spChg chg="add mod">
          <ac:chgData name="firdaws yahya" userId="02437192eeef83f0" providerId="LiveId" clId="{9AE4D7D4-5B79-4749-8B9A-113E0D988AB1}" dt="2023-01-21T17:24:13.774" v="230" actId="1076"/>
          <ac:spMkLst>
            <pc:docMk/>
            <pc:sldMk cId="1005608140" sldId="256"/>
            <ac:spMk id="25" creationId="{BFA4E58D-FF5D-A358-A35B-ED8358E79868}"/>
          </ac:spMkLst>
        </pc:spChg>
        <pc:spChg chg="add mod">
          <ac:chgData name="firdaws yahya" userId="02437192eeef83f0" providerId="LiveId" clId="{9AE4D7D4-5B79-4749-8B9A-113E0D988AB1}" dt="2023-01-21T17:24:10.383" v="229" actId="1076"/>
          <ac:spMkLst>
            <pc:docMk/>
            <pc:sldMk cId="1005608140" sldId="256"/>
            <ac:spMk id="26" creationId="{91DB2913-E745-77D3-F2D6-C0A569DCC9C7}"/>
          </ac:spMkLst>
        </pc:spChg>
        <pc:spChg chg="add del mod">
          <ac:chgData name="firdaws yahya" userId="02437192eeef83f0" providerId="LiveId" clId="{9AE4D7D4-5B79-4749-8B9A-113E0D988AB1}" dt="2023-01-21T17:24:59.939" v="233" actId="478"/>
          <ac:spMkLst>
            <pc:docMk/>
            <pc:sldMk cId="1005608140" sldId="256"/>
            <ac:spMk id="27" creationId="{A9EF28E8-26D6-BC31-A312-BEE00D5C2D61}"/>
          </ac:spMkLst>
        </pc:spChg>
        <pc:spChg chg="add mod">
          <ac:chgData name="firdaws yahya" userId="02437192eeef83f0" providerId="LiveId" clId="{9AE4D7D4-5B79-4749-8B9A-113E0D988AB1}" dt="2023-01-21T20:42:50.550" v="409" actId="20577"/>
          <ac:spMkLst>
            <pc:docMk/>
            <pc:sldMk cId="1005608140" sldId="256"/>
            <ac:spMk id="28" creationId="{A20D5B30-D3BF-8E88-F3CF-80FA53490B29}"/>
          </ac:spMkLst>
        </pc:spChg>
        <pc:spChg chg="add mod">
          <ac:chgData name="firdaws yahya" userId="02437192eeef83f0" providerId="LiveId" clId="{9AE4D7D4-5B79-4749-8B9A-113E0D988AB1}" dt="2023-01-21T17:48:17.431" v="396" actId="1076"/>
          <ac:spMkLst>
            <pc:docMk/>
            <pc:sldMk cId="1005608140" sldId="256"/>
            <ac:spMk id="29" creationId="{AC07B887-30A5-EBF3-F921-6E43F1C4E5BD}"/>
          </ac:spMkLst>
        </pc:spChg>
        <pc:picChg chg="mod">
          <ac:chgData name="firdaws yahya" userId="02437192eeef83f0" providerId="LiveId" clId="{9AE4D7D4-5B79-4749-8B9A-113E0D988AB1}" dt="2023-01-21T16:31:35.795" v="27" actId="14100"/>
          <ac:picMkLst>
            <pc:docMk/>
            <pc:sldMk cId="1005608140" sldId="256"/>
            <ac:picMk id="22" creationId="{1BFB8196-11AD-6A9F-4193-C15751516A12}"/>
          </ac:picMkLst>
        </pc:picChg>
        <pc:picChg chg="mod">
          <ac:chgData name="firdaws yahya" userId="02437192eeef83f0" providerId="LiveId" clId="{9AE4D7D4-5B79-4749-8B9A-113E0D988AB1}" dt="2023-01-21T16:33:39.053" v="75" actId="1076"/>
          <ac:picMkLst>
            <pc:docMk/>
            <pc:sldMk cId="1005608140" sldId="256"/>
            <ac:picMk id="24" creationId="{CE3C3925-024F-E03A-3C23-4838EC7276C7}"/>
          </ac:picMkLst>
        </pc:picChg>
        <pc:picChg chg="add mod">
          <ac:chgData name="firdaws yahya" userId="02437192eeef83f0" providerId="LiveId" clId="{9AE4D7D4-5B79-4749-8B9A-113E0D988AB1}" dt="2023-01-21T20:43:37.476" v="416" actId="1076"/>
          <ac:picMkLst>
            <pc:docMk/>
            <pc:sldMk cId="1005608140" sldId="256"/>
            <ac:picMk id="31" creationId="{AB9D0104-4E50-5E80-802E-FA29F060A440}"/>
          </ac:picMkLst>
        </pc:picChg>
        <pc:cxnChg chg="add mod">
          <ac:chgData name="firdaws yahya" userId="02437192eeef83f0" providerId="LiveId" clId="{9AE4D7D4-5B79-4749-8B9A-113E0D988AB1}" dt="2023-01-21T16:28:10.655" v="23" actId="14100"/>
          <ac:cxnSpMkLst>
            <pc:docMk/>
            <pc:sldMk cId="1005608140" sldId="256"/>
            <ac:cxnSpMk id="6" creationId="{C4D8A976-4075-28FB-2D54-6230E4FCF6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0549-141A-49DF-EE97-35FDE9725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90894-A408-2E99-1274-4865E72DA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33236-689B-B55A-6F53-3D56928A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7F9F-A5FD-3008-0CFA-13018C43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1B16-04ED-0555-A572-904C0BB9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8894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8176-E321-E9DB-ED21-3DA086F1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96D9-DB40-1BA9-2459-61484A8D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DCE9-D317-0A24-A793-6D501F9A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E571-443F-26EF-004A-D83ED2B9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BB7A-97D3-C032-9698-FDD21614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6159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FB726-02CF-1E0D-2A07-F82E03F63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24E37-F511-6B84-0EE7-647AF3FD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940C-9F4F-F859-924C-308B0DBD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73B82-E0A7-AC10-87DA-21C53427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C0DD-CD4B-18E9-F1BC-ABFE6088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960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1915-D751-9D4C-ABB0-A85779DA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BC63-E121-8A1B-F841-65CD40B8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8B3E-833C-A54F-EA14-C76A1DE5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0E8F-FBD8-2565-91EA-30BB88F3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4528-9351-2B08-4363-97765732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38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2E81-E09B-7BC7-2EF3-1BCD2EAD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8139-4AD1-D744-C3E2-16DABC6E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5B92A-B107-F49A-D1F7-A59D4D50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86336-65B1-145E-4D25-4AF4E302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F4953-D7E7-7E0A-4B99-4E89EC36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3994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D1E9-2F76-4CE0-D892-2FF6BC0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DC0B-39EC-2D73-684B-593E1BFC4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233F0-FF1D-2128-01E6-23203A886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1302D-D9FF-E63E-395B-855A88E8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A279C-426E-7F10-2953-E21536FE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1A625-C10A-756B-7101-AD569A11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044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E7DA-2AC0-88DC-CC21-386BCA05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5473-87FE-903D-CA0E-8E31194F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6FFD-34CF-70CF-2775-E1C181F3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9F75A-6969-C787-05EE-587E55A6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05012-0FFD-6041-3721-8AD7C983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68361-BBE5-F30A-5100-B5E739A0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34A93-F0F1-A968-068F-B16F7C81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815D9-3731-9E40-51E7-1B488C40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0705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8187-0B0F-5636-6D88-56CD47CC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D1826-3394-8BE3-619E-8FFCB39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02D48-BF56-12A0-A806-DC87A9C6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D196F-28F3-3332-B4FF-A56252F8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6119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EA72C-BDCD-7A74-B07F-86E98002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93C4A-9E3D-108D-8079-79840054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87778-DEC1-7D44-38F7-336FEBB2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4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9831-6C9C-23CA-1F87-5AB6FABF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2EB6-324E-0BFF-C7B5-0254BCDF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B5BDE-3CB5-12F8-9603-3C7F09A90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AAB64-49AF-7841-F418-86B851A1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AA945-1B2A-39BC-AFCB-2D300125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F1A22-D68D-F989-89EB-6461C8E5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5846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E51-EB90-6B16-2DDE-8A74260D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A3B02-3D15-7762-2DC8-1816A73D4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FB510-264A-8EFD-3383-5C5E07812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9A02-87F5-3436-32B8-E1998A85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B9DE8-BD6A-2212-D3B3-F798B16A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AF8CC-9C0B-659A-B858-1C699FD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9978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81AB0-2A4E-8F70-1A91-46A1D264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60C2C-E73B-23D4-5B7A-D26B62B34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7860E-6811-F63C-650A-DEBC91437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AD83-579D-40DF-A3FC-272E6D68E2E4}" type="datetimeFigureOut">
              <a:rPr lang="en-NG" smtClean="0"/>
              <a:t>21/01/2023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E363-672B-A3BC-EF51-E0DC5BE54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B1885-6AD7-F3F9-6541-0D224F0AD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47D3-07C9-4C9A-9612-F7CEC714617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355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27D00B-1042-4837-7CDC-949EF77D2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D6CB"/>
          </a:solidFill>
          <a:ln>
            <a:solidFill>
              <a:srgbClr val="E8D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9E74A-036E-C37F-0341-50AF99A44A74}"/>
              </a:ext>
            </a:extLst>
          </p:cNvPr>
          <p:cNvSpPr/>
          <p:nvPr/>
        </p:nvSpPr>
        <p:spPr>
          <a:xfrm>
            <a:off x="223069" y="3810713"/>
            <a:ext cx="3527837" cy="2846809"/>
          </a:xfrm>
          <a:prstGeom prst="rect">
            <a:avLst/>
          </a:prstGeom>
          <a:solidFill>
            <a:srgbClr val="E8D6CB">
              <a:alpha val="30980"/>
            </a:srgbClr>
          </a:solidFill>
          <a:ln w="76200">
            <a:solidFill>
              <a:srgbClr val="D0ADA7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5CE08-F427-CC2F-3F12-3896E32B6295}"/>
              </a:ext>
            </a:extLst>
          </p:cNvPr>
          <p:cNvSpPr/>
          <p:nvPr/>
        </p:nvSpPr>
        <p:spPr>
          <a:xfrm>
            <a:off x="235967" y="500684"/>
            <a:ext cx="2939143" cy="3237475"/>
          </a:xfrm>
          <a:prstGeom prst="rect">
            <a:avLst/>
          </a:prstGeom>
          <a:solidFill>
            <a:srgbClr val="E8D6CB">
              <a:alpha val="30980"/>
            </a:srgbClr>
          </a:solidFill>
          <a:ln w="76200">
            <a:solidFill>
              <a:srgbClr val="D0ADA7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B90234-E16D-B8CF-4E14-31B1D3345B39}"/>
              </a:ext>
            </a:extLst>
          </p:cNvPr>
          <p:cNvSpPr/>
          <p:nvPr/>
        </p:nvSpPr>
        <p:spPr>
          <a:xfrm>
            <a:off x="3411076" y="1852499"/>
            <a:ext cx="3914519" cy="1754386"/>
          </a:xfrm>
          <a:prstGeom prst="rect">
            <a:avLst/>
          </a:prstGeom>
          <a:solidFill>
            <a:srgbClr val="E8D6CB">
              <a:alpha val="30980"/>
            </a:srgbClr>
          </a:solidFill>
          <a:ln w="76200">
            <a:solidFill>
              <a:srgbClr val="D0ADA7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A857EF-049D-8996-5CE1-E8D75DF0856E}"/>
              </a:ext>
            </a:extLst>
          </p:cNvPr>
          <p:cNvSpPr/>
          <p:nvPr/>
        </p:nvSpPr>
        <p:spPr>
          <a:xfrm>
            <a:off x="3411076" y="500685"/>
            <a:ext cx="6082155" cy="1216984"/>
          </a:xfrm>
          <a:prstGeom prst="rect">
            <a:avLst/>
          </a:prstGeom>
          <a:solidFill>
            <a:srgbClr val="E8D6CB">
              <a:alpha val="30980"/>
            </a:srgbClr>
          </a:solidFill>
          <a:ln w="76200">
            <a:solidFill>
              <a:srgbClr val="D0ADA7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22" name="Graphic 21" descr="Bookmark">
            <a:extLst>
              <a:ext uri="{FF2B5EF4-FFF2-40B4-BE49-F238E27FC236}">
                <a16:creationId xmlns:a16="http://schemas.microsoft.com/office/drawing/2014/main" id="{1BFB8196-11AD-6A9F-4193-C15751516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6300" y="-114546"/>
            <a:ext cx="1199467" cy="95430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C3925-024F-E03A-3C23-4838EC727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66" b="88966" l="8908" r="91092">
                        <a14:foregroundMark x1="9195" y1="52414" x2="9195" y2="52414"/>
                        <a14:foregroundMark x1="9195" y1="52414" x2="9195" y2="52414"/>
                        <a14:foregroundMark x1="91092" y1="48276" x2="91092" y2="48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925" y="-509361"/>
            <a:ext cx="4410121" cy="151940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047A4E-BA66-ED7B-F554-85F904E66A94}"/>
              </a:ext>
            </a:extLst>
          </p:cNvPr>
          <p:cNvSpPr/>
          <p:nvPr/>
        </p:nvSpPr>
        <p:spPr>
          <a:xfrm>
            <a:off x="3868078" y="3807363"/>
            <a:ext cx="3527837" cy="2846809"/>
          </a:xfrm>
          <a:prstGeom prst="rect">
            <a:avLst/>
          </a:prstGeom>
          <a:solidFill>
            <a:srgbClr val="E8D6CB">
              <a:alpha val="30980"/>
            </a:srgbClr>
          </a:solidFill>
          <a:ln w="76200">
            <a:solidFill>
              <a:srgbClr val="D0ADA7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A3D46-9DD5-C38E-377F-FCD1FF70E130}"/>
              </a:ext>
            </a:extLst>
          </p:cNvPr>
          <p:cNvSpPr/>
          <p:nvPr/>
        </p:nvSpPr>
        <p:spPr>
          <a:xfrm>
            <a:off x="7489125" y="5307686"/>
            <a:ext cx="2274664" cy="1276598"/>
          </a:xfrm>
          <a:prstGeom prst="rect">
            <a:avLst/>
          </a:prstGeom>
          <a:solidFill>
            <a:srgbClr val="E8D6CB">
              <a:alpha val="30980"/>
            </a:srgbClr>
          </a:solidFill>
          <a:ln w="76200">
            <a:solidFill>
              <a:srgbClr val="D0ADA7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D8A976-4075-28FB-2D54-6230E4FCF6D8}"/>
              </a:ext>
            </a:extLst>
          </p:cNvPr>
          <p:cNvCxnSpPr>
            <a:cxnSpLocks/>
          </p:cNvCxnSpPr>
          <p:nvPr/>
        </p:nvCxnSpPr>
        <p:spPr>
          <a:xfrm>
            <a:off x="9857001" y="500684"/>
            <a:ext cx="0" cy="6156838"/>
          </a:xfrm>
          <a:prstGeom prst="line">
            <a:avLst/>
          </a:prstGeom>
          <a:ln w="28575">
            <a:solidFill>
              <a:srgbClr val="D0ADA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620B71-C451-FE72-27DF-94075EA56F2D}"/>
              </a:ext>
            </a:extLst>
          </p:cNvPr>
          <p:cNvSpPr txBox="1"/>
          <p:nvPr/>
        </p:nvSpPr>
        <p:spPr>
          <a:xfrm>
            <a:off x="4474648" y="79758"/>
            <a:ext cx="441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D6A6C"/>
                </a:solidFill>
                <a:latin typeface="Broadway" panose="04040905080B02020502" pitchFamily="82" charset="0"/>
              </a:rPr>
              <a:t>MY  2022 YEAR IN BOOKS</a:t>
            </a:r>
            <a:endParaRPr lang="en-NG" dirty="0">
              <a:solidFill>
                <a:srgbClr val="AD6A6C"/>
              </a:solidFill>
              <a:latin typeface="Broadway" panose="04040905080B020205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327FD-F7AD-C2C6-F7A2-28CABC26C685}"/>
              </a:ext>
            </a:extLst>
          </p:cNvPr>
          <p:cNvSpPr txBox="1"/>
          <p:nvPr/>
        </p:nvSpPr>
        <p:spPr>
          <a:xfrm>
            <a:off x="643814" y="110535"/>
            <a:ext cx="159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gency FB" panose="020B0503020202020204" pitchFamily="34" charset="0"/>
              </a:rPr>
              <a:t>FIRDAWS YAHYA</a:t>
            </a:r>
            <a:endParaRPr lang="en-NG" sz="1400" dirty="0">
              <a:latin typeface="Agency FB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8412A-119C-6327-E80E-20333D838E99}"/>
              </a:ext>
            </a:extLst>
          </p:cNvPr>
          <p:cNvSpPr txBox="1"/>
          <p:nvPr/>
        </p:nvSpPr>
        <p:spPr>
          <a:xfrm>
            <a:off x="9921236" y="839756"/>
            <a:ext cx="203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D6A6C"/>
                </a:solidFill>
                <a:latin typeface="Broadway" panose="04040905080B02020502" pitchFamily="82" charset="0"/>
              </a:rPr>
              <a:t>IN 2022, I read     </a:t>
            </a:r>
            <a:endParaRPr lang="en-NG" dirty="0">
              <a:solidFill>
                <a:srgbClr val="AD6A6C"/>
              </a:solidFill>
              <a:latin typeface="Broadway" panose="04040905080B02020502" pitchFamily="8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99732-F3B0-CF7B-DA22-2625C98F4A72}"/>
              </a:ext>
            </a:extLst>
          </p:cNvPr>
          <p:cNvSpPr/>
          <p:nvPr/>
        </p:nvSpPr>
        <p:spPr>
          <a:xfrm>
            <a:off x="10031083" y="1344220"/>
            <a:ext cx="1946631" cy="866322"/>
          </a:xfrm>
          <a:prstGeom prst="rect">
            <a:avLst/>
          </a:prstGeom>
          <a:solidFill>
            <a:srgbClr val="E8D6CB">
              <a:alpha val="30980"/>
            </a:srgbClr>
          </a:solidFill>
          <a:ln w="76200">
            <a:solidFill>
              <a:srgbClr val="D0ADA7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103E3-C5B8-0745-6C16-07F86DE0C0A0}"/>
              </a:ext>
            </a:extLst>
          </p:cNvPr>
          <p:cNvSpPr txBox="1"/>
          <p:nvPr/>
        </p:nvSpPr>
        <p:spPr>
          <a:xfrm>
            <a:off x="9942917" y="2218581"/>
            <a:ext cx="203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D6A6C"/>
                </a:solidFill>
                <a:latin typeface="Broadway" panose="04040905080B02020502" pitchFamily="82" charset="0"/>
              </a:rPr>
              <a:t>A TOTAL OF </a:t>
            </a:r>
            <a:endParaRPr lang="en-NG" dirty="0">
              <a:solidFill>
                <a:srgbClr val="AD6A6C"/>
              </a:solidFill>
              <a:latin typeface="Broadway" panose="04040905080B02020502" pitchFamily="8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102BE-8DA3-B48F-2EBE-A9CA13956CFF}"/>
              </a:ext>
            </a:extLst>
          </p:cNvPr>
          <p:cNvSpPr/>
          <p:nvPr/>
        </p:nvSpPr>
        <p:spPr>
          <a:xfrm>
            <a:off x="10020217" y="2584176"/>
            <a:ext cx="1946631" cy="866322"/>
          </a:xfrm>
          <a:prstGeom prst="rect">
            <a:avLst/>
          </a:prstGeom>
          <a:solidFill>
            <a:srgbClr val="E8D6CB">
              <a:alpha val="30980"/>
            </a:srgbClr>
          </a:solidFill>
          <a:ln w="76200">
            <a:solidFill>
              <a:srgbClr val="D0ADA7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A4E58D-FF5D-A358-A35B-ED8358E79868}"/>
              </a:ext>
            </a:extLst>
          </p:cNvPr>
          <p:cNvSpPr/>
          <p:nvPr/>
        </p:nvSpPr>
        <p:spPr>
          <a:xfrm>
            <a:off x="10060696" y="4113646"/>
            <a:ext cx="1946631" cy="866322"/>
          </a:xfrm>
          <a:prstGeom prst="rect">
            <a:avLst/>
          </a:prstGeom>
          <a:solidFill>
            <a:srgbClr val="E8D6CB">
              <a:alpha val="30980"/>
            </a:srgbClr>
          </a:solidFill>
          <a:ln w="76200">
            <a:solidFill>
              <a:srgbClr val="D0ADA7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DB2913-E745-77D3-F2D6-C0A569DCC9C7}"/>
              </a:ext>
            </a:extLst>
          </p:cNvPr>
          <p:cNvSpPr txBox="1"/>
          <p:nvPr/>
        </p:nvSpPr>
        <p:spPr>
          <a:xfrm>
            <a:off x="9972530" y="3597406"/>
            <a:ext cx="203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AD6A6C"/>
                </a:solidFill>
                <a:latin typeface="Broadway" panose="04040905080B02020502" pitchFamily="82" charset="0"/>
              </a:rPr>
              <a:t>AVERAGING</a:t>
            </a:r>
            <a:endParaRPr lang="en-NG" dirty="0">
              <a:solidFill>
                <a:srgbClr val="AD6A6C"/>
              </a:solidFill>
              <a:latin typeface="Broadway" panose="04040905080B02020502" pitchFamily="8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0D5B30-D3BF-8E88-F3CF-80FA53490B29}"/>
              </a:ext>
            </a:extLst>
          </p:cNvPr>
          <p:cNvSpPr txBox="1"/>
          <p:nvPr/>
        </p:nvSpPr>
        <p:spPr>
          <a:xfrm>
            <a:off x="9857000" y="5126877"/>
            <a:ext cx="2317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5D2E46"/>
                </a:solidFill>
                <a:latin typeface="Broadway" panose="04040905080B02020502" pitchFamily="82" charset="0"/>
              </a:rPr>
              <a:t>June</a:t>
            </a:r>
            <a:r>
              <a:rPr lang="en-GB" sz="1200" dirty="0">
                <a:solidFill>
                  <a:srgbClr val="AD6A6C"/>
                </a:solidFill>
                <a:latin typeface="Broadway" panose="04040905080B02020502" pitchFamily="82" charset="0"/>
              </a:rPr>
              <a:t> was my most read month with 10 books, and </a:t>
            </a:r>
            <a:r>
              <a:rPr lang="en-GB" sz="1200" dirty="0">
                <a:solidFill>
                  <a:srgbClr val="5D2E46"/>
                </a:solidFill>
                <a:latin typeface="Broadway" panose="04040905080B02020502" pitchFamily="82" charset="0"/>
              </a:rPr>
              <a:t>Stephen king </a:t>
            </a:r>
            <a:r>
              <a:rPr lang="en-GB" sz="1200" dirty="0">
                <a:solidFill>
                  <a:srgbClr val="AD6A6C"/>
                </a:solidFill>
                <a:latin typeface="Broadway" panose="04040905080B02020502" pitchFamily="82" charset="0"/>
              </a:rPr>
              <a:t>was my most read author.</a:t>
            </a:r>
            <a:endParaRPr lang="en-NG" sz="1200" dirty="0">
              <a:solidFill>
                <a:srgbClr val="AD6A6C"/>
              </a:solidFill>
              <a:latin typeface="Broadway" panose="04040905080B02020502" pitchFamily="8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07B887-30A5-EBF3-F921-6E43F1C4E5BD}"/>
              </a:ext>
            </a:extLst>
          </p:cNvPr>
          <p:cNvSpPr/>
          <p:nvPr/>
        </p:nvSpPr>
        <p:spPr>
          <a:xfrm>
            <a:off x="7453966" y="1852499"/>
            <a:ext cx="2274665" cy="3237474"/>
          </a:xfrm>
          <a:prstGeom prst="rect">
            <a:avLst/>
          </a:prstGeom>
          <a:solidFill>
            <a:srgbClr val="E8D6CB">
              <a:alpha val="30980"/>
            </a:srgbClr>
          </a:solidFill>
          <a:ln w="76200">
            <a:solidFill>
              <a:srgbClr val="D0ADA7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31" name="Graphic 30" descr="Books on shelf">
            <a:extLst>
              <a:ext uri="{FF2B5EF4-FFF2-40B4-BE49-F238E27FC236}">
                <a16:creationId xmlns:a16="http://schemas.microsoft.com/office/drawing/2014/main" id="{AB9D0104-4E50-5E80-802E-FA29F060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82556" y="5835281"/>
            <a:ext cx="859411" cy="8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Broadway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firdaws yahya</dc:creator>
  <cp:lastModifiedBy>firdaws yahya</cp:lastModifiedBy>
  <cp:revision>1</cp:revision>
  <dcterms:created xsi:type="dcterms:W3CDTF">2023-01-21T00:14:28Z</dcterms:created>
  <dcterms:modified xsi:type="dcterms:W3CDTF">2023-01-21T20:43:42Z</dcterms:modified>
</cp:coreProperties>
</file>