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1F"/>
    <a:srgbClr val="FFFFFF"/>
    <a:srgbClr val="E6E6E6"/>
    <a:srgbClr val="AD8350"/>
    <a:srgbClr val="764134"/>
    <a:srgbClr val="AFA06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426-5F1C-DF23-6B23-F91ACB65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7C5A-2155-176A-223F-A7B9A3E2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14F4-A65F-741F-1B84-85832E81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9AB6-1F10-C0CF-59FE-C478614E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F5B51-022C-6D79-079F-19A75793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5729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68EE-9E31-55D9-1F62-680CFC0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6BF54-45E7-F8DA-4482-C52D075F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3CE23-1F55-F2E6-B738-15D0F36A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C9F5-6DD5-80CD-1A91-11E98506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1284-47F1-7F2C-C57E-BD80EFA8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780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C9806-3A44-6942-9858-C1D434FAB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12FF2-6853-3B22-4C47-CA3939BF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A4A7-4F30-D652-FD0B-5B1E6E84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5951-6DC1-BD2C-7469-17D15C24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2EF0-A6C5-AA39-49D1-BC0781C2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2932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BDEC-DA1A-818D-1F8E-293B8E24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BCF4-9B77-F98D-E5F9-5C99C30F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CE99-D668-7430-1951-8419AB42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E1DB-7978-1062-6DEC-AF557BCC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A6EC-D8E4-691A-D328-FDA4E0F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064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0EE8-6D16-D999-4A32-265E67D5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633D-9810-84AD-8B22-D872E40D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6DC4D-CCF8-6CB0-55ED-9FF5AF0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9285-FAF4-8447-4BD5-E4DCF3A2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9F62-EA22-3EFD-8873-F4641011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694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F49A-24C8-13E3-6E63-DDEB07B7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7A8-6019-FA2D-2F8F-98749C15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4E332-396A-39E5-B986-87EECE050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2C361-C0D4-3B18-6ABD-367A0A36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CEFE3-0F77-73E8-5C2B-70FC049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60E0-7B7B-0844-9274-F1C5C807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9282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F14C-6CE7-DDC2-8D86-957AE1B6A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0FEE1-E0CF-8628-6785-6FD4DA5C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A8CFF-0E33-D88B-19C2-B23F61B2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B2B66-C0CA-ABEC-8C12-35CB4147C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2A9D3-EF71-9D7D-D35D-5BC906E2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452DD-015C-3FBB-2E5C-5EFC0BB7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7950D-9FE9-10DD-FDF0-DBA753AD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BCCED-CFE5-C4F1-7E39-5C425C9E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87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E2B5-E92E-08A3-C5AA-227E95F3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04228-AD3B-19AB-76F6-BDD18CF5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282BD-5961-3FCD-4943-5E3D2D69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CCC20-7784-C1A2-2F43-8E1BBE36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6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27FA2-F5CE-5342-C87D-D796563B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21460-FA3B-5395-CDEA-97DCDD2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730C5-23A0-62B5-26CA-3C870974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529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5AA-25C0-5F02-B024-4ECE32E1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17CD-45CB-986D-3856-B1D457AD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81FF-CD3C-2428-6785-136B30B6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6075-12B7-BDF9-6F62-B42622FE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A6BA-72A9-E2EC-4A54-F0FAF424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E1B84-B1E3-81D1-0601-2CEB8145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790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69F8-4870-E0EA-5A2C-F6D2BCB0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EA3F7-08DD-6EDB-D181-E01D96A9A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819E-1CBD-783B-1AB3-9C627A63A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F84E-4189-CCD9-D6F3-7C9F90C2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89BB-D48A-17CC-B5D3-E8DF8EC3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64B51-16D1-CB67-AD2A-612DAB03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7188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B414C-54FA-A508-1BB1-EF4F4BB2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17B4-914D-1411-B982-5403E7A1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5627-5E77-E48A-CE36-BFF611F69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FECC-71A6-4F72-9A6F-427A66642465}" type="datetimeFigureOut">
              <a:rPr lang="en-NG" smtClean="0"/>
              <a:t>17/06/2022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DAEF-6F10-AE8F-0B97-AC498F09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FC8F-DAA8-48B8-3CD6-523096EEF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8988-4BE6-40FB-A846-9803346E345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3957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196AC3-D5F8-B678-8BDC-816CB23B67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83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highlight>
                <a:srgbClr val="AD835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1FFED-C6CD-2C18-28AB-5433C6B05D1D}"/>
              </a:ext>
            </a:extLst>
          </p:cNvPr>
          <p:cNvSpPr/>
          <p:nvPr/>
        </p:nvSpPr>
        <p:spPr>
          <a:xfrm>
            <a:off x="0" y="1"/>
            <a:ext cx="12192000" cy="680936"/>
          </a:xfrm>
          <a:prstGeom prst="rect">
            <a:avLst/>
          </a:prstGeom>
          <a:solidFill>
            <a:srgbClr val="7641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47E42-4F14-725F-51F1-416A0C4D5F7E}"/>
              </a:ext>
            </a:extLst>
          </p:cNvPr>
          <p:cNvSpPr/>
          <p:nvPr/>
        </p:nvSpPr>
        <p:spPr>
          <a:xfrm>
            <a:off x="0" y="680937"/>
            <a:ext cx="1566153" cy="6177062"/>
          </a:xfrm>
          <a:prstGeom prst="rect">
            <a:avLst/>
          </a:prstGeom>
          <a:solidFill>
            <a:srgbClr val="2A1A1F"/>
          </a:solidFill>
          <a:ln>
            <a:noFill/>
          </a:ln>
          <a:effectLst>
            <a:outerShdw blurRad="50800" dist="38100" dir="2700000" algn="tl" rotWithShape="0">
              <a:srgbClr val="E6E6E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403F44-DA69-070A-0781-8504AC65D226}"/>
              </a:ext>
            </a:extLst>
          </p:cNvPr>
          <p:cNvSpPr/>
          <p:nvPr/>
        </p:nvSpPr>
        <p:spPr>
          <a:xfrm>
            <a:off x="1710446" y="547180"/>
            <a:ext cx="7628107" cy="1651272"/>
          </a:xfrm>
          <a:prstGeom prst="roundRect">
            <a:avLst/>
          </a:prstGeom>
          <a:solidFill>
            <a:srgbClr val="2A1A1F">
              <a:alpha val="85000"/>
            </a:srgbClr>
          </a:solidFill>
          <a:ln>
            <a:noFill/>
          </a:ln>
          <a:effectLst>
            <a:outerShdw blurRad="50800" dist="38100" dir="16200000" rotWithShape="0">
              <a:srgbClr val="FFFFFF">
                <a:alpha val="2588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FC727D-BA63-4870-6CF8-86FB057C3744}"/>
              </a:ext>
            </a:extLst>
          </p:cNvPr>
          <p:cNvSpPr/>
          <p:nvPr/>
        </p:nvSpPr>
        <p:spPr>
          <a:xfrm>
            <a:off x="1710446" y="4447159"/>
            <a:ext cx="7628107" cy="2206560"/>
          </a:xfrm>
          <a:prstGeom prst="roundRect">
            <a:avLst/>
          </a:prstGeom>
          <a:solidFill>
            <a:srgbClr val="2A1A1F">
              <a:alpha val="85000"/>
            </a:srgbClr>
          </a:solidFill>
          <a:ln>
            <a:noFill/>
          </a:ln>
          <a:effectLst>
            <a:outerShdw blurRad="50800" dist="38100" dir="16200000" rotWithShape="0">
              <a:srgbClr val="FFFFFF">
                <a:alpha val="2588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642481-4F33-2ABD-4E61-BA16959E7959}"/>
              </a:ext>
            </a:extLst>
          </p:cNvPr>
          <p:cNvSpPr/>
          <p:nvPr/>
        </p:nvSpPr>
        <p:spPr>
          <a:xfrm>
            <a:off x="1710446" y="2470421"/>
            <a:ext cx="7628107" cy="1651272"/>
          </a:xfrm>
          <a:prstGeom prst="roundRect">
            <a:avLst/>
          </a:prstGeom>
          <a:solidFill>
            <a:srgbClr val="2A1A1F">
              <a:alpha val="85000"/>
            </a:srgbClr>
          </a:solidFill>
          <a:ln>
            <a:noFill/>
          </a:ln>
          <a:effectLst>
            <a:outerShdw blurRad="50800" dist="38100" dir="16200000" rotWithShape="0">
              <a:srgbClr val="FFFFFF">
                <a:alpha val="2588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3708A-2ACE-BD81-73E6-CA737F46F042}"/>
              </a:ext>
            </a:extLst>
          </p:cNvPr>
          <p:cNvSpPr/>
          <p:nvPr/>
        </p:nvSpPr>
        <p:spPr>
          <a:xfrm>
            <a:off x="9501491" y="547179"/>
            <a:ext cx="2541352" cy="6106539"/>
          </a:xfrm>
          <a:prstGeom prst="roundRect">
            <a:avLst/>
          </a:prstGeom>
          <a:solidFill>
            <a:srgbClr val="2A1A1F">
              <a:alpha val="85000"/>
            </a:srgbClr>
          </a:solidFill>
          <a:ln>
            <a:noFill/>
          </a:ln>
          <a:effectLst>
            <a:outerShdw blurRad="50800" dist="38100" dir="16200000" rotWithShape="0">
              <a:srgbClr val="FFFFFF">
                <a:alpha val="2588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8666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4D5D-0438-7851-2DC0-C9FFF2A0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code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C128-6EB8-A643-33C4-0AC6C7C1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8" y="1825624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highlight>
                  <a:srgbClr val="AFA060"/>
                </a:highlight>
              </a:rPr>
              <a:t>#afa060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AD8350"/>
                </a:highlight>
              </a:rPr>
              <a:t>#ad8350</a:t>
            </a:r>
          </a:p>
          <a:p>
            <a:r>
              <a:rPr lang="en-GB" dirty="0">
                <a:solidFill>
                  <a:srgbClr val="E6E6E6"/>
                </a:solidFill>
                <a:highlight>
                  <a:srgbClr val="764134"/>
                </a:highlight>
              </a:rPr>
              <a:t>#764134</a:t>
            </a:r>
          </a:p>
          <a:p>
            <a:r>
              <a:rPr lang="en-GB" dirty="0">
                <a:solidFill>
                  <a:schemeClr val="bg1"/>
                </a:solidFill>
                <a:highlight>
                  <a:srgbClr val="2A1A1F"/>
                </a:highlight>
              </a:rPr>
              <a:t>#2a1a1f</a:t>
            </a:r>
          </a:p>
          <a:p>
            <a:r>
              <a:rPr lang="en-GB" dirty="0">
                <a:solidFill>
                  <a:srgbClr val="000000"/>
                </a:solidFill>
              </a:rPr>
              <a:t>#000000</a:t>
            </a:r>
          </a:p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64802-0AC0-CDB4-48A7-CA9ED99D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69" y="496110"/>
            <a:ext cx="3341503" cy="58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Colour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firdaws yahya</dc:creator>
  <cp:lastModifiedBy>firdaws yahya</cp:lastModifiedBy>
  <cp:revision>3</cp:revision>
  <dcterms:created xsi:type="dcterms:W3CDTF">2022-06-17T17:14:01Z</dcterms:created>
  <dcterms:modified xsi:type="dcterms:W3CDTF">2022-06-17T20:59:11Z</dcterms:modified>
</cp:coreProperties>
</file>