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23F"/>
    <a:srgbClr val="EAD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2BB4-F606-1127-F1D2-FC832D63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3E89F-17AD-B51B-5AA3-4DB182CF6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A017-BF80-9869-5DAE-C2F3A1F5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7184-7E41-46D9-58E7-31661013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3508-A75D-6569-F33B-6D21227A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0802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D540-3B61-C0D4-A90F-28092D36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1FD8A-F310-FC4F-DB57-2519987C5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2CF3-AA0C-C4EA-8334-491198FE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2DE8-03D9-FC4E-ACAD-9BB87E77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22CC-52F9-2722-2A1A-A276019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694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BE0C7-D788-7FDA-0D85-EB8339A5D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F2A44-8F80-9411-CF10-131E2F790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3436-F3AA-9385-1B05-5A190056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E02D-FFA6-E7FD-781E-A270C66B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7C48-580C-8FB4-0457-D26FE115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6194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53E3-5DBB-C138-2468-BB2736ED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8B8B-A60B-FE84-DB11-E3D1FDC9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8122E-EC3A-962E-E926-A1626B5E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ABF2-2992-FA3F-EA90-B93707DC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11BE-1085-728B-64AA-82D2AE24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912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6FD4-EBEE-6FB7-4633-436AE8CA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F353-573B-8EF7-0281-0D0E28F4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97FB-0A63-FFA5-B8F4-79935A80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4E0C4-0A32-A573-31FE-A9707D22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7367-620F-35D7-BB8C-DF4A6B79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643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2036-0350-2BF5-1B77-874B3D05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CD9C-4501-B223-4A66-4D58DB285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4D572-9546-64D0-313C-1C075551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452A1-4E70-1BBD-5326-C38CEE3E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13859-2239-B4B6-516B-1F8A6E9A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BD41-A8DF-7CAF-CF56-A6399A12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3149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3885-2ABA-44C9-66B6-ABE06FAD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2959C-5438-4C03-86A8-7B324408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43929-0821-E66E-9BFA-52D9BF122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6B0F5-9DE5-CC44-EE08-BF02EDEBC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46E9D-91C5-8A79-90F9-ED495C0D7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EEBC9-82C2-270B-A496-C124B05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080F4-52B6-609D-28F9-7EBB710A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9886-BF41-BEE8-AEF7-3CFE2DF1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5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8354-AC19-7C60-89DC-DC1ECC0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F4835-4BAB-BD8E-BE80-D9249DDA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3EC05-FE5B-0D1E-7F4D-0D72433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31A54-9D4D-7E4C-B1B9-84A565A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0885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1A055-1F97-8239-032C-2F014247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891BD-E764-4B60-5DE3-4F7B4632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F31-D85D-1B96-A6E0-18FE926A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3275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CF52-0680-A6BD-C86C-01857CE2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1814-F29E-6630-BE1A-EF8DEB61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6117-F162-1DE3-38DF-B7B88462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BA7B-069E-8AF9-9150-79AEBCDB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CB8F3-F2C8-EA95-323D-48A87FA5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A7EC-E745-457C-9DB5-3F28A227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842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2236-4DB1-E1A3-C102-CF88979A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08B00-85F7-34DA-FFE4-BBB245EA4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829FF-6BD3-6745-AEF6-65C0D0F45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8CDD1-36C6-7CDC-2D21-CBC0B05E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F62E1-2BDE-FC17-E433-F13B0F30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DF18A-6D6B-2F56-7F0F-7EB866C4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0311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EAAA1-DCEE-6A87-D6AE-1065706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A0F8-BA63-BB9C-C72D-077AE9494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AB68-7EBE-D379-3ECC-4F9521CF3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E643-5E2B-47AE-A754-99FFCFF5A863}" type="datetimeFigureOut">
              <a:rPr lang="en-NG" smtClean="0"/>
              <a:t>15/06/2022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0EDB-620E-303C-239D-523CEE66A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ECDE-748B-99C3-0BDA-B2811EBEF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C44A-379F-4527-8667-A56324300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664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C211-0AE6-DBE8-68D3-7903EDED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84A6-2732-14E8-19BF-07F6C654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1"/>
            <a:ext cx="10515600" cy="5402522"/>
          </a:xfrm>
        </p:spPr>
        <p:txBody>
          <a:bodyPr/>
          <a:lstStyle/>
          <a:p>
            <a:r>
              <a:rPr lang="en-GB" dirty="0"/>
              <a:t>HERE ARE YOUR top BILLIONAIRES</a:t>
            </a:r>
          </a:p>
          <a:p>
            <a:r>
              <a:rPr lang="en-GB" dirty="0"/>
              <a:t>You can find them in these industries</a:t>
            </a:r>
          </a:p>
          <a:p>
            <a:r>
              <a:rPr lang="en-GB" dirty="0"/>
              <a:t>Living here</a:t>
            </a:r>
          </a:p>
          <a:p>
            <a:r>
              <a:rPr lang="en-GB" dirty="0"/>
              <a:t>-----are self made</a:t>
            </a:r>
          </a:p>
          <a:p>
            <a:r>
              <a:rPr lang="en-GB"/>
              <a:t>PERCENT </a:t>
            </a:r>
            <a:r>
              <a:rPr lang="en-GB" dirty="0"/>
              <a:t>OF TOTAL BILLIONAIRE</a:t>
            </a:r>
          </a:p>
          <a:p>
            <a:r>
              <a:rPr lang="en-GB" dirty="0"/>
              <a:t>MALE TO FEMALE RSTIO</a:t>
            </a:r>
          </a:p>
          <a:p>
            <a:endParaRPr lang="en-GB" dirty="0"/>
          </a:p>
          <a:p>
            <a:endParaRPr lang="en-GB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4406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firdaws yahya</dc:creator>
  <cp:lastModifiedBy>firdaws yahya</cp:lastModifiedBy>
  <cp:revision>2</cp:revision>
  <dcterms:created xsi:type="dcterms:W3CDTF">2022-06-15T07:58:16Z</dcterms:created>
  <dcterms:modified xsi:type="dcterms:W3CDTF">2022-06-15T13:14:45Z</dcterms:modified>
</cp:coreProperties>
</file>