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daws yahya" initials="fy" lastIdx="1" clrIdx="0">
    <p:extLst>
      <p:ext uri="{19B8F6BF-5375-455C-9EA6-DF929625EA0E}">
        <p15:presenceInfo xmlns:p15="http://schemas.microsoft.com/office/powerpoint/2012/main" userId="02437192eeef83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F4B"/>
    <a:srgbClr val="D02806"/>
    <a:srgbClr val="F9401B"/>
    <a:srgbClr val="006082"/>
    <a:srgbClr val="EEA512"/>
    <a:srgbClr val="D82906"/>
    <a:srgbClr val="01BCFF"/>
    <a:srgbClr val="EBC215"/>
    <a:srgbClr val="1B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ws yahya" userId="02437192eeef83f0" providerId="LiveId" clId="{5261E448-1DE8-44FF-86F5-CDE8522C406A}"/>
    <pc:docChg chg="custSel addSld modSld">
      <pc:chgData name="firdaws yahya" userId="02437192eeef83f0" providerId="LiveId" clId="{5261E448-1DE8-44FF-86F5-CDE8522C406A}" dt="2022-03-20T21:45:26.426" v="110" actId="207"/>
      <pc:docMkLst>
        <pc:docMk/>
      </pc:docMkLst>
      <pc:sldChg chg="modSp mod">
        <pc:chgData name="firdaws yahya" userId="02437192eeef83f0" providerId="LiveId" clId="{5261E448-1DE8-44FF-86F5-CDE8522C406A}" dt="2022-03-20T13:48:45.514" v="0" actId="1076"/>
        <pc:sldMkLst>
          <pc:docMk/>
          <pc:sldMk cId="1493109844" sldId="258"/>
        </pc:sldMkLst>
        <pc:spChg chg="mod">
          <ac:chgData name="firdaws yahya" userId="02437192eeef83f0" providerId="LiveId" clId="{5261E448-1DE8-44FF-86F5-CDE8522C406A}" dt="2022-03-20T13:48:45.514" v="0" actId="1076"/>
          <ac:spMkLst>
            <pc:docMk/>
            <pc:sldMk cId="1493109844" sldId="258"/>
            <ac:spMk id="2" creationId="{B2CCEFD8-608A-4CA8-ABB5-B8ACC972F3A2}"/>
          </ac:spMkLst>
        </pc:spChg>
      </pc:sldChg>
      <pc:sldChg chg="addSp delSp modSp add mod addCm modCm">
        <pc:chgData name="firdaws yahya" userId="02437192eeef83f0" providerId="LiveId" clId="{5261E448-1DE8-44FF-86F5-CDE8522C406A}" dt="2022-03-20T21:45:26.426" v="110" actId="207"/>
        <pc:sldMkLst>
          <pc:docMk/>
          <pc:sldMk cId="1533552180" sldId="262"/>
        </pc:sldMkLst>
        <pc:spChg chg="add mod">
          <ac:chgData name="firdaws yahya" userId="02437192eeef83f0" providerId="LiveId" clId="{5261E448-1DE8-44FF-86F5-CDE8522C406A}" dt="2022-03-20T15:14:40.933" v="81" actId="207"/>
          <ac:spMkLst>
            <pc:docMk/>
            <pc:sldMk cId="1533552180" sldId="262"/>
            <ac:spMk id="5" creationId="{4642DA76-EF9A-4E6B-A344-EB71BAF12C48}"/>
          </ac:spMkLst>
        </pc:spChg>
        <pc:spChg chg="mod">
          <ac:chgData name="firdaws yahya" userId="02437192eeef83f0" providerId="LiveId" clId="{5261E448-1DE8-44FF-86F5-CDE8522C406A}" dt="2022-03-20T15:10:18.034" v="73" actId="1076"/>
          <ac:spMkLst>
            <pc:docMk/>
            <pc:sldMk cId="1533552180" sldId="262"/>
            <ac:spMk id="6" creationId="{BA21484B-AB5F-4AB6-B525-066E8A334177}"/>
          </ac:spMkLst>
        </pc:spChg>
        <pc:spChg chg="mod">
          <ac:chgData name="firdaws yahya" userId="02437192eeef83f0" providerId="LiveId" clId="{5261E448-1DE8-44FF-86F5-CDE8522C406A}" dt="2022-03-20T15:15:04.237" v="82" actId="1076"/>
          <ac:spMkLst>
            <pc:docMk/>
            <pc:sldMk cId="1533552180" sldId="262"/>
            <ac:spMk id="22" creationId="{30116A01-DDCF-4CA4-BC05-D8F5241849E7}"/>
          </ac:spMkLst>
        </pc:spChg>
        <pc:spChg chg="mod">
          <ac:chgData name="firdaws yahya" userId="02437192eeef83f0" providerId="LiveId" clId="{5261E448-1DE8-44FF-86F5-CDE8522C406A}" dt="2022-03-20T15:10:16.479" v="72" actId="108"/>
          <ac:spMkLst>
            <pc:docMk/>
            <pc:sldMk cId="1533552180" sldId="262"/>
            <ac:spMk id="24" creationId="{102AAFDE-2014-4A4B-96A3-8F67A2DAC6BC}"/>
          </ac:spMkLst>
        </pc:spChg>
        <pc:spChg chg="add mod">
          <ac:chgData name="firdaws yahya" userId="02437192eeef83f0" providerId="LiveId" clId="{5261E448-1DE8-44FF-86F5-CDE8522C406A}" dt="2022-03-20T15:08:54.152" v="53" actId="1076"/>
          <ac:spMkLst>
            <pc:docMk/>
            <pc:sldMk cId="1533552180" sldId="262"/>
            <ac:spMk id="27" creationId="{C7E61601-3F50-4D9A-99F8-4070E986CE22}"/>
          </ac:spMkLst>
        </pc:spChg>
        <pc:spChg chg="mod">
          <ac:chgData name="firdaws yahya" userId="02437192eeef83f0" providerId="LiveId" clId="{5261E448-1DE8-44FF-86F5-CDE8522C406A}" dt="2022-03-20T15:06:05.645" v="16" actId="1076"/>
          <ac:spMkLst>
            <pc:docMk/>
            <pc:sldMk cId="1533552180" sldId="262"/>
            <ac:spMk id="31" creationId="{F934A86C-2049-4F87-88A9-1393E5B4EFA3}"/>
          </ac:spMkLst>
        </pc:spChg>
        <pc:spChg chg="add mod">
          <ac:chgData name="firdaws yahya" userId="02437192eeef83f0" providerId="LiveId" clId="{5261E448-1DE8-44FF-86F5-CDE8522C406A}" dt="2022-03-20T15:09:18.380" v="58" actId="14100"/>
          <ac:spMkLst>
            <pc:docMk/>
            <pc:sldMk cId="1533552180" sldId="262"/>
            <ac:spMk id="33" creationId="{9F558D77-328A-47B1-BC46-BDA84D949C4A}"/>
          </ac:spMkLst>
        </pc:spChg>
        <pc:spChg chg="add mod">
          <ac:chgData name="firdaws yahya" userId="02437192eeef83f0" providerId="LiveId" clId="{5261E448-1DE8-44FF-86F5-CDE8522C406A}" dt="2022-03-20T15:08:56.400" v="54" actId="1076"/>
          <ac:spMkLst>
            <pc:docMk/>
            <pc:sldMk cId="1533552180" sldId="262"/>
            <ac:spMk id="35" creationId="{57268F0B-3BE4-4BAE-9818-2D776040DF83}"/>
          </ac:spMkLst>
        </pc:spChg>
        <pc:spChg chg="mod">
          <ac:chgData name="firdaws yahya" userId="02437192eeef83f0" providerId="LiveId" clId="{5261E448-1DE8-44FF-86F5-CDE8522C406A}" dt="2022-03-20T15:10:01.852" v="67" actId="14100"/>
          <ac:spMkLst>
            <pc:docMk/>
            <pc:sldMk cId="1533552180" sldId="262"/>
            <ac:spMk id="36" creationId="{CD6253A3-E07F-4463-A783-B75AE72173EE}"/>
          </ac:spMkLst>
        </pc:spChg>
        <pc:spChg chg="mod">
          <ac:chgData name="firdaws yahya" userId="02437192eeef83f0" providerId="LiveId" clId="{5261E448-1DE8-44FF-86F5-CDE8522C406A}" dt="2022-03-20T15:10:07.323" v="69" actId="14100"/>
          <ac:spMkLst>
            <pc:docMk/>
            <pc:sldMk cId="1533552180" sldId="262"/>
            <ac:spMk id="37" creationId="{D7DF58AF-FEFF-4FA4-B7A1-388F6A1BA630}"/>
          </ac:spMkLst>
        </pc:spChg>
        <pc:spChg chg="add mod">
          <ac:chgData name="firdaws yahya" userId="02437192eeef83f0" providerId="LiveId" clId="{5261E448-1DE8-44FF-86F5-CDE8522C406A}" dt="2022-03-20T15:09:02.575" v="55" actId="1076"/>
          <ac:spMkLst>
            <pc:docMk/>
            <pc:sldMk cId="1533552180" sldId="262"/>
            <ac:spMk id="38" creationId="{90F56CE8-0418-4EED-BF67-0214DE911FE9}"/>
          </ac:spMkLst>
        </pc:spChg>
        <pc:spChg chg="add mod">
          <ac:chgData name="firdaws yahya" userId="02437192eeef83f0" providerId="LiveId" clId="{5261E448-1DE8-44FF-86F5-CDE8522C406A}" dt="2022-03-20T15:09:12.856" v="57" actId="14100"/>
          <ac:spMkLst>
            <pc:docMk/>
            <pc:sldMk cId="1533552180" sldId="262"/>
            <ac:spMk id="39" creationId="{E965900C-147D-4F45-BD97-AD67685C6B04}"/>
          </ac:spMkLst>
        </pc:spChg>
        <pc:spChg chg="add mod">
          <ac:chgData name="firdaws yahya" userId="02437192eeef83f0" providerId="LiveId" clId="{5261E448-1DE8-44FF-86F5-CDE8522C406A}" dt="2022-03-20T15:10:04.875" v="68" actId="14100"/>
          <ac:spMkLst>
            <pc:docMk/>
            <pc:sldMk cId="1533552180" sldId="262"/>
            <ac:spMk id="41" creationId="{2E181215-F31C-42E7-8310-3614FBE4D18D}"/>
          </ac:spMkLst>
        </pc:spChg>
        <pc:spChg chg="add del mod">
          <ac:chgData name="firdaws yahya" userId="02437192eeef83f0" providerId="LiveId" clId="{5261E448-1DE8-44FF-86F5-CDE8522C406A}" dt="2022-03-20T15:07:47.399" v="38" actId="478"/>
          <ac:spMkLst>
            <pc:docMk/>
            <pc:sldMk cId="1533552180" sldId="262"/>
            <ac:spMk id="42" creationId="{A5FA728C-457A-40D1-BD2F-7AA5DE07CDB5}"/>
          </ac:spMkLst>
        </pc:spChg>
        <pc:spChg chg="add mod">
          <ac:chgData name="firdaws yahya" userId="02437192eeef83f0" providerId="LiveId" clId="{5261E448-1DE8-44FF-86F5-CDE8522C406A}" dt="2022-03-20T15:09:58.343" v="66" actId="1076"/>
          <ac:spMkLst>
            <pc:docMk/>
            <pc:sldMk cId="1533552180" sldId="262"/>
            <ac:spMk id="43" creationId="{B87711BA-7947-4D18-A389-179F9FBC90FD}"/>
          </ac:spMkLst>
        </pc:spChg>
        <pc:spChg chg="add mod">
          <ac:chgData name="firdaws yahya" userId="02437192eeef83f0" providerId="LiveId" clId="{5261E448-1DE8-44FF-86F5-CDE8522C406A}" dt="2022-03-20T15:09:47.481" v="63" actId="1076"/>
          <ac:spMkLst>
            <pc:docMk/>
            <pc:sldMk cId="1533552180" sldId="262"/>
            <ac:spMk id="44" creationId="{47A4BFA4-54F9-4ED1-A1EE-FCA4FBBC6762}"/>
          </ac:spMkLst>
        </pc:spChg>
        <pc:picChg chg="add mod">
          <ac:chgData name="firdaws yahya" userId="02437192eeef83f0" providerId="LiveId" clId="{5261E448-1DE8-44FF-86F5-CDE8522C406A}" dt="2022-03-20T19:08:04.926" v="107" actId="1076"/>
          <ac:picMkLst>
            <pc:docMk/>
            <pc:sldMk cId="1533552180" sldId="262"/>
            <ac:picMk id="12" creationId="{C072F033-43C8-4DC3-AAE7-FFC8040E1E1E}"/>
          </ac:picMkLst>
        </pc:picChg>
        <pc:picChg chg="add mod">
          <ac:chgData name="firdaws yahya" userId="02437192eeef83f0" providerId="LiveId" clId="{5261E448-1DE8-44FF-86F5-CDE8522C406A}" dt="2022-03-20T19:08:00.123" v="106" actId="1076"/>
          <ac:picMkLst>
            <pc:docMk/>
            <pc:sldMk cId="1533552180" sldId="262"/>
            <ac:picMk id="14" creationId="{18C81E5A-27AF-4FA9-B83A-CB11F8017699}"/>
          </ac:picMkLst>
        </pc:picChg>
        <pc:picChg chg="add mod">
          <ac:chgData name="firdaws yahya" userId="02437192eeef83f0" providerId="LiveId" clId="{5261E448-1DE8-44FF-86F5-CDE8522C406A}" dt="2022-03-20T19:08:12.790" v="108" actId="1076"/>
          <ac:picMkLst>
            <pc:docMk/>
            <pc:sldMk cId="1533552180" sldId="262"/>
            <ac:picMk id="16" creationId="{E04D3AFD-38DC-48E6-94FF-2500E54F37E4}"/>
          </ac:picMkLst>
        </pc:picChg>
        <pc:picChg chg="add mod">
          <ac:chgData name="firdaws yahya" userId="02437192eeef83f0" providerId="LiveId" clId="{5261E448-1DE8-44FF-86F5-CDE8522C406A}" dt="2022-03-20T19:07:39.994" v="101" actId="1076"/>
          <ac:picMkLst>
            <pc:docMk/>
            <pc:sldMk cId="1533552180" sldId="262"/>
            <ac:picMk id="18" creationId="{8D297DEE-CD91-4080-8B3F-FFDDFCDD1A96}"/>
          </ac:picMkLst>
        </pc:picChg>
        <pc:picChg chg="mod">
          <ac:chgData name="firdaws yahya" userId="02437192eeef83f0" providerId="LiveId" clId="{5261E448-1DE8-44FF-86F5-CDE8522C406A}" dt="2022-03-20T15:10:54.391" v="76" actId="207"/>
          <ac:picMkLst>
            <pc:docMk/>
            <pc:sldMk cId="1533552180" sldId="262"/>
            <ac:picMk id="28" creationId="{8BD26DDC-0EA4-4005-9B45-A2CA4027DA27}"/>
          </ac:picMkLst>
        </pc:picChg>
        <pc:picChg chg="mod">
          <ac:chgData name="firdaws yahya" userId="02437192eeef83f0" providerId="LiveId" clId="{5261E448-1DE8-44FF-86F5-CDE8522C406A}" dt="2022-03-20T15:10:43.646" v="75" actId="207"/>
          <ac:picMkLst>
            <pc:docMk/>
            <pc:sldMk cId="1533552180" sldId="262"/>
            <ac:picMk id="30" creationId="{28BCDDBB-78CD-45CD-901F-4D1ABA21A786}"/>
          </ac:picMkLst>
        </pc:picChg>
        <pc:picChg chg="add mod">
          <ac:chgData name="firdaws yahya" userId="02437192eeef83f0" providerId="LiveId" clId="{5261E448-1DE8-44FF-86F5-CDE8522C406A}" dt="2022-03-20T21:45:26.426" v="110" actId="207"/>
          <ac:picMkLst>
            <pc:docMk/>
            <pc:sldMk cId="1533552180" sldId="262"/>
            <ac:picMk id="45" creationId="{72B28FFD-36C5-46A8-BFB5-AA6A25E60B2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16:13:30.269" idx="1">
    <p:pos x="10" y="10"/>
    <p:text>insert house icon good bad icon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3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7E20-7034-4EFB-A290-0D76D0042B33}"/>
              </a:ext>
            </a:extLst>
          </p:cNvPr>
          <p:cNvGrpSpPr/>
          <p:nvPr/>
        </p:nvGrpSpPr>
        <p:grpSpPr>
          <a:xfrm>
            <a:off x="214489" y="112889"/>
            <a:ext cx="11763022" cy="6609646"/>
            <a:chOff x="214489" y="112889"/>
            <a:chExt cx="11763022" cy="66096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F886-AA9A-47F9-8FDE-22E1AF7B50F4}"/>
                </a:ext>
              </a:extLst>
            </p:cNvPr>
            <p:cNvSpPr/>
            <p:nvPr/>
          </p:nvSpPr>
          <p:spPr>
            <a:xfrm>
              <a:off x="1614311" y="112889"/>
              <a:ext cx="10363200" cy="6609644"/>
            </a:xfrm>
            <a:prstGeom prst="roundRect">
              <a:avLst>
                <a:gd name="adj" fmla="val 3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7F927-F1D1-4A27-B74C-F8F0F7461DE5}"/>
                </a:ext>
              </a:extLst>
            </p:cNvPr>
            <p:cNvGrpSpPr/>
            <p:nvPr/>
          </p:nvGrpSpPr>
          <p:grpSpPr>
            <a:xfrm>
              <a:off x="214489" y="112891"/>
              <a:ext cx="1693334" cy="6609644"/>
              <a:chOff x="214489" y="112891"/>
              <a:chExt cx="1693334" cy="6609644"/>
            </a:xfrm>
            <a:effectLst>
              <a:outerShdw blurRad="50800" dist="38100" dir="10800000" algn="r" rotWithShape="0">
                <a:prstClr val="black">
                  <a:alpha val="59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65E603D-AE49-4385-AA7E-E84A1EB00E86}"/>
                  </a:ext>
                </a:extLst>
              </p:cNvPr>
              <p:cNvSpPr/>
              <p:nvPr/>
            </p:nvSpPr>
            <p:spPr>
              <a:xfrm>
                <a:off x="214489" y="112891"/>
                <a:ext cx="1614311" cy="6609644"/>
              </a:xfrm>
              <a:prstGeom prst="roundRect">
                <a:avLst/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88E84-A360-43F8-B0DB-3D795E1ECD7A}"/>
                  </a:ext>
                </a:extLst>
              </p:cNvPr>
              <p:cNvSpPr/>
              <p:nvPr/>
            </p:nvSpPr>
            <p:spPr>
              <a:xfrm>
                <a:off x="1021645" y="112891"/>
                <a:ext cx="886178" cy="6609644"/>
              </a:xfrm>
              <a:prstGeom prst="roundRect">
                <a:avLst>
                  <a:gd name="adj" fmla="val 0"/>
                </a:avLst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4BB80-7E7E-4FD6-8417-E9291A4B4C95}"/>
              </a:ext>
            </a:extLst>
          </p:cNvPr>
          <p:cNvSpPr/>
          <p:nvPr/>
        </p:nvSpPr>
        <p:spPr>
          <a:xfrm>
            <a:off x="1907823" y="643466"/>
            <a:ext cx="10069688" cy="607906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C4A3C2-83B5-481E-BAEC-7BA3C99396BE}"/>
              </a:ext>
            </a:extLst>
          </p:cNvPr>
          <p:cNvSpPr/>
          <p:nvPr/>
        </p:nvSpPr>
        <p:spPr>
          <a:xfrm>
            <a:off x="423333" y="203200"/>
            <a:ext cx="1196622" cy="1196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FF53F-A092-4C68-9988-9405C8735AF3}"/>
              </a:ext>
            </a:extLst>
          </p:cNvPr>
          <p:cNvSpPr/>
          <p:nvPr/>
        </p:nvSpPr>
        <p:spPr>
          <a:xfrm>
            <a:off x="2037643" y="733777"/>
            <a:ext cx="6869289" cy="2077157"/>
          </a:xfrm>
          <a:prstGeom prst="roundRect">
            <a:avLst>
              <a:gd name="adj" fmla="val 8007"/>
            </a:avLst>
          </a:prstGeom>
          <a:solidFill>
            <a:srgbClr val="1B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8ACB2B-E38B-45EA-A298-525F96ABDE23}"/>
              </a:ext>
            </a:extLst>
          </p:cNvPr>
          <p:cNvSpPr/>
          <p:nvPr/>
        </p:nvSpPr>
        <p:spPr>
          <a:xfrm>
            <a:off x="9056509" y="733777"/>
            <a:ext cx="2796824" cy="3668890"/>
          </a:xfrm>
          <a:prstGeom prst="roundRect">
            <a:avLst>
              <a:gd name="adj" fmla="val 31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891E7-86DC-496B-A9F2-5CA94E792B6C}"/>
              </a:ext>
            </a:extLst>
          </p:cNvPr>
          <p:cNvSpPr/>
          <p:nvPr/>
        </p:nvSpPr>
        <p:spPr>
          <a:xfrm>
            <a:off x="9056509" y="4492978"/>
            <a:ext cx="2796824" cy="20828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A43D-15B7-46AA-8450-992EA6BDF971}"/>
              </a:ext>
            </a:extLst>
          </p:cNvPr>
          <p:cNvSpPr/>
          <p:nvPr/>
        </p:nvSpPr>
        <p:spPr>
          <a:xfrm>
            <a:off x="2037642" y="2901245"/>
            <a:ext cx="4684893" cy="366889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0ADD5B-6782-4710-91CA-87E1B83B430A}"/>
              </a:ext>
            </a:extLst>
          </p:cNvPr>
          <p:cNvSpPr/>
          <p:nvPr/>
        </p:nvSpPr>
        <p:spPr>
          <a:xfrm>
            <a:off x="6886222" y="2901245"/>
            <a:ext cx="2006600" cy="1501422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835E0-E725-4C8D-B04A-45A6D55DDC66}"/>
              </a:ext>
            </a:extLst>
          </p:cNvPr>
          <p:cNvSpPr/>
          <p:nvPr/>
        </p:nvSpPr>
        <p:spPr>
          <a:xfrm>
            <a:off x="6886222" y="4492977"/>
            <a:ext cx="2006600" cy="2077157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270B8-A82E-43E2-A59F-23249C487EE3}"/>
              </a:ext>
            </a:extLst>
          </p:cNvPr>
          <p:cNvGrpSpPr/>
          <p:nvPr/>
        </p:nvGrpSpPr>
        <p:grpSpPr>
          <a:xfrm>
            <a:off x="2105377" y="3285068"/>
            <a:ext cx="1416757" cy="903112"/>
            <a:chOff x="2071510" y="3127022"/>
            <a:chExt cx="1416757" cy="903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F7DEFF-48C8-42D4-B2FF-E2FC40637373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87B40D-3D02-4CFE-A49A-046E25857E31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860D9-F04E-42E5-83B5-F85A454B039B}"/>
              </a:ext>
            </a:extLst>
          </p:cNvPr>
          <p:cNvGrpSpPr/>
          <p:nvPr/>
        </p:nvGrpSpPr>
        <p:grpSpPr>
          <a:xfrm>
            <a:off x="3664655" y="3285068"/>
            <a:ext cx="1416757" cy="903112"/>
            <a:chOff x="2071510" y="3127022"/>
            <a:chExt cx="1416757" cy="9031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A8EE97-43C9-483D-8CCC-DBC0C0E19091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523DEC-5271-4BD1-82CB-B995F9EA457C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B9F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D50E0-D551-4B3B-BB4E-C0B0E55F76A4}"/>
              </a:ext>
            </a:extLst>
          </p:cNvPr>
          <p:cNvGrpSpPr/>
          <p:nvPr/>
        </p:nvGrpSpPr>
        <p:grpSpPr>
          <a:xfrm>
            <a:off x="5223932" y="3285068"/>
            <a:ext cx="1416757" cy="903112"/>
            <a:chOff x="2071510" y="3127022"/>
            <a:chExt cx="1416757" cy="90311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798AE09-001C-4001-A21D-2051A15D0076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D2C24B-3FC5-4546-80AA-735CB21F6B92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EA5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6560C6-C3AC-4063-93D1-490763C7DCFB}"/>
              </a:ext>
            </a:extLst>
          </p:cNvPr>
          <p:cNvSpPr txBox="1"/>
          <p:nvPr/>
        </p:nvSpPr>
        <p:spPr>
          <a:xfrm>
            <a:off x="2068688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88689-F603-48C9-AB67-7C02638A8EC7}"/>
              </a:ext>
            </a:extLst>
          </p:cNvPr>
          <p:cNvSpPr txBox="1"/>
          <p:nvPr/>
        </p:nvSpPr>
        <p:spPr>
          <a:xfrm>
            <a:off x="6865055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0218-E2A7-4701-B9F3-EFDFCA7E04F2}"/>
              </a:ext>
            </a:extLst>
          </p:cNvPr>
          <p:cNvSpPr txBox="1"/>
          <p:nvPr/>
        </p:nvSpPr>
        <p:spPr>
          <a:xfrm>
            <a:off x="9077677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35D53-DD30-454B-BB0E-2DBC9CD9F0A2}"/>
              </a:ext>
            </a:extLst>
          </p:cNvPr>
          <p:cNvSpPr txBox="1"/>
          <p:nvPr/>
        </p:nvSpPr>
        <p:spPr>
          <a:xfrm>
            <a:off x="9088966" y="454812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22ACC-62DC-4EA1-9DFF-C6B7E811CBD4}"/>
              </a:ext>
            </a:extLst>
          </p:cNvPr>
          <p:cNvSpPr txBox="1"/>
          <p:nvPr/>
        </p:nvSpPr>
        <p:spPr>
          <a:xfrm>
            <a:off x="6886222" y="456667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F8A18-D35B-4FD3-9660-A065077CB0B3}"/>
              </a:ext>
            </a:extLst>
          </p:cNvPr>
          <p:cNvSpPr txBox="1"/>
          <p:nvPr/>
        </p:nvSpPr>
        <p:spPr>
          <a:xfrm>
            <a:off x="2212621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Title goes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06D3F-3790-488D-B9CA-F7B6FBFB609A}"/>
              </a:ext>
            </a:extLst>
          </p:cNvPr>
          <p:cNvSpPr txBox="1"/>
          <p:nvPr/>
        </p:nvSpPr>
        <p:spPr>
          <a:xfrm>
            <a:off x="2167465" y="153045"/>
            <a:ext cx="30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1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CF3C5-1491-4415-9E98-CAAC2093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6" y="3429000"/>
            <a:ext cx="5230768" cy="3429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119A-CA8B-47A5-BB4B-A4398B74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3" y="0"/>
            <a:ext cx="6984563" cy="69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58B487-0E7D-4A4C-BE37-2FC81E8ED6E6}"/>
              </a:ext>
            </a:extLst>
          </p:cNvPr>
          <p:cNvSpPr/>
          <p:nvPr/>
        </p:nvSpPr>
        <p:spPr>
          <a:xfrm>
            <a:off x="8475259" y="507660"/>
            <a:ext cx="286603" cy="3002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EFD8-608A-4CA8-ABB5-B8ACC972F3A2}"/>
              </a:ext>
            </a:extLst>
          </p:cNvPr>
          <p:cNvSpPr/>
          <p:nvPr/>
        </p:nvSpPr>
        <p:spPr>
          <a:xfrm>
            <a:off x="856106" y="726025"/>
            <a:ext cx="12620640" cy="7303913"/>
          </a:xfrm>
          <a:prstGeom prst="roundRect">
            <a:avLst>
              <a:gd name="adj" fmla="val 81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2986-3DCB-48B5-B9BE-4F274A59CD2D}"/>
              </a:ext>
            </a:extLst>
          </p:cNvPr>
          <p:cNvSpPr/>
          <p:nvPr/>
        </p:nvSpPr>
        <p:spPr>
          <a:xfrm>
            <a:off x="8403256" y="95534"/>
            <a:ext cx="430608" cy="41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B572-7B30-4B99-8014-D38B5F05DF5C}"/>
              </a:ext>
            </a:extLst>
          </p:cNvPr>
          <p:cNvSpPr/>
          <p:nvPr/>
        </p:nvSpPr>
        <p:spPr>
          <a:xfrm>
            <a:off x="9238044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89FF0-40BC-4C7D-B6BA-3233124A1B2D}"/>
              </a:ext>
            </a:extLst>
          </p:cNvPr>
          <p:cNvSpPr/>
          <p:nvPr/>
        </p:nvSpPr>
        <p:spPr>
          <a:xfrm>
            <a:off x="10072832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E06C-0906-46FE-BDEE-AA6E579398E3}"/>
              </a:ext>
            </a:extLst>
          </p:cNvPr>
          <p:cNvGrpSpPr/>
          <p:nvPr/>
        </p:nvGrpSpPr>
        <p:grpSpPr>
          <a:xfrm>
            <a:off x="1050436" y="1076767"/>
            <a:ext cx="1332331" cy="1493171"/>
            <a:chOff x="1330952" y="4800595"/>
            <a:chExt cx="1671392" cy="1873164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630A70F-B50E-4A20-B7BA-A93DF3E0B857}"/>
                </a:ext>
              </a:extLst>
            </p:cNvPr>
            <p:cNvSpPr/>
            <p:nvPr/>
          </p:nvSpPr>
          <p:spPr>
            <a:xfrm>
              <a:off x="1330952" y="5012141"/>
              <a:ext cx="1671392" cy="1661618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2F4111-72E8-44F0-8E73-D804A976DF63}"/>
                </a:ext>
              </a:extLst>
            </p:cNvPr>
            <p:cNvSpPr/>
            <p:nvPr/>
          </p:nvSpPr>
          <p:spPr>
            <a:xfrm>
              <a:off x="2456597" y="480059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E428D-17FF-4356-9AEA-75D20CE41AF0}"/>
              </a:ext>
            </a:extLst>
          </p:cNvPr>
          <p:cNvGrpSpPr/>
          <p:nvPr/>
        </p:nvGrpSpPr>
        <p:grpSpPr>
          <a:xfrm>
            <a:off x="2907053" y="1085902"/>
            <a:ext cx="1332331" cy="1487081"/>
            <a:chOff x="4412249" y="4808235"/>
            <a:chExt cx="1671392" cy="1865524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E68279A9-4304-4199-B833-FF9E2EA07ADD}"/>
                </a:ext>
              </a:extLst>
            </p:cNvPr>
            <p:cNvSpPr/>
            <p:nvPr/>
          </p:nvSpPr>
          <p:spPr>
            <a:xfrm>
              <a:off x="4412249" y="5012141"/>
              <a:ext cx="1671392" cy="1661618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D05815-45BF-456F-A8D0-E08A46A213B8}"/>
                </a:ext>
              </a:extLst>
            </p:cNvPr>
            <p:cNvSpPr/>
            <p:nvPr/>
          </p:nvSpPr>
          <p:spPr>
            <a:xfrm>
              <a:off x="5488674" y="480823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A5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4CB73-96E5-4E68-89DB-23D4A34DC326}"/>
              </a:ext>
            </a:extLst>
          </p:cNvPr>
          <p:cNvGrpSpPr/>
          <p:nvPr/>
        </p:nvGrpSpPr>
        <p:grpSpPr>
          <a:xfrm>
            <a:off x="4763669" y="1088947"/>
            <a:ext cx="1332331" cy="1480991"/>
            <a:chOff x="7493546" y="4815875"/>
            <a:chExt cx="1671392" cy="1857884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2680CFF-D8EB-4D0B-B83E-C9D7CE83D370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rgbClr val="D82906"/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FD7648-D6C6-4D8F-87CF-F35A0F6469E1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4EB4E-EC9E-4A67-83FC-8060C64CA495}"/>
              </a:ext>
            </a:extLst>
          </p:cNvPr>
          <p:cNvGrpSpPr/>
          <p:nvPr/>
        </p:nvGrpSpPr>
        <p:grpSpPr>
          <a:xfrm>
            <a:off x="6620285" y="1076767"/>
            <a:ext cx="1332331" cy="1480991"/>
            <a:chOff x="7493546" y="4815875"/>
            <a:chExt cx="1671392" cy="1857884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B7FE4FF5-2C24-4F30-B91B-53C719238E74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D07DD-166F-4D90-B5FC-9D789830B056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30933"/>
            <a:ext cx="914400" cy="914400"/>
          </a:xfrm>
          <a:prstGeom prst="rect">
            <a:avLst/>
          </a:prstGeom>
        </p:spPr>
      </p:pic>
      <p:pic>
        <p:nvPicPr>
          <p:cNvPr id="1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935" y="3055718"/>
            <a:ext cx="746564" cy="746564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850" y="1730933"/>
            <a:ext cx="801856" cy="8018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15E295-59F1-4C2F-807C-53EC27AC8259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00D49-7F6A-4E7C-A9CD-EEA93811336C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</p:spTree>
    <p:extLst>
      <p:ext uri="{BB962C8B-B14F-4D97-AF65-F5344CB8AC3E}">
        <p14:creationId xmlns:p14="http://schemas.microsoft.com/office/powerpoint/2010/main" val="19769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28168" y="2793860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8953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559086" y="2150991"/>
            <a:ext cx="2062520" cy="12054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033860" y="1315616"/>
            <a:ext cx="1213190" cy="23727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033861" y="4534790"/>
            <a:ext cx="3867466" cy="21356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656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8033860" y="887683"/>
            <a:ext cx="3867465" cy="3060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E61601-3F50-4D9A-99F8-4070E986CE22}"/>
              </a:ext>
            </a:extLst>
          </p:cNvPr>
          <p:cNvSpPr/>
          <p:nvPr/>
        </p:nvSpPr>
        <p:spPr>
          <a:xfrm>
            <a:off x="1559087" y="858892"/>
            <a:ext cx="2074277" cy="11414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F558D77-328A-47B1-BC46-BDA84D949C4A}"/>
              </a:ext>
            </a:extLst>
          </p:cNvPr>
          <p:cNvSpPr/>
          <p:nvPr/>
        </p:nvSpPr>
        <p:spPr>
          <a:xfrm>
            <a:off x="3788229" y="858892"/>
            <a:ext cx="3965075" cy="24441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268F0B-3BE4-4BAE-9818-2D776040DF83}"/>
              </a:ext>
            </a:extLst>
          </p:cNvPr>
          <p:cNvSpPr/>
          <p:nvPr/>
        </p:nvSpPr>
        <p:spPr>
          <a:xfrm>
            <a:off x="1559085" y="3642528"/>
            <a:ext cx="2062521" cy="1528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0F56CE8-0418-4EED-BF67-0214DE911FE9}"/>
              </a:ext>
            </a:extLst>
          </p:cNvPr>
          <p:cNvSpPr/>
          <p:nvPr/>
        </p:nvSpPr>
        <p:spPr>
          <a:xfrm>
            <a:off x="1553206" y="5346518"/>
            <a:ext cx="2074278" cy="13051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65900C-147D-4F45-BD97-AD67685C6B04}"/>
              </a:ext>
            </a:extLst>
          </p:cNvPr>
          <p:cNvSpPr/>
          <p:nvPr/>
        </p:nvSpPr>
        <p:spPr>
          <a:xfrm>
            <a:off x="3788229" y="3554964"/>
            <a:ext cx="4084886" cy="31189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E181215-F31C-42E7-8310-3614FBE4D18D}"/>
              </a:ext>
            </a:extLst>
          </p:cNvPr>
          <p:cNvSpPr/>
          <p:nvPr/>
        </p:nvSpPr>
        <p:spPr>
          <a:xfrm>
            <a:off x="8033860" y="3921666"/>
            <a:ext cx="3867465" cy="3797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7711BA-7947-4D18-A389-179F9FBC90FD}"/>
              </a:ext>
            </a:extLst>
          </p:cNvPr>
          <p:cNvSpPr/>
          <p:nvPr/>
        </p:nvSpPr>
        <p:spPr>
          <a:xfrm>
            <a:off x="9366861" y="1315615"/>
            <a:ext cx="1223882" cy="23727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7A4BFA4-54F9-4ED1-A1EE-FCA4FBBC6762}"/>
              </a:ext>
            </a:extLst>
          </p:cNvPr>
          <p:cNvSpPr/>
          <p:nvPr/>
        </p:nvSpPr>
        <p:spPr>
          <a:xfrm>
            <a:off x="10677443" y="1320570"/>
            <a:ext cx="1223882" cy="23727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642DA76-EF9A-4E6B-A344-EB71BAF12C48}"/>
              </a:ext>
            </a:extLst>
          </p:cNvPr>
          <p:cNvSpPr/>
          <p:nvPr/>
        </p:nvSpPr>
        <p:spPr>
          <a:xfrm>
            <a:off x="10632913" y="1435136"/>
            <a:ext cx="443883" cy="3797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C072F033-43C8-4DC3-AAE7-FFC8040E1E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1899" y="1649652"/>
            <a:ext cx="914400" cy="914400"/>
          </a:xfrm>
          <a:prstGeom prst="rect">
            <a:avLst/>
          </a:prstGeom>
        </p:spPr>
      </p:pic>
      <p:pic>
        <p:nvPicPr>
          <p:cNvPr id="14" name="Graphic 13" descr="House">
            <a:extLst>
              <a:ext uri="{FF2B5EF4-FFF2-40B4-BE49-F238E27FC236}">
                <a16:creationId xmlns:a16="http://schemas.microsoft.com/office/drawing/2014/main" id="{18C81E5A-27AF-4FA9-B83A-CB11F8017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18017" y="1649652"/>
            <a:ext cx="914400" cy="914400"/>
          </a:xfrm>
          <a:prstGeom prst="rect">
            <a:avLst/>
          </a:prstGeom>
        </p:spPr>
      </p:pic>
      <p:pic>
        <p:nvPicPr>
          <p:cNvPr id="16" name="Graphic 15" descr="Suburban scene">
            <a:extLst>
              <a:ext uri="{FF2B5EF4-FFF2-40B4-BE49-F238E27FC236}">
                <a16:creationId xmlns:a16="http://schemas.microsoft.com/office/drawing/2014/main" id="{E04D3AFD-38DC-48E6-94FF-2500E54F37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32650" y="1677509"/>
            <a:ext cx="914400" cy="9144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D297DEE-CD91-4080-8B3F-FFDDFCDD1A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1345" y="1383283"/>
            <a:ext cx="432557" cy="432557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72B28FFD-36C5-46A8-BFB5-AA6A25E60B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55788" y="1370862"/>
            <a:ext cx="478507" cy="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587757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294449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5BD6-8F67-4E8C-BAFE-87E13AA2496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C2AEAA-5EA1-4624-83AD-FB1AD78EE2B2}"/>
              </a:ext>
            </a:extLst>
          </p:cNvPr>
          <p:cNvSpPr/>
          <p:nvPr/>
        </p:nvSpPr>
        <p:spPr>
          <a:xfrm>
            <a:off x="3008387" y="985843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Earth globe Africa and Europe">
            <a:extLst>
              <a:ext uri="{FF2B5EF4-FFF2-40B4-BE49-F238E27FC236}">
                <a16:creationId xmlns:a16="http://schemas.microsoft.com/office/drawing/2014/main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38" name="Graphic 37" descr="Open book">
            <a:extLst>
              <a:ext uri="{FF2B5EF4-FFF2-40B4-BE49-F238E27FC236}">
                <a16:creationId xmlns:a16="http://schemas.microsoft.com/office/drawing/2014/main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DCBAA-C7D7-437B-9338-3F2B023A858B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2AA64-4340-4DA3-8030-AABC45805D4C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D096A-A534-49B7-AD9D-FA38D2CBC954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C2038F-09E0-44BA-88AB-7AC475C76F8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firdaws yahya</cp:lastModifiedBy>
  <cp:revision>75</cp:revision>
  <dcterms:created xsi:type="dcterms:W3CDTF">2022-02-20T12:09:12Z</dcterms:created>
  <dcterms:modified xsi:type="dcterms:W3CDTF">2022-03-21T12:48:57Z</dcterms:modified>
</cp:coreProperties>
</file>