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5AD59-8D84-4E1F-846B-E4D897C1D13B}" v="3" dt="2021-11-05T03:42:0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0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Luke Austin" userId="5e61c703-d6f1-4a74-afbc-d9d0775a8244" providerId="ADAL" clId="{B6B5AD59-8D84-4E1F-846B-E4D897C1D13B}"/>
    <pc:docChg chg="undo custSel addSld modSld">
      <pc:chgData name="Allen, Luke Austin" userId="5e61c703-d6f1-4a74-afbc-d9d0775a8244" providerId="ADAL" clId="{B6B5AD59-8D84-4E1F-846B-E4D897C1D13B}" dt="2021-11-05T03:42:50.759" v="457" actId="14100"/>
      <pc:docMkLst>
        <pc:docMk/>
      </pc:docMkLst>
      <pc:sldChg chg="addSp delSp modSp mod">
        <pc:chgData name="Allen, Luke Austin" userId="5e61c703-d6f1-4a74-afbc-d9d0775a8244" providerId="ADAL" clId="{B6B5AD59-8D84-4E1F-846B-E4D897C1D13B}" dt="2021-11-05T03:42:50.759" v="457" actId="14100"/>
        <pc:sldMkLst>
          <pc:docMk/>
          <pc:sldMk cId="2874888627" sldId="259"/>
        </pc:sldMkLst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98" creationId="{699A5C5F-A2E4-4A42-843E-AABA6E518722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00" creationId="{9B92C1D0-AA44-47E7-A4C3-5E218E38F054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02" creationId="{39AD0955-191F-4FB0-AA5E-1ABEF8A9767D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04" creationId="{8A298DD2-3032-49DA-8D19-A5F74C4E4791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06" creationId="{08B4684A-BDBF-45FB-B827-A6E9F582497F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08" creationId="{3F8B1CE9-7B41-4A78-89EA-34C92EC7901A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10" creationId="{4636CD78-49D4-4F22-AB0D-7C5B441221E7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12" creationId="{3274DF2D-E463-4C0B-91F1-C4E87539E3BB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14" creationId="{61C2362F-2F52-4C60-8116-5A0E55E1E629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16" creationId="{9367A5C2-7CB5-495B-A6CA-B1D5E9ABA45A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18" creationId="{5169E48E-4934-4BF1-BAD5-21B9ACC5ADB5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19" creationId="{471AA7CF-EC81-4091-B3A5-AEC53DECACF9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20" creationId="{8041B4C9-7F64-4CBA-86EB-0C1DEE9716F3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22" creationId="{A8DEC575-AED6-4D51-A91A-35CA6B43B76E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24" creationId="{F21D8C67-D0B8-43CB-A459-9CFB6F3BC488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26" creationId="{E5BD595A-9BB1-4557-945B-12869366246C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28" creationId="{E29F4B3C-81E7-42F9-B11A-87C5C8589CD3}"/>
          </ac:spMkLst>
        </pc:spChg>
        <pc:spChg chg="mod topLvl">
          <ac:chgData name="Allen, Luke Austin" userId="5e61c703-d6f1-4a74-afbc-d9d0775a8244" providerId="ADAL" clId="{B6B5AD59-8D84-4E1F-846B-E4D897C1D13B}" dt="2021-11-05T03:42:02.781" v="424" actId="165"/>
          <ac:spMkLst>
            <pc:docMk/>
            <pc:sldMk cId="2874888627" sldId="259"/>
            <ac:spMk id="130" creationId="{3DDC567D-4B6E-4F08-91B7-EB8FA1BA4697}"/>
          </ac:spMkLst>
        </pc:spChg>
        <pc:spChg chg="add mod">
          <ac:chgData name="Allen, Luke Austin" userId="5e61c703-d6f1-4a74-afbc-d9d0775a8244" providerId="ADAL" clId="{B6B5AD59-8D84-4E1F-846B-E4D897C1D13B}" dt="2021-11-05T03:42:50.759" v="457" actId="14100"/>
          <ac:spMkLst>
            <pc:docMk/>
            <pc:sldMk cId="2874888627" sldId="259"/>
            <ac:spMk id="134" creationId="{6A75E366-0959-4A63-A01C-1C0B9FA24E7C}"/>
          </ac:spMkLst>
        </pc:spChg>
        <pc:grpChg chg="del">
          <ac:chgData name="Allen, Luke Austin" userId="5e61c703-d6f1-4a74-afbc-d9d0775a8244" providerId="ADAL" clId="{B6B5AD59-8D84-4E1F-846B-E4D897C1D13B}" dt="2021-11-05T03:42:02.781" v="424" actId="165"/>
          <ac:grpSpMkLst>
            <pc:docMk/>
            <pc:sldMk cId="2874888627" sldId="259"/>
            <ac:grpSpMk id="97" creationId="{27073B23-0276-4B26-B2FE-098BA4090D49}"/>
          </ac:grpSpMkLst>
        </pc:grp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99" creationId="{AE7624F1-EDFC-4087-A47B-18F818AFEEFA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01" creationId="{CFDD6461-97A2-4054-B333-9A5917430808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03" creationId="{E247D415-EE65-444A-AA51-2DBD762A0399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05" creationId="{6A74BFE1-3B0D-4632-AEE8-3CBEA2B8EF86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07" creationId="{187CD10D-A27B-4F6B-8956-326141B64EBD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09" creationId="{480644B1-4175-437A-AEF8-74752772989B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11" creationId="{5A19C2D5-2B62-4520-839E-DA9D48848FFE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13" creationId="{9864CE27-F2A1-47D7-8FAE-3F21FFDEDBF7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15" creationId="{FADEF475-90A0-4869-8DEB-BD956FBAB248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17" creationId="{FEF0B4E7-EC55-4B25-BD38-35EA0B84206A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21" creationId="{F6E187B1-F8AA-4BCC-A49B-1C49BD4444D2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23" creationId="{02DB1887-B0AA-457B-BDC2-CFEB92A93BEC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25" creationId="{8233AF0A-981C-40ED-A14D-F4D9734192CD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27" creationId="{9269642B-8C77-413B-8B6A-A39B7219BCD3}"/>
          </ac:cxnSpMkLst>
        </pc:cxnChg>
        <pc:cxnChg chg="mod topLvl">
          <ac:chgData name="Allen, Luke Austin" userId="5e61c703-d6f1-4a74-afbc-d9d0775a8244" providerId="ADAL" clId="{B6B5AD59-8D84-4E1F-846B-E4D897C1D13B}" dt="2021-11-05T03:42:02.781" v="424" actId="165"/>
          <ac:cxnSpMkLst>
            <pc:docMk/>
            <pc:sldMk cId="2874888627" sldId="259"/>
            <ac:cxnSpMk id="129" creationId="{C1E0C553-B56A-4E1A-B733-41DB2169F881}"/>
          </ac:cxnSpMkLst>
        </pc:cxnChg>
        <pc:cxnChg chg="add mod">
          <ac:chgData name="Allen, Luke Austin" userId="5e61c703-d6f1-4a74-afbc-d9d0775a8244" providerId="ADAL" clId="{B6B5AD59-8D84-4E1F-846B-E4D897C1D13B}" dt="2021-11-05T03:42:30.874" v="428" actId="1036"/>
          <ac:cxnSpMkLst>
            <pc:docMk/>
            <pc:sldMk cId="2874888627" sldId="259"/>
            <ac:cxnSpMk id="133" creationId="{08539607-4E4F-493C-AD61-ECD950AD8055}"/>
          </ac:cxnSpMkLst>
        </pc:cxnChg>
      </pc:sldChg>
      <pc:sldChg chg="modSp mod">
        <pc:chgData name="Allen, Luke Austin" userId="5e61c703-d6f1-4a74-afbc-d9d0775a8244" providerId="ADAL" clId="{B6B5AD59-8D84-4E1F-846B-E4D897C1D13B}" dt="2021-11-05T03:40:28.896" v="378" actId="20577"/>
        <pc:sldMkLst>
          <pc:docMk/>
          <pc:sldMk cId="2348050320" sldId="262"/>
        </pc:sldMkLst>
        <pc:spChg chg="mod">
          <ac:chgData name="Allen, Luke Austin" userId="5e61c703-d6f1-4a74-afbc-d9d0775a8244" providerId="ADAL" clId="{B6B5AD59-8D84-4E1F-846B-E4D897C1D13B}" dt="2021-11-05T03:40:28.896" v="378" actId="20577"/>
          <ac:spMkLst>
            <pc:docMk/>
            <pc:sldMk cId="2348050320" sldId="262"/>
            <ac:spMk id="3" creationId="{9DE6B005-CAC4-4F9C-BB0A-A6C11AF37B10}"/>
          </ac:spMkLst>
        </pc:spChg>
      </pc:sldChg>
      <pc:sldChg chg="modSp mod">
        <pc:chgData name="Allen, Luke Austin" userId="5e61c703-d6f1-4a74-afbc-d9d0775a8244" providerId="ADAL" clId="{B6B5AD59-8D84-4E1F-846B-E4D897C1D13B}" dt="2021-11-05T03:41:33.807" v="423" actId="1035"/>
        <pc:sldMkLst>
          <pc:docMk/>
          <pc:sldMk cId="3866985185" sldId="264"/>
        </pc:sldMkLst>
        <pc:spChg chg="mod">
          <ac:chgData name="Allen, Luke Austin" userId="5e61c703-d6f1-4a74-afbc-d9d0775a8244" providerId="ADAL" clId="{B6B5AD59-8D84-4E1F-846B-E4D897C1D13B}" dt="2021-11-05T03:41:33.807" v="423" actId="1035"/>
          <ac:spMkLst>
            <pc:docMk/>
            <pc:sldMk cId="3866985185" sldId="264"/>
            <ac:spMk id="2" creationId="{29C441B0-8000-406E-AC7C-19837B65F47A}"/>
          </ac:spMkLst>
        </pc:spChg>
        <pc:spChg chg="mod">
          <ac:chgData name="Allen, Luke Austin" userId="5e61c703-d6f1-4a74-afbc-d9d0775a8244" providerId="ADAL" clId="{B6B5AD59-8D84-4E1F-846B-E4D897C1D13B}" dt="2021-11-05T03:41:33.807" v="423" actId="1035"/>
          <ac:spMkLst>
            <pc:docMk/>
            <pc:sldMk cId="3866985185" sldId="264"/>
            <ac:spMk id="3" creationId="{F986239B-764E-418F-9A7E-CF6633133883}"/>
          </ac:spMkLst>
        </pc:spChg>
      </pc:sldChg>
      <pc:sldChg chg="addSp delSp modSp mod">
        <pc:chgData name="Allen, Luke Austin" userId="5e61c703-d6f1-4a74-afbc-d9d0775a8244" providerId="ADAL" clId="{B6B5AD59-8D84-4E1F-846B-E4D897C1D13B}" dt="2021-11-05T03:36:55.452" v="203" actId="478"/>
        <pc:sldMkLst>
          <pc:docMk/>
          <pc:sldMk cId="1940218278" sldId="265"/>
        </pc:sldMkLst>
        <pc:spChg chg="mod">
          <ac:chgData name="Allen, Luke Austin" userId="5e61c703-d6f1-4a74-afbc-d9d0775a8244" providerId="ADAL" clId="{B6B5AD59-8D84-4E1F-846B-E4D897C1D13B}" dt="2021-11-05T03:36:23.159" v="199" actId="20577"/>
          <ac:spMkLst>
            <pc:docMk/>
            <pc:sldMk cId="1940218278" sldId="265"/>
            <ac:spMk id="3" creationId="{AC7476CE-49A0-46B8-BE90-0575357E2908}"/>
          </ac:spMkLst>
        </pc:spChg>
        <pc:spChg chg="add del mod">
          <ac:chgData name="Allen, Luke Austin" userId="5e61c703-d6f1-4a74-afbc-d9d0775a8244" providerId="ADAL" clId="{B6B5AD59-8D84-4E1F-846B-E4D897C1D13B}" dt="2021-11-05T03:36:55.452" v="203" actId="478"/>
          <ac:spMkLst>
            <pc:docMk/>
            <pc:sldMk cId="1940218278" sldId="265"/>
            <ac:spMk id="4" creationId="{7827136C-1893-4E3A-AAAF-5B8339BCCA06}"/>
          </ac:spMkLst>
        </pc:spChg>
      </pc:sldChg>
      <pc:sldChg chg="delSp modSp add mod">
        <pc:chgData name="Allen, Luke Austin" userId="5e61c703-d6f1-4a74-afbc-d9d0775a8244" providerId="ADAL" clId="{B6B5AD59-8D84-4E1F-846B-E4D897C1D13B}" dt="2021-11-05T03:37:55.299" v="270" actId="20577"/>
        <pc:sldMkLst>
          <pc:docMk/>
          <pc:sldMk cId="3969108997" sldId="266"/>
        </pc:sldMkLst>
        <pc:spChg chg="mod">
          <ac:chgData name="Allen, Luke Austin" userId="5e61c703-d6f1-4a74-afbc-d9d0775a8244" providerId="ADAL" clId="{B6B5AD59-8D84-4E1F-846B-E4D897C1D13B}" dt="2021-11-05T03:37:27.721" v="242" actId="404"/>
          <ac:spMkLst>
            <pc:docMk/>
            <pc:sldMk cId="3969108997" sldId="266"/>
            <ac:spMk id="2" creationId="{87C0CF84-1CB4-4B41-9C8F-701CD237E3A6}"/>
          </ac:spMkLst>
        </pc:spChg>
        <pc:spChg chg="mod">
          <ac:chgData name="Allen, Luke Austin" userId="5e61c703-d6f1-4a74-afbc-d9d0775a8244" providerId="ADAL" clId="{B6B5AD59-8D84-4E1F-846B-E4D897C1D13B}" dt="2021-11-05T03:37:55.299" v="270" actId="20577"/>
          <ac:spMkLst>
            <pc:docMk/>
            <pc:sldMk cId="3969108997" sldId="266"/>
            <ac:spMk id="3" creationId="{AC7476CE-49A0-46B8-BE90-0575357E2908}"/>
          </ac:spMkLst>
        </pc:spChg>
        <pc:spChg chg="del">
          <ac:chgData name="Allen, Luke Austin" userId="5e61c703-d6f1-4a74-afbc-d9d0775a8244" providerId="ADAL" clId="{B6B5AD59-8D84-4E1F-846B-E4D897C1D13B}" dt="2021-11-05T03:37:08.092" v="205" actId="478"/>
          <ac:spMkLst>
            <pc:docMk/>
            <pc:sldMk cId="3969108997" sldId="266"/>
            <ac:spMk id="4" creationId="{7827136C-1893-4E3A-AAAF-5B8339BCCA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DF765-6208-4D0A-8B5F-0AA5E343B1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A812-93F9-4FE1-9F07-3269C88F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CD03-8DA8-4870-945A-40CB3D0A6CF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E2237-E5AD-495E-B6F6-1966FC62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0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C763-EDFF-4F61-AC46-D311AD554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Midterm Project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D293-C69B-4681-98F8-34BBDAA7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 Feng and Luke Allen</a:t>
            </a:r>
          </a:p>
        </p:txBody>
      </p:sp>
    </p:spTree>
    <p:extLst>
      <p:ext uri="{BB962C8B-B14F-4D97-AF65-F5344CB8AC3E}">
        <p14:creationId xmlns:p14="http://schemas.microsoft.com/office/powerpoint/2010/main" val="118621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CF84-1CB4-4B41-9C8F-701CD237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Requesting new end coefficient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76CE-49A0-46B8-BE90-0575357E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always @ (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requestNextEndCoeff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endCoeffIndex</a:t>
            </a:r>
            <a:r>
              <a:rPr lang="en-US" dirty="0"/>
              <a:t> = </a:t>
            </a:r>
            <a:r>
              <a:rPr lang="en-US" dirty="0" err="1"/>
              <a:t>Rj</a:t>
            </a:r>
            <a:r>
              <a:rPr lang="en-US" dirty="0"/>
              <a:t>[</a:t>
            </a:r>
            <a:r>
              <a:rPr lang="en-US" dirty="0" err="1"/>
              <a:t>rjIndex</a:t>
            </a:r>
            <a:r>
              <a:rPr lang="en-US" dirty="0"/>
              <a:t>] + </a:t>
            </a:r>
            <a:r>
              <a:rPr lang="en-US" dirty="0" err="1"/>
              <a:t>endCoeffIndex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0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C7E4-3C14-465F-B527-E854B0D4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3922-0356-4514-94A0-FD6EB80C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always @ 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sClk</a:t>
            </a:r>
            <a:r>
              <a:rPr lang="en-US" dirty="0"/>
              <a:t> and </a:t>
            </a:r>
            <a:r>
              <a:rPr lang="en-US" dirty="0" err="1"/>
              <a:t>outReady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pass output of calc module to output of FSM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outReady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3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E68-AB23-4F1A-9887-EACB0CFB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4110-9B57-4F79-AACA-2D59B0B6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The problem we were tasked with for our midterm project is to create a behavioral model for the entire MSDAP chip as it is described in the MSDAP paper and given specification. </a:t>
            </a:r>
            <a:endParaRPr lang="en-US" b="0" i="0" dirty="0">
              <a:effectLst/>
            </a:endParaRPr>
          </a:p>
          <a:p>
            <a:pPr marL="0" indent="0" algn="l" rtl="0" fontAlgn="base">
              <a:buNone/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Our assigned input and output modes are as follows:</a:t>
            </a:r>
          </a:p>
          <a:p>
            <a:pPr marL="0" indent="0" algn="l" rtl="0" fontAlgn="base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Input data: Serial</a:t>
            </a:r>
          </a:p>
          <a:p>
            <a:pPr marL="0" indent="0" algn="l" rtl="0" fontAlgn="base">
              <a:buNone/>
            </a:pPr>
            <a:r>
              <a:rPr lang="en-US" sz="1800" dirty="0">
                <a:latin typeface="Calibri" panose="020F0502020204030204" pitchFamily="34" charset="0"/>
              </a:rPr>
              <a:t>Output data: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parallel</a:t>
            </a:r>
          </a:p>
          <a:p>
            <a:pPr marL="0" indent="0" algn="l" rtl="0" fontAlgn="base">
              <a:buNone/>
            </a:pPr>
            <a:r>
              <a:rPr lang="en-US" sz="1800" dirty="0">
                <a:latin typeface="Calibri" panose="020F0502020204030204" pitchFamily="34" charset="0"/>
              </a:rPr>
              <a:t>s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tart: Active high</a:t>
            </a:r>
          </a:p>
          <a:p>
            <a:pPr marL="0" indent="0" algn="l" rtl="0" fontAlgn="base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frame: active high</a:t>
            </a:r>
          </a:p>
          <a:p>
            <a:pPr marL="0" indent="0" algn="l" rtl="0" fontAlgn="base">
              <a:buNone/>
            </a:pPr>
            <a:r>
              <a:rPr lang="en-US" sz="1800" b="0" i="0" dirty="0" err="1">
                <a:effectLst/>
                <a:latin typeface="Calibri" panose="020F0502020204030204" pitchFamily="34" charset="0"/>
              </a:rPr>
              <a:t>reset_n</a:t>
            </a:r>
            <a:r>
              <a:rPr lang="en-US" sz="1800" dirty="0">
                <a:latin typeface="Calibri" panose="020F0502020204030204" pitchFamily="34" charset="0"/>
              </a:rPr>
              <a:t>: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active low. </a:t>
            </a:r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1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2D62-645F-4F1E-AD52-F94A5B8C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FSM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0DEB8-0FBA-434F-ADA0-856BE3E4DA91}"/>
              </a:ext>
            </a:extLst>
          </p:cNvPr>
          <p:cNvGrpSpPr/>
          <p:nvPr/>
        </p:nvGrpSpPr>
        <p:grpSpPr>
          <a:xfrm>
            <a:off x="1464815" y="365126"/>
            <a:ext cx="7050535" cy="6294268"/>
            <a:chOff x="22860" y="371566"/>
            <a:chExt cx="7148648" cy="94836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B5A3E7-B7BE-4659-91D0-6AC45F893711}"/>
                </a:ext>
              </a:extLst>
            </p:cNvPr>
            <p:cNvSpPr/>
            <p:nvPr/>
          </p:nvSpPr>
          <p:spPr>
            <a:xfrm>
              <a:off x="3064871" y="371566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0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Initialization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E3B7B0-718A-4BAD-9B62-3DB749D7A1F7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3886198" y="1076960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622185-1524-4F58-B34F-7384D113619A}"/>
                </a:ext>
              </a:extLst>
            </p:cNvPr>
            <p:cNvSpPr/>
            <p:nvPr/>
          </p:nvSpPr>
          <p:spPr>
            <a:xfrm>
              <a:off x="3064870" y="1625600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1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Waiting to receive Rj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ACED0B-C8CC-473F-A7D5-D40C191698A0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3886197" y="2330994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E5EAFB-196D-4165-9FBE-7673979CE54E}"/>
                </a:ext>
              </a:extLst>
            </p:cNvPr>
            <p:cNvSpPr/>
            <p:nvPr/>
          </p:nvSpPr>
          <p:spPr>
            <a:xfrm>
              <a:off x="3064870" y="2879634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2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Receiving all Rj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197133-B4D8-4AB5-B941-8C7676F42941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3886197" y="3585028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C5C7EC-E6EA-4EA7-9227-81680CA6FD19}"/>
                </a:ext>
              </a:extLst>
            </p:cNvPr>
            <p:cNvSpPr/>
            <p:nvPr/>
          </p:nvSpPr>
          <p:spPr>
            <a:xfrm>
              <a:off x="3064870" y="4133668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3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Waiting to receive coefficients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FBB4CB-E481-4302-B339-9C94A13466C2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3886197" y="4839062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538ABD-BF4B-4859-93EA-4FA9F15CC976}"/>
                </a:ext>
              </a:extLst>
            </p:cNvPr>
            <p:cNvSpPr/>
            <p:nvPr/>
          </p:nvSpPr>
          <p:spPr>
            <a:xfrm>
              <a:off x="3064869" y="5387702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4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Reading all coefficients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F77582-18BA-47AD-BC3F-6CF27882B06F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H="1">
              <a:off x="3886196" y="6093096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BAEE94-A139-4563-907C-137A265604DF}"/>
                </a:ext>
              </a:extLst>
            </p:cNvPr>
            <p:cNvSpPr/>
            <p:nvPr/>
          </p:nvSpPr>
          <p:spPr>
            <a:xfrm>
              <a:off x="3064872" y="6641736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5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Waiting to receive input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62B81A-B636-4802-91B2-2C6A8AEF292B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flipH="1">
              <a:off x="3886199" y="7347130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CEC984-A54B-4CD6-B8DD-896D4F234158}"/>
                </a:ext>
              </a:extLst>
            </p:cNvPr>
            <p:cNvSpPr/>
            <p:nvPr/>
          </p:nvSpPr>
          <p:spPr>
            <a:xfrm>
              <a:off x="3064871" y="7895770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6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8C9DF2-346D-4155-9ED6-60531C0EC9E3}"/>
                </a:ext>
              </a:extLst>
            </p:cNvPr>
            <p:cNvSpPr/>
            <p:nvPr/>
          </p:nvSpPr>
          <p:spPr>
            <a:xfrm>
              <a:off x="600892" y="9149804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7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Reset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30B23F-966D-4E6C-89B2-954FE760BC1B}"/>
                </a:ext>
              </a:extLst>
            </p:cNvPr>
            <p:cNvSpPr/>
            <p:nvPr/>
          </p:nvSpPr>
          <p:spPr>
            <a:xfrm>
              <a:off x="5528853" y="9149804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State 8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Sleep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54BB59-D0FF-4C30-8E29-55D85A32252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642652" y="7243827"/>
              <a:ext cx="1662781" cy="19198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E41DE6-F0F0-4FEF-B8D2-DAB0D792A37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43000" y="6994433"/>
              <a:ext cx="1921872" cy="21692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FF1B90-0994-4FC8-A633-53041BF979A0}"/>
                </a:ext>
              </a:extLst>
            </p:cNvPr>
            <p:cNvCxnSpPr>
              <a:cxnSpLocks/>
              <a:stCxn id="17" idx="3"/>
              <a:endCxn id="18" idx="7"/>
            </p:cNvCxnSpPr>
            <p:nvPr/>
          </p:nvCxnSpPr>
          <p:spPr>
            <a:xfrm flipH="1">
              <a:off x="2002986" y="8497861"/>
              <a:ext cx="1302446" cy="7552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0961CA-C461-448B-AAEF-D565328F6408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243547" y="9502501"/>
              <a:ext cx="32853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34EA63-CF28-46AA-8032-C7BFE60CFE9D}"/>
                </a:ext>
              </a:extLst>
            </p:cNvPr>
            <p:cNvCxnSpPr>
              <a:cxnSpLocks/>
              <a:stCxn id="17" idx="6"/>
              <a:endCxn id="19" idx="0"/>
            </p:cNvCxnSpPr>
            <p:nvPr/>
          </p:nvCxnSpPr>
          <p:spPr>
            <a:xfrm>
              <a:off x="4707526" y="8248467"/>
              <a:ext cx="1642655" cy="901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40B265-CFA1-4312-813A-E01ED743F8D4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4466965" y="8497861"/>
              <a:ext cx="1302449" cy="7552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79EC8408-0523-4D9C-B057-A7B8DFD5B741}"/>
                </a:ext>
              </a:extLst>
            </p:cNvPr>
            <p:cNvCxnSpPr>
              <a:cxnSpLocks/>
              <a:stCxn id="18" idx="2"/>
              <a:endCxn id="18" idx="1"/>
            </p:cNvCxnSpPr>
            <p:nvPr/>
          </p:nvCxnSpPr>
          <p:spPr>
            <a:xfrm rot="10800000" flipH="1">
              <a:off x="600891" y="9253107"/>
              <a:ext cx="240561" cy="249394"/>
            </a:xfrm>
            <a:prstGeom prst="curvedConnector4">
              <a:avLst>
                <a:gd name="adj1" fmla="val -192167"/>
                <a:gd name="adj2" fmla="val 184198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C30E5C-D6D6-4F01-B51F-CC5AB44DCA2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103933" y="724263"/>
              <a:ext cx="96093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3BA1EF-DECF-4403-9C43-C5CDD3B31CFB}"/>
                </a:ext>
              </a:extLst>
            </p:cNvPr>
            <p:cNvSpPr/>
            <p:nvPr/>
          </p:nvSpPr>
          <p:spPr>
            <a:xfrm>
              <a:off x="3305432" y="8230235"/>
              <a:ext cx="531238" cy="29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CalcL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50511A-E0FA-4ECD-8A5F-83F2B206C4CB}"/>
                </a:ext>
              </a:extLst>
            </p:cNvPr>
            <p:cNvSpPr/>
            <p:nvPr/>
          </p:nvSpPr>
          <p:spPr>
            <a:xfrm>
              <a:off x="3935727" y="8230234"/>
              <a:ext cx="531238" cy="29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CalcR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B6D7DE2-05B0-4BCA-B108-C1459B215F2B}"/>
                </a:ext>
              </a:extLst>
            </p:cNvPr>
            <p:cNvSpPr/>
            <p:nvPr/>
          </p:nvSpPr>
          <p:spPr>
            <a:xfrm>
              <a:off x="3506495" y="9397021"/>
              <a:ext cx="660350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  reset_n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CCF31C-4273-4DEE-9D10-7550FCDB9507}"/>
                </a:ext>
              </a:extLst>
            </p:cNvPr>
            <p:cNvSpPr/>
            <p:nvPr/>
          </p:nvSpPr>
          <p:spPr>
            <a:xfrm rot="20219063">
              <a:off x="2393859" y="8724954"/>
              <a:ext cx="660350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  reset_n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CA21EE-70FD-47C4-8D35-62A5ACBF60AE}"/>
                </a:ext>
              </a:extLst>
            </p:cNvPr>
            <p:cNvSpPr/>
            <p:nvPr/>
          </p:nvSpPr>
          <p:spPr>
            <a:xfrm rot="19248194">
              <a:off x="2191742" y="8050334"/>
              <a:ext cx="642703" cy="253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  reset_n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2BF96F-EEC5-4C84-8BC0-E5E4BD609C35}"/>
                </a:ext>
              </a:extLst>
            </p:cNvPr>
            <p:cNvSpPr/>
            <p:nvPr/>
          </p:nvSpPr>
          <p:spPr>
            <a:xfrm>
              <a:off x="22860" y="9167709"/>
              <a:ext cx="660350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   reset_n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A31E47-0F36-406C-A304-A6F6A41147EF}"/>
                </a:ext>
              </a:extLst>
            </p:cNvPr>
            <p:cNvSpPr/>
            <p:nvPr/>
          </p:nvSpPr>
          <p:spPr>
            <a:xfrm>
              <a:off x="4329623" y="8731527"/>
              <a:ext cx="981693" cy="665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non-zero input on inDataL or inDataR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B284CF-86B9-4FCD-98E5-9164292D76D6}"/>
                </a:ext>
              </a:extLst>
            </p:cNvPr>
            <p:cNvSpPr/>
            <p:nvPr/>
          </p:nvSpPr>
          <p:spPr>
            <a:xfrm>
              <a:off x="4954506" y="8127165"/>
              <a:ext cx="1642654" cy="47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800 consecutive zeros on both inDataL and inDataR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A0D653-DE04-49C8-8FD6-6CC491BE8E56}"/>
                </a:ext>
              </a:extLst>
            </p:cNvPr>
            <p:cNvSpPr/>
            <p:nvPr/>
          </p:nvSpPr>
          <p:spPr>
            <a:xfrm>
              <a:off x="2344133" y="621720"/>
              <a:ext cx="321753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start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716CE2B-4163-41C0-9B92-D1755C459575}"/>
              </a:ext>
            </a:extLst>
          </p:cNvPr>
          <p:cNvGrpSpPr/>
          <p:nvPr/>
        </p:nvGrpSpPr>
        <p:grpSpPr>
          <a:xfrm>
            <a:off x="4946492" y="6379589"/>
            <a:ext cx="103694" cy="91440"/>
            <a:chOff x="2364988" y="3913050"/>
            <a:chExt cx="103694" cy="91440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2A1B1790-958A-48C2-A12F-B8C98341ABFD}"/>
                </a:ext>
              </a:extLst>
            </p:cNvPr>
            <p:cNvCxnSpPr>
              <a:cxnSpLocks/>
            </p:cNvCxnSpPr>
            <p:nvPr/>
          </p:nvCxnSpPr>
          <p:spPr>
            <a:xfrm>
              <a:off x="2364988" y="3913050"/>
              <a:ext cx="103694" cy="91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2FB5FA-BB2A-4192-A191-4E514D078E51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35" y="3913050"/>
              <a:ext cx="0" cy="7729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25B92B-753D-4585-B946-AC193E467D8C}"/>
              </a:ext>
            </a:extLst>
          </p:cNvPr>
          <p:cNvGrpSpPr/>
          <p:nvPr/>
        </p:nvGrpSpPr>
        <p:grpSpPr>
          <a:xfrm rot="20297624">
            <a:off x="3874273" y="6027086"/>
            <a:ext cx="103694" cy="91440"/>
            <a:chOff x="2364988" y="3913050"/>
            <a:chExt cx="103694" cy="91440"/>
          </a:xfrm>
        </p:grpSpPr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84A26C1B-053B-44E9-ABD2-B0491882BB4B}"/>
                </a:ext>
              </a:extLst>
            </p:cNvPr>
            <p:cNvCxnSpPr>
              <a:cxnSpLocks/>
            </p:cNvCxnSpPr>
            <p:nvPr/>
          </p:nvCxnSpPr>
          <p:spPr>
            <a:xfrm>
              <a:off x="2364988" y="3913050"/>
              <a:ext cx="103694" cy="91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5602D65-29BD-4509-A962-D02A0286E382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35" y="3913050"/>
              <a:ext cx="0" cy="7729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331AB7-3B77-4634-B47D-BA7D8B7FD203}"/>
              </a:ext>
            </a:extLst>
          </p:cNvPr>
          <p:cNvGrpSpPr/>
          <p:nvPr/>
        </p:nvGrpSpPr>
        <p:grpSpPr>
          <a:xfrm rot="19432971">
            <a:off x="3702382" y="5651911"/>
            <a:ext cx="103694" cy="91440"/>
            <a:chOff x="2364988" y="3913050"/>
            <a:chExt cx="103694" cy="91440"/>
          </a:xfrm>
        </p:grpSpPr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04DC9900-94D1-46F8-8541-FE1801A64E9E}"/>
                </a:ext>
              </a:extLst>
            </p:cNvPr>
            <p:cNvCxnSpPr>
              <a:cxnSpLocks/>
            </p:cNvCxnSpPr>
            <p:nvPr/>
          </p:nvCxnSpPr>
          <p:spPr>
            <a:xfrm>
              <a:off x="2364988" y="3913050"/>
              <a:ext cx="103694" cy="91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CD3356-1D7B-462F-80F9-DE21E4D6CF5F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35" y="3913050"/>
              <a:ext cx="0" cy="7729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28A2A-4CCB-4F8A-BDBE-9C6E683DDDA8}"/>
              </a:ext>
            </a:extLst>
          </p:cNvPr>
          <p:cNvGrpSpPr/>
          <p:nvPr/>
        </p:nvGrpSpPr>
        <p:grpSpPr>
          <a:xfrm>
            <a:off x="1507128" y="6214067"/>
            <a:ext cx="103694" cy="91440"/>
            <a:chOff x="2364988" y="3913050"/>
            <a:chExt cx="103694" cy="91440"/>
          </a:xfrm>
        </p:grpSpPr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310A09A-8AF7-45DE-9AA6-545756C31CE4}"/>
                </a:ext>
              </a:extLst>
            </p:cNvPr>
            <p:cNvCxnSpPr>
              <a:cxnSpLocks/>
            </p:cNvCxnSpPr>
            <p:nvPr/>
          </p:nvCxnSpPr>
          <p:spPr>
            <a:xfrm>
              <a:off x="2364988" y="3913050"/>
              <a:ext cx="103694" cy="91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C13752A-6272-4A00-A8B3-34D60476EA28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35" y="3913050"/>
              <a:ext cx="0" cy="7729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5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855B-520C-438D-9563-E81A05D4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FSM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580A57-000A-4C44-AF15-F89F0CA7DE58}"/>
              </a:ext>
            </a:extLst>
          </p:cNvPr>
          <p:cNvGrpSpPr/>
          <p:nvPr/>
        </p:nvGrpSpPr>
        <p:grpSpPr>
          <a:xfrm>
            <a:off x="3031543" y="1690689"/>
            <a:ext cx="3497483" cy="4850763"/>
            <a:chOff x="3031543" y="1690689"/>
            <a:chExt cx="3497483" cy="48507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0B7EC8-0D3B-4E08-90EA-4D8B9686107E}"/>
                </a:ext>
              </a:extLst>
            </p:cNvPr>
            <p:cNvSpPr/>
            <p:nvPr/>
          </p:nvSpPr>
          <p:spPr>
            <a:xfrm>
              <a:off x="3750673" y="2073956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Reset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0BEAD85-72E2-486A-9D55-09D6D45E568C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4572000" y="2779350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AF246D-B1FA-4D29-A046-0D9B6044845E}"/>
                </a:ext>
              </a:extLst>
            </p:cNvPr>
            <p:cNvSpPr/>
            <p:nvPr/>
          </p:nvSpPr>
          <p:spPr>
            <a:xfrm>
              <a:off x="3750672" y="3327990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State 0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Calculate Uj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3036AFB-12CE-4CC8-81D5-5A7AF4C98696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4571999" y="4033384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7C3C41-5A8E-4AF4-9847-60E7A9DBCDD0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4571998" y="5287418"/>
              <a:ext cx="1" cy="5486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19914A-5EC3-42FE-928A-64469094E3B0}"/>
                </a:ext>
              </a:extLst>
            </p:cNvPr>
            <p:cNvSpPr/>
            <p:nvPr/>
          </p:nvSpPr>
          <p:spPr>
            <a:xfrm>
              <a:off x="3750671" y="5836058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State 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Result Ready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D5B52F43-A510-4296-8DAE-A03E58DBEB2B}"/>
                </a:ext>
              </a:extLst>
            </p:cNvPr>
            <p:cNvCxnSpPr>
              <a:cxnSpLocks/>
              <a:stCxn id="9" idx="2"/>
              <a:endCxn id="4" idx="2"/>
            </p:cNvCxnSpPr>
            <p:nvPr/>
          </p:nvCxnSpPr>
          <p:spPr>
            <a:xfrm rot="10800000" flipH="1">
              <a:off x="3750671" y="2426653"/>
              <a:ext cx="2" cy="3762102"/>
            </a:xfrm>
            <a:prstGeom prst="curvedConnector3">
              <a:avLst>
                <a:gd name="adj1" fmla="val -1143000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B2D68CE-1DDE-4631-90AC-211C6072B506}"/>
                </a:ext>
              </a:extLst>
            </p:cNvPr>
            <p:cNvGrpSpPr/>
            <p:nvPr/>
          </p:nvGrpSpPr>
          <p:grpSpPr>
            <a:xfrm>
              <a:off x="3031543" y="5469320"/>
              <a:ext cx="793471" cy="170795"/>
              <a:chOff x="3506495" y="9325901"/>
              <a:chExt cx="660350" cy="1707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318E6A-B501-4595-AC8B-BC59E54E214D}"/>
                  </a:ext>
                </a:extLst>
              </p:cNvPr>
              <p:cNvSpPr/>
              <p:nvPr/>
            </p:nvSpPr>
            <p:spPr>
              <a:xfrm>
                <a:off x="3506495" y="9325901"/>
                <a:ext cx="660350" cy="170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  resetCalc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C08D87D-9CEF-40DF-9644-133F98C3FAEE}"/>
                  </a:ext>
                </a:extLst>
              </p:cNvPr>
              <p:cNvGrpSpPr/>
              <p:nvPr/>
            </p:nvGrpSpPr>
            <p:grpSpPr>
              <a:xfrm>
                <a:off x="3553708" y="9379130"/>
                <a:ext cx="103694" cy="91440"/>
                <a:chOff x="3553708" y="9379130"/>
                <a:chExt cx="103694" cy="91440"/>
              </a:xfrm>
            </p:grpSpPr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5AFC5C22-D084-4F00-868A-BC69293D5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3708" y="9379130"/>
                  <a:ext cx="103694" cy="9144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605DA15-0DB6-4FEE-A8F4-993709B17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555" y="9379130"/>
                  <a:ext cx="0" cy="7729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9F220B-757E-4369-8F03-CFE7B1FC7D42}"/>
                </a:ext>
              </a:extLst>
            </p:cNvPr>
            <p:cNvSpPr/>
            <p:nvPr/>
          </p:nvSpPr>
          <p:spPr>
            <a:xfrm>
              <a:off x="3750671" y="4582024"/>
              <a:ext cx="1642655" cy="705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State 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Shifting Result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0C16BE5D-13EF-4E75-B229-1B9EBF42980C}"/>
                </a:ext>
              </a:extLst>
            </p:cNvPr>
            <p:cNvCxnSpPr>
              <a:cxnSpLocks/>
              <a:stCxn id="16" idx="6"/>
              <a:endCxn id="4" idx="7"/>
            </p:cNvCxnSpPr>
            <p:nvPr/>
          </p:nvCxnSpPr>
          <p:spPr>
            <a:xfrm flipH="1" flipV="1">
              <a:off x="5152767" y="2177259"/>
              <a:ext cx="240559" cy="2757462"/>
            </a:xfrm>
            <a:prstGeom prst="curvedConnector4">
              <a:avLst>
                <a:gd name="adj1" fmla="val -274226"/>
                <a:gd name="adj2" fmla="val 11203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407B143-34CD-4303-8D98-A367C857BC6D}"/>
                </a:ext>
              </a:extLst>
            </p:cNvPr>
            <p:cNvCxnSpPr>
              <a:cxnSpLocks/>
              <a:stCxn id="6" idx="6"/>
              <a:endCxn id="4" idx="6"/>
            </p:cNvCxnSpPr>
            <p:nvPr/>
          </p:nvCxnSpPr>
          <p:spPr>
            <a:xfrm flipV="1">
              <a:off x="5393327" y="2426653"/>
              <a:ext cx="1" cy="1254034"/>
            </a:xfrm>
            <a:prstGeom prst="curvedConnector3">
              <a:avLst>
                <a:gd name="adj1" fmla="val 2286010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45E58E-81B7-4110-B21A-27A0991BF9B0}"/>
                </a:ext>
              </a:extLst>
            </p:cNvPr>
            <p:cNvGrpSpPr/>
            <p:nvPr/>
          </p:nvGrpSpPr>
          <p:grpSpPr>
            <a:xfrm>
              <a:off x="4996590" y="2921433"/>
              <a:ext cx="793471" cy="170795"/>
              <a:chOff x="3506495" y="9325901"/>
              <a:chExt cx="660350" cy="17079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533EBA-E949-4740-9DD5-63D790194357}"/>
                  </a:ext>
                </a:extLst>
              </p:cNvPr>
              <p:cNvSpPr/>
              <p:nvPr/>
            </p:nvSpPr>
            <p:spPr>
              <a:xfrm>
                <a:off x="3506495" y="9325901"/>
                <a:ext cx="660350" cy="170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  resetCalc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CA6C018-7EC6-4C08-AC99-CF29F87B08F5}"/>
                  </a:ext>
                </a:extLst>
              </p:cNvPr>
              <p:cNvGrpSpPr/>
              <p:nvPr/>
            </p:nvGrpSpPr>
            <p:grpSpPr>
              <a:xfrm>
                <a:off x="3553708" y="9379130"/>
                <a:ext cx="103694" cy="91440"/>
                <a:chOff x="3553708" y="9379130"/>
                <a:chExt cx="103694" cy="91440"/>
              </a:xfrm>
            </p:grpSpPr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D2E2C9C4-3139-4227-84AB-ACE83F4F9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3708" y="9379130"/>
                  <a:ext cx="103694" cy="9144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5B4DD57A-19D4-41E7-AC7F-CDC3A4CE2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555" y="9379130"/>
                  <a:ext cx="0" cy="7729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627964-A268-4C75-A6F6-2B199D959E18}"/>
                </a:ext>
              </a:extLst>
            </p:cNvPr>
            <p:cNvGrpSpPr/>
            <p:nvPr/>
          </p:nvGrpSpPr>
          <p:grpSpPr>
            <a:xfrm>
              <a:off x="5735555" y="3385195"/>
              <a:ext cx="793471" cy="170795"/>
              <a:chOff x="3506495" y="9325901"/>
              <a:chExt cx="660350" cy="17079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12B9CD-F889-4E4E-ABFD-1A7540E5EAA6}"/>
                  </a:ext>
                </a:extLst>
              </p:cNvPr>
              <p:cNvSpPr/>
              <p:nvPr/>
            </p:nvSpPr>
            <p:spPr>
              <a:xfrm>
                <a:off x="3506495" y="9325901"/>
                <a:ext cx="660350" cy="170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  resetCalc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337A1D-7C8B-40A3-8984-907406CAE07B}"/>
                  </a:ext>
                </a:extLst>
              </p:cNvPr>
              <p:cNvGrpSpPr/>
              <p:nvPr/>
            </p:nvGrpSpPr>
            <p:grpSpPr>
              <a:xfrm>
                <a:off x="3553708" y="9379130"/>
                <a:ext cx="103694" cy="91440"/>
                <a:chOff x="3553708" y="9379130"/>
                <a:chExt cx="103694" cy="91440"/>
              </a:xfrm>
            </p:grpSpPr>
            <p:cxnSp>
              <p:nvCxnSpPr>
                <p:cNvPr id="27" name="Connector: Elbow 26">
                  <a:extLst>
                    <a:ext uri="{FF2B5EF4-FFF2-40B4-BE49-F238E27FC236}">
                      <a16:creationId xmlns:a16="http://schemas.microsoft.com/office/drawing/2014/main" id="{74C14C56-8AFD-4C7E-A156-9438A9AC2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3708" y="9379130"/>
                  <a:ext cx="103694" cy="9144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3A6C323-16DA-4618-985D-1C9500373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5555" y="9379130"/>
                  <a:ext cx="0" cy="7729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4670C6E5-CA73-4239-BCC4-3ACED0330CBA}"/>
                </a:ext>
              </a:extLst>
            </p:cNvPr>
            <p:cNvCxnSpPr>
              <a:cxnSpLocks/>
              <a:stCxn id="4" idx="1"/>
              <a:endCxn id="4" idx="7"/>
            </p:cNvCxnSpPr>
            <p:nvPr/>
          </p:nvCxnSpPr>
          <p:spPr>
            <a:xfrm rot="5400000" flipH="1" flipV="1">
              <a:off x="4572000" y="1596493"/>
              <a:ext cx="12700" cy="1161533"/>
            </a:xfrm>
            <a:prstGeom prst="curvedConnector3">
              <a:avLst>
                <a:gd name="adj1" fmla="val 3251386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873DEF-B21C-43E5-B6D2-5BCE2420BA19}"/>
                </a:ext>
              </a:extLst>
            </p:cNvPr>
            <p:cNvSpPr/>
            <p:nvPr/>
          </p:nvSpPr>
          <p:spPr>
            <a:xfrm>
              <a:off x="4175262" y="1690689"/>
              <a:ext cx="793471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!resetCalc</a:t>
              </a:r>
            </a:p>
          </p:txBody>
        </p: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A6B26E2B-5A82-4D88-BA26-D278ACB7FE0B}"/>
                </a:ext>
              </a:extLst>
            </p:cNvPr>
            <p:cNvCxnSpPr>
              <a:cxnSpLocks/>
              <a:stCxn id="16" idx="2"/>
              <a:endCxn id="6" idx="2"/>
            </p:cNvCxnSpPr>
            <p:nvPr/>
          </p:nvCxnSpPr>
          <p:spPr>
            <a:xfrm rot="10800000" flipH="1">
              <a:off x="3750670" y="3680687"/>
              <a:ext cx="1" cy="1254034"/>
            </a:xfrm>
            <a:prstGeom prst="curvedConnector3">
              <a:avLst>
                <a:gd name="adj1" fmla="val -214748364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5A0AD2-2DA3-427C-9635-CDB19EA98A28}"/>
                </a:ext>
              </a:extLst>
            </p:cNvPr>
            <p:cNvSpPr/>
            <p:nvPr/>
          </p:nvSpPr>
          <p:spPr>
            <a:xfrm>
              <a:off x="3535679" y="4104074"/>
              <a:ext cx="914397" cy="36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All Rjs have not been used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B349AD-90D9-491B-9F97-72FB9BCD5E72}"/>
                </a:ext>
              </a:extLst>
            </p:cNvPr>
            <p:cNvSpPr/>
            <p:nvPr/>
          </p:nvSpPr>
          <p:spPr>
            <a:xfrm>
              <a:off x="4114798" y="5433421"/>
              <a:ext cx="914397" cy="19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All </a:t>
              </a:r>
              <a:r>
                <a:rPr lang="en-US" sz="1200" dirty="0" err="1">
                  <a:solidFill>
                    <a:schemeClr val="tx1"/>
                  </a:solidFill>
                </a:rPr>
                <a:t>Rjs</a:t>
              </a:r>
              <a:r>
                <a:rPr lang="en-US" sz="1200" dirty="0">
                  <a:solidFill>
                    <a:schemeClr val="tx1"/>
                  </a:solidFill>
                </a:rPr>
                <a:t> used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1458AD-2DC2-4DDA-9DDF-541655711A5D}"/>
                </a:ext>
              </a:extLst>
            </p:cNvPr>
            <p:cNvSpPr/>
            <p:nvPr/>
          </p:nvSpPr>
          <p:spPr>
            <a:xfrm>
              <a:off x="4466219" y="4118130"/>
              <a:ext cx="949058" cy="306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Calculated all </a:t>
              </a:r>
              <a:r>
                <a:rPr lang="en-US" sz="1200" dirty="0" err="1">
                  <a:solidFill>
                    <a:schemeClr val="tx1"/>
                  </a:solidFill>
                </a:rPr>
                <a:t>coeff</a:t>
              </a:r>
              <a:r>
                <a:rPr lang="en-US" sz="1200" dirty="0">
                  <a:solidFill>
                    <a:schemeClr val="tx1"/>
                  </a:solidFill>
                </a:rPr>
                <a:t> for this </a:t>
              </a:r>
              <a:r>
                <a:rPr lang="en-US" sz="1200" dirty="0" err="1">
                  <a:solidFill>
                    <a:schemeClr val="tx1"/>
                  </a:solidFill>
                </a:rPr>
                <a:t>Rj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6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E11D-92AB-4294-8F3D-7675BF32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1FF741-3A7B-4358-8498-2BAA7B4C2819}"/>
              </a:ext>
            </a:extLst>
          </p:cNvPr>
          <p:cNvGrpSpPr/>
          <p:nvPr/>
        </p:nvGrpSpPr>
        <p:grpSpPr>
          <a:xfrm>
            <a:off x="1699259" y="1464815"/>
            <a:ext cx="5745481" cy="2366590"/>
            <a:chOff x="1013459" y="530213"/>
            <a:chExt cx="5745481" cy="316802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7E3565-61AB-437C-8AD3-B4C8944F2064}"/>
                </a:ext>
              </a:extLst>
            </p:cNvPr>
            <p:cNvSpPr/>
            <p:nvPr/>
          </p:nvSpPr>
          <p:spPr>
            <a:xfrm>
              <a:off x="2449285" y="875211"/>
              <a:ext cx="2873829" cy="2823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MSDAP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799B291-44DD-4D78-BFD1-9D03FBCFD18E}"/>
                </a:ext>
              </a:extLst>
            </p:cNvPr>
            <p:cNvCxnSpPr/>
            <p:nvPr/>
          </p:nvCxnSpPr>
          <p:spPr>
            <a:xfrm>
              <a:off x="1013460" y="1066800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431F9C-83D6-4890-B31A-E1A2FCF932FE}"/>
                </a:ext>
              </a:extLst>
            </p:cNvPr>
            <p:cNvSpPr/>
            <p:nvPr/>
          </p:nvSpPr>
          <p:spPr>
            <a:xfrm>
              <a:off x="1492663" y="966162"/>
              <a:ext cx="331057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sClk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A6AC3B6-FE4A-4D83-8BED-3B47DC0D81A2}"/>
                </a:ext>
              </a:extLst>
            </p:cNvPr>
            <p:cNvCxnSpPr/>
            <p:nvPr/>
          </p:nvCxnSpPr>
          <p:spPr>
            <a:xfrm>
              <a:off x="1013460" y="1421690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C986275-EE50-43F6-9B73-F6AAD31E59A7}"/>
                </a:ext>
              </a:extLst>
            </p:cNvPr>
            <p:cNvSpPr/>
            <p:nvPr/>
          </p:nvSpPr>
          <p:spPr>
            <a:xfrm>
              <a:off x="1492663" y="1321052"/>
              <a:ext cx="331057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dClk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7B92CF2-1B09-4D8C-9F43-873EA85F082C}"/>
                </a:ext>
              </a:extLst>
            </p:cNvPr>
            <p:cNvCxnSpPr/>
            <p:nvPr/>
          </p:nvCxnSpPr>
          <p:spPr>
            <a:xfrm>
              <a:off x="1013460" y="1781204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DC62BB-32B7-4336-9E7A-F3D1EBD01272}"/>
                </a:ext>
              </a:extLst>
            </p:cNvPr>
            <p:cNvSpPr/>
            <p:nvPr/>
          </p:nvSpPr>
          <p:spPr>
            <a:xfrm>
              <a:off x="1492663" y="1680566"/>
              <a:ext cx="331057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start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9BE697B-8E80-49F5-A728-31FE92128F63}"/>
                </a:ext>
              </a:extLst>
            </p:cNvPr>
            <p:cNvCxnSpPr/>
            <p:nvPr/>
          </p:nvCxnSpPr>
          <p:spPr>
            <a:xfrm>
              <a:off x="1013460" y="2143718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C743B62-D37C-4445-8947-B5B4B7E1DF34}"/>
                </a:ext>
              </a:extLst>
            </p:cNvPr>
            <p:cNvSpPr/>
            <p:nvPr/>
          </p:nvSpPr>
          <p:spPr>
            <a:xfrm>
              <a:off x="1290321" y="2043080"/>
              <a:ext cx="533400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reset_n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EBB6E3A-FAC7-4E20-9AB3-9699197A6312}"/>
                </a:ext>
              </a:extLst>
            </p:cNvPr>
            <p:cNvCxnSpPr/>
            <p:nvPr/>
          </p:nvCxnSpPr>
          <p:spPr>
            <a:xfrm>
              <a:off x="1013459" y="2506232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7CB169-B5AE-4003-A468-910B4F175AF4}"/>
                </a:ext>
              </a:extLst>
            </p:cNvPr>
            <p:cNvSpPr/>
            <p:nvPr/>
          </p:nvSpPr>
          <p:spPr>
            <a:xfrm>
              <a:off x="1381760" y="2405594"/>
              <a:ext cx="441960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frame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C838903-FFAA-450D-96C8-55E4A0AB9DE8}"/>
                </a:ext>
              </a:extLst>
            </p:cNvPr>
            <p:cNvCxnSpPr/>
            <p:nvPr/>
          </p:nvCxnSpPr>
          <p:spPr>
            <a:xfrm>
              <a:off x="1013459" y="2861122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D79C29-F7AE-4903-80F7-CCC7E65C3ED7}"/>
                </a:ext>
              </a:extLst>
            </p:cNvPr>
            <p:cNvSpPr/>
            <p:nvPr/>
          </p:nvSpPr>
          <p:spPr>
            <a:xfrm>
              <a:off x="1290320" y="2760484"/>
              <a:ext cx="533399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inDataL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F5F3C3-55E6-43C0-8001-538AEDDA0A67}"/>
                </a:ext>
              </a:extLst>
            </p:cNvPr>
            <p:cNvCxnSpPr/>
            <p:nvPr/>
          </p:nvCxnSpPr>
          <p:spPr>
            <a:xfrm>
              <a:off x="1013459" y="3216012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D1DBE5A-E49A-40B4-8805-53D90267A477}"/>
                </a:ext>
              </a:extLst>
            </p:cNvPr>
            <p:cNvSpPr/>
            <p:nvPr/>
          </p:nvSpPr>
          <p:spPr>
            <a:xfrm>
              <a:off x="1290320" y="3115374"/>
              <a:ext cx="533399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inDataR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E6DCF6D-8096-46BB-B325-41A3E49C90A8}"/>
                </a:ext>
              </a:extLst>
            </p:cNvPr>
            <p:cNvCxnSpPr/>
            <p:nvPr/>
          </p:nvCxnSpPr>
          <p:spPr>
            <a:xfrm>
              <a:off x="5323115" y="1066800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81A704B-0D38-4C5E-A037-ADCC2C6CF24E}"/>
                </a:ext>
              </a:extLst>
            </p:cNvPr>
            <p:cNvSpPr/>
            <p:nvPr/>
          </p:nvSpPr>
          <p:spPr>
            <a:xfrm>
              <a:off x="5802318" y="966162"/>
              <a:ext cx="552762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inReady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1FA1D5F-D2A3-476D-A995-43DEE5C90D41}"/>
                </a:ext>
              </a:extLst>
            </p:cNvPr>
            <p:cNvCxnSpPr/>
            <p:nvPr/>
          </p:nvCxnSpPr>
          <p:spPr>
            <a:xfrm>
              <a:off x="5323115" y="1421690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3E773F1-C533-4F65-88F3-4DFE85E73C9C}"/>
                </a:ext>
              </a:extLst>
            </p:cNvPr>
            <p:cNvSpPr/>
            <p:nvPr/>
          </p:nvSpPr>
          <p:spPr>
            <a:xfrm>
              <a:off x="5802318" y="1321052"/>
              <a:ext cx="644202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outReady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E70080-F1F1-4B52-AAE4-7C19E4E77D02}"/>
                </a:ext>
              </a:extLst>
            </p:cNvPr>
            <p:cNvCxnSpPr/>
            <p:nvPr/>
          </p:nvCxnSpPr>
          <p:spPr>
            <a:xfrm>
              <a:off x="5323115" y="1781204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BE3B58-D1BC-4C2D-B1D6-ADD1EBBBAA48}"/>
                </a:ext>
              </a:extLst>
            </p:cNvPr>
            <p:cNvSpPr/>
            <p:nvPr/>
          </p:nvSpPr>
          <p:spPr>
            <a:xfrm>
              <a:off x="5802318" y="1680566"/>
              <a:ext cx="644202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outDataL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1AD766C-7FCE-4888-832E-E303F7E4B13F}"/>
                </a:ext>
              </a:extLst>
            </p:cNvPr>
            <p:cNvCxnSpPr/>
            <p:nvPr/>
          </p:nvCxnSpPr>
          <p:spPr>
            <a:xfrm>
              <a:off x="5323115" y="2133601"/>
              <a:ext cx="143582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F4D62E-2A4F-4282-8A97-B861E951B62C}"/>
                </a:ext>
              </a:extLst>
            </p:cNvPr>
            <p:cNvSpPr/>
            <p:nvPr/>
          </p:nvSpPr>
          <p:spPr>
            <a:xfrm>
              <a:off x="5802318" y="2032963"/>
              <a:ext cx="644202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outDataR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883307-16A2-499D-BB7F-0E1B48B23CE8}"/>
                </a:ext>
              </a:extLst>
            </p:cNvPr>
            <p:cNvSpPr/>
            <p:nvPr/>
          </p:nvSpPr>
          <p:spPr>
            <a:xfrm>
              <a:off x="1214120" y="530213"/>
              <a:ext cx="609599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16B09C-FC96-4233-B1C4-5A6916DCF3D9}"/>
                </a:ext>
              </a:extLst>
            </p:cNvPr>
            <p:cNvSpPr/>
            <p:nvPr/>
          </p:nvSpPr>
          <p:spPr>
            <a:xfrm>
              <a:off x="5802318" y="531664"/>
              <a:ext cx="609599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Outputs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921983-A6E1-425D-82A8-3E400B421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545" y="1739265"/>
              <a:ext cx="85725" cy="857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C702A2-817E-41B1-B259-6C378F83B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545" y="2093063"/>
              <a:ext cx="85725" cy="857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4DE551F-6449-4725-BD41-21D89524DE76}"/>
                </a:ext>
              </a:extLst>
            </p:cNvPr>
            <p:cNvSpPr/>
            <p:nvPr/>
          </p:nvSpPr>
          <p:spPr>
            <a:xfrm>
              <a:off x="5422426" y="1541501"/>
              <a:ext cx="247962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59CCF3-2F84-42EC-9CF0-C6D8A3DC78E3}"/>
                </a:ext>
              </a:extLst>
            </p:cNvPr>
            <p:cNvSpPr/>
            <p:nvPr/>
          </p:nvSpPr>
          <p:spPr>
            <a:xfrm>
              <a:off x="5438735" y="1915790"/>
              <a:ext cx="247962" cy="170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99A5C5F-A2E4-4A42-843E-AABA6E518722}"/>
              </a:ext>
            </a:extLst>
          </p:cNvPr>
          <p:cNvSpPr/>
          <p:nvPr/>
        </p:nvSpPr>
        <p:spPr>
          <a:xfrm>
            <a:off x="3135085" y="4261311"/>
            <a:ext cx="2873829" cy="210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Calculation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7624F1-EDFC-4087-A47B-18F818AFEEFA}"/>
              </a:ext>
            </a:extLst>
          </p:cNvPr>
          <p:cNvCxnSpPr/>
          <p:nvPr/>
        </p:nvCxnSpPr>
        <p:spPr>
          <a:xfrm>
            <a:off x="1699260" y="4404432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B92C1D0-AA44-47E7-A4C3-5E218E38F054}"/>
              </a:ext>
            </a:extLst>
          </p:cNvPr>
          <p:cNvSpPr/>
          <p:nvPr/>
        </p:nvSpPr>
        <p:spPr>
          <a:xfrm>
            <a:off x="2361343" y="4329253"/>
            <a:ext cx="331057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sClk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FDD6461-97A2-4054-B333-9A5917430808}"/>
              </a:ext>
            </a:extLst>
          </p:cNvPr>
          <p:cNvCxnSpPr/>
          <p:nvPr/>
        </p:nvCxnSpPr>
        <p:spPr>
          <a:xfrm>
            <a:off x="1699260" y="4669543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AD0955-191F-4FB0-AA5E-1ABEF8A9767D}"/>
              </a:ext>
            </a:extLst>
          </p:cNvPr>
          <p:cNvSpPr/>
          <p:nvPr/>
        </p:nvSpPr>
        <p:spPr>
          <a:xfrm>
            <a:off x="2082801" y="4594364"/>
            <a:ext cx="609600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resetCalc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247D415-EE65-444A-AA51-2DBD762A0399}"/>
              </a:ext>
            </a:extLst>
          </p:cNvPr>
          <p:cNvCxnSpPr/>
          <p:nvPr/>
        </p:nvCxnSpPr>
        <p:spPr>
          <a:xfrm>
            <a:off x="1699260" y="4938108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A298DD2-3032-49DA-8D19-A5F74C4E4791}"/>
              </a:ext>
            </a:extLst>
          </p:cNvPr>
          <p:cNvSpPr/>
          <p:nvPr/>
        </p:nvSpPr>
        <p:spPr>
          <a:xfrm>
            <a:off x="2250441" y="4862930"/>
            <a:ext cx="441960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A74BFE1-3B0D-4632-AEE8-3CBEA2B8EF86}"/>
              </a:ext>
            </a:extLst>
          </p:cNvPr>
          <p:cNvCxnSpPr/>
          <p:nvPr/>
        </p:nvCxnSpPr>
        <p:spPr>
          <a:xfrm>
            <a:off x="1699260" y="5208915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B4684A-BDBF-45FB-B827-A6E9F582497F}"/>
              </a:ext>
            </a:extLst>
          </p:cNvPr>
          <p:cNvSpPr/>
          <p:nvPr/>
        </p:nvSpPr>
        <p:spPr>
          <a:xfrm>
            <a:off x="1945640" y="5133736"/>
            <a:ext cx="746761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inCoeffSign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87CD10D-A27B-4F6B-8956-326141B64EBD}"/>
              </a:ext>
            </a:extLst>
          </p:cNvPr>
          <p:cNvCxnSpPr/>
          <p:nvPr/>
        </p:nvCxnSpPr>
        <p:spPr>
          <a:xfrm>
            <a:off x="1699259" y="5479721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8B1CE9-7B41-4A78-89EA-34C92EC7901A}"/>
              </a:ext>
            </a:extLst>
          </p:cNvPr>
          <p:cNvSpPr/>
          <p:nvPr/>
        </p:nvSpPr>
        <p:spPr>
          <a:xfrm>
            <a:off x="2438400" y="5404542"/>
            <a:ext cx="254000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rjIn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0644B1-4175-437A-AEF8-74752772989B}"/>
              </a:ext>
            </a:extLst>
          </p:cNvPr>
          <p:cNvCxnSpPr/>
          <p:nvPr/>
        </p:nvCxnSpPr>
        <p:spPr>
          <a:xfrm>
            <a:off x="1699259" y="5744832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636CD78-49D4-4F22-AB0D-7C5B441221E7}"/>
              </a:ext>
            </a:extLst>
          </p:cNvPr>
          <p:cNvSpPr/>
          <p:nvPr/>
        </p:nvSpPr>
        <p:spPr>
          <a:xfrm>
            <a:off x="1782828" y="5669653"/>
            <a:ext cx="90957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endCoeffIndex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A19C2D5-2B62-4520-839E-DA9D48848FFE}"/>
              </a:ext>
            </a:extLst>
          </p:cNvPr>
          <p:cNvCxnSpPr/>
          <p:nvPr/>
        </p:nvCxnSpPr>
        <p:spPr>
          <a:xfrm>
            <a:off x="6008915" y="4404432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74DF2D-E463-4C0B-91F1-C4E87539E3BB}"/>
              </a:ext>
            </a:extLst>
          </p:cNvPr>
          <p:cNvSpPr/>
          <p:nvPr/>
        </p:nvSpPr>
        <p:spPr>
          <a:xfrm>
            <a:off x="6274758" y="4329253"/>
            <a:ext cx="85248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readyForData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64CE27-F2A1-47D7-8FAE-3F21FFDEDBF7}"/>
              </a:ext>
            </a:extLst>
          </p:cNvPr>
          <p:cNvCxnSpPr/>
          <p:nvPr/>
        </p:nvCxnSpPr>
        <p:spPr>
          <a:xfrm>
            <a:off x="6008915" y="4669543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C2362F-2F52-4C60-8116-5A0E55E1E629}"/>
              </a:ext>
            </a:extLst>
          </p:cNvPr>
          <p:cNvSpPr/>
          <p:nvPr/>
        </p:nvSpPr>
        <p:spPr>
          <a:xfrm>
            <a:off x="6274757" y="4594364"/>
            <a:ext cx="928683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currentRjIndex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DEF475-90A0-4869-8DEB-BD956FBAB248}"/>
              </a:ext>
            </a:extLst>
          </p:cNvPr>
          <p:cNvCxnSpPr/>
          <p:nvPr/>
        </p:nvCxnSpPr>
        <p:spPr>
          <a:xfrm>
            <a:off x="6008915" y="4938108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367A5C2-7CB5-495B-A6CA-B1D5E9ABA45A}"/>
              </a:ext>
            </a:extLst>
          </p:cNvPr>
          <p:cNvSpPr/>
          <p:nvPr/>
        </p:nvSpPr>
        <p:spPr>
          <a:xfrm>
            <a:off x="6274757" y="4862930"/>
            <a:ext cx="1032823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thisNcompleted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EF0B4E7-EC55-4B25-BD38-35EA0B84206A}"/>
              </a:ext>
            </a:extLst>
          </p:cNvPr>
          <p:cNvCxnSpPr/>
          <p:nvPr/>
        </p:nvCxnSpPr>
        <p:spPr>
          <a:xfrm>
            <a:off x="6008915" y="5201357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69E48E-4934-4BF1-BAD5-21B9ACC5ADB5}"/>
              </a:ext>
            </a:extLst>
          </p:cNvPr>
          <p:cNvSpPr/>
          <p:nvPr/>
        </p:nvSpPr>
        <p:spPr>
          <a:xfrm>
            <a:off x="6274757" y="5126178"/>
            <a:ext cx="852483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overallResult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1AA7CF-EC81-4091-B3A5-AEC53DECACF9}"/>
              </a:ext>
            </a:extLst>
          </p:cNvPr>
          <p:cNvSpPr/>
          <p:nvPr/>
        </p:nvSpPr>
        <p:spPr>
          <a:xfrm>
            <a:off x="2108200" y="4003589"/>
            <a:ext cx="609599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41B4C9-7F64-4CBA-86EB-0C1DEE9716F3}"/>
              </a:ext>
            </a:extLst>
          </p:cNvPr>
          <p:cNvSpPr/>
          <p:nvPr/>
        </p:nvSpPr>
        <p:spPr>
          <a:xfrm>
            <a:off x="6488118" y="4004673"/>
            <a:ext cx="609599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6E187B1-F8AA-4BCC-A49B-1C49BD4444D2}"/>
              </a:ext>
            </a:extLst>
          </p:cNvPr>
          <p:cNvCxnSpPr>
            <a:cxnSpLocks/>
          </p:cNvCxnSpPr>
          <p:nvPr/>
        </p:nvCxnSpPr>
        <p:spPr>
          <a:xfrm flipV="1">
            <a:off x="6113145" y="5171074"/>
            <a:ext cx="85725" cy="640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DEC575-AED6-4D51-A91A-35CA6B43B76E}"/>
              </a:ext>
            </a:extLst>
          </p:cNvPr>
          <p:cNvSpPr/>
          <p:nvPr/>
        </p:nvSpPr>
        <p:spPr>
          <a:xfrm>
            <a:off x="6043255" y="5038647"/>
            <a:ext cx="24796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DB1887-B0AA-457B-BDC2-CFEB92A93BEC}"/>
              </a:ext>
            </a:extLst>
          </p:cNvPr>
          <p:cNvCxnSpPr>
            <a:cxnSpLocks/>
          </p:cNvCxnSpPr>
          <p:nvPr/>
        </p:nvCxnSpPr>
        <p:spPr>
          <a:xfrm flipV="1">
            <a:off x="6091644" y="4638569"/>
            <a:ext cx="85725" cy="640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21D8C67-D0B8-43CB-A459-9CFB6F3BC488}"/>
              </a:ext>
            </a:extLst>
          </p:cNvPr>
          <p:cNvSpPr/>
          <p:nvPr/>
        </p:nvSpPr>
        <p:spPr>
          <a:xfrm>
            <a:off x="6021754" y="4506141"/>
            <a:ext cx="24796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233AF0A-981C-40ED-A14D-F4D9734192CD}"/>
              </a:ext>
            </a:extLst>
          </p:cNvPr>
          <p:cNvCxnSpPr>
            <a:cxnSpLocks/>
          </p:cNvCxnSpPr>
          <p:nvPr/>
        </p:nvCxnSpPr>
        <p:spPr>
          <a:xfrm flipV="1">
            <a:off x="2857136" y="5449605"/>
            <a:ext cx="85725" cy="640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BD595A-9BB1-4557-945B-12869366246C}"/>
              </a:ext>
            </a:extLst>
          </p:cNvPr>
          <p:cNvSpPr/>
          <p:nvPr/>
        </p:nvSpPr>
        <p:spPr>
          <a:xfrm>
            <a:off x="2787246" y="5317178"/>
            <a:ext cx="24796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269642B-8C77-413B-8B6A-A39B7219BCD3}"/>
              </a:ext>
            </a:extLst>
          </p:cNvPr>
          <p:cNvCxnSpPr>
            <a:cxnSpLocks/>
          </p:cNvCxnSpPr>
          <p:nvPr/>
        </p:nvCxnSpPr>
        <p:spPr>
          <a:xfrm flipV="1">
            <a:off x="2857136" y="5720411"/>
            <a:ext cx="85725" cy="640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9F4B3C-81E7-42F9-B11A-87C5C8589CD3}"/>
              </a:ext>
            </a:extLst>
          </p:cNvPr>
          <p:cNvSpPr/>
          <p:nvPr/>
        </p:nvSpPr>
        <p:spPr>
          <a:xfrm>
            <a:off x="2787246" y="5587984"/>
            <a:ext cx="24796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1E0C553-B56A-4E1A-B733-41DB2169F881}"/>
              </a:ext>
            </a:extLst>
          </p:cNvPr>
          <p:cNvCxnSpPr>
            <a:cxnSpLocks/>
          </p:cNvCxnSpPr>
          <p:nvPr/>
        </p:nvCxnSpPr>
        <p:spPr>
          <a:xfrm flipV="1">
            <a:off x="2857136" y="4907903"/>
            <a:ext cx="85725" cy="640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DC567D-4B6E-4F08-91B7-EB8FA1BA4697}"/>
              </a:ext>
            </a:extLst>
          </p:cNvPr>
          <p:cNvSpPr/>
          <p:nvPr/>
        </p:nvSpPr>
        <p:spPr>
          <a:xfrm>
            <a:off x="2787246" y="4775475"/>
            <a:ext cx="247962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1DEA70-3984-411D-9E1C-6CB9B6B7044C}"/>
              </a:ext>
            </a:extLst>
          </p:cNvPr>
          <p:cNvSpPr/>
          <p:nvPr/>
        </p:nvSpPr>
        <p:spPr>
          <a:xfrm>
            <a:off x="3503385" y="2940947"/>
            <a:ext cx="994299" cy="76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59FA2B-A5B4-434C-85E1-1DE77F83031A}"/>
              </a:ext>
            </a:extLst>
          </p:cNvPr>
          <p:cNvSpPr/>
          <p:nvPr/>
        </p:nvSpPr>
        <p:spPr>
          <a:xfrm>
            <a:off x="4757068" y="2928922"/>
            <a:ext cx="994299" cy="761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CalcR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8539607-4E4F-493C-AD61-ECD950AD8055}"/>
              </a:ext>
            </a:extLst>
          </p:cNvPr>
          <p:cNvCxnSpPr/>
          <p:nvPr/>
        </p:nvCxnSpPr>
        <p:spPr>
          <a:xfrm>
            <a:off x="6008915" y="5462522"/>
            <a:ext cx="14358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A75E366-0959-4A63-A01C-1C0B9FA24E7C}"/>
              </a:ext>
            </a:extLst>
          </p:cNvPr>
          <p:cNvSpPr/>
          <p:nvPr/>
        </p:nvSpPr>
        <p:spPr>
          <a:xfrm>
            <a:off x="6226175" y="5387344"/>
            <a:ext cx="1081405" cy="12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reqNewEndCoeff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8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6CC6-D044-4B0D-A9FC-78471E7D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F4CF-83BD-4E4B-A1FC-F409C00A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29" y="1355109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always @ (</a:t>
            </a:r>
            <a:r>
              <a:rPr lang="en-US" sz="1200" dirty="0" err="1"/>
              <a:t>negedge</a:t>
            </a:r>
            <a:r>
              <a:rPr lang="en-US" sz="1200" dirty="0"/>
              <a:t> </a:t>
            </a:r>
            <a:r>
              <a:rPr lang="en-US" sz="1200" dirty="0" err="1"/>
              <a:t>dClk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if(</a:t>
            </a:r>
            <a:r>
              <a:rPr lang="en-US" sz="1200" dirty="0" err="1"/>
              <a:t>inReady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if(frame)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</a:t>
            </a:r>
            <a:r>
              <a:rPr lang="en-US" sz="1200" dirty="0" err="1"/>
              <a:t>readFlag</a:t>
            </a:r>
            <a:r>
              <a:rPr lang="en-US" sz="1200" dirty="0"/>
              <a:t>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bit index = 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read first bit and save at bit index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</a:t>
            </a:r>
            <a:r>
              <a:rPr lang="en-US" sz="1200" dirty="0" err="1"/>
              <a:t>bitindex</a:t>
            </a:r>
            <a:r>
              <a:rPr lang="en-US" sz="1200" dirty="0"/>
              <a:t>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if(</a:t>
            </a:r>
            <a:r>
              <a:rPr lang="en-US" sz="1200" dirty="0" err="1"/>
              <a:t>readflag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read bit and save at bit index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if(bit index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</a:t>
            </a:r>
            <a:r>
              <a:rPr lang="en-US" sz="1200" dirty="0" err="1"/>
              <a:t>readFlag</a:t>
            </a:r>
            <a:r>
              <a:rPr lang="en-US" sz="1200" dirty="0"/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if(state ==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save in </a:t>
            </a:r>
            <a:r>
              <a:rPr lang="en-US" sz="1200" dirty="0" err="1"/>
              <a:t>Rj</a:t>
            </a:r>
            <a:r>
              <a:rPr lang="en-US" sz="1200" dirty="0"/>
              <a:t> array at </a:t>
            </a:r>
            <a:r>
              <a:rPr lang="en-US" sz="1200" dirty="0" err="1"/>
              <a:t>rjIndex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if(</a:t>
            </a:r>
            <a:r>
              <a:rPr lang="en-US" sz="1200" dirty="0" err="1"/>
              <a:t>rjIndex</a:t>
            </a:r>
            <a:r>
              <a:rPr lang="en-US" sz="1200" dirty="0"/>
              <a:t> == size of </a:t>
            </a:r>
            <a:r>
              <a:rPr lang="en-US" sz="1200" dirty="0" err="1"/>
              <a:t>rj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	done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	</a:t>
            </a:r>
            <a:r>
              <a:rPr lang="en-US" sz="1200" dirty="0" err="1"/>
              <a:t>rjIndex</a:t>
            </a:r>
            <a:r>
              <a:rPr lang="en-US" sz="1200" dirty="0"/>
              <a:t>++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if(state == 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save data to array at </a:t>
            </a:r>
            <a:r>
              <a:rPr lang="en-US" sz="1200" dirty="0" err="1"/>
              <a:t>dataIndex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done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	</a:t>
            </a:r>
            <a:r>
              <a:rPr lang="en-US" sz="1200" dirty="0" err="1"/>
              <a:t>dataIndex</a:t>
            </a:r>
            <a:r>
              <a:rPr lang="en-US" sz="1200" dirty="0"/>
              <a:t>++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		</a:t>
            </a:r>
            <a:r>
              <a:rPr lang="en-US" sz="1200" dirty="0" err="1"/>
              <a:t>bitIndex</a:t>
            </a:r>
            <a:r>
              <a:rPr lang="en-US" sz="1200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8785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E11D-92AB-4294-8F3D-7675BF32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B005-CAC4-4F9C-BB0A-A6C11AF3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1640"/>
            <a:ext cx="80270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If(state ==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inReady</a:t>
            </a:r>
            <a:r>
              <a:rPr lang="en-US" sz="1400" dirty="0"/>
              <a:t> = 1		//</a:t>
            </a:r>
            <a:r>
              <a:rPr lang="en-US" sz="1400" dirty="0" err="1"/>
              <a:t>inReady</a:t>
            </a:r>
            <a:r>
              <a:rPr lang="en-US" sz="1400" dirty="0"/>
              <a:t> set to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if(input data is done </a:t>
            </a:r>
            <a:r>
              <a:rPr lang="en-US" sz="1400" dirty="0" err="1"/>
              <a:t>recieving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done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 </a:t>
            </a:r>
            <a:r>
              <a:rPr lang="en-US" sz="1400" dirty="0" err="1"/>
              <a:t>resetCalc</a:t>
            </a:r>
            <a:r>
              <a:rPr lang="en-US" sz="1400" dirty="0"/>
              <a:t> = 1	//Bring calc modules out of reset mode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if(both channels have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	</a:t>
            </a:r>
            <a:r>
              <a:rPr lang="en-US" sz="1400" dirty="0" err="1"/>
              <a:t>zerocount</a:t>
            </a:r>
            <a:r>
              <a:rPr lang="en-US" sz="1400" dirty="0"/>
              <a:t>++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	</a:t>
            </a:r>
            <a:r>
              <a:rPr lang="en-US" sz="1400" dirty="0" err="1"/>
              <a:t>zerocount</a:t>
            </a:r>
            <a:r>
              <a:rPr lang="en-US" sz="1400" dirty="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if(</a:t>
            </a:r>
            <a:r>
              <a:rPr lang="en-US" sz="1400" dirty="0" err="1"/>
              <a:t>zerocount</a:t>
            </a:r>
            <a:r>
              <a:rPr lang="en-US" sz="1400" dirty="0"/>
              <a:t> == 800)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	state = 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if(both channels have completed calculation)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outData</a:t>
            </a:r>
            <a:r>
              <a:rPr lang="en-US" sz="1400" dirty="0"/>
              <a:t> = output from calc	//Capture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resetCalc</a:t>
            </a:r>
            <a:r>
              <a:rPr lang="en-US" sz="1400" dirty="0"/>
              <a:t> = 0		//Reset calculation module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outReady</a:t>
            </a:r>
            <a:r>
              <a:rPr lang="en-US" sz="1400" dirty="0"/>
              <a:t> = 1		//set </a:t>
            </a:r>
            <a:r>
              <a:rPr lang="en-US" sz="1400" dirty="0" err="1"/>
              <a:t>outReady</a:t>
            </a:r>
            <a:r>
              <a:rPr lang="en-US" sz="1400" dirty="0"/>
              <a:t> high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endCoeffIndex</a:t>
            </a:r>
            <a:r>
              <a:rPr lang="en-US" sz="1400" dirty="0"/>
              <a:t> = 0		//Reset </a:t>
            </a:r>
            <a:r>
              <a:rPr lang="en-US" sz="1400" dirty="0" err="1"/>
              <a:t>endCoeffIndex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delay			//Delay some time for reset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  <a:r>
              <a:rPr lang="en-US" sz="1400" dirty="0" err="1"/>
              <a:t>resetCalc</a:t>
            </a:r>
            <a:r>
              <a:rPr lang="en-US" sz="1400" dirty="0"/>
              <a:t> = 1		//Set </a:t>
            </a:r>
            <a:r>
              <a:rPr lang="en-US" sz="1400" dirty="0" err="1"/>
              <a:t>resetCalc</a:t>
            </a:r>
            <a:r>
              <a:rPr lang="en-US" sz="1400" dirty="0"/>
              <a:t> back to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0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41B0-8000-406E-AC7C-19837B65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0837"/>
            <a:ext cx="7886700" cy="1325563"/>
          </a:xfrm>
        </p:spPr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239B-764E-418F-9A7E-CF663313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0497"/>
            <a:ext cx="7886700" cy="49657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always @ (</a:t>
            </a:r>
            <a:r>
              <a:rPr lang="en-US" sz="1200" dirty="0" err="1"/>
              <a:t>posedge</a:t>
            </a:r>
            <a:r>
              <a:rPr lang="en-US" sz="1200" dirty="0"/>
              <a:t> </a:t>
            </a:r>
            <a:r>
              <a:rPr lang="en-US" sz="1200" dirty="0" err="1"/>
              <a:t>sClk</a:t>
            </a:r>
            <a:r>
              <a:rPr lang="en-US" sz="1200" dirty="0"/>
              <a:t> or </a:t>
            </a:r>
            <a:r>
              <a:rPr lang="en-US" sz="1200" dirty="0" err="1"/>
              <a:t>negedge</a:t>
            </a:r>
            <a:r>
              <a:rPr lang="en-US" sz="1200" dirty="0"/>
              <a:t> </a:t>
            </a:r>
            <a:r>
              <a:rPr lang="en-US" sz="1200" dirty="0" err="1"/>
              <a:t>resetCalc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if(!</a:t>
            </a:r>
            <a:r>
              <a:rPr lang="en-US" sz="1200" dirty="0" err="1"/>
              <a:t>resetCalc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reset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else if(state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readyForData</a:t>
            </a:r>
            <a:r>
              <a:rPr lang="en-US" sz="1200" dirty="0"/>
              <a:t>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sign extend data to 24 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if(</a:t>
            </a:r>
            <a:r>
              <a:rPr lang="en-US" sz="1200" dirty="0" err="1"/>
              <a:t>coeff</a:t>
            </a:r>
            <a:r>
              <a:rPr lang="en-US" sz="1200" dirty="0"/>
              <a:t> is negative)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twos compliment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extend data to 40 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add this result to </a:t>
            </a:r>
            <a:r>
              <a:rPr lang="en-US" sz="1200" dirty="0" err="1"/>
              <a:t>currentUjOut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readyForData</a:t>
            </a:r>
            <a:r>
              <a:rPr lang="en-US" sz="1200" dirty="0"/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currentCoeffIndex</a:t>
            </a:r>
            <a:r>
              <a:rPr lang="en-US" sz="1200" dirty="0"/>
              <a:t>++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if(</a:t>
            </a:r>
            <a:r>
              <a:rPr lang="en-US" sz="1200" dirty="0" err="1"/>
              <a:t>currentCoeffIndex</a:t>
            </a:r>
            <a:r>
              <a:rPr lang="en-US" sz="1200" dirty="0"/>
              <a:t> == </a:t>
            </a:r>
            <a:r>
              <a:rPr lang="en-US" sz="1200" dirty="0" err="1"/>
              <a:t>endCoeffIndex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state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else if(state ==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add </a:t>
            </a:r>
            <a:r>
              <a:rPr lang="en-US" sz="1200" dirty="0" err="1"/>
              <a:t>currentUjOut</a:t>
            </a:r>
            <a:r>
              <a:rPr lang="en-US" sz="1200" dirty="0"/>
              <a:t> to </a:t>
            </a:r>
            <a:r>
              <a:rPr lang="en-US" sz="1200" dirty="0" err="1"/>
              <a:t>overallResult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shift right one bit, and pad MSB with sign 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currentRjIndex</a:t>
            </a:r>
            <a:r>
              <a:rPr lang="en-US" sz="1200" dirty="0"/>
              <a:t>++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request new </a:t>
            </a:r>
            <a:r>
              <a:rPr lang="en-US" sz="1200" dirty="0" err="1"/>
              <a:t>endCoeffIndex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if(</a:t>
            </a:r>
            <a:r>
              <a:rPr lang="en-US" sz="1200" dirty="0" err="1"/>
              <a:t>currentRjIndex</a:t>
            </a:r>
            <a:r>
              <a:rPr lang="en-US" sz="1200" dirty="0"/>
              <a:t> == size of </a:t>
            </a:r>
            <a:r>
              <a:rPr lang="en-US" sz="1200" dirty="0" err="1"/>
              <a:t>Rj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state =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</a:t>
            </a:r>
            <a:r>
              <a:rPr lang="en-US" sz="1200" dirty="0" err="1"/>
              <a:t>currentUjOut</a:t>
            </a:r>
            <a:r>
              <a:rPr lang="en-US" sz="1200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	state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else if(state ==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	</a:t>
            </a:r>
            <a:r>
              <a:rPr lang="en-US" sz="1200" dirty="0" err="1"/>
              <a:t>thisNcompleted</a:t>
            </a:r>
            <a:r>
              <a:rPr lang="en-US" sz="1200" dirty="0"/>
              <a:t> = 1 and hold until reset</a:t>
            </a:r>
          </a:p>
        </p:txBody>
      </p:sp>
    </p:spTree>
    <p:extLst>
      <p:ext uri="{BB962C8B-B14F-4D97-AF65-F5344CB8AC3E}">
        <p14:creationId xmlns:p14="http://schemas.microsoft.com/office/powerpoint/2010/main" val="38669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CF84-1CB4-4B41-9C8F-701CD237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Calc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76CE-49A0-46B8-BE90-0575357E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always @ (</a:t>
            </a:r>
            <a:r>
              <a:rPr lang="en-US" dirty="0" err="1"/>
              <a:t>negedge</a:t>
            </a:r>
            <a:r>
              <a:rPr lang="en-US" dirty="0"/>
              <a:t> </a:t>
            </a:r>
            <a:r>
              <a:rPr lang="en-US" dirty="0" err="1"/>
              <a:t>readyForData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if(calculation module is not is reset)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coeffExtracted</a:t>
            </a:r>
            <a:r>
              <a:rPr lang="en-US" dirty="0"/>
              <a:t>= </a:t>
            </a:r>
            <a:r>
              <a:rPr lang="en-US" dirty="0" err="1"/>
              <a:t>coeff</a:t>
            </a:r>
            <a:r>
              <a:rPr lang="en-US" dirty="0"/>
              <a:t>[</a:t>
            </a:r>
            <a:r>
              <a:rPr lang="en-US" dirty="0" err="1"/>
              <a:t>CoeffIndex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coeffSign</a:t>
            </a:r>
            <a:r>
              <a:rPr lang="en-US" dirty="0"/>
              <a:t> = sign bit of </a:t>
            </a:r>
            <a:r>
              <a:rPr lang="en-US" dirty="0" err="1"/>
              <a:t>coeffExtracted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coeffValue</a:t>
            </a:r>
            <a:r>
              <a:rPr lang="en-US" dirty="0"/>
              <a:t> = rest of </a:t>
            </a:r>
            <a:r>
              <a:rPr lang="en-US" dirty="0" err="1"/>
              <a:t>coeffExtracted</a:t>
            </a:r>
            <a:r>
              <a:rPr lang="en-US" dirty="0"/>
              <a:t>			</a:t>
            </a:r>
            <a:r>
              <a:rPr lang="en-US" dirty="0" err="1"/>
              <a:t>dataIndextoFetch</a:t>
            </a:r>
            <a:r>
              <a:rPr lang="en-US" dirty="0"/>
              <a:t> = n – </a:t>
            </a:r>
            <a:r>
              <a:rPr lang="en-US" dirty="0" err="1"/>
              <a:t>Coeffvalue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dataInput</a:t>
            </a:r>
            <a:r>
              <a:rPr lang="en-US" dirty="0"/>
              <a:t> = data[</a:t>
            </a:r>
            <a:r>
              <a:rPr lang="en-US" dirty="0" err="1"/>
              <a:t>dataIndextoFetch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coeffIndex</a:t>
            </a:r>
            <a:r>
              <a:rPr lang="en-US" dirty="0"/>
              <a:t>++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1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878</Words>
  <Application>Microsoft Office PowerPoint</Application>
  <PresentationFormat>On-screen Show (4:3)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Midterm Project Presentation</vt:lpstr>
      <vt:lpstr>Problem</vt:lpstr>
      <vt:lpstr>Top Level FSM</vt:lpstr>
      <vt:lpstr>Calculation FSM</vt:lpstr>
      <vt:lpstr>Modules</vt:lpstr>
      <vt:lpstr>Reading Data</vt:lpstr>
      <vt:lpstr>State 6</vt:lpstr>
      <vt:lpstr>Calculation</vt:lpstr>
      <vt:lpstr>Communication with Calc Module</vt:lpstr>
      <vt:lpstr>Requesting new end coefficient Index</vt:lpstr>
      <vt:lpstr>Writing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Presentation</dc:title>
  <dc:creator>Allen, Luke Austin</dc:creator>
  <cp:lastModifiedBy>Allen, Luke Austin</cp:lastModifiedBy>
  <cp:revision>4</cp:revision>
  <dcterms:created xsi:type="dcterms:W3CDTF">2021-11-03T17:39:23Z</dcterms:created>
  <dcterms:modified xsi:type="dcterms:W3CDTF">2021-11-05T03:43:01Z</dcterms:modified>
</cp:coreProperties>
</file>