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57" r:id="rId2"/>
    <p:sldId id="504" r:id="rId3"/>
    <p:sldId id="506" r:id="rId4"/>
    <p:sldId id="502" r:id="rId5"/>
    <p:sldId id="499" r:id="rId6"/>
    <p:sldId id="500" r:id="rId7"/>
    <p:sldId id="507" r:id="rId8"/>
    <p:sldId id="509" r:id="rId9"/>
    <p:sldId id="50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E2"/>
    <a:srgbClr val="0066CC"/>
    <a:srgbClr val="3897FA"/>
    <a:srgbClr val="67C1F9"/>
    <a:srgbClr val="3BAFF7"/>
    <a:srgbClr val="38A1FA"/>
    <a:srgbClr val="FBFBFB"/>
    <a:srgbClr val="22A5F6"/>
    <a:srgbClr val="3A5E86"/>
    <a:srgbClr val="2C9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59450" autoAdjust="0"/>
  </p:normalViewPr>
  <p:slideViewPr>
    <p:cSldViewPr>
      <p:cViewPr varScale="1">
        <p:scale>
          <a:sx n="44" d="100"/>
          <a:sy n="44" d="100"/>
        </p:scale>
        <p:origin x="-18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2417C-8321-4F49-9CBB-0FDA80167B7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59351-9BB0-4DCF-9D38-4DCE18CAB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技术问题：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设备唯一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生成分配问题，大小循环识别；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协议转换问题，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等第三方设备如何支持；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Adapter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，插件式支持多种设备，多种厂家；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超级智点管理界面，一件配置入网设备等；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设备信息描述管理实现（自我识别，控制指令集），尤其无网情况下如何实现；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设备发现，双向认证（如何防止设备联入邻居超级智点）；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设备间的，智点与设备间的长连接心跳机制。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业务问题：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要求第三方厂家配合时，实际推很困难，除非包销的模式。设计时，要考虑到这一点。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Broadlink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资料转发；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智能实现了，对用户解决了什么实际痛点问题。要切实解决客户真实痛点。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9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https://www.muzzley.com/documentation/widgets/gamepad.html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这个过程当中我要指出两点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Local domain</a:t>
            </a:r>
            <a:r>
              <a:rPr lang="zh-CN" altLang="en-US" dirty="0" smtClean="0"/>
              <a:t>的过程，我们自己的系统很可能不会使用二维码方式。有</a:t>
            </a:r>
            <a:r>
              <a:rPr lang="en-US" altLang="zh-CN" dirty="0" err="1" smtClean="0"/>
              <a:t>rfid</a:t>
            </a:r>
            <a:r>
              <a:rPr lang="zh-CN" altLang="en-US" dirty="0" smtClean="0"/>
              <a:t>，光波对码，支付宝的声波对码，以及硬件成本更高的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对码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我说的是本地消息的传递。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6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基于咱们之前的构架，</a:t>
            </a:r>
            <a:r>
              <a:rPr lang="en-US" altLang="zh-CN" dirty="0" smtClean="0"/>
              <a:t>Protocol Plugin</a:t>
            </a:r>
            <a:r>
              <a:rPr lang="zh-CN" altLang="en-US" dirty="0" smtClean="0"/>
              <a:t>之上的焦点工作是完成跨设备的互操作。</a:t>
            </a:r>
            <a:endParaRPr lang="en-US" altLang="zh-CN" dirty="0" smtClean="0"/>
          </a:p>
          <a:p>
            <a:r>
              <a:rPr lang="zh-CN" altLang="en-US" dirty="0" smtClean="0"/>
              <a:t>为了完成互操作：</a:t>
            </a:r>
            <a:endParaRPr lang="en-US" altLang="zh-CN" dirty="0" smtClean="0"/>
          </a:p>
          <a:p>
            <a:r>
              <a:rPr lang="zh-CN" altLang="en-US" dirty="0" smtClean="0"/>
              <a:t>我们的前置条件就是要实现对设备的寻址。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4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3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31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0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30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29"/>
            <a:ext cx="6120680" cy="9001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5"/>
            <a:ext cx="3024188" cy="5032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think-cell Slide" r:id="rId5" imgW="216" imgH="216" progId="">
                  <p:embed/>
                </p:oleObj>
              </mc:Choice>
              <mc:Fallback>
                <p:oleObj name="think-cell Slide" r:id="rId5" imgW="216" imgH="216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5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8" y="2472307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69"/>
            <a:ext cx="2000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1" y="1052736"/>
            <a:ext cx="4041775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8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2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1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49"/>
            <a:ext cx="412936" cy="501651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1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3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3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9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1" y="-27384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9"/>
            <a:ext cx="38163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7" y="5534025"/>
            <a:ext cx="374491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49"/>
            <a:ext cx="412936" cy="501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711" r:id="rId8"/>
    <p:sldLayoutId id="2147483680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uzzley.com/documentation/demos/javascript/widgets/Gamepad/gamepad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35" y="281344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4850" y="2503452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70C0"/>
                </a:solidFill>
                <a:latin typeface="+mj-ea"/>
                <a:ea typeface="+mj-ea"/>
              </a:rPr>
              <a:t>京 东 智 联 网</a:t>
            </a:r>
            <a:endParaRPr lang="en-US" altLang="zh-CN" sz="54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772" y="3736777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rgbClr val="0070C0"/>
                </a:solidFill>
                <a:latin typeface="+mj-ea"/>
              </a:rPr>
              <a:t>--</a:t>
            </a:r>
            <a:r>
              <a:rPr lang="zh-CN" altLang="en-US" sz="2400" b="1" dirty="0" smtClean="0">
                <a:solidFill>
                  <a:srgbClr val="0070C0"/>
                </a:solidFill>
                <a:latin typeface="+mj-ea"/>
              </a:rPr>
              <a:t>嵌入式软件实施</a:t>
            </a:r>
            <a:endParaRPr lang="zh-CN" altLang="en-US" sz="2400" b="1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1148" y="5373216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1E2"/>
                </a:solidFill>
                <a:latin typeface="+mj-ea"/>
              </a:rPr>
              <a:t>智能硬件</a:t>
            </a:r>
            <a:r>
              <a:rPr lang="zh-CN" altLang="en-US" sz="2000" b="1" dirty="0" smtClean="0">
                <a:solidFill>
                  <a:srgbClr val="0071E2"/>
                </a:solidFill>
                <a:latin typeface="+mj-ea"/>
              </a:rPr>
              <a:t>实验室</a:t>
            </a:r>
            <a:endParaRPr lang="zh-CN" altLang="en-US" sz="2000" b="1" dirty="0">
              <a:solidFill>
                <a:srgbClr val="0071E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45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智点</a:t>
            </a:r>
            <a:r>
              <a:rPr lang="en-US" altLang="zh-CN" b="1" dirty="0"/>
              <a:t>JD+  OPENSDK</a:t>
            </a:r>
            <a:r>
              <a:rPr lang="zh-CN" altLang="en-US" b="1" dirty="0" smtClean="0"/>
              <a:t>架构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31250" y="6356350"/>
            <a:ext cx="412750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4865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043608" y="4566027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/>
              <a:t>Protocol Plugin </a:t>
            </a:r>
            <a:r>
              <a:rPr lang="en-US" altLang="zh-CN" dirty="0" smtClean="0"/>
              <a:t>Manage</a:t>
            </a:r>
            <a:r>
              <a:rPr lang="zh-CN" altLang="en-US" dirty="0" smtClean="0"/>
              <a:t>通过</a:t>
            </a:r>
            <a:r>
              <a:rPr lang="zh-CN" altLang="en-US" dirty="0"/>
              <a:t>插件的</a:t>
            </a:r>
            <a:r>
              <a:rPr lang="zh-CN" altLang="en-US" dirty="0" smtClean="0"/>
              <a:t>形式管理</a:t>
            </a:r>
            <a:r>
              <a:rPr lang="en-US" altLang="zh-CN" dirty="0" smtClean="0"/>
              <a:t>JD+ BUS Protocol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3rd SDK</a:t>
            </a:r>
            <a:r>
              <a:rPr lang="zh-CN" altLang="en-US" dirty="0" smtClean="0"/>
              <a:t>（注册、挂载、卸载、</a:t>
            </a:r>
            <a:r>
              <a:rPr lang="en-US" altLang="zh-CN" dirty="0" smtClean="0"/>
              <a:t>OTA</a:t>
            </a:r>
            <a:r>
              <a:rPr lang="zh-CN" altLang="en-US" dirty="0" smtClean="0"/>
              <a:t>、数据交互（接收、下发））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Protocol shell</a:t>
            </a:r>
            <a:r>
              <a:rPr lang="zh-CN" altLang="en-US" dirty="0" smtClean="0"/>
              <a:t>将</a:t>
            </a:r>
            <a:r>
              <a:rPr lang="en-US" altLang="zh-CN" dirty="0"/>
              <a:t>Protocol Plugin </a:t>
            </a:r>
            <a:r>
              <a:rPr lang="en-US" altLang="zh-CN" dirty="0" smtClean="0"/>
              <a:t>Manage</a:t>
            </a:r>
            <a:r>
              <a:rPr lang="zh-CN" altLang="en-US" dirty="0" smtClean="0"/>
              <a:t>及其他各个</a:t>
            </a:r>
            <a:r>
              <a:rPr lang="en-US" altLang="zh-CN" dirty="0" smtClean="0"/>
              <a:t>.S0 lib </a:t>
            </a:r>
            <a:r>
              <a:rPr lang="zh-CN" altLang="en-US" dirty="0" smtClean="0"/>
              <a:t>二次封装，保持对</a:t>
            </a:r>
            <a:r>
              <a:rPr lang="en-US" altLang="zh-CN" dirty="0" smtClean="0"/>
              <a:t>JD+ OPENSDK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Sandbox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JD+ OPENSDK:</a:t>
            </a:r>
            <a:r>
              <a:rPr lang="zh-CN" altLang="en-US" dirty="0" smtClean="0"/>
              <a:t>包括设备注册、</a:t>
            </a:r>
            <a:r>
              <a:rPr lang="zh-CN" altLang="zh-CN" dirty="0" smtClean="0"/>
              <a:t>初始化、</a:t>
            </a:r>
            <a:r>
              <a:rPr lang="zh-CN" altLang="en-US" dirty="0" smtClean="0"/>
              <a:t>激活、数据交互、</a:t>
            </a:r>
            <a:r>
              <a:rPr lang="en-US" altLang="zh-CN" dirty="0" smtClean="0"/>
              <a:t>OTA</a:t>
            </a:r>
            <a:r>
              <a:rPr lang="zh-CN" altLang="en-US" dirty="0" smtClean="0"/>
              <a:t>等功能接口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提供兼容</a:t>
            </a:r>
            <a:r>
              <a:rPr lang="zh-CN" altLang="zh-CN" dirty="0" smtClean="0"/>
              <a:t>各平台的</a:t>
            </a:r>
            <a:r>
              <a:rPr lang="en-US" altLang="zh-CN" dirty="0" smtClean="0"/>
              <a:t>SDK/API</a:t>
            </a:r>
            <a:r>
              <a:rPr lang="zh-CN" altLang="en-US" dirty="0" smtClean="0"/>
              <a:t>，同时</a:t>
            </a:r>
            <a:r>
              <a:rPr lang="zh-CN" altLang="zh-CN" dirty="0" smtClean="0"/>
              <a:t>提供</a:t>
            </a:r>
            <a:r>
              <a:rPr lang="en-US" altLang="zh-CN" dirty="0" smtClean="0"/>
              <a:t>IOS</a:t>
            </a:r>
            <a:r>
              <a:rPr lang="zh-CN" altLang="en-US" dirty="0"/>
              <a:t>、</a:t>
            </a:r>
            <a:r>
              <a:rPr lang="en-US" altLang="zh-CN" dirty="0" err="1" smtClean="0"/>
              <a:t>Andriod</a:t>
            </a:r>
            <a:r>
              <a:rPr lang="zh-CN" altLang="en-US" dirty="0"/>
              <a:t>、</a:t>
            </a:r>
            <a:r>
              <a:rPr lang="en-US" altLang="zh-CN" dirty="0" smtClean="0"/>
              <a:t>C</a:t>
            </a:r>
            <a:r>
              <a:rPr lang="zh-CN" altLang="en-US" dirty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等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用</a:t>
            </a:r>
            <a:r>
              <a:rPr lang="en-US" altLang="zh-CN" dirty="0" smtClean="0"/>
              <a:t>demo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5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智点</a:t>
            </a:r>
            <a:r>
              <a:rPr lang="en-US" altLang="zh-CN" b="1" dirty="0"/>
              <a:t>JD+  OPENSDK</a:t>
            </a:r>
            <a:r>
              <a:rPr lang="zh-CN" altLang="en-US" b="1" dirty="0" smtClean="0"/>
              <a:t>架构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5" y="1399406"/>
            <a:ext cx="8860281" cy="454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2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如何解决问题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8B6247DC-656E-4C5B-9D5C-364F72CB936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098" name="Picture 2" descr="C:\Users\Administrator\Documents\JDdongdong\JIMEnterprise\zoutao\Temp\JdOnline201504012028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480720" cy="37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hlinkClick r:id="rId4"/>
          </p:cNvPr>
          <p:cNvSpPr txBox="1"/>
          <p:nvPr/>
        </p:nvSpPr>
        <p:spPr>
          <a:xfrm>
            <a:off x="3873986" y="5620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查看演示</a:t>
            </a:r>
          </a:p>
        </p:txBody>
      </p:sp>
    </p:spTree>
    <p:extLst>
      <p:ext uri="{BB962C8B-B14F-4D97-AF65-F5344CB8AC3E}">
        <p14:creationId xmlns:p14="http://schemas.microsoft.com/office/powerpoint/2010/main" val="41522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密钥对创建，公钥作</a:t>
            </a:r>
            <a:r>
              <a:rPr lang="en-US" altLang="zh-CN" dirty="0"/>
              <a:t>ID</a:t>
            </a:r>
          </a:p>
          <a:p>
            <a:pPr marL="0" indent="0">
              <a:buNone/>
            </a:pPr>
            <a:r>
              <a:rPr lang="zh-CN" altLang="en-US" dirty="0" smtClean="0"/>
              <a:t>端</a:t>
            </a:r>
            <a:r>
              <a:rPr lang="zh-CN" altLang="en-US" dirty="0"/>
              <a:t>对</a:t>
            </a:r>
            <a:r>
              <a:rPr lang="zh-CN" altLang="en-US" dirty="0" smtClean="0"/>
              <a:t>端消息，</a:t>
            </a:r>
            <a:r>
              <a:rPr lang="zh-CN" altLang="en-US" dirty="0"/>
              <a:t>分组</a:t>
            </a:r>
            <a:r>
              <a:rPr lang="zh-CN" altLang="en-US" dirty="0" smtClean="0"/>
              <a:t>广播消息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DHT</a:t>
            </a:r>
            <a:r>
              <a:rPr lang="zh-CN" altLang="en-US" dirty="0"/>
              <a:t>表统一寻址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496" y="294969"/>
            <a:ext cx="676875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/>
              <a:t>Protocol Plugin</a:t>
            </a:r>
            <a:r>
              <a:rPr lang="zh-CN" altLang="en-US" b="1" dirty="0" smtClean="0"/>
              <a:t>之上</a:t>
            </a:r>
            <a:r>
              <a:rPr lang="en-US" altLang="zh-CN" b="1" dirty="0" smtClean="0"/>
              <a:t>--------</a:t>
            </a:r>
            <a:r>
              <a:rPr lang="zh-CN" altLang="en-US" b="1" dirty="0" smtClean="0"/>
              <a:t>设备互联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899592" y="3789040"/>
            <a:ext cx="396044" cy="1872208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互操作</a:t>
            </a:r>
          </a:p>
        </p:txBody>
      </p:sp>
      <p:sp>
        <p:nvSpPr>
          <p:cNvPr id="6" name="矩形 5"/>
          <p:cNvSpPr/>
          <p:nvPr/>
        </p:nvSpPr>
        <p:spPr>
          <a:xfrm>
            <a:off x="1923746" y="3789040"/>
            <a:ext cx="396044" cy="1872208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设备寻址</a:t>
            </a:r>
          </a:p>
        </p:txBody>
      </p:sp>
      <p:sp>
        <p:nvSpPr>
          <p:cNvPr id="7" name="右箭头 6"/>
          <p:cNvSpPr/>
          <p:nvPr/>
        </p:nvSpPr>
        <p:spPr>
          <a:xfrm>
            <a:off x="4411942" y="4617132"/>
            <a:ext cx="520098" cy="432048"/>
          </a:xfrm>
          <a:prstGeom prst="rightArrow">
            <a:avLst/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7900" y="3284984"/>
            <a:ext cx="396044" cy="1368152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设备唯一码</a:t>
            </a:r>
          </a:p>
        </p:txBody>
      </p:sp>
      <p:sp>
        <p:nvSpPr>
          <p:cNvPr id="9" name="矩形 8"/>
          <p:cNvSpPr/>
          <p:nvPr/>
        </p:nvSpPr>
        <p:spPr>
          <a:xfrm>
            <a:off x="2931858" y="4797152"/>
            <a:ext cx="396044" cy="1368152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DHT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表</a:t>
            </a:r>
          </a:p>
        </p:txBody>
      </p:sp>
      <p:sp>
        <p:nvSpPr>
          <p:cNvPr id="10" name="双大括号 9"/>
          <p:cNvSpPr/>
          <p:nvPr/>
        </p:nvSpPr>
        <p:spPr>
          <a:xfrm>
            <a:off x="360040" y="3284984"/>
            <a:ext cx="3779912" cy="30963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1"/>
            <a:endCxn id="6" idx="3"/>
          </p:cNvCxnSpPr>
          <p:nvPr/>
        </p:nvCxnSpPr>
        <p:spPr>
          <a:xfrm flipH="1">
            <a:off x="2319790" y="3969060"/>
            <a:ext cx="62811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1"/>
            <a:endCxn id="6" idx="3"/>
          </p:cNvCxnSpPr>
          <p:nvPr/>
        </p:nvCxnSpPr>
        <p:spPr>
          <a:xfrm flipH="1" flipV="1">
            <a:off x="2319790" y="4725144"/>
            <a:ext cx="61206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2" idx="3"/>
          </p:cNvCxnSpPr>
          <p:nvPr/>
        </p:nvCxnSpPr>
        <p:spPr>
          <a:xfrm flipH="1">
            <a:off x="1295636" y="4725144"/>
            <a:ext cx="628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双大括号 16"/>
          <p:cNvSpPr/>
          <p:nvPr/>
        </p:nvSpPr>
        <p:spPr>
          <a:xfrm>
            <a:off x="5328084" y="3284984"/>
            <a:ext cx="2952328" cy="30963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34834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端对端消息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2316" y="374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群组消息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3644" y="4401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+mj-ea"/>
                <a:ea typeface="+mj-ea"/>
              </a:rPr>
              <a:t>可靠</a:t>
            </a:r>
            <a:r>
              <a:rPr lang="zh-CN" altLang="en-US" dirty="0" smtClean="0">
                <a:solidFill>
                  <a:srgbClr val="00B050"/>
                </a:solidFill>
                <a:latin typeface="+mj-ea"/>
                <a:ea typeface="+mj-ea"/>
              </a:rPr>
              <a:t>消息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8228" y="4859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+mj-ea"/>
                <a:ea typeface="+mj-ea"/>
              </a:rPr>
              <a:t>可丢包</a:t>
            </a:r>
            <a:r>
              <a:rPr lang="zh-CN" altLang="en-US" dirty="0" smtClean="0">
                <a:solidFill>
                  <a:srgbClr val="00B050"/>
                </a:solidFill>
                <a:latin typeface="+mj-ea"/>
                <a:ea typeface="+mj-ea"/>
              </a:rPr>
              <a:t>消息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4549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订阅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17957" y="6048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6426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</a:t>
            </a:r>
            <a:r>
              <a:rPr lang="zh-CN" altLang="en-US" dirty="0" smtClean="0"/>
              <a:t>的表现形式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设备的控制方法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在设备分类标准没有的情况下使用设备内存储脚本的办法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496" y="294969"/>
            <a:ext cx="676875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/>
              <a:t>Protocol Plugin</a:t>
            </a:r>
            <a:r>
              <a:rPr lang="zh-CN" altLang="en-US" b="1" dirty="0" smtClean="0"/>
              <a:t>之下</a:t>
            </a:r>
            <a:r>
              <a:rPr lang="en-US" altLang="zh-CN" b="1" dirty="0" smtClean="0"/>
              <a:t>--------</a:t>
            </a:r>
            <a:r>
              <a:rPr lang="zh-CN" altLang="en-US" b="1" dirty="0" smtClean="0"/>
              <a:t>设备自描述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99592" y="3789040"/>
            <a:ext cx="396044" cy="1872208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设备分类</a:t>
            </a:r>
          </a:p>
        </p:txBody>
      </p:sp>
      <p:sp>
        <p:nvSpPr>
          <p:cNvPr id="6" name="矩形 5"/>
          <p:cNvSpPr/>
          <p:nvPr/>
        </p:nvSpPr>
        <p:spPr>
          <a:xfrm>
            <a:off x="1923746" y="3789040"/>
            <a:ext cx="396044" cy="1872208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分类标准</a:t>
            </a: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1295636" y="4725144"/>
            <a:ext cx="628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923928" y="3681028"/>
            <a:ext cx="396044" cy="20882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目前没有分类标准</a:t>
            </a:r>
          </a:p>
        </p:txBody>
      </p:sp>
      <p:sp>
        <p:nvSpPr>
          <p:cNvPr id="9" name="矩形 8"/>
          <p:cNvSpPr/>
          <p:nvPr/>
        </p:nvSpPr>
        <p:spPr>
          <a:xfrm>
            <a:off x="4932040" y="3789040"/>
            <a:ext cx="396044" cy="1872208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脚解释器</a:t>
            </a:r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4319972" y="4725144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12160" y="3762942"/>
            <a:ext cx="396044" cy="1872208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解释器</a:t>
            </a:r>
          </a:p>
        </p:txBody>
      </p:sp>
      <p:cxnSp>
        <p:nvCxnSpPr>
          <p:cNvPr id="13" name="直接箭头连接符 12"/>
          <p:cNvCxnSpPr>
            <a:stCxn id="9" idx="3"/>
            <a:endCxn id="11" idx="1"/>
          </p:cNvCxnSpPr>
          <p:nvPr/>
        </p:nvCxnSpPr>
        <p:spPr>
          <a:xfrm flipV="1">
            <a:off x="5328084" y="4699046"/>
            <a:ext cx="684076" cy="26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创建</a:t>
            </a:r>
            <a:r>
              <a:rPr lang="en-US" altLang="zh-CN" dirty="0" err="1" smtClean="0"/>
              <a:t>ifttt</a:t>
            </a:r>
            <a:r>
              <a:rPr lang="zh-CN" altLang="en-US" dirty="0" smtClean="0"/>
              <a:t>脚本写入到事件源设备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496" y="294969"/>
            <a:ext cx="676875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/>
              <a:t>设备相互控制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273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没有内置我们协议的设备</a:t>
            </a:r>
            <a:r>
              <a:rPr lang="zh-CN" altLang="en-US" dirty="0" smtClean="0"/>
              <a:t>需要通过</a:t>
            </a:r>
            <a:r>
              <a:rPr lang="en-US" altLang="zh-CN" dirty="0" smtClean="0"/>
              <a:t>Adapter</a:t>
            </a:r>
            <a:r>
              <a:rPr lang="zh-CN" altLang="en-US" dirty="0"/>
              <a:t>做</a:t>
            </a:r>
            <a:r>
              <a:rPr lang="zh-CN" altLang="en-US" dirty="0" smtClean="0"/>
              <a:t>地址映射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Adapter</a:t>
            </a:r>
            <a:r>
              <a:rPr lang="zh-CN" altLang="en-US" dirty="0" smtClean="0"/>
              <a:t>支持更多厂家时有较多定制开发工作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Adapter</a:t>
            </a:r>
            <a:r>
              <a:rPr lang="zh-CN" altLang="en-US" dirty="0" smtClean="0"/>
              <a:t>增加时面临固件强制升级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本方案面临的风险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3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完成小循环内的统一寻址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</a:t>
            </a:r>
            <a:r>
              <a:rPr lang="zh-CN" altLang="en-US" dirty="0"/>
              <a:t>对</a:t>
            </a:r>
            <a:r>
              <a:rPr lang="zh-CN" altLang="en-US" dirty="0" smtClean="0"/>
              <a:t>端消息打通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智点内置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期目标</a:t>
            </a:r>
            <a:r>
              <a:rPr lang="en-US" altLang="zh-CN" dirty="0" smtClean="0"/>
              <a:t>--------</a:t>
            </a:r>
            <a:r>
              <a:rPr lang="zh-CN" altLang="en-US" dirty="0" smtClean="0"/>
              <a:t>完成跨设备消息互通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9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FF0000"/>
            </a:gs>
            <a:gs pos="100000">
              <a:srgbClr val="C00000"/>
            </a:gs>
            <a:gs pos="100000">
              <a:srgbClr val="C00000"/>
            </a:gs>
          </a:gsLst>
          <a:lin ang="5400000" scaled="1"/>
          <a:tileRect/>
        </a:gradFill>
        <a:ln w="9525">
          <a:solidFill>
            <a:srgbClr val="F8F8F8"/>
          </a:solidFill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25080</TotalTime>
  <Words>512</Words>
  <Application>Microsoft Office PowerPoint</Application>
  <PresentationFormat>全屏显示(4:3)</PresentationFormat>
  <Paragraphs>75</Paragraphs>
  <Slides>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JD Template V2.0</vt:lpstr>
      <vt:lpstr>think-cell Slide</vt:lpstr>
      <vt:lpstr>PowerPoint 演示文稿</vt:lpstr>
      <vt:lpstr>智点JD+  OPENSDK架构</vt:lpstr>
      <vt:lpstr>智点JD+  OPENSDK架构</vt:lpstr>
      <vt:lpstr>如何解决问题</vt:lpstr>
      <vt:lpstr>PowerPoint 演示文稿</vt:lpstr>
      <vt:lpstr>PowerPoint 演示文稿</vt:lpstr>
      <vt:lpstr>PowerPoint 演示文稿</vt:lpstr>
      <vt:lpstr>本方案面临的风险</vt:lpstr>
      <vt:lpstr>一期目标--------完成跨设备消息互通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京东智能家居云介绍</dc:title>
  <dc:creator>huangyuqin@jd.com</dc:creator>
  <cp:lastModifiedBy>邹涛</cp:lastModifiedBy>
  <cp:revision>1080</cp:revision>
  <dcterms:created xsi:type="dcterms:W3CDTF">2013-11-13T04:04:11Z</dcterms:created>
  <dcterms:modified xsi:type="dcterms:W3CDTF">2015-04-01T23:18:59Z</dcterms:modified>
</cp:coreProperties>
</file>