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5" r:id="rId4"/>
    <p:sldId id="266" r:id="rId5"/>
    <p:sldId id="268" r:id="rId6"/>
    <p:sldId id="258" r:id="rId7"/>
    <p:sldId id="260" r:id="rId8"/>
    <p:sldId id="263" r:id="rId9"/>
    <p:sldId id="264" r:id="rId10"/>
    <p:sldId id="272" r:id="rId11"/>
    <p:sldId id="273" r:id="rId12"/>
    <p:sldId id="270" r:id="rId13"/>
    <p:sldId id="274" r:id="rId14"/>
    <p:sldId id="271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091" autoAdjust="0"/>
    <p:restoredTop sz="98145" autoAdjust="0"/>
  </p:normalViewPr>
  <p:slideViewPr>
    <p:cSldViewPr>
      <p:cViewPr>
        <p:scale>
          <a:sx n="100" d="100"/>
          <a:sy n="100" d="100"/>
        </p:scale>
        <p:origin x="-282" y="7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6C04CDF-1A9A-47C6-BAF0-B96491ADBD3F}" type="doc">
      <dgm:prSet loTypeId="urn:microsoft.com/office/officeart/2005/8/layout/hList6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zh-CN" altLang="en-US"/>
        </a:p>
      </dgm:t>
    </dgm:pt>
    <dgm:pt modelId="{8BB3E006-73F6-4DD5-838D-AE53006CA09F}">
      <dgm:prSet phldrT="[文本]"/>
      <dgm:spPr/>
      <dgm:t>
        <a:bodyPr/>
        <a:lstStyle/>
        <a:p>
          <a:r>
            <a:rPr lang="zh-CN" altLang="en-US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rPr>
            <a:t>商品</a:t>
          </a:r>
          <a:endParaRPr lang="zh-CN" altLang="en-US" dirty="0">
            <a:solidFill>
              <a:srgbClr val="C00000"/>
            </a:solidFill>
            <a:latin typeface="微软雅黑" pitchFamily="34" charset="-122"/>
            <a:ea typeface="微软雅黑" pitchFamily="34" charset="-122"/>
          </a:endParaRPr>
        </a:p>
      </dgm:t>
    </dgm:pt>
    <dgm:pt modelId="{F61F3811-2725-49BB-88CD-705FC7233F0C}" type="parTrans" cxnId="{BCCCA911-F63F-4D2E-B025-914798C5C08B}">
      <dgm:prSet/>
      <dgm:spPr/>
      <dgm:t>
        <a:bodyPr/>
        <a:lstStyle/>
        <a:p>
          <a:endParaRPr lang="zh-CN" altLang="en-US">
            <a:solidFill>
              <a:srgbClr val="C00000"/>
            </a:solidFill>
          </a:endParaRPr>
        </a:p>
      </dgm:t>
    </dgm:pt>
    <dgm:pt modelId="{4A26681D-D13C-45B3-9A0D-D2B8901DBC1D}" type="sibTrans" cxnId="{BCCCA911-F63F-4D2E-B025-914798C5C08B}">
      <dgm:prSet/>
      <dgm:spPr/>
      <dgm:t>
        <a:bodyPr/>
        <a:lstStyle/>
        <a:p>
          <a:endParaRPr lang="zh-CN" altLang="en-US">
            <a:solidFill>
              <a:srgbClr val="C00000"/>
            </a:solidFill>
          </a:endParaRPr>
        </a:p>
      </dgm:t>
    </dgm:pt>
    <dgm:pt modelId="{8E9C07FC-42E8-4305-9963-22FEF2B9AD5C}">
      <dgm:prSet phldrT="[文本]"/>
      <dgm:spPr/>
      <dgm:t>
        <a:bodyPr/>
        <a:lstStyle/>
        <a:p>
          <a:r>
            <a:rPr lang="zh-CN" altLang="en-US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rPr>
            <a:t>广告联盟</a:t>
          </a:r>
          <a:endParaRPr lang="zh-CN" altLang="en-US" dirty="0">
            <a:solidFill>
              <a:srgbClr val="C00000"/>
            </a:solidFill>
            <a:latin typeface="微软雅黑" pitchFamily="34" charset="-122"/>
            <a:ea typeface="微软雅黑" pitchFamily="34" charset="-122"/>
          </a:endParaRPr>
        </a:p>
      </dgm:t>
    </dgm:pt>
    <dgm:pt modelId="{D88046D3-7A4F-4191-9602-2ADADD9B4B02}" type="parTrans" cxnId="{A2E35CE4-4ABF-440E-ABF3-E6A48E045DB9}">
      <dgm:prSet/>
      <dgm:spPr/>
      <dgm:t>
        <a:bodyPr/>
        <a:lstStyle/>
        <a:p>
          <a:endParaRPr lang="zh-CN" altLang="en-US">
            <a:solidFill>
              <a:srgbClr val="C00000"/>
            </a:solidFill>
          </a:endParaRPr>
        </a:p>
      </dgm:t>
    </dgm:pt>
    <dgm:pt modelId="{2832592F-2653-4F04-B96E-E82B6500D128}" type="sibTrans" cxnId="{A2E35CE4-4ABF-440E-ABF3-E6A48E045DB9}">
      <dgm:prSet/>
      <dgm:spPr/>
      <dgm:t>
        <a:bodyPr/>
        <a:lstStyle/>
        <a:p>
          <a:endParaRPr lang="zh-CN" altLang="en-US">
            <a:solidFill>
              <a:srgbClr val="C00000"/>
            </a:solidFill>
          </a:endParaRPr>
        </a:p>
      </dgm:t>
    </dgm:pt>
    <dgm:pt modelId="{DD91AC6B-5F93-4F31-A0E6-B0286FA4D7D0}">
      <dgm:prSet phldrT="[文本]"/>
      <dgm:spPr/>
      <dgm:t>
        <a:bodyPr/>
        <a:lstStyle/>
        <a:p>
          <a:r>
            <a:rPr lang="zh-CN" altLang="en-US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rPr>
            <a:t>订单</a:t>
          </a:r>
          <a:endParaRPr lang="zh-CN" altLang="en-US" dirty="0">
            <a:solidFill>
              <a:srgbClr val="C00000"/>
            </a:solidFill>
            <a:latin typeface="微软雅黑" pitchFamily="34" charset="-122"/>
            <a:ea typeface="微软雅黑" pitchFamily="34" charset="-122"/>
          </a:endParaRPr>
        </a:p>
      </dgm:t>
    </dgm:pt>
    <dgm:pt modelId="{E27D387E-66F3-4CFF-873E-667A23237B10}" type="parTrans" cxnId="{183AA1B4-D34C-4E7A-9FBB-08A8C32D075A}">
      <dgm:prSet/>
      <dgm:spPr/>
      <dgm:t>
        <a:bodyPr/>
        <a:lstStyle/>
        <a:p>
          <a:endParaRPr lang="zh-CN" altLang="en-US">
            <a:solidFill>
              <a:srgbClr val="C00000"/>
            </a:solidFill>
          </a:endParaRPr>
        </a:p>
      </dgm:t>
    </dgm:pt>
    <dgm:pt modelId="{3A670C68-1AFF-4722-B224-612727796AF2}" type="sibTrans" cxnId="{183AA1B4-D34C-4E7A-9FBB-08A8C32D075A}">
      <dgm:prSet/>
      <dgm:spPr/>
      <dgm:t>
        <a:bodyPr/>
        <a:lstStyle/>
        <a:p>
          <a:endParaRPr lang="zh-CN" altLang="en-US">
            <a:solidFill>
              <a:srgbClr val="C00000"/>
            </a:solidFill>
          </a:endParaRPr>
        </a:p>
      </dgm:t>
    </dgm:pt>
    <dgm:pt modelId="{21D26D5F-2F23-4A86-B63A-39788368D200}">
      <dgm:prSet phldrT="[文本]"/>
      <dgm:spPr/>
      <dgm:t>
        <a:bodyPr/>
        <a:lstStyle/>
        <a:p>
          <a:r>
            <a:rPr lang="zh-CN" altLang="en-US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rPr>
            <a:t>用户</a:t>
          </a:r>
          <a:endParaRPr lang="zh-CN" altLang="en-US" dirty="0">
            <a:solidFill>
              <a:srgbClr val="C00000"/>
            </a:solidFill>
            <a:latin typeface="微软雅黑" pitchFamily="34" charset="-122"/>
            <a:ea typeface="微软雅黑" pitchFamily="34" charset="-122"/>
          </a:endParaRPr>
        </a:p>
      </dgm:t>
    </dgm:pt>
    <dgm:pt modelId="{6E41BE7B-2EA5-4929-8919-7027E92C97EC}" type="parTrans" cxnId="{E692488A-199E-4952-9297-4CEEA653F7CB}">
      <dgm:prSet/>
      <dgm:spPr/>
      <dgm:t>
        <a:bodyPr/>
        <a:lstStyle/>
        <a:p>
          <a:endParaRPr lang="zh-CN" altLang="en-US">
            <a:solidFill>
              <a:srgbClr val="C00000"/>
            </a:solidFill>
          </a:endParaRPr>
        </a:p>
      </dgm:t>
    </dgm:pt>
    <dgm:pt modelId="{E9875147-1ED7-4CD1-9F80-D5DB85CDF8A3}" type="sibTrans" cxnId="{E692488A-199E-4952-9297-4CEEA653F7CB}">
      <dgm:prSet/>
      <dgm:spPr/>
      <dgm:t>
        <a:bodyPr/>
        <a:lstStyle/>
        <a:p>
          <a:endParaRPr lang="zh-CN" altLang="en-US">
            <a:solidFill>
              <a:srgbClr val="C00000"/>
            </a:solidFill>
          </a:endParaRPr>
        </a:p>
      </dgm:t>
    </dgm:pt>
    <dgm:pt modelId="{EF4760FF-D4FB-4347-973A-360BA8BEA11A}">
      <dgm:prSet phldrT="[文本]"/>
      <dgm:spPr/>
      <dgm:t>
        <a:bodyPr/>
        <a:lstStyle/>
        <a:p>
          <a:r>
            <a:rPr lang="zh-CN" altLang="en-US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rPr>
            <a:t>评论</a:t>
          </a:r>
          <a:endParaRPr lang="zh-CN" altLang="en-US" dirty="0">
            <a:solidFill>
              <a:srgbClr val="C00000"/>
            </a:solidFill>
            <a:latin typeface="微软雅黑" pitchFamily="34" charset="-122"/>
            <a:ea typeface="微软雅黑" pitchFamily="34" charset="-122"/>
          </a:endParaRPr>
        </a:p>
      </dgm:t>
    </dgm:pt>
    <dgm:pt modelId="{80F87689-2F73-4E91-9F18-F9EE797DC2B5}" type="parTrans" cxnId="{7BB8E3A6-10AB-404B-9982-DE9B5D2E0FAA}">
      <dgm:prSet/>
      <dgm:spPr/>
      <dgm:t>
        <a:bodyPr/>
        <a:lstStyle/>
        <a:p>
          <a:endParaRPr lang="zh-CN" altLang="en-US">
            <a:solidFill>
              <a:srgbClr val="C00000"/>
            </a:solidFill>
          </a:endParaRPr>
        </a:p>
      </dgm:t>
    </dgm:pt>
    <dgm:pt modelId="{37C611D8-D766-4174-A883-1D0463CB6DED}" type="sibTrans" cxnId="{7BB8E3A6-10AB-404B-9982-DE9B5D2E0FAA}">
      <dgm:prSet/>
      <dgm:spPr/>
      <dgm:t>
        <a:bodyPr/>
        <a:lstStyle/>
        <a:p>
          <a:endParaRPr lang="zh-CN" altLang="en-US">
            <a:solidFill>
              <a:srgbClr val="C00000"/>
            </a:solidFill>
          </a:endParaRPr>
        </a:p>
      </dgm:t>
    </dgm:pt>
    <dgm:pt modelId="{8D725667-A284-40C5-84E6-9DB5224C0339}">
      <dgm:prSet phldrT="[文本]"/>
      <dgm:spPr/>
      <dgm:t>
        <a:bodyPr/>
        <a:lstStyle/>
        <a:p>
          <a:r>
            <a:rPr lang="zh-CN" altLang="en-US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rPr>
            <a:t>售后</a:t>
          </a:r>
          <a:endParaRPr lang="zh-CN" altLang="en-US" dirty="0">
            <a:solidFill>
              <a:srgbClr val="C00000"/>
            </a:solidFill>
            <a:latin typeface="微软雅黑" pitchFamily="34" charset="-122"/>
            <a:ea typeface="微软雅黑" pitchFamily="34" charset="-122"/>
          </a:endParaRPr>
        </a:p>
      </dgm:t>
    </dgm:pt>
    <dgm:pt modelId="{9FA72EAD-36BA-4F42-8FF4-5CD649550685}" type="parTrans" cxnId="{02EEE218-7157-4962-8908-69414F63A612}">
      <dgm:prSet/>
      <dgm:spPr/>
      <dgm:t>
        <a:bodyPr/>
        <a:lstStyle/>
        <a:p>
          <a:endParaRPr lang="zh-CN" altLang="en-US">
            <a:solidFill>
              <a:srgbClr val="C00000"/>
            </a:solidFill>
          </a:endParaRPr>
        </a:p>
      </dgm:t>
    </dgm:pt>
    <dgm:pt modelId="{054029D5-150A-416A-82F9-E63DF6A9145E}" type="sibTrans" cxnId="{02EEE218-7157-4962-8908-69414F63A612}">
      <dgm:prSet/>
      <dgm:spPr/>
      <dgm:t>
        <a:bodyPr/>
        <a:lstStyle/>
        <a:p>
          <a:endParaRPr lang="zh-CN" altLang="en-US">
            <a:solidFill>
              <a:srgbClr val="C00000"/>
            </a:solidFill>
          </a:endParaRPr>
        </a:p>
      </dgm:t>
    </dgm:pt>
    <dgm:pt modelId="{4F08ABF3-8B48-45D9-A9FC-0309523C1C65}">
      <dgm:prSet phldrT="[文本]"/>
      <dgm:spPr/>
      <dgm:t>
        <a:bodyPr/>
        <a:lstStyle/>
        <a:p>
          <a:r>
            <a:rPr lang="zh-CN" altLang="en-US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rPr>
            <a:t>仓储</a:t>
          </a:r>
          <a:endParaRPr lang="zh-CN" altLang="en-US" dirty="0">
            <a:solidFill>
              <a:srgbClr val="C00000"/>
            </a:solidFill>
            <a:latin typeface="微软雅黑" pitchFamily="34" charset="-122"/>
            <a:ea typeface="微软雅黑" pitchFamily="34" charset="-122"/>
          </a:endParaRPr>
        </a:p>
      </dgm:t>
    </dgm:pt>
    <dgm:pt modelId="{144FE4F4-A0D5-4AF4-8EC1-903D8DC994DB}" type="parTrans" cxnId="{BBB1B89A-7DDB-41AB-965C-207E3EA64B69}">
      <dgm:prSet/>
      <dgm:spPr/>
      <dgm:t>
        <a:bodyPr/>
        <a:lstStyle/>
        <a:p>
          <a:endParaRPr lang="zh-CN" altLang="en-US">
            <a:solidFill>
              <a:srgbClr val="C00000"/>
            </a:solidFill>
          </a:endParaRPr>
        </a:p>
      </dgm:t>
    </dgm:pt>
    <dgm:pt modelId="{552113E1-926F-4DD2-9777-ED6CAFF2F0E4}" type="sibTrans" cxnId="{BBB1B89A-7DDB-41AB-965C-207E3EA64B69}">
      <dgm:prSet/>
      <dgm:spPr/>
      <dgm:t>
        <a:bodyPr/>
        <a:lstStyle/>
        <a:p>
          <a:endParaRPr lang="zh-CN" altLang="en-US">
            <a:solidFill>
              <a:srgbClr val="C00000"/>
            </a:solidFill>
          </a:endParaRPr>
        </a:p>
      </dgm:t>
    </dgm:pt>
    <dgm:pt modelId="{230F9079-53E1-40C1-86A5-BB4AF09741B1}">
      <dgm:prSet phldrT="[文本]"/>
      <dgm:spPr/>
      <dgm:t>
        <a:bodyPr/>
        <a:lstStyle/>
        <a:p>
          <a:r>
            <a:rPr lang="zh-CN" altLang="en-US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rPr>
            <a:t>配送</a:t>
          </a:r>
          <a:endParaRPr lang="zh-CN" altLang="en-US" dirty="0">
            <a:solidFill>
              <a:srgbClr val="C00000"/>
            </a:solidFill>
            <a:latin typeface="微软雅黑" pitchFamily="34" charset="-122"/>
            <a:ea typeface="微软雅黑" pitchFamily="34" charset="-122"/>
          </a:endParaRPr>
        </a:p>
      </dgm:t>
    </dgm:pt>
    <dgm:pt modelId="{81DE198B-1204-4DF2-8462-668179E76779}" type="parTrans" cxnId="{1EA5FDAD-BA35-48EE-8146-4D11C723779A}">
      <dgm:prSet/>
      <dgm:spPr/>
      <dgm:t>
        <a:bodyPr/>
        <a:lstStyle/>
        <a:p>
          <a:endParaRPr lang="zh-CN" altLang="en-US">
            <a:solidFill>
              <a:srgbClr val="C00000"/>
            </a:solidFill>
          </a:endParaRPr>
        </a:p>
      </dgm:t>
    </dgm:pt>
    <dgm:pt modelId="{CDE8F0D3-9727-4D8C-9749-3FE320AF6FCD}" type="sibTrans" cxnId="{1EA5FDAD-BA35-48EE-8146-4D11C723779A}">
      <dgm:prSet/>
      <dgm:spPr/>
      <dgm:t>
        <a:bodyPr/>
        <a:lstStyle/>
        <a:p>
          <a:endParaRPr lang="zh-CN" altLang="en-US">
            <a:solidFill>
              <a:srgbClr val="C00000"/>
            </a:solidFill>
          </a:endParaRPr>
        </a:p>
      </dgm:t>
    </dgm:pt>
    <dgm:pt modelId="{FB9C373C-ACCA-4D47-870F-0AFE6C8C9799}">
      <dgm:prSet phldrT="[文本]"/>
      <dgm:spPr/>
      <dgm:t>
        <a:bodyPr/>
        <a:lstStyle/>
        <a:p>
          <a:r>
            <a:rPr lang="zh-CN" altLang="en-US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rPr>
            <a:t>数据</a:t>
          </a:r>
          <a:endParaRPr lang="zh-CN" altLang="en-US" dirty="0">
            <a:solidFill>
              <a:srgbClr val="C00000"/>
            </a:solidFill>
            <a:latin typeface="微软雅黑" pitchFamily="34" charset="-122"/>
            <a:ea typeface="微软雅黑" pitchFamily="34" charset="-122"/>
          </a:endParaRPr>
        </a:p>
      </dgm:t>
    </dgm:pt>
    <dgm:pt modelId="{BA1D079D-B811-4682-A62E-921B3F6F761E}" type="parTrans" cxnId="{CCC3E3BC-2402-4B3D-B5BB-1910D9DEA7E2}">
      <dgm:prSet/>
      <dgm:spPr/>
      <dgm:t>
        <a:bodyPr/>
        <a:lstStyle/>
        <a:p>
          <a:endParaRPr lang="zh-CN" altLang="en-US">
            <a:solidFill>
              <a:srgbClr val="C00000"/>
            </a:solidFill>
          </a:endParaRPr>
        </a:p>
      </dgm:t>
    </dgm:pt>
    <dgm:pt modelId="{7B87ED0D-94D5-4EBC-91C1-3567EB67ED61}" type="sibTrans" cxnId="{CCC3E3BC-2402-4B3D-B5BB-1910D9DEA7E2}">
      <dgm:prSet/>
      <dgm:spPr/>
      <dgm:t>
        <a:bodyPr/>
        <a:lstStyle/>
        <a:p>
          <a:endParaRPr lang="zh-CN" altLang="en-US">
            <a:solidFill>
              <a:srgbClr val="C00000"/>
            </a:solidFill>
          </a:endParaRPr>
        </a:p>
      </dgm:t>
    </dgm:pt>
    <dgm:pt modelId="{73264750-4981-4365-9CEB-B5AE9B49EA61}">
      <dgm:prSet phldrT="[文本]"/>
      <dgm:spPr/>
      <dgm:t>
        <a:bodyPr/>
        <a:lstStyle/>
        <a:p>
          <a:r>
            <a:rPr lang="zh-CN" altLang="en-US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rPr>
            <a:t>促销</a:t>
          </a:r>
          <a:endParaRPr lang="zh-CN" altLang="en-US" dirty="0">
            <a:solidFill>
              <a:srgbClr val="C00000"/>
            </a:solidFill>
            <a:latin typeface="微软雅黑" pitchFamily="34" charset="-122"/>
            <a:ea typeface="微软雅黑" pitchFamily="34" charset="-122"/>
          </a:endParaRPr>
        </a:p>
      </dgm:t>
    </dgm:pt>
    <dgm:pt modelId="{892E6427-22E3-4835-AE2A-ABE48220B9DB}" type="parTrans" cxnId="{42219494-7130-4BD8-9A97-E3F8761F737B}">
      <dgm:prSet/>
      <dgm:spPr/>
      <dgm:t>
        <a:bodyPr/>
        <a:lstStyle/>
        <a:p>
          <a:endParaRPr lang="zh-CN" altLang="en-US">
            <a:solidFill>
              <a:srgbClr val="C00000"/>
            </a:solidFill>
          </a:endParaRPr>
        </a:p>
      </dgm:t>
    </dgm:pt>
    <dgm:pt modelId="{45CF5F02-3F5C-4E85-A772-D9421B44A623}" type="sibTrans" cxnId="{42219494-7130-4BD8-9A97-E3F8761F737B}">
      <dgm:prSet/>
      <dgm:spPr/>
      <dgm:t>
        <a:bodyPr/>
        <a:lstStyle/>
        <a:p>
          <a:endParaRPr lang="zh-CN" altLang="en-US">
            <a:solidFill>
              <a:srgbClr val="C00000"/>
            </a:solidFill>
          </a:endParaRPr>
        </a:p>
      </dgm:t>
    </dgm:pt>
    <dgm:pt modelId="{486A1B69-8BE0-4BA9-A9CD-7AB638B00CD7}">
      <dgm:prSet phldrT="[文本]"/>
      <dgm:spPr/>
      <dgm:t>
        <a:bodyPr/>
        <a:lstStyle/>
        <a:p>
          <a:r>
            <a:rPr lang="zh-CN" altLang="en-US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rPr>
            <a:t>购物车</a:t>
          </a:r>
          <a:endParaRPr lang="zh-CN" altLang="en-US" dirty="0">
            <a:solidFill>
              <a:srgbClr val="C00000"/>
            </a:solidFill>
            <a:latin typeface="微软雅黑" pitchFamily="34" charset="-122"/>
            <a:ea typeface="微软雅黑" pitchFamily="34" charset="-122"/>
          </a:endParaRPr>
        </a:p>
      </dgm:t>
    </dgm:pt>
    <dgm:pt modelId="{1A6F5DE5-04FC-4FE3-8787-B4DD40113CE6}" type="parTrans" cxnId="{1E5626E9-9BCD-4509-A90D-F400A9626CA1}">
      <dgm:prSet/>
      <dgm:spPr/>
      <dgm:t>
        <a:bodyPr/>
        <a:lstStyle/>
        <a:p>
          <a:endParaRPr lang="zh-CN" altLang="en-US">
            <a:solidFill>
              <a:srgbClr val="C00000"/>
            </a:solidFill>
          </a:endParaRPr>
        </a:p>
      </dgm:t>
    </dgm:pt>
    <dgm:pt modelId="{2260CA2D-0032-453B-83B7-125140A1BB48}" type="sibTrans" cxnId="{1E5626E9-9BCD-4509-A90D-F400A9626CA1}">
      <dgm:prSet/>
      <dgm:spPr/>
      <dgm:t>
        <a:bodyPr/>
        <a:lstStyle/>
        <a:p>
          <a:endParaRPr lang="zh-CN" altLang="en-US">
            <a:solidFill>
              <a:srgbClr val="C00000"/>
            </a:solidFill>
          </a:endParaRPr>
        </a:p>
      </dgm:t>
    </dgm:pt>
    <dgm:pt modelId="{2A2030FE-2906-4653-82AC-F1E542F68657}">
      <dgm:prSet phldrT="[文本]"/>
      <dgm:spPr/>
      <dgm:t>
        <a:bodyPr/>
        <a:lstStyle/>
        <a:p>
          <a:r>
            <a:rPr lang="zh-CN" altLang="en-US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rPr>
            <a:t>供应链</a:t>
          </a:r>
          <a:endParaRPr lang="zh-CN" altLang="en-US" dirty="0">
            <a:solidFill>
              <a:srgbClr val="C00000"/>
            </a:solidFill>
            <a:latin typeface="微软雅黑" pitchFamily="34" charset="-122"/>
            <a:ea typeface="微软雅黑" pitchFamily="34" charset="-122"/>
          </a:endParaRPr>
        </a:p>
      </dgm:t>
    </dgm:pt>
    <dgm:pt modelId="{D1BDE704-40C6-4140-95E0-550A1414E494}" type="parTrans" cxnId="{7EDA2185-4EAD-4A65-A82F-D85E047BF98D}">
      <dgm:prSet/>
      <dgm:spPr/>
      <dgm:t>
        <a:bodyPr/>
        <a:lstStyle/>
        <a:p>
          <a:endParaRPr lang="zh-CN" altLang="en-US">
            <a:solidFill>
              <a:srgbClr val="C00000"/>
            </a:solidFill>
          </a:endParaRPr>
        </a:p>
      </dgm:t>
    </dgm:pt>
    <dgm:pt modelId="{67213A2B-E7F7-4D69-9A95-A3415AF7B613}" type="sibTrans" cxnId="{7EDA2185-4EAD-4A65-A82F-D85E047BF98D}">
      <dgm:prSet/>
      <dgm:spPr/>
      <dgm:t>
        <a:bodyPr/>
        <a:lstStyle/>
        <a:p>
          <a:endParaRPr lang="zh-CN" altLang="en-US">
            <a:solidFill>
              <a:srgbClr val="C00000"/>
            </a:solidFill>
          </a:endParaRPr>
        </a:p>
      </dgm:t>
    </dgm:pt>
    <dgm:pt modelId="{27FA9236-024A-4825-9C86-A7CE152A2B14}" type="pres">
      <dgm:prSet presAssocID="{36C04CDF-1A9A-47C6-BAF0-B96491ADBD3F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EF6865D-CBAD-4F8C-9095-AEAA00C401BE}" type="pres">
      <dgm:prSet presAssocID="{8BB3E006-73F6-4DD5-838D-AE53006CA09F}" presName="node" presStyleLbl="node1" presStyleIdx="0" presStyleCnt="1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D1F139A-D807-4D99-8FBF-4D5B8E67C8CF}" type="pres">
      <dgm:prSet presAssocID="{4A26681D-D13C-45B3-9A0D-D2B8901DBC1D}" presName="sibTrans" presStyleCnt="0"/>
      <dgm:spPr/>
    </dgm:pt>
    <dgm:pt modelId="{58E26346-F444-4269-9717-F901CB811E00}" type="pres">
      <dgm:prSet presAssocID="{73264750-4981-4365-9CEB-B5AE9B49EA61}" presName="node" presStyleLbl="node1" presStyleIdx="1" presStyleCnt="1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65F72D3-4A69-40F1-92CE-65159AE56819}" type="pres">
      <dgm:prSet presAssocID="{45CF5F02-3F5C-4E85-A772-D9421B44A623}" presName="sibTrans" presStyleCnt="0"/>
      <dgm:spPr/>
    </dgm:pt>
    <dgm:pt modelId="{4A9B0C92-3D1A-47D1-9707-0410409FDA00}" type="pres">
      <dgm:prSet presAssocID="{486A1B69-8BE0-4BA9-A9CD-7AB638B00CD7}" presName="node" presStyleLbl="node1" presStyleIdx="2" presStyleCnt="1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9B1E1A5-6C1E-454B-A6B0-83776E08B280}" type="pres">
      <dgm:prSet presAssocID="{2260CA2D-0032-453B-83B7-125140A1BB48}" presName="sibTrans" presStyleCnt="0"/>
      <dgm:spPr/>
    </dgm:pt>
    <dgm:pt modelId="{AB0DA388-2AFA-4286-A270-8C8C465D6A0F}" type="pres">
      <dgm:prSet presAssocID="{DD91AC6B-5F93-4F31-A0E6-B0286FA4D7D0}" presName="node" presStyleLbl="node1" presStyleIdx="3" presStyleCnt="1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5AA843D-5F58-4416-B603-5088D8C26D52}" type="pres">
      <dgm:prSet presAssocID="{3A670C68-1AFF-4722-B224-612727796AF2}" presName="sibTrans" presStyleCnt="0"/>
      <dgm:spPr/>
    </dgm:pt>
    <dgm:pt modelId="{CE09A7F4-1C11-4731-9CAC-BFE1786C31E0}" type="pres">
      <dgm:prSet presAssocID="{21D26D5F-2F23-4A86-B63A-39788368D200}" presName="node" presStyleLbl="node1" presStyleIdx="4" presStyleCnt="1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47D0670-A188-440E-9EEB-7462F1134048}" type="pres">
      <dgm:prSet presAssocID="{E9875147-1ED7-4CD1-9F80-D5DB85CDF8A3}" presName="sibTrans" presStyleCnt="0"/>
      <dgm:spPr/>
    </dgm:pt>
    <dgm:pt modelId="{224605FF-7A22-46CB-8717-2C0BE774F7D8}" type="pres">
      <dgm:prSet presAssocID="{EF4760FF-D4FB-4347-973A-360BA8BEA11A}" presName="node" presStyleLbl="node1" presStyleIdx="5" presStyleCnt="1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D570E22-F8FC-49D7-8A8F-0C9765FC6D9C}" type="pres">
      <dgm:prSet presAssocID="{37C611D8-D766-4174-A883-1D0463CB6DED}" presName="sibTrans" presStyleCnt="0"/>
      <dgm:spPr/>
    </dgm:pt>
    <dgm:pt modelId="{9426CB08-967B-4479-8C6F-CDF09C6D03B1}" type="pres">
      <dgm:prSet presAssocID="{8D725667-A284-40C5-84E6-9DB5224C0339}" presName="node" presStyleLbl="node1" presStyleIdx="6" presStyleCnt="1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900860F-BAA5-4D0D-9FF8-0D77C5E8A08B}" type="pres">
      <dgm:prSet presAssocID="{054029D5-150A-416A-82F9-E63DF6A9145E}" presName="sibTrans" presStyleCnt="0"/>
      <dgm:spPr/>
    </dgm:pt>
    <dgm:pt modelId="{D90C008B-65BF-475D-8242-73E66B13CF7C}" type="pres">
      <dgm:prSet presAssocID="{4F08ABF3-8B48-45D9-A9FC-0309523C1C65}" presName="node" presStyleLbl="node1" presStyleIdx="7" presStyleCnt="1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0A21828-C7A5-49E9-99DF-1303C6B6D84A}" type="pres">
      <dgm:prSet presAssocID="{552113E1-926F-4DD2-9777-ED6CAFF2F0E4}" presName="sibTrans" presStyleCnt="0"/>
      <dgm:spPr/>
    </dgm:pt>
    <dgm:pt modelId="{4D54FE31-5433-4BD4-B159-47EF11064C79}" type="pres">
      <dgm:prSet presAssocID="{230F9079-53E1-40C1-86A5-BB4AF09741B1}" presName="node" presStyleLbl="node1" presStyleIdx="8" presStyleCnt="1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A2C3A78-1479-49BB-B6B4-E14FC925D497}" type="pres">
      <dgm:prSet presAssocID="{CDE8F0D3-9727-4D8C-9749-3FE320AF6FCD}" presName="sibTrans" presStyleCnt="0"/>
      <dgm:spPr/>
    </dgm:pt>
    <dgm:pt modelId="{C8AFBB0C-9AB2-4063-916B-25B6A11CD1F0}" type="pres">
      <dgm:prSet presAssocID="{2A2030FE-2906-4653-82AC-F1E542F68657}" presName="node" presStyleLbl="node1" presStyleIdx="9" presStyleCnt="1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441BCBF-1586-477E-9AA8-40361EBA00A0}" type="pres">
      <dgm:prSet presAssocID="{67213A2B-E7F7-4D69-9A95-A3415AF7B613}" presName="sibTrans" presStyleCnt="0"/>
      <dgm:spPr/>
    </dgm:pt>
    <dgm:pt modelId="{698526DB-7EF4-45C4-A4DF-D4A66C8828D3}" type="pres">
      <dgm:prSet presAssocID="{FB9C373C-ACCA-4D47-870F-0AFE6C8C9799}" presName="node" presStyleLbl="node1" presStyleIdx="10" presStyleCnt="1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9BB982D-8381-4DFB-9979-3507F002A311}" type="pres">
      <dgm:prSet presAssocID="{7B87ED0D-94D5-4EBC-91C1-3567EB67ED61}" presName="sibTrans" presStyleCnt="0"/>
      <dgm:spPr/>
    </dgm:pt>
    <dgm:pt modelId="{CF9D6554-FA07-4270-8275-CE5DC1BAFFFA}" type="pres">
      <dgm:prSet presAssocID="{8E9C07FC-42E8-4305-9963-22FEF2B9AD5C}" presName="node" presStyleLbl="node1" presStyleIdx="11" presStyleCnt="1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EDA2185-4EAD-4A65-A82F-D85E047BF98D}" srcId="{36C04CDF-1A9A-47C6-BAF0-B96491ADBD3F}" destId="{2A2030FE-2906-4653-82AC-F1E542F68657}" srcOrd="9" destOrd="0" parTransId="{D1BDE704-40C6-4140-95E0-550A1414E494}" sibTransId="{67213A2B-E7F7-4D69-9A95-A3415AF7B613}"/>
    <dgm:cxn modelId="{CCC3E3BC-2402-4B3D-B5BB-1910D9DEA7E2}" srcId="{36C04CDF-1A9A-47C6-BAF0-B96491ADBD3F}" destId="{FB9C373C-ACCA-4D47-870F-0AFE6C8C9799}" srcOrd="10" destOrd="0" parTransId="{BA1D079D-B811-4682-A62E-921B3F6F761E}" sibTransId="{7B87ED0D-94D5-4EBC-91C1-3567EB67ED61}"/>
    <dgm:cxn modelId="{42219494-7130-4BD8-9A97-E3F8761F737B}" srcId="{36C04CDF-1A9A-47C6-BAF0-B96491ADBD3F}" destId="{73264750-4981-4365-9CEB-B5AE9B49EA61}" srcOrd="1" destOrd="0" parTransId="{892E6427-22E3-4835-AE2A-ABE48220B9DB}" sibTransId="{45CF5F02-3F5C-4E85-A772-D9421B44A623}"/>
    <dgm:cxn modelId="{2C0583FE-8603-42B9-835A-34145F2D7821}" type="presOf" srcId="{21D26D5F-2F23-4A86-B63A-39788368D200}" destId="{CE09A7F4-1C11-4731-9CAC-BFE1786C31E0}" srcOrd="0" destOrd="0" presId="urn:microsoft.com/office/officeart/2005/8/layout/hList6"/>
    <dgm:cxn modelId="{7BB8E3A6-10AB-404B-9982-DE9B5D2E0FAA}" srcId="{36C04CDF-1A9A-47C6-BAF0-B96491ADBD3F}" destId="{EF4760FF-D4FB-4347-973A-360BA8BEA11A}" srcOrd="5" destOrd="0" parTransId="{80F87689-2F73-4E91-9F18-F9EE797DC2B5}" sibTransId="{37C611D8-D766-4174-A883-1D0463CB6DED}"/>
    <dgm:cxn modelId="{1BAA20AF-03C1-42CD-8236-111BC8D92483}" type="presOf" srcId="{8D725667-A284-40C5-84E6-9DB5224C0339}" destId="{9426CB08-967B-4479-8C6F-CDF09C6D03B1}" srcOrd="0" destOrd="0" presId="urn:microsoft.com/office/officeart/2005/8/layout/hList6"/>
    <dgm:cxn modelId="{183AA1B4-D34C-4E7A-9FBB-08A8C32D075A}" srcId="{36C04CDF-1A9A-47C6-BAF0-B96491ADBD3F}" destId="{DD91AC6B-5F93-4F31-A0E6-B0286FA4D7D0}" srcOrd="3" destOrd="0" parTransId="{E27D387E-66F3-4CFF-873E-667A23237B10}" sibTransId="{3A670C68-1AFF-4722-B224-612727796AF2}"/>
    <dgm:cxn modelId="{3E7C24F2-3410-4BB7-8A53-21D7CAB8E4CA}" type="presOf" srcId="{DD91AC6B-5F93-4F31-A0E6-B0286FA4D7D0}" destId="{AB0DA388-2AFA-4286-A270-8C8C465D6A0F}" srcOrd="0" destOrd="0" presId="urn:microsoft.com/office/officeart/2005/8/layout/hList6"/>
    <dgm:cxn modelId="{1EA5FDAD-BA35-48EE-8146-4D11C723779A}" srcId="{36C04CDF-1A9A-47C6-BAF0-B96491ADBD3F}" destId="{230F9079-53E1-40C1-86A5-BB4AF09741B1}" srcOrd="8" destOrd="0" parTransId="{81DE198B-1204-4DF2-8462-668179E76779}" sibTransId="{CDE8F0D3-9727-4D8C-9749-3FE320AF6FCD}"/>
    <dgm:cxn modelId="{1ACDA51F-3CA2-4C76-AA16-FD4F819B5C67}" type="presOf" srcId="{2A2030FE-2906-4653-82AC-F1E542F68657}" destId="{C8AFBB0C-9AB2-4063-916B-25B6A11CD1F0}" srcOrd="0" destOrd="0" presId="urn:microsoft.com/office/officeart/2005/8/layout/hList6"/>
    <dgm:cxn modelId="{A959AE4D-4D72-439F-A129-C6D783969D8D}" type="presOf" srcId="{486A1B69-8BE0-4BA9-A9CD-7AB638B00CD7}" destId="{4A9B0C92-3D1A-47D1-9707-0410409FDA00}" srcOrd="0" destOrd="0" presId="urn:microsoft.com/office/officeart/2005/8/layout/hList6"/>
    <dgm:cxn modelId="{CF86E163-2184-4E2C-A45B-4ECF5023D129}" type="presOf" srcId="{FB9C373C-ACCA-4D47-870F-0AFE6C8C9799}" destId="{698526DB-7EF4-45C4-A4DF-D4A66C8828D3}" srcOrd="0" destOrd="0" presId="urn:microsoft.com/office/officeart/2005/8/layout/hList6"/>
    <dgm:cxn modelId="{1E5626E9-9BCD-4509-A90D-F400A9626CA1}" srcId="{36C04CDF-1A9A-47C6-BAF0-B96491ADBD3F}" destId="{486A1B69-8BE0-4BA9-A9CD-7AB638B00CD7}" srcOrd="2" destOrd="0" parTransId="{1A6F5DE5-04FC-4FE3-8787-B4DD40113CE6}" sibTransId="{2260CA2D-0032-453B-83B7-125140A1BB48}"/>
    <dgm:cxn modelId="{DBD03E9E-FF1F-4CBB-A9AA-601AAE042D80}" type="presOf" srcId="{8E9C07FC-42E8-4305-9963-22FEF2B9AD5C}" destId="{CF9D6554-FA07-4270-8275-CE5DC1BAFFFA}" srcOrd="0" destOrd="0" presId="urn:microsoft.com/office/officeart/2005/8/layout/hList6"/>
    <dgm:cxn modelId="{E692488A-199E-4952-9297-4CEEA653F7CB}" srcId="{36C04CDF-1A9A-47C6-BAF0-B96491ADBD3F}" destId="{21D26D5F-2F23-4A86-B63A-39788368D200}" srcOrd="4" destOrd="0" parTransId="{6E41BE7B-2EA5-4929-8919-7027E92C97EC}" sibTransId="{E9875147-1ED7-4CD1-9F80-D5DB85CDF8A3}"/>
    <dgm:cxn modelId="{D3A3D79D-3811-46E7-B483-01F2F11D067F}" type="presOf" srcId="{73264750-4981-4365-9CEB-B5AE9B49EA61}" destId="{58E26346-F444-4269-9717-F901CB811E00}" srcOrd="0" destOrd="0" presId="urn:microsoft.com/office/officeart/2005/8/layout/hList6"/>
    <dgm:cxn modelId="{022A2F81-EFB3-4B99-B1CD-C906187B3130}" type="presOf" srcId="{EF4760FF-D4FB-4347-973A-360BA8BEA11A}" destId="{224605FF-7A22-46CB-8717-2C0BE774F7D8}" srcOrd="0" destOrd="0" presId="urn:microsoft.com/office/officeart/2005/8/layout/hList6"/>
    <dgm:cxn modelId="{568C3682-0C03-407F-A1BD-01AE8E714A78}" type="presOf" srcId="{4F08ABF3-8B48-45D9-A9FC-0309523C1C65}" destId="{D90C008B-65BF-475D-8242-73E66B13CF7C}" srcOrd="0" destOrd="0" presId="urn:microsoft.com/office/officeart/2005/8/layout/hList6"/>
    <dgm:cxn modelId="{197E58C1-BF26-445C-AD8A-B6A16E7FDE20}" type="presOf" srcId="{230F9079-53E1-40C1-86A5-BB4AF09741B1}" destId="{4D54FE31-5433-4BD4-B159-47EF11064C79}" srcOrd="0" destOrd="0" presId="urn:microsoft.com/office/officeart/2005/8/layout/hList6"/>
    <dgm:cxn modelId="{E11E5366-FADE-4CBB-AD0B-AF283FACA388}" type="presOf" srcId="{36C04CDF-1A9A-47C6-BAF0-B96491ADBD3F}" destId="{27FA9236-024A-4825-9C86-A7CE152A2B14}" srcOrd="0" destOrd="0" presId="urn:microsoft.com/office/officeart/2005/8/layout/hList6"/>
    <dgm:cxn modelId="{BCCCA911-F63F-4D2E-B025-914798C5C08B}" srcId="{36C04CDF-1A9A-47C6-BAF0-B96491ADBD3F}" destId="{8BB3E006-73F6-4DD5-838D-AE53006CA09F}" srcOrd="0" destOrd="0" parTransId="{F61F3811-2725-49BB-88CD-705FC7233F0C}" sibTransId="{4A26681D-D13C-45B3-9A0D-D2B8901DBC1D}"/>
    <dgm:cxn modelId="{BBB1B89A-7DDB-41AB-965C-207E3EA64B69}" srcId="{36C04CDF-1A9A-47C6-BAF0-B96491ADBD3F}" destId="{4F08ABF3-8B48-45D9-A9FC-0309523C1C65}" srcOrd="7" destOrd="0" parTransId="{144FE4F4-A0D5-4AF4-8EC1-903D8DC994DB}" sibTransId="{552113E1-926F-4DD2-9777-ED6CAFF2F0E4}"/>
    <dgm:cxn modelId="{A2E35CE4-4ABF-440E-ABF3-E6A48E045DB9}" srcId="{36C04CDF-1A9A-47C6-BAF0-B96491ADBD3F}" destId="{8E9C07FC-42E8-4305-9963-22FEF2B9AD5C}" srcOrd="11" destOrd="0" parTransId="{D88046D3-7A4F-4191-9602-2ADADD9B4B02}" sibTransId="{2832592F-2653-4F04-B96E-E82B6500D128}"/>
    <dgm:cxn modelId="{8BE8F244-97EE-40BE-9647-07A5B3F26071}" type="presOf" srcId="{8BB3E006-73F6-4DD5-838D-AE53006CA09F}" destId="{4EF6865D-CBAD-4F8C-9095-AEAA00C401BE}" srcOrd="0" destOrd="0" presId="urn:microsoft.com/office/officeart/2005/8/layout/hList6"/>
    <dgm:cxn modelId="{02EEE218-7157-4962-8908-69414F63A612}" srcId="{36C04CDF-1A9A-47C6-BAF0-B96491ADBD3F}" destId="{8D725667-A284-40C5-84E6-9DB5224C0339}" srcOrd="6" destOrd="0" parTransId="{9FA72EAD-36BA-4F42-8FF4-5CD649550685}" sibTransId="{054029D5-150A-416A-82F9-E63DF6A9145E}"/>
    <dgm:cxn modelId="{444E9AFA-60DD-421D-A71D-D14410C6318C}" type="presParOf" srcId="{27FA9236-024A-4825-9C86-A7CE152A2B14}" destId="{4EF6865D-CBAD-4F8C-9095-AEAA00C401BE}" srcOrd="0" destOrd="0" presId="urn:microsoft.com/office/officeart/2005/8/layout/hList6"/>
    <dgm:cxn modelId="{48DFD706-E443-4449-B027-FBE999300229}" type="presParOf" srcId="{27FA9236-024A-4825-9C86-A7CE152A2B14}" destId="{1D1F139A-D807-4D99-8FBF-4D5B8E67C8CF}" srcOrd="1" destOrd="0" presId="urn:microsoft.com/office/officeart/2005/8/layout/hList6"/>
    <dgm:cxn modelId="{67043BDE-7CD6-47FA-940C-EBBAFD7FC9BF}" type="presParOf" srcId="{27FA9236-024A-4825-9C86-A7CE152A2B14}" destId="{58E26346-F444-4269-9717-F901CB811E00}" srcOrd="2" destOrd="0" presId="urn:microsoft.com/office/officeart/2005/8/layout/hList6"/>
    <dgm:cxn modelId="{F86FEBE1-2124-4BA8-A6EB-2E1C2BA8CC77}" type="presParOf" srcId="{27FA9236-024A-4825-9C86-A7CE152A2B14}" destId="{765F72D3-4A69-40F1-92CE-65159AE56819}" srcOrd="3" destOrd="0" presId="urn:microsoft.com/office/officeart/2005/8/layout/hList6"/>
    <dgm:cxn modelId="{EF81DDCC-6CB9-4CF7-827F-DB502D2AA941}" type="presParOf" srcId="{27FA9236-024A-4825-9C86-A7CE152A2B14}" destId="{4A9B0C92-3D1A-47D1-9707-0410409FDA00}" srcOrd="4" destOrd="0" presId="urn:microsoft.com/office/officeart/2005/8/layout/hList6"/>
    <dgm:cxn modelId="{CA9E7D0B-78C6-4C1A-99ED-1238655DB24D}" type="presParOf" srcId="{27FA9236-024A-4825-9C86-A7CE152A2B14}" destId="{29B1E1A5-6C1E-454B-A6B0-83776E08B280}" srcOrd="5" destOrd="0" presId="urn:microsoft.com/office/officeart/2005/8/layout/hList6"/>
    <dgm:cxn modelId="{4C7AF72F-EBF2-4D18-ADF1-C90AE6606E1C}" type="presParOf" srcId="{27FA9236-024A-4825-9C86-A7CE152A2B14}" destId="{AB0DA388-2AFA-4286-A270-8C8C465D6A0F}" srcOrd="6" destOrd="0" presId="urn:microsoft.com/office/officeart/2005/8/layout/hList6"/>
    <dgm:cxn modelId="{CDBDE729-C517-4E48-877D-A911D361B65F}" type="presParOf" srcId="{27FA9236-024A-4825-9C86-A7CE152A2B14}" destId="{B5AA843D-5F58-4416-B603-5088D8C26D52}" srcOrd="7" destOrd="0" presId="urn:microsoft.com/office/officeart/2005/8/layout/hList6"/>
    <dgm:cxn modelId="{17D65780-9B2F-41ED-93DF-83E7276DAC4B}" type="presParOf" srcId="{27FA9236-024A-4825-9C86-A7CE152A2B14}" destId="{CE09A7F4-1C11-4731-9CAC-BFE1786C31E0}" srcOrd="8" destOrd="0" presId="urn:microsoft.com/office/officeart/2005/8/layout/hList6"/>
    <dgm:cxn modelId="{5F289013-9BE2-40D8-8772-54608852B185}" type="presParOf" srcId="{27FA9236-024A-4825-9C86-A7CE152A2B14}" destId="{947D0670-A188-440E-9EEB-7462F1134048}" srcOrd="9" destOrd="0" presId="urn:microsoft.com/office/officeart/2005/8/layout/hList6"/>
    <dgm:cxn modelId="{2E8CAF55-3A2F-4809-B25A-B26C14266C60}" type="presParOf" srcId="{27FA9236-024A-4825-9C86-A7CE152A2B14}" destId="{224605FF-7A22-46CB-8717-2C0BE774F7D8}" srcOrd="10" destOrd="0" presId="urn:microsoft.com/office/officeart/2005/8/layout/hList6"/>
    <dgm:cxn modelId="{AA5E6B74-8135-4946-AF77-08CFA7D3DCBD}" type="presParOf" srcId="{27FA9236-024A-4825-9C86-A7CE152A2B14}" destId="{BD570E22-F8FC-49D7-8A8F-0C9765FC6D9C}" srcOrd="11" destOrd="0" presId="urn:microsoft.com/office/officeart/2005/8/layout/hList6"/>
    <dgm:cxn modelId="{B7773AF4-1776-4C8B-8EF7-C564B2022EF0}" type="presParOf" srcId="{27FA9236-024A-4825-9C86-A7CE152A2B14}" destId="{9426CB08-967B-4479-8C6F-CDF09C6D03B1}" srcOrd="12" destOrd="0" presId="urn:microsoft.com/office/officeart/2005/8/layout/hList6"/>
    <dgm:cxn modelId="{7AD4F0EB-3871-4B1D-96E0-70E6A9D32D5F}" type="presParOf" srcId="{27FA9236-024A-4825-9C86-A7CE152A2B14}" destId="{2900860F-BAA5-4D0D-9FF8-0D77C5E8A08B}" srcOrd="13" destOrd="0" presId="urn:microsoft.com/office/officeart/2005/8/layout/hList6"/>
    <dgm:cxn modelId="{98A46441-4BC7-4E91-9BB0-6D02277D1A55}" type="presParOf" srcId="{27FA9236-024A-4825-9C86-A7CE152A2B14}" destId="{D90C008B-65BF-475D-8242-73E66B13CF7C}" srcOrd="14" destOrd="0" presId="urn:microsoft.com/office/officeart/2005/8/layout/hList6"/>
    <dgm:cxn modelId="{1DB908F1-25B4-4998-9FF6-9DB6F308AF65}" type="presParOf" srcId="{27FA9236-024A-4825-9C86-A7CE152A2B14}" destId="{80A21828-C7A5-49E9-99DF-1303C6B6D84A}" srcOrd="15" destOrd="0" presId="urn:microsoft.com/office/officeart/2005/8/layout/hList6"/>
    <dgm:cxn modelId="{1ACA5966-AD8B-47C5-9D77-3F55430736EC}" type="presParOf" srcId="{27FA9236-024A-4825-9C86-A7CE152A2B14}" destId="{4D54FE31-5433-4BD4-B159-47EF11064C79}" srcOrd="16" destOrd="0" presId="urn:microsoft.com/office/officeart/2005/8/layout/hList6"/>
    <dgm:cxn modelId="{F9BC8660-3E27-40A7-921D-9F5B4D61190D}" type="presParOf" srcId="{27FA9236-024A-4825-9C86-A7CE152A2B14}" destId="{CA2C3A78-1479-49BB-B6B4-E14FC925D497}" srcOrd="17" destOrd="0" presId="urn:microsoft.com/office/officeart/2005/8/layout/hList6"/>
    <dgm:cxn modelId="{2B1AF3EF-9073-4C10-BBAA-255330F27095}" type="presParOf" srcId="{27FA9236-024A-4825-9C86-A7CE152A2B14}" destId="{C8AFBB0C-9AB2-4063-916B-25B6A11CD1F0}" srcOrd="18" destOrd="0" presId="urn:microsoft.com/office/officeart/2005/8/layout/hList6"/>
    <dgm:cxn modelId="{C7D206BD-FA37-4A22-8B82-DE3C2435934F}" type="presParOf" srcId="{27FA9236-024A-4825-9C86-A7CE152A2B14}" destId="{9441BCBF-1586-477E-9AA8-40361EBA00A0}" srcOrd="19" destOrd="0" presId="urn:microsoft.com/office/officeart/2005/8/layout/hList6"/>
    <dgm:cxn modelId="{B5777697-D0AF-4157-AAE6-716765506922}" type="presParOf" srcId="{27FA9236-024A-4825-9C86-A7CE152A2B14}" destId="{698526DB-7EF4-45C4-A4DF-D4A66C8828D3}" srcOrd="20" destOrd="0" presId="urn:microsoft.com/office/officeart/2005/8/layout/hList6"/>
    <dgm:cxn modelId="{71BE5C75-AA98-4E96-B74F-E48420759121}" type="presParOf" srcId="{27FA9236-024A-4825-9C86-A7CE152A2B14}" destId="{29BB982D-8381-4DFB-9979-3507F002A311}" srcOrd="21" destOrd="0" presId="urn:microsoft.com/office/officeart/2005/8/layout/hList6"/>
    <dgm:cxn modelId="{82DC80B4-3FF6-4125-98CC-E16207AED468}" type="presParOf" srcId="{27FA9236-024A-4825-9C86-A7CE152A2B14}" destId="{CF9D6554-FA07-4270-8275-CE5DC1BAFFFA}" srcOrd="22" destOrd="0" presId="urn:microsoft.com/office/officeart/2005/8/layout/hList6"/>
  </dgm:cxnLst>
  <dgm:bg>
    <a:effectLst>
      <a:outerShdw blurRad="50800" dist="38100" dir="2700000" algn="tl" rotWithShape="0">
        <a:prstClr val="black">
          <a:alpha val="40000"/>
        </a:prstClr>
      </a:outerShdw>
    </a:effectLst>
  </dgm:bg>
  <dgm:whole>
    <a:effectLst>
      <a:reflection blurRad="6350" stA="52000" endA="300" endPos="35000" dir="5400000" sy="-100000" algn="bl" rotWithShape="0"/>
    </a:effectLst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74F3658-E925-4C67-A402-8B1DB46A44EC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C9C474A-1AA0-4FB3-B728-8F9693820D7E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内部接口变成外部调用</a:t>
          </a:r>
          <a:r>
            <a: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 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526300C-0F80-4F55-AE81-CA32EBD07914}" type="parTrans" cxnId="{F7D511C1-0C67-4BBF-A1A0-BDD231763FD2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140161A-5F1A-47F7-BCEB-A933A4D756C2}" type="sibTrans" cxnId="{F7D511C1-0C67-4BBF-A1A0-BDD231763FD2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B2B355D-608A-43E2-89E3-B296BDA71846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协议支持多样性（</a:t>
          </a:r>
          <a:r>
            <a: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JSON/XML</a:t>
          </a:r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C022D13-A3D4-46DE-A199-13342FCCEF8B}" type="parTrans" cxnId="{7217C144-D9AB-42E7-8119-4657655C9649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8978CA7-CEA7-400E-9DD8-92646346FEC1}" type="sibTrans" cxnId="{7217C144-D9AB-42E7-8119-4657655C9649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129CB34-1D4E-492F-8CE8-BB4C014C9D01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安全（调用加密</a:t>
          </a:r>
          <a:r>
            <a: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/</a:t>
          </a:r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用户授权</a:t>
          </a:r>
          <a:r>
            <a: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oauth2.0</a:t>
          </a:r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CE04BED-079A-4273-9AB6-1B471688F791}" type="parTrans" cxnId="{23E85496-AD79-41D1-A643-4E76695593B1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360FE1D-9157-4BD9-8108-2475A1F9B407}" type="sibTrans" cxnId="{23E85496-AD79-41D1-A643-4E76695593B1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83BD1D0-405B-4117-8AB1-CC4A4BF9C798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调用控制（权限</a:t>
          </a:r>
          <a:r>
            <a: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/</a:t>
          </a:r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流量）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B8CA0BB-B578-4086-81AE-D85A043F447B}" type="parTrans" cxnId="{4FBB7888-3379-4111-ADC4-24ED249AE080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E020F37-51ED-4155-A666-7EDB62245ACA}" type="sibTrans" cxnId="{4FBB7888-3379-4111-ADC4-24ED249AE080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AB2140E-47CF-4E7B-8898-73972C50D445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快速接入（多版本</a:t>
          </a:r>
          <a:r>
            <a:rPr lang="en-US" altLang="zh-CN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sdk</a:t>
          </a:r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61D78DB-2E23-44BD-B045-1FD7CB6B66A9}" type="parTrans" cxnId="{ECB64889-785E-4216-A406-642FDCBFCB08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2300EBF-9096-4F06-87AE-4692C691FEA3}" type="sibTrans" cxnId="{ECB64889-785E-4216-A406-642FDCBFCB08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DC8A4C3-1BFD-48F5-8309-ABA862CA0B8F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完整的接入文档和测试环境环境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55FE3A4-F427-4C00-87B0-7F218AEF466B}" type="parTrans" cxnId="{01056300-8E99-4516-9289-03640D9DC376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5DE349D-E79A-4408-9523-C0C0F87C8F54}" type="sibTrans" cxnId="{01056300-8E99-4516-9289-03640D9DC376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B8B7D4E-7627-4BC5-AC02-1BE35EDF6ADD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数据分析和报警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7A3C780-95A2-442F-8E21-A081BDC761B3}" type="parTrans" cxnId="{043AD4AA-FED0-496F-9F5E-685F7F349A18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4F64F9C-B3E4-4B5B-9FEA-77BD6BF78457}" type="sibTrans" cxnId="{043AD4AA-FED0-496F-9F5E-685F7F349A18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4B52A34-CD6F-4F8C-8A5F-6FD7BC8CEA92}" type="pres">
      <dgm:prSet presAssocID="{F74F3658-E925-4C67-A402-8B1DB46A44EC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5B725410-BE69-4670-AAD2-B319AD9A9C6A}" type="pres">
      <dgm:prSet presAssocID="{F74F3658-E925-4C67-A402-8B1DB46A44EC}" presName="Name1" presStyleCnt="0"/>
      <dgm:spPr/>
    </dgm:pt>
    <dgm:pt modelId="{0A19FC98-D916-484F-A6B6-6F545F784283}" type="pres">
      <dgm:prSet presAssocID="{F74F3658-E925-4C67-A402-8B1DB46A44EC}" presName="cycle" presStyleCnt="0"/>
      <dgm:spPr/>
    </dgm:pt>
    <dgm:pt modelId="{EF03B910-3050-4F0D-BF76-6122C59D69A7}" type="pres">
      <dgm:prSet presAssocID="{F74F3658-E925-4C67-A402-8B1DB46A44EC}" presName="srcNode" presStyleLbl="node1" presStyleIdx="0" presStyleCnt="7"/>
      <dgm:spPr/>
    </dgm:pt>
    <dgm:pt modelId="{E68D7C22-B452-4853-8E9C-C017930BAF47}" type="pres">
      <dgm:prSet presAssocID="{F74F3658-E925-4C67-A402-8B1DB46A44EC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B65A25B7-BC58-46E9-8EFD-8EC5C435129B}" type="pres">
      <dgm:prSet presAssocID="{F74F3658-E925-4C67-A402-8B1DB46A44EC}" presName="extraNode" presStyleLbl="node1" presStyleIdx="0" presStyleCnt="7"/>
      <dgm:spPr/>
    </dgm:pt>
    <dgm:pt modelId="{4B713280-38F1-4E06-87FF-474E92CF6B1E}" type="pres">
      <dgm:prSet presAssocID="{F74F3658-E925-4C67-A402-8B1DB46A44EC}" presName="dstNode" presStyleLbl="node1" presStyleIdx="0" presStyleCnt="7"/>
      <dgm:spPr/>
    </dgm:pt>
    <dgm:pt modelId="{7E5DE2FE-B962-46DB-A75E-4DE2C8A627EE}" type="pres">
      <dgm:prSet presAssocID="{EC9C474A-1AA0-4FB3-B728-8F9693820D7E}" presName="text_1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3BF100A-9BBD-4216-9581-8000300CCC8C}" type="pres">
      <dgm:prSet presAssocID="{EC9C474A-1AA0-4FB3-B728-8F9693820D7E}" presName="accent_1" presStyleCnt="0"/>
      <dgm:spPr/>
    </dgm:pt>
    <dgm:pt modelId="{3FDEF7A4-7DC5-4664-8133-9DEB20F315BA}" type="pres">
      <dgm:prSet presAssocID="{EC9C474A-1AA0-4FB3-B728-8F9693820D7E}" presName="accentRepeatNode" presStyleLbl="solidFgAcc1" presStyleIdx="0" presStyleCnt="7" custLinFactNeighborX="3846" custLinFactNeighborY="1177"/>
      <dgm:spPr/>
    </dgm:pt>
    <dgm:pt modelId="{B96655CC-A4F5-44BA-90FC-37E5B5BC1D8C}" type="pres">
      <dgm:prSet presAssocID="{9B2B355D-608A-43E2-89E3-B296BDA71846}" presName="text_2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725FC08-09E9-4410-9713-409FAAA3A0BA}" type="pres">
      <dgm:prSet presAssocID="{9B2B355D-608A-43E2-89E3-B296BDA71846}" presName="accent_2" presStyleCnt="0"/>
      <dgm:spPr/>
    </dgm:pt>
    <dgm:pt modelId="{7E85CC3F-6333-454B-BB26-CC53927421DB}" type="pres">
      <dgm:prSet presAssocID="{9B2B355D-608A-43E2-89E3-B296BDA71846}" presName="accentRepeatNode" presStyleLbl="solidFgAcc1" presStyleIdx="1" presStyleCnt="7"/>
      <dgm:spPr/>
    </dgm:pt>
    <dgm:pt modelId="{92A24E6E-CD38-4D94-97B0-F1FA566F630C}" type="pres">
      <dgm:prSet presAssocID="{E129CB34-1D4E-492F-8CE8-BB4C014C9D01}" presName="text_3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288B80A-3497-4A3E-87C3-178819ED7D2E}" type="pres">
      <dgm:prSet presAssocID="{E129CB34-1D4E-492F-8CE8-BB4C014C9D01}" presName="accent_3" presStyleCnt="0"/>
      <dgm:spPr/>
    </dgm:pt>
    <dgm:pt modelId="{C780A037-2614-4880-BDEE-4A2C1F58B822}" type="pres">
      <dgm:prSet presAssocID="{E129CB34-1D4E-492F-8CE8-BB4C014C9D01}" presName="accentRepeatNode" presStyleLbl="solidFgAcc1" presStyleIdx="2" presStyleCnt="7"/>
      <dgm:spPr/>
    </dgm:pt>
    <dgm:pt modelId="{3F789C64-1BA0-4F54-AD96-112A861D4226}" type="pres">
      <dgm:prSet presAssocID="{683BD1D0-405B-4117-8AB1-CC4A4BF9C798}" presName="text_4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8ECD225-9E53-4A90-8809-058197BF755C}" type="pres">
      <dgm:prSet presAssocID="{683BD1D0-405B-4117-8AB1-CC4A4BF9C798}" presName="accent_4" presStyleCnt="0"/>
      <dgm:spPr/>
    </dgm:pt>
    <dgm:pt modelId="{D07FFF66-5173-4260-B54C-591887264D20}" type="pres">
      <dgm:prSet presAssocID="{683BD1D0-405B-4117-8AB1-CC4A4BF9C798}" presName="accentRepeatNode" presStyleLbl="solidFgAcc1" presStyleIdx="3" presStyleCnt="7"/>
      <dgm:spPr/>
    </dgm:pt>
    <dgm:pt modelId="{EFD8ADDE-3930-462B-8BAD-3B9AFEFBB441}" type="pres">
      <dgm:prSet presAssocID="{AAB2140E-47CF-4E7B-8898-73972C50D445}" presName="text_5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2ED5107-1BFC-481C-8BBC-309D566608DD}" type="pres">
      <dgm:prSet presAssocID="{AAB2140E-47CF-4E7B-8898-73972C50D445}" presName="accent_5" presStyleCnt="0"/>
      <dgm:spPr/>
    </dgm:pt>
    <dgm:pt modelId="{30034F3C-627C-4486-BD51-EEE2A4CCDD29}" type="pres">
      <dgm:prSet presAssocID="{AAB2140E-47CF-4E7B-8898-73972C50D445}" presName="accentRepeatNode" presStyleLbl="solidFgAcc1" presStyleIdx="4" presStyleCnt="7"/>
      <dgm:spPr/>
    </dgm:pt>
    <dgm:pt modelId="{29B857C2-E117-48C5-8542-8E11C8417C9B}" type="pres">
      <dgm:prSet presAssocID="{9DC8A4C3-1BFD-48F5-8309-ABA862CA0B8F}" presName="text_6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C69E68B-FF98-4E92-B7D3-B5879BDDE39B}" type="pres">
      <dgm:prSet presAssocID="{9DC8A4C3-1BFD-48F5-8309-ABA862CA0B8F}" presName="accent_6" presStyleCnt="0"/>
      <dgm:spPr/>
    </dgm:pt>
    <dgm:pt modelId="{690221E1-F8D6-42E6-8D4F-0BB5D7123714}" type="pres">
      <dgm:prSet presAssocID="{9DC8A4C3-1BFD-48F5-8309-ABA862CA0B8F}" presName="accentRepeatNode" presStyleLbl="solidFgAcc1" presStyleIdx="5" presStyleCnt="7"/>
      <dgm:spPr/>
    </dgm:pt>
    <dgm:pt modelId="{70CB390D-27AE-48A5-85DD-AD7D6FB932D9}" type="pres">
      <dgm:prSet presAssocID="{7B8B7D4E-7627-4BC5-AC02-1BE35EDF6ADD}" presName="text_7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1647912-40BA-4BB9-89BC-8D5AF36F1D7A}" type="pres">
      <dgm:prSet presAssocID="{7B8B7D4E-7627-4BC5-AC02-1BE35EDF6ADD}" presName="accent_7" presStyleCnt="0"/>
      <dgm:spPr/>
    </dgm:pt>
    <dgm:pt modelId="{46923150-7DFE-43D4-B694-174986B995BB}" type="pres">
      <dgm:prSet presAssocID="{7B8B7D4E-7627-4BC5-AC02-1BE35EDF6ADD}" presName="accentRepeatNode" presStyleLbl="solidFgAcc1" presStyleIdx="6" presStyleCnt="7"/>
      <dgm:spPr/>
    </dgm:pt>
  </dgm:ptLst>
  <dgm:cxnLst>
    <dgm:cxn modelId="{4679266D-9E7D-4BE2-A2EA-095B628EC94B}" type="presOf" srcId="{9DC8A4C3-1BFD-48F5-8309-ABA862CA0B8F}" destId="{29B857C2-E117-48C5-8542-8E11C8417C9B}" srcOrd="0" destOrd="0" presId="urn:microsoft.com/office/officeart/2008/layout/VerticalCurvedList"/>
    <dgm:cxn modelId="{23E85496-AD79-41D1-A643-4E76695593B1}" srcId="{F74F3658-E925-4C67-A402-8B1DB46A44EC}" destId="{E129CB34-1D4E-492F-8CE8-BB4C014C9D01}" srcOrd="2" destOrd="0" parTransId="{FCE04BED-079A-4273-9AB6-1B471688F791}" sibTransId="{A360FE1D-9157-4BD9-8108-2475A1F9B407}"/>
    <dgm:cxn modelId="{2833E0B1-28E0-44FD-8C0A-A25975EAC8AB}" type="presOf" srcId="{9140161A-5F1A-47F7-BCEB-A933A4D756C2}" destId="{E68D7C22-B452-4853-8E9C-C017930BAF47}" srcOrd="0" destOrd="0" presId="urn:microsoft.com/office/officeart/2008/layout/VerticalCurvedList"/>
    <dgm:cxn modelId="{F7D511C1-0C67-4BBF-A1A0-BDD231763FD2}" srcId="{F74F3658-E925-4C67-A402-8B1DB46A44EC}" destId="{EC9C474A-1AA0-4FB3-B728-8F9693820D7E}" srcOrd="0" destOrd="0" parTransId="{1526300C-0F80-4F55-AE81-CA32EBD07914}" sibTransId="{9140161A-5F1A-47F7-BCEB-A933A4D756C2}"/>
    <dgm:cxn modelId="{4FBB7888-3379-4111-ADC4-24ED249AE080}" srcId="{F74F3658-E925-4C67-A402-8B1DB46A44EC}" destId="{683BD1D0-405B-4117-8AB1-CC4A4BF9C798}" srcOrd="3" destOrd="0" parTransId="{0B8CA0BB-B578-4086-81AE-D85A043F447B}" sibTransId="{7E020F37-51ED-4155-A666-7EDB62245ACA}"/>
    <dgm:cxn modelId="{7217C144-D9AB-42E7-8119-4657655C9649}" srcId="{F74F3658-E925-4C67-A402-8B1DB46A44EC}" destId="{9B2B355D-608A-43E2-89E3-B296BDA71846}" srcOrd="1" destOrd="0" parTransId="{5C022D13-A3D4-46DE-A199-13342FCCEF8B}" sibTransId="{88978CA7-CEA7-400E-9DD8-92646346FEC1}"/>
    <dgm:cxn modelId="{6310E0DD-FFAA-4DEB-8EC6-8EE24B927DAA}" type="presOf" srcId="{9B2B355D-608A-43E2-89E3-B296BDA71846}" destId="{B96655CC-A4F5-44BA-90FC-37E5B5BC1D8C}" srcOrd="0" destOrd="0" presId="urn:microsoft.com/office/officeart/2008/layout/VerticalCurvedList"/>
    <dgm:cxn modelId="{E227C40A-9F83-4272-8656-64C535420E00}" type="presOf" srcId="{F74F3658-E925-4C67-A402-8B1DB46A44EC}" destId="{E4B52A34-CD6F-4F8C-8A5F-6FD7BC8CEA92}" srcOrd="0" destOrd="0" presId="urn:microsoft.com/office/officeart/2008/layout/VerticalCurvedList"/>
    <dgm:cxn modelId="{7074EC24-81D2-4D1F-A6D1-3D02FFAE79F7}" type="presOf" srcId="{E129CB34-1D4E-492F-8CE8-BB4C014C9D01}" destId="{92A24E6E-CD38-4D94-97B0-F1FA566F630C}" srcOrd="0" destOrd="0" presId="urn:microsoft.com/office/officeart/2008/layout/VerticalCurvedList"/>
    <dgm:cxn modelId="{043AD4AA-FED0-496F-9F5E-685F7F349A18}" srcId="{F74F3658-E925-4C67-A402-8B1DB46A44EC}" destId="{7B8B7D4E-7627-4BC5-AC02-1BE35EDF6ADD}" srcOrd="6" destOrd="0" parTransId="{E7A3C780-95A2-442F-8E21-A081BDC761B3}" sibTransId="{C4F64F9C-B3E4-4B5B-9FEA-77BD6BF78457}"/>
    <dgm:cxn modelId="{01056300-8E99-4516-9289-03640D9DC376}" srcId="{F74F3658-E925-4C67-A402-8B1DB46A44EC}" destId="{9DC8A4C3-1BFD-48F5-8309-ABA862CA0B8F}" srcOrd="5" destOrd="0" parTransId="{E55FE3A4-F427-4C00-87B0-7F218AEF466B}" sibTransId="{E5DE349D-E79A-4408-9523-C0C0F87C8F54}"/>
    <dgm:cxn modelId="{341DEB3D-D606-464E-A129-C0910B617468}" type="presOf" srcId="{EC9C474A-1AA0-4FB3-B728-8F9693820D7E}" destId="{7E5DE2FE-B962-46DB-A75E-4DE2C8A627EE}" srcOrd="0" destOrd="0" presId="urn:microsoft.com/office/officeart/2008/layout/VerticalCurvedList"/>
    <dgm:cxn modelId="{F88502BF-7B3A-4984-83C8-078A3DEAECA9}" type="presOf" srcId="{7B8B7D4E-7627-4BC5-AC02-1BE35EDF6ADD}" destId="{70CB390D-27AE-48A5-85DD-AD7D6FB932D9}" srcOrd="0" destOrd="0" presId="urn:microsoft.com/office/officeart/2008/layout/VerticalCurvedList"/>
    <dgm:cxn modelId="{C7FDFAD9-0710-4EE4-B01E-3EF1D698A6A7}" type="presOf" srcId="{AAB2140E-47CF-4E7B-8898-73972C50D445}" destId="{EFD8ADDE-3930-462B-8BAD-3B9AFEFBB441}" srcOrd="0" destOrd="0" presId="urn:microsoft.com/office/officeart/2008/layout/VerticalCurvedList"/>
    <dgm:cxn modelId="{6D3CF81B-63AE-4818-B478-E1A5E74415C0}" type="presOf" srcId="{683BD1D0-405B-4117-8AB1-CC4A4BF9C798}" destId="{3F789C64-1BA0-4F54-AD96-112A861D4226}" srcOrd="0" destOrd="0" presId="urn:microsoft.com/office/officeart/2008/layout/VerticalCurvedList"/>
    <dgm:cxn modelId="{ECB64889-785E-4216-A406-642FDCBFCB08}" srcId="{F74F3658-E925-4C67-A402-8B1DB46A44EC}" destId="{AAB2140E-47CF-4E7B-8898-73972C50D445}" srcOrd="4" destOrd="0" parTransId="{A61D78DB-2E23-44BD-B045-1FD7CB6B66A9}" sibTransId="{C2300EBF-9096-4F06-87AE-4692C691FEA3}"/>
    <dgm:cxn modelId="{0F3F2B2E-A680-4B15-A93F-97CCC59720B4}" type="presParOf" srcId="{E4B52A34-CD6F-4F8C-8A5F-6FD7BC8CEA92}" destId="{5B725410-BE69-4670-AAD2-B319AD9A9C6A}" srcOrd="0" destOrd="0" presId="urn:microsoft.com/office/officeart/2008/layout/VerticalCurvedList"/>
    <dgm:cxn modelId="{5DAC716A-C10F-449E-8785-A46E7DDA82DF}" type="presParOf" srcId="{5B725410-BE69-4670-AAD2-B319AD9A9C6A}" destId="{0A19FC98-D916-484F-A6B6-6F545F784283}" srcOrd="0" destOrd="0" presId="urn:microsoft.com/office/officeart/2008/layout/VerticalCurvedList"/>
    <dgm:cxn modelId="{C42CABF9-517C-4EEB-94E0-9691EF12A636}" type="presParOf" srcId="{0A19FC98-D916-484F-A6B6-6F545F784283}" destId="{EF03B910-3050-4F0D-BF76-6122C59D69A7}" srcOrd="0" destOrd="0" presId="urn:microsoft.com/office/officeart/2008/layout/VerticalCurvedList"/>
    <dgm:cxn modelId="{51C22BC1-C3C3-4B3B-BB72-6700ADF25C3E}" type="presParOf" srcId="{0A19FC98-D916-484F-A6B6-6F545F784283}" destId="{E68D7C22-B452-4853-8E9C-C017930BAF47}" srcOrd="1" destOrd="0" presId="urn:microsoft.com/office/officeart/2008/layout/VerticalCurvedList"/>
    <dgm:cxn modelId="{A4E811EE-7499-403A-B943-F0E8FC5BD39E}" type="presParOf" srcId="{0A19FC98-D916-484F-A6B6-6F545F784283}" destId="{B65A25B7-BC58-46E9-8EFD-8EC5C435129B}" srcOrd="2" destOrd="0" presId="urn:microsoft.com/office/officeart/2008/layout/VerticalCurvedList"/>
    <dgm:cxn modelId="{08079AC2-5A97-4178-BF1C-F0B8819EA378}" type="presParOf" srcId="{0A19FC98-D916-484F-A6B6-6F545F784283}" destId="{4B713280-38F1-4E06-87FF-474E92CF6B1E}" srcOrd="3" destOrd="0" presId="urn:microsoft.com/office/officeart/2008/layout/VerticalCurvedList"/>
    <dgm:cxn modelId="{228842BF-B76D-4C06-8F94-AD3AB6D10FB6}" type="presParOf" srcId="{5B725410-BE69-4670-AAD2-B319AD9A9C6A}" destId="{7E5DE2FE-B962-46DB-A75E-4DE2C8A627EE}" srcOrd="1" destOrd="0" presId="urn:microsoft.com/office/officeart/2008/layout/VerticalCurvedList"/>
    <dgm:cxn modelId="{3963CE02-17FF-4B87-BF22-79EC00CEF8D6}" type="presParOf" srcId="{5B725410-BE69-4670-AAD2-B319AD9A9C6A}" destId="{B3BF100A-9BBD-4216-9581-8000300CCC8C}" srcOrd="2" destOrd="0" presId="urn:microsoft.com/office/officeart/2008/layout/VerticalCurvedList"/>
    <dgm:cxn modelId="{2550471D-F83A-44F0-8AAD-4591658927C5}" type="presParOf" srcId="{B3BF100A-9BBD-4216-9581-8000300CCC8C}" destId="{3FDEF7A4-7DC5-4664-8133-9DEB20F315BA}" srcOrd="0" destOrd="0" presId="urn:microsoft.com/office/officeart/2008/layout/VerticalCurvedList"/>
    <dgm:cxn modelId="{5FB6C6C0-89D5-4BBF-AD60-D9DD64F13ECB}" type="presParOf" srcId="{5B725410-BE69-4670-AAD2-B319AD9A9C6A}" destId="{B96655CC-A4F5-44BA-90FC-37E5B5BC1D8C}" srcOrd="3" destOrd="0" presId="urn:microsoft.com/office/officeart/2008/layout/VerticalCurvedList"/>
    <dgm:cxn modelId="{3E053050-99D2-4E24-9779-6663F8007146}" type="presParOf" srcId="{5B725410-BE69-4670-AAD2-B319AD9A9C6A}" destId="{1725FC08-09E9-4410-9713-409FAAA3A0BA}" srcOrd="4" destOrd="0" presId="urn:microsoft.com/office/officeart/2008/layout/VerticalCurvedList"/>
    <dgm:cxn modelId="{3DC3F3B2-C53C-4EB4-915B-C56B5928263B}" type="presParOf" srcId="{1725FC08-09E9-4410-9713-409FAAA3A0BA}" destId="{7E85CC3F-6333-454B-BB26-CC53927421DB}" srcOrd="0" destOrd="0" presId="urn:microsoft.com/office/officeart/2008/layout/VerticalCurvedList"/>
    <dgm:cxn modelId="{C48CB1DA-DDB5-4BCD-8883-E20C78E623A8}" type="presParOf" srcId="{5B725410-BE69-4670-AAD2-B319AD9A9C6A}" destId="{92A24E6E-CD38-4D94-97B0-F1FA566F630C}" srcOrd="5" destOrd="0" presId="urn:microsoft.com/office/officeart/2008/layout/VerticalCurvedList"/>
    <dgm:cxn modelId="{48061B09-D276-47DB-93CB-99A3848CE29F}" type="presParOf" srcId="{5B725410-BE69-4670-AAD2-B319AD9A9C6A}" destId="{A288B80A-3497-4A3E-87C3-178819ED7D2E}" srcOrd="6" destOrd="0" presId="urn:microsoft.com/office/officeart/2008/layout/VerticalCurvedList"/>
    <dgm:cxn modelId="{2EC61270-410B-4F89-9ABA-40398E1D9DD7}" type="presParOf" srcId="{A288B80A-3497-4A3E-87C3-178819ED7D2E}" destId="{C780A037-2614-4880-BDEE-4A2C1F58B822}" srcOrd="0" destOrd="0" presId="urn:microsoft.com/office/officeart/2008/layout/VerticalCurvedList"/>
    <dgm:cxn modelId="{3FAFDCC1-7451-45B9-A528-56B567AFA789}" type="presParOf" srcId="{5B725410-BE69-4670-AAD2-B319AD9A9C6A}" destId="{3F789C64-1BA0-4F54-AD96-112A861D4226}" srcOrd="7" destOrd="0" presId="urn:microsoft.com/office/officeart/2008/layout/VerticalCurvedList"/>
    <dgm:cxn modelId="{9EF1166C-240C-4921-9BA5-85A3CD549FF2}" type="presParOf" srcId="{5B725410-BE69-4670-AAD2-B319AD9A9C6A}" destId="{B8ECD225-9E53-4A90-8809-058197BF755C}" srcOrd="8" destOrd="0" presId="urn:microsoft.com/office/officeart/2008/layout/VerticalCurvedList"/>
    <dgm:cxn modelId="{865D91C6-6968-4BA9-997C-DCBA8ECC2F02}" type="presParOf" srcId="{B8ECD225-9E53-4A90-8809-058197BF755C}" destId="{D07FFF66-5173-4260-B54C-591887264D20}" srcOrd="0" destOrd="0" presId="urn:microsoft.com/office/officeart/2008/layout/VerticalCurvedList"/>
    <dgm:cxn modelId="{C32C9C5B-7AA2-474F-ADA2-FF002BA4FCBC}" type="presParOf" srcId="{5B725410-BE69-4670-AAD2-B319AD9A9C6A}" destId="{EFD8ADDE-3930-462B-8BAD-3B9AFEFBB441}" srcOrd="9" destOrd="0" presId="urn:microsoft.com/office/officeart/2008/layout/VerticalCurvedList"/>
    <dgm:cxn modelId="{68B5323C-30E1-43C9-B294-E99033DE09BC}" type="presParOf" srcId="{5B725410-BE69-4670-AAD2-B319AD9A9C6A}" destId="{22ED5107-1BFC-481C-8BBC-309D566608DD}" srcOrd="10" destOrd="0" presId="urn:microsoft.com/office/officeart/2008/layout/VerticalCurvedList"/>
    <dgm:cxn modelId="{6A70E7D1-6916-4832-A780-B83CA3ECDE30}" type="presParOf" srcId="{22ED5107-1BFC-481C-8BBC-309D566608DD}" destId="{30034F3C-627C-4486-BD51-EEE2A4CCDD29}" srcOrd="0" destOrd="0" presId="urn:microsoft.com/office/officeart/2008/layout/VerticalCurvedList"/>
    <dgm:cxn modelId="{FE9A8C0A-9026-4283-AB8B-03F9A7DC70FB}" type="presParOf" srcId="{5B725410-BE69-4670-AAD2-B319AD9A9C6A}" destId="{29B857C2-E117-48C5-8542-8E11C8417C9B}" srcOrd="11" destOrd="0" presId="urn:microsoft.com/office/officeart/2008/layout/VerticalCurvedList"/>
    <dgm:cxn modelId="{04B9CF73-1FD0-413F-BAA5-1B5D9969338E}" type="presParOf" srcId="{5B725410-BE69-4670-AAD2-B319AD9A9C6A}" destId="{5C69E68B-FF98-4E92-B7D3-B5879BDDE39B}" srcOrd="12" destOrd="0" presId="urn:microsoft.com/office/officeart/2008/layout/VerticalCurvedList"/>
    <dgm:cxn modelId="{ABBADC8D-72FF-4173-82E5-D78EF40B9A85}" type="presParOf" srcId="{5C69E68B-FF98-4E92-B7D3-B5879BDDE39B}" destId="{690221E1-F8D6-42E6-8D4F-0BB5D7123714}" srcOrd="0" destOrd="0" presId="urn:microsoft.com/office/officeart/2008/layout/VerticalCurvedList"/>
    <dgm:cxn modelId="{BD9E7E41-D180-4A6A-AE48-0CE012DCCB8F}" type="presParOf" srcId="{5B725410-BE69-4670-AAD2-B319AD9A9C6A}" destId="{70CB390D-27AE-48A5-85DD-AD7D6FB932D9}" srcOrd="13" destOrd="0" presId="urn:microsoft.com/office/officeart/2008/layout/VerticalCurvedList"/>
    <dgm:cxn modelId="{FDACBAA5-69BD-4191-AB22-777162E9098E}" type="presParOf" srcId="{5B725410-BE69-4670-AAD2-B319AD9A9C6A}" destId="{41647912-40BA-4BB9-89BC-8D5AF36F1D7A}" srcOrd="14" destOrd="0" presId="urn:microsoft.com/office/officeart/2008/layout/VerticalCurvedList"/>
    <dgm:cxn modelId="{FC2B6414-FC96-4040-AB98-038FF511FB4F}" type="presParOf" srcId="{41647912-40BA-4BB9-89BC-8D5AF36F1D7A}" destId="{46923150-7DFE-43D4-B694-174986B995BB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F6865D-CBAD-4F8C-9095-AEAA00C401BE}">
      <dsp:nvSpPr>
        <dsp:cNvPr id="0" name=""/>
        <dsp:cNvSpPr/>
      </dsp:nvSpPr>
      <dsp:spPr>
        <a:xfrm rot="16200000">
          <a:off x="-272480" y="277697"/>
          <a:ext cx="1245183" cy="689789"/>
        </a:xfrm>
        <a:prstGeom prst="flowChartManualOperati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3978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rPr>
            <a:t>商品</a:t>
          </a:r>
          <a:endParaRPr lang="zh-CN" altLang="en-US" sz="1800" kern="1200" dirty="0">
            <a:solidFill>
              <a:srgbClr val="C00000"/>
            </a:solidFill>
            <a:latin typeface="微软雅黑" pitchFamily="34" charset="-122"/>
            <a:ea typeface="微软雅黑" pitchFamily="34" charset="-122"/>
          </a:endParaRPr>
        </a:p>
      </dsp:txBody>
      <dsp:txXfrm rot="5400000">
        <a:off x="5217" y="249037"/>
        <a:ext cx="689789" cy="747109"/>
      </dsp:txXfrm>
    </dsp:sp>
    <dsp:sp modelId="{58E26346-F444-4269-9717-F901CB811E00}">
      <dsp:nvSpPr>
        <dsp:cNvPr id="0" name=""/>
        <dsp:cNvSpPr/>
      </dsp:nvSpPr>
      <dsp:spPr>
        <a:xfrm rot="16200000">
          <a:off x="469043" y="277697"/>
          <a:ext cx="1245183" cy="689789"/>
        </a:xfrm>
        <a:prstGeom prst="flowChartManualOperati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3978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rPr>
            <a:t>促销</a:t>
          </a:r>
          <a:endParaRPr lang="zh-CN" altLang="en-US" sz="1800" kern="1200" dirty="0">
            <a:solidFill>
              <a:srgbClr val="C00000"/>
            </a:solidFill>
            <a:latin typeface="微软雅黑" pitchFamily="34" charset="-122"/>
            <a:ea typeface="微软雅黑" pitchFamily="34" charset="-122"/>
          </a:endParaRPr>
        </a:p>
      </dsp:txBody>
      <dsp:txXfrm rot="5400000">
        <a:off x="746740" y="249037"/>
        <a:ext cx="689789" cy="747109"/>
      </dsp:txXfrm>
    </dsp:sp>
    <dsp:sp modelId="{4A9B0C92-3D1A-47D1-9707-0410409FDA00}">
      <dsp:nvSpPr>
        <dsp:cNvPr id="0" name=""/>
        <dsp:cNvSpPr/>
      </dsp:nvSpPr>
      <dsp:spPr>
        <a:xfrm rot="16200000">
          <a:off x="1210566" y="277697"/>
          <a:ext cx="1245183" cy="689789"/>
        </a:xfrm>
        <a:prstGeom prst="flowChartManualOperati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3978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rPr>
            <a:t>购物车</a:t>
          </a:r>
          <a:endParaRPr lang="zh-CN" altLang="en-US" sz="1800" kern="1200" dirty="0">
            <a:solidFill>
              <a:srgbClr val="C00000"/>
            </a:solidFill>
            <a:latin typeface="微软雅黑" pitchFamily="34" charset="-122"/>
            <a:ea typeface="微软雅黑" pitchFamily="34" charset="-122"/>
          </a:endParaRPr>
        </a:p>
      </dsp:txBody>
      <dsp:txXfrm rot="5400000">
        <a:off x="1488263" y="249037"/>
        <a:ext cx="689789" cy="747109"/>
      </dsp:txXfrm>
    </dsp:sp>
    <dsp:sp modelId="{AB0DA388-2AFA-4286-A270-8C8C465D6A0F}">
      <dsp:nvSpPr>
        <dsp:cNvPr id="0" name=""/>
        <dsp:cNvSpPr/>
      </dsp:nvSpPr>
      <dsp:spPr>
        <a:xfrm rot="16200000">
          <a:off x="1952090" y="277697"/>
          <a:ext cx="1245183" cy="689789"/>
        </a:xfrm>
        <a:prstGeom prst="flowChartManualOperati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3978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rPr>
            <a:t>订单</a:t>
          </a:r>
          <a:endParaRPr lang="zh-CN" altLang="en-US" sz="1800" kern="1200" dirty="0">
            <a:solidFill>
              <a:srgbClr val="C00000"/>
            </a:solidFill>
            <a:latin typeface="微软雅黑" pitchFamily="34" charset="-122"/>
            <a:ea typeface="微软雅黑" pitchFamily="34" charset="-122"/>
          </a:endParaRPr>
        </a:p>
      </dsp:txBody>
      <dsp:txXfrm rot="5400000">
        <a:off x="2229787" y="249037"/>
        <a:ext cx="689789" cy="747109"/>
      </dsp:txXfrm>
    </dsp:sp>
    <dsp:sp modelId="{CE09A7F4-1C11-4731-9CAC-BFE1786C31E0}">
      <dsp:nvSpPr>
        <dsp:cNvPr id="0" name=""/>
        <dsp:cNvSpPr/>
      </dsp:nvSpPr>
      <dsp:spPr>
        <a:xfrm rot="16200000">
          <a:off x="2693614" y="277697"/>
          <a:ext cx="1245183" cy="689789"/>
        </a:xfrm>
        <a:prstGeom prst="flowChartManualOperati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3978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rPr>
            <a:t>用户</a:t>
          </a:r>
          <a:endParaRPr lang="zh-CN" altLang="en-US" sz="1800" kern="1200" dirty="0">
            <a:solidFill>
              <a:srgbClr val="C00000"/>
            </a:solidFill>
            <a:latin typeface="微软雅黑" pitchFamily="34" charset="-122"/>
            <a:ea typeface="微软雅黑" pitchFamily="34" charset="-122"/>
          </a:endParaRPr>
        </a:p>
      </dsp:txBody>
      <dsp:txXfrm rot="5400000">
        <a:off x="2971311" y="249037"/>
        <a:ext cx="689789" cy="747109"/>
      </dsp:txXfrm>
    </dsp:sp>
    <dsp:sp modelId="{224605FF-7A22-46CB-8717-2C0BE774F7D8}">
      <dsp:nvSpPr>
        <dsp:cNvPr id="0" name=""/>
        <dsp:cNvSpPr/>
      </dsp:nvSpPr>
      <dsp:spPr>
        <a:xfrm rot="16200000">
          <a:off x="3435138" y="277697"/>
          <a:ext cx="1245183" cy="689789"/>
        </a:xfrm>
        <a:prstGeom prst="flowChartManualOperati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3978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rPr>
            <a:t>评论</a:t>
          </a:r>
          <a:endParaRPr lang="zh-CN" altLang="en-US" sz="1800" kern="1200" dirty="0">
            <a:solidFill>
              <a:srgbClr val="C00000"/>
            </a:solidFill>
            <a:latin typeface="微软雅黑" pitchFamily="34" charset="-122"/>
            <a:ea typeface="微软雅黑" pitchFamily="34" charset="-122"/>
          </a:endParaRPr>
        </a:p>
      </dsp:txBody>
      <dsp:txXfrm rot="5400000">
        <a:off x="3712835" y="249037"/>
        <a:ext cx="689789" cy="747109"/>
      </dsp:txXfrm>
    </dsp:sp>
    <dsp:sp modelId="{9426CB08-967B-4479-8C6F-CDF09C6D03B1}">
      <dsp:nvSpPr>
        <dsp:cNvPr id="0" name=""/>
        <dsp:cNvSpPr/>
      </dsp:nvSpPr>
      <dsp:spPr>
        <a:xfrm rot="16200000">
          <a:off x="4176661" y="277697"/>
          <a:ext cx="1245183" cy="689789"/>
        </a:xfrm>
        <a:prstGeom prst="flowChartManualOperati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3978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rPr>
            <a:t>售后</a:t>
          </a:r>
          <a:endParaRPr lang="zh-CN" altLang="en-US" sz="1800" kern="1200" dirty="0">
            <a:solidFill>
              <a:srgbClr val="C00000"/>
            </a:solidFill>
            <a:latin typeface="微软雅黑" pitchFamily="34" charset="-122"/>
            <a:ea typeface="微软雅黑" pitchFamily="34" charset="-122"/>
          </a:endParaRPr>
        </a:p>
      </dsp:txBody>
      <dsp:txXfrm rot="5400000">
        <a:off x="4454358" y="249037"/>
        <a:ext cx="689789" cy="747109"/>
      </dsp:txXfrm>
    </dsp:sp>
    <dsp:sp modelId="{D90C008B-65BF-475D-8242-73E66B13CF7C}">
      <dsp:nvSpPr>
        <dsp:cNvPr id="0" name=""/>
        <dsp:cNvSpPr/>
      </dsp:nvSpPr>
      <dsp:spPr>
        <a:xfrm rot="16200000">
          <a:off x="4918185" y="277697"/>
          <a:ext cx="1245183" cy="689789"/>
        </a:xfrm>
        <a:prstGeom prst="flowChartManualOperati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3978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rPr>
            <a:t>仓储</a:t>
          </a:r>
          <a:endParaRPr lang="zh-CN" altLang="en-US" sz="1800" kern="1200" dirty="0">
            <a:solidFill>
              <a:srgbClr val="C00000"/>
            </a:solidFill>
            <a:latin typeface="微软雅黑" pitchFamily="34" charset="-122"/>
            <a:ea typeface="微软雅黑" pitchFamily="34" charset="-122"/>
          </a:endParaRPr>
        </a:p>
      </dsp:txBody>
      <dsp:txXfrm rot="5400000">
        <a:off x="5195882" y="249037"/>
        <a:ext cx="689789" cy="747109"/>
      </dsp:txXfrm>
    </dsp:sp>
    <dsp:sp modelId="{4D54FE31-5433-4BD4-B159-47EF11064C79}">
      <dsp:nvSpPr>
        <dsp:cNvPr id="0" name=""/>
        <dsp:cNvSpPr/>
      </dsp:nvSpPr>
      <dsp:spPr>
        <a:xfrm rot="16200000">
          <a:off x="5659709" y="277697"/>
          <a:ext cx="1245183" cy="689789"/>
        </a:xfrm>
        <a:prstGeom prst="flowChartManualOperati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3978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rPr>
            <a:t>配送</a:t>
          </a:r>
          <a:endParaRPr lang="zh-CN" altLang="en-US" sz="1800" kern="1200" dirty="0">
            <a:solidFill>
              <a:srgbClr val="C00000"/>
            </a:solidFill>
            <a:latin typeface="微软雅黑" pitchFamily="34" charset="-122"/>
            <a:ea typeface="微软雅黑" pitchFamily="34" charset="-122"/>
          </a:endParaRPr>
        </a:p>
      </dsp:txBody>
      <dsp:txXfrm rot="5400000">
        <a:off x="5937406" y="249037"/>
        <a:ext cx="689789" cy="747109"/>
      </dsp:txXfrm>
    </dsp:sp>
    <dsp:sp modelId="{C8AFBB0C-9AB2-4063-916B-25B6A11CD1F0}">
      <dsp:nvSpPr>
        <dsp:cNvPr id="0" name=""/>
        <dsp:cNvSpPr/>
      </dsp:nvSpPr>
      <dsp:spPr>
        <a:xfrm rot="16200000">
          <a:off x="6401233" y="277697"/>
          <a:ext cx="1245183" cy="689789"/>
        </a:xfrm>
        <a:prstGeom prst="flowChartManualOperati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3978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rPr>
            <a:t>供应链</a:t>
          </a:r>
          <a:endParaRPr lang="zh-CN" altLang="en-US" sz="1800" kern="1200" dirty="0">
            <a:solidFill>
              <a:srgbClr val="C00000"/>
            </a:solidFill>
            <a:latin typeface="微软雅黑" pitchFamily="34" charset="-122"/>
            <a:ea typeface="微软雅黑" pitchFamily="34" charset="-122"/>
          </a:endParaRPr>
        </a:p>
      </dsp:txBody>
      <dsp:txXfrm rot="5400000">
        <a:off x="6678930" y="249037"/>
        <a:ext cx="689789" cy="747109"/>
      </dsp:txXfrm>
    </dsp:sp>
    <dsp:sp modelId="{698526DB-7EF4-45C4-A4DF-D4A66C8828D3}">
      <dsp:nvSpPr>
        <dsp:cNvPr id="0" name=""/>
        <dsp:cNvSpPr/>
      </dsp:nvSpPr>
      <dsp:spPr>
        <a:xfrm rot="16200000">
          <a:off x="7142756" y="277697"/>
          <a:ext cx="1245183" cy="689789"/>
        </a:xfrm>
        <a:prstGeom prst="flowChartManualOperati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3978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rPr>
            <a:t>数据</a:t>
          </a:r>
          <a:endParaRPr lang="zh-CN" altLang="en-US" sz="1800" kern="1200" dirty="0">
            <a:solidFill>
              <a:srgbClr val="C00000"/>
            </a:solidFill>
            <a:latin typeface="微软雅黑" pitchFamily="34" charset="-122"/>
            <a:ea typeface="微软雅黑" pitchFamily="34" charset="-122"/>
          </a:endParaRPr>
        </a:p>
      </dsp:txBody>
      <dsp:txXfrm rot="5400000">
        <a:off x="7420453" y="249037"/>
        <a:ext cx="689789" cy="747109"/>
      </dsp:txXfrm>
    </dsp:sp>
    <dsp:sp modelId="{CF9D6554-FA07-4270-8275-CE5DC1BAFFFA}">
      <dsp:nvSpPr>
        <dsp:cNvPr id="0" name=""/>
        <dsp:cNvSpPr/>
      </dsp:nvSpPr>
      <dsp:spPr>
        <a:xfrm rot="16200000">
          <a:off x="7884280" y="277697"/>
          <a:ext cx="1245183" cy="689789"/>
        </a:xfrm>
        <a:prstGeom prst="flowChartManualOperati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3978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rPr>
            <a:t>广告联盟</a:t>
          </a:r>
          <a:endParaRPr lang="zh-CN" altLang="en-US" sz="1800" kern="1200" dirty="0">
            <a:solidFill>
              <a:srgbClr val="C00000"/>
            </a:solidFill>
            <a:latin typeface="微软雅黑" pitchFamily="34" charset="-122"/>
            <a:ea typeface="微软雅黑" pitchFamily="34" charset="-122"/>
          </a:endParaRPr>
        </a:p>
      </dsp:txBody>
      <dsp:txXfrm rot="5400000">
        <a:off x="8161977" y="249037"/>
        <a:ext cx="689789" cy="74710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8D7C22-B452-4853-8E9C-C017930BAF47}">
      <dsp:nvSpPr>
        <dsp:cNvPr id="0" name=""/>
        <dsp:cNvSpPr/>
      </dsp:nvSpPr>
      <dsp:spPr>
        <a:xfrm>
          <a:off x="-4755988" y="-729178"/>
          <a:ext cx="5666373" cy="5666373"/>
        </a:xfrm>
        <a:prstGeom prst="blockArc">
          <a:avLst>
            <a:gd name="adj1" fmla="val 18900000"/>
            <a:gd name="adj2" fmla="val 2700000"/>
            <a:gd name="adj3" fmla="val 381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5DE2FE-B962-46DB-A75E-4DE2C8A627EE}">
      <dsp:nvSpPr>
        <dsp:cNvPr id="0" name=""/>
        <dsp:cNvSpPr/>
      </dsp:nvSpPr>
      <dsp:spPr>
        <a:xfrm>
          <a:off x="295192" y="191296"/>
          <a:ext cx="5816638" cy="3824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3549" tIns="38100" rIns="38100" bIns="3810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内部接口变成外部调用</a:t>
          </a:r>
          <a:r>
            <a:rPr lang="en-US" altLang="zh-CN" sz="15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 </a:t>
          </a:r>
          <a:endParaRPr lang="zh-CN" altLang="en-US" sz="1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95192" y="191296"/>
        <a:ext cx="5816638" cy="382424"/>
      </dsp:txXfrm>
    </dsp:sp>
    <dsp:sp modelId="{3FDEF7A4-7DC5-4664-8133-9DEB20F315BA}">
      <dsp:nvSpPr>
        <dsp:cNvPr id="0" name=""/>
        <dsp:cNvSpPr/>
      </dsp:nvSpPr>
      <dsp:spPr>
        <a:xfrm>
          <a:off x="74562" y="149119"/>
          <a:ext cx="478030" cy="47803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6655CC-A4F5-44BA-90FC-37E5B5BC1D8C}">
      <dsp:nvSpPr>
        <dsp:cNvPr id="0" name=""/>
        <dsp:cNvSpPr/>
      </dsp:nvSpPr>
      <dsp:spPr>
        <a:xfrm>
          <a:off x="641512" y="765269"/>
          <a:ext cx="5470318" cy="3824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3549" tIns="38100" rIns="38100" bIns="3810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协议支持多样性（</a:t>
          </a:r>
          <a:r>
            <a:rPr lang="en-US" altLang="zh-CN" sz="15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JSON/XML</a:t>
          </a:r>
          <a:r>
            <a:rPr lang="zh-CN" altLang="en-US" sz="15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zh-CN" altLang="en-US" sz="1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41512" y="765269"/>
        <a:ext cx="5470318" cy="382424"/>
      </dsp:txXfrm>
    </dsp:sp>
    <dsp:sp modelId="{7E85CC3F-6333-454B-BB26-CC53927421DB}">
      <dsp:nvSpPr>
        <dsp:cNvPr id="0" name=""/>
        <dsp:cNvSpPr/>
      </dsp:nvSpPr>
      <dsp:spPr>
        <a:xfrm>
          <a:off x="402496" y="717466"/>
          <a:ext cx="478030" cy="47803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A24E6E-CD38-4D94-97B0-F1FA566F630C}">
      <dsp:nvSpPr>
        <dsp:cNvPr id="0" name=""/>
        <dsp:cNvSpPr/>
      </dsp:nvSpPr>
      <dsp:spPr>
        <a:xfrm>
          <a:off x="831293" y="1338822"/>
          <a:ext cx="5280537" cy="3824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3549" tIns="38100" rIns="38100" bIns="3810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安全（调用加密</a:t>
          </a:r>
          <a:r>
            <a:rPr lang="en-US" altLang="zh-CN" sz="15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/</a:t>
          </a:r>
          <a:r>
            <a:rPr lang="zh-CN" altLang="en-US" sz="15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用户授权</a:t>
          </a:r>
          <a:r>
            <a:rPr lang="en-US" altLang="zh-CN" sz="15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oauth2.0</a:t>
          </a:r>
          <a:r>
            <a:rPr lang="zh-CN" altLang="en-US" sz="15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zh-CN" altLang="en-US" sz="1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31293" y="1338822"/>
        <a:ext cx="5280537" cy="382424"/>
      </dsp:txXfrm>
    </dsp:sp>
    <dsp:sp modelId="{C780A037-2614-4880-BDEE-4A2C1F58B822}">
      <dsp:nvSpPr>
        <dsp:cNvPr id="0" name=""/>
        <dsp:cNvSpPr/>
      </dsp:nvSpPr>
      <dsp:spPr>
        <a:xfrm>
          <a:off x="592278" y="1291019"/>
          <a:ext cx="478030" cy="47803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789C64-1BA0-4F54-AD96-112A861D4226}">
      <dsp:nvSpPr>
        <dsp:cNvPr id="0" name=""/>
        <dsp:cNvSpPr/>
      </dsp:nvSpPr>
      <dsp:spPr>
        <a:xfrm>
          <a:off x="891888" y="1912795"/>
          <a:ext cx="5219941" cy="3824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3549" tIns="38100" rIns="38100" bIns="3810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调用控制（权限</a:t>
          </a:r>
          <a:r>
            <a:rPr lang="en-US" altLang="zh-CN" sz="15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/</a:t>
          </a:r>
          <a:r>
            <a:rPr lang="zh-CN" altLang="en-US" sz="15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流量）</a:t>
          </a:r>
          <a:endParaRPr lang="zh-CN" altLang="en-US" sz="1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91888" y="1912795"/>
        <a:ext cx="5219941" cy="382424"/>
      </dsp:txXfrm>
    </dsp:sp>
    <dsp:sp modelId="{D07FFF66-5173-4260-B54C-591887264D20}">
      <dsp:nvSpPr>
        <dsp:cNvPr id="0" name=""/>
        <dsp:cNvSpPr/>
      </dsp:nvSpPr>
      <dsp:spPr>
        <a:xfrm>
          <a:off x="652873" y="1864992"/>
          <a:ext cx="478030" cy="47803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D8ADDE-3930-462B-8BAD-3B9AFEFBB441}">
      <dsp:nvSpPr>
        <dsp:cNvPr id="0" name=""/>
        <dsp:cNvSpPr/>
      </dsp:nvSpPr>
      <dsp:spPr>
        <a:xfrm>
          <a:off x="831293" y="2486769"/>
          <a:ext cx="5280537" cy="3824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3549" tIns="38100" rIns="38100" bIns="3810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快速接入（多版本</a:t>
          </a:r>
          <a:r>
            <a:rPr lang="en-US" altLang="zh-CN" sz="1500" kern="120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sdk</a:t>
          </a:r>
          <a:r>
            <a:rPr lang="zh-CN" altLang="en-US" sz="15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zh-CN" altLang="en-US" sz="1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31293" y="2486769"/>
        <a:ext cx="5280537" cy="382424"/>
      </dsp:txXfrm>
    </dsp:sp>
    <dsp:sp modelId="{30034F3C-627C-4486-BD51-EEE2A4CCDD29}">
      <dsp:nvSpPr>
        <dsp:cNvPr id="0" name=""/>
        <dsp:cNvSpPr/>
      </dsp:nvSpPr>
      <dsp:spPr>
        <a:xfrm>
          <a:off x="592278" y="2438966"/>
          <a:ext cx="478030" cy="47803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B857C2-E117-48C5-8542-8E11C8417C9B}">
      <dsp:nvSpPr>
        <dsp:cNvPr id="0" name=""/>
        <dsp:cNvSpPr/>
      </dsp:nvSpPr>
      <dsp:spPr>
        <a:xfrm>
          <a:off x="641512" y="3060321"/>
          <a:ext cx="5470318" cy="3824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3549" tIns="38100" rIns="38100" bIns="3810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完整的接入文档和测试环境环境</a:t>
          </a:r>
          <a:endParaRPr lang="zh-CN" altLang="en-US" sz="1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41512" y="3060321"/>
        <a:ext cx="5470318" cy="382424"/>
      </dsp:txXfrm>
    </dsp:sp>
    <dsp:sp modelId="{690221E1-F8D6-42E6-8D4F-0BB5D7123714}">
      <dsp:nvSpPr>
        <dsp:cNvPr id="0" name=""/>
        <dsp:cNvSpPr/>
      </dsp:nvSpPr>
      <dsp:spPr>
        <a:xfrm>
          <a:off x="402496" y="3012518"/>
          <a:ext cx="478030" cy="47803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CB390D-27AE-48A5-85DD-AD7D6FB932D9}">
      <dsp:nvSpPr>
        <dsp:cNvPr id="0" name=""/>
        <dsp:cNvSpPr/>
      </dsp:nvSpPr>
      <dsp:spPr>
        <a:xfrm>
          <a:off x="295192" y="3634295"/>
          <a:ext cx="5816638" cy="3824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3549" tIns="38100" rIns="38100" bIns="3810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数据分析和报警</a:t>
          </a:r>
          <a:endParaRPr lang="zh-CN" altLang="en-US" sz="1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95192" y="3634295"/>
        <a:ext cx="5816638" cy="382424"/>
      </dsp:txXfrm>
    </dsp:sp>
    <dsp:sp modelId="{46923150-7DFE-43D4-B694-174986B995BB}">
      <dsp:nvSpPr>
        <dsp:cNvPr id="0" name=""/>
        <dsp:cNvSpPr/>
      </dsp:nvSpPr>
      <dsp:spPr>
        <a:xfrm>
          <a:off x="56177" y="3586492"/>
          <a:ext cx="478030" cy="47803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2015/2/12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2015/2/12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2015/2/12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2015/2/12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image" Target="../media/image9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智能云</a:t>
            </a:r>
            <a:r>
              <a:rPr lang="en-US" altLang="zh-CN" dirty="0" smtClean="0"/>
              <a:t>/JOS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844824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JOS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0745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305" y="2636912"/>
            <a:ext cx="249555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9309" y="2985368"/>
            <a:ext cx="3024336" cy="189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5" name="TextBox 5"/>
          <p:cNvSpPr txBox="1">
            <a:spLocks noChangeArrowheads="1"/>
          </p:cNvSpPr>
          <p:nvPr/>
        </p:nvSpPr>
        <p:spPr bwMode="auto">
          <a:xfrm>
            <a:off x="673123" y="1658184"/>
            <a:ext cx="270991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400" dirty="0"/>
              <a:t>对</a:t>
            </a:r>
            <a:r>
              <a:rPr lang="zh-CN" altLang="en-US" sz="1400" dirty="0" smtClean="0"/>
              <a:t>平台：引流、丰富应用、建立生态</a:t>
            </a:r>
            <a:endParaRPr lang="en-US" altLang="zh-CN" sz="1400" dirty="0"/>
          </a:p>
        </p:txBody>
      </p:sp>
      <p:sp>
        <p:nvSpPr>
          <p:cNvPr id="12297" name="TextBox 7"/>
          <p:cNvSpPr txBox="1">
            <a:spLocks noChangeArrowheads="1"/>
          </p:cNvSpPr>
          <p:nvPr/>
        </p:nvSpPr>
        <p:spPr bwMode="auto">
          <a:xfrm>
            <a:off x="4320380" y="1639044"/>
            <a:ext cx="187166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400" dirty="0" smtClean="0"/>
              <a:t>对开发者：共享用户、清晰的盈利模式</a:t>
            </a:r>
            <a:endParaRPr lang="en-US" altLang="zh-CN" sz="1400" dirty="0"/>
          </a:p>
        </p:txBody>
      </p:sp>
      <p:sp>
        <p:nvSpPr>
          <p:cNvPr id="11" name="矩形 10"/>
          <p:cNvSpPr/>
          <p:nvPr/>
        </p:nvSpPr>
        <p:spPr>
          <a:xfrm>
            <a:off x="150193" y="155924"/>
            <a:ext cx="2477591" cy="53677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kern="0" dirty="0" smtClean="0"/>
              <a:t>Open ..Why ?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04248" y="1658184"/>
            <a:ext cx="187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对用户：服务多样性（买家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卖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家应用）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0491" y="3140968"/>
            <a:ext cx="2146053" cy="1327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8905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示 4"/>
          <p:cNvGraphicFramePr/>
          <p:nvPr/>
        </p:nvGraphicFramePr>
        <p:xfrm>
          <a:off x="287016" y="5280160"/>
          <a:ext cx="8856984" cy="12451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等腰三角形 5"/>
          <p:cNvSpPr/>
          <p:nvPr/>
        </p:nvSpPr>
        <p:spPr>
          <a:xfrm>
            <a:off x="179388" y="4652963"/>
            <a:ext cx="8964612" cy="576262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API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平行四边形 6"/>
          <p:cNvSpPr/>
          <p:nvPr/>
        </p:nvSpPr>
        <p:spPr>
          <a:xfrm>
            <a:off x="71438" y="4337050"/>
            <a:ext cx="8964612" cy="431800"/>
          </a:xfrm>
          <a:prstGeom prst="parallelogram">
            <a:avLst>
              <a:gd name="adj" fmla="val 172537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JOS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开放服务平台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2915816" y="3343040"/>
            <a:ext cx="720080" cy="116608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文档中心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331912" y="3342971"/>
            <a:ext cx="720080" cy="116608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开发者中心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2051720" y="3343040"/>
            <a:ext cx="720080" cy="116608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沙箱环境</a:t>
            </a:r>
          </a:p>
        </p:txBody>
      </p:sp>
      <p:sp>
        <p:nvSpPr>
          <p:cNvPr id="11" name="椭圆 10"/>
          <p:cNvSpPr/>
          <p:nvPr/>
        </p:nvSpPr>
        <p:spPr>
          <a:xfrm>
            <a:off x="6660232" y="3422869"/>
            <a:ext cx="1071668" cy="1071668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JOS</a:t>
            </a:r>
          </a:p>
          <a:p>
            <a:pPr algn="ctr"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网关</a:t>
            </a:r>
          </a:p>
        </p:txBody>
      </p:sp>
      <p:sp>
        <p:nvSpPr>
          <p:cNvPr id="12" name="椭圆 11"/>
          <p:cNvSpPr/>
          <p:nvPr/>
        </p:nvSpPr>
        <p:spPr>
          <a:xfrm>
            <a:off x="7820812" y="3437383"/>
            <a:ext cx="1071668" cy="1071668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JOS</a:t>
            </a:r>
          </a:p>
          <a:p>
            <a:pPr algn="ctr"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消息</a:t>
            </a:r>
          </a:p>
        </p:txBody>
      </p:sp>
      <p:sp>
        <p:nvSpPr>
          <p:cNvPr id="13" name="椭圆 12"/>
          <p:cNvSpPr/>
          <p:nvPr/>
        </p:nvSpPr>
        <p:spPr>
          <a:xfrm>
            <a:off x="5516556" y="3451966"/>
            <a:ext cx="1071668" cy="1071668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授权认证</a:t>
            </a:r>
          </a:p>
        </p:txBody>
      </p:sp>
      <p:sp>
        <p:nvSpPr>
          <p:cNvPr id="14" name="平行四边形 13"/>
          <p:cNvSpPr/>
          <p:nvPr/>
        </p:nvSpPr>
        <p:spPr>
          <a:xfrm>
            <a:off x="34925" y="2838450"/>
            <a:ext cx="8964613" cy="433388"/>
          </a:xfrm>
          <a:prstGeom prst="parallelogram">
            <a:avLst>
              <a:gd name="adj" fmla="val 172537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691952" y="1744350"/>
            <a:ext cx="936104" cy="1310027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京东服务市场</a:t>
            </a:r>
          </a:p>
        </p:txBody>
      </p:sp>
      <p:pic>
        <p:nvPicPr>
          <p:cNvPr id="1743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1038" y="1700213"/>
            <a:ext cx="638175" cy="72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37" name="TextBox 17"/>
          <p:cNvSpPr txBox="1">
            <a:spLocks noChangeArrowheads="1"/>
          </p:cNvSpPr>
          <p:nvPr/>
        </p:nvSpPr>
        <p:spPr bwMode="auto">
          <a:xfrm>
            <a:off x="6083300" y="2505075"/>
            <a:ext cx="7429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/>
              <a:t>商家</a:t>
            </a:r>
          </a:p>
        </p:txBody>
      </p:sp>
      <p:sp>
        <p:nvSpPr>
          <p:cNvPr id="17438" name="TextBox 18"/>
          <p:cNvSpPr txBox="1">
            <a:spLocks noChangeArrowheads="1"/>
          </p:cNvSpPr>
          <p:nvPr/>
        </p:nvSpPr>
        <p:spPr bwMode="auto">
          <a:xfrm>
            <a:off x="7069138" y="2505075"/>
            <a:ext cx="7429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/>
              <a:t>用户</a:t>
            </a:r>
          </a:p>
        </p:txBody>
      </p:sp>
      <p:pic>
        <p:nvPicPr>
          <p:cNvPr id="17439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1746250"/>
            <a:ext cx="885825" cy="67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40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4013" y="1776413"/>
            <a:ext cx="698500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41" name="TextBox 21"/>
          <p:cNvSpPr txBox="1">
            <a:spLocks noChangeArrowheads="1"/>
          </p:cNvSpPr>
          <p:nvPr/>
        </p:nvSpPr>
        <p:spPr bwMode="auto">
          <a:xfrm>
            <a:off x="7812088" y="2509838"/>
            <a:ext cx="13096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/>
              <a:t>合作伙伴</a:t>
            </a:r>
          </a:p>
        </p:txBody>
      </p:sp>
      <p:pic>
        <p:nvPicPr>
          <p:cNvPr id="17442" name="Picture 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338" y="1709738"/>
            <a:ext cx="865187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43" name="TextBox 23"/>
          <p:cNvSpPr txBox="1">
            <a:spLocks noChangeArrowheads="1"/>
          </p:cNvSpPr>
          <p:nvPr/>
        </p:nvSpPr>
        <p:spPr bwMode="auto">
          <a:xfrm>
            <a:off x="5048250" y="2509838"/>
            <a:ext cx="6762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/>
              <a:t>ISV</a:t>
            </a:r>
            <a:endParaRPr lang="zh-CN" altLang="en-US" sz="1800"/>
          </a:p>
        </p:txBody>
      </p:sp>
      <p:sp>
        <p:nvSpPr>
          <p:cNvPr id="25" name="圆角矩形 24"/>
          <p:cNvSpPr/>
          <p:nvPr/>
        </p:nvSpPr>
        <p:spPr>
          <a:xfrm>
            <a:off x="1187624" y="3343040"/>
            <a:ext cx="720080" cy="116608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开发社区</a:t>
            </a:r>
          </a:p>
        </p:txBody>
      </p:sp>
      <p:sp>
        <p:nvSpPr>
          <p:cNvPr id="23" name="矩形 22"/>
          <p:cNvSpPr/>
          <p:nvPr/>
        </p:nvSpPr>
        <p:spPr>
          <a:xfrm>
            <a:off x="150193" y="155924"/>
            <a:ext cx="2477591" cy="53677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kern="0" dirty="0" smtClean="0"/>
              <a:t>JOS</a:t>
            </a:r>
            <a:r>
              <a:rPr lang="zh-CN" altLang="en-US" kern="0" dirty="0" smtClean="0"/>
              <a:t> </a:t>
            </a:r>
            <a:r>
              <a:rPr lang="en-US" altLang="zh-CN" kern="0" dirty="0" smtClean="0"/>
              <a:t>..what?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2425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79512" y="116632"/>
            <a:ext cx="2477591" cy="53677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kern="0" dirty="0" smtClean="0"/>
              <a:t>JOS</a:t>
            </a:r>
            <a:r>
              <a:rPr lang="zh-CN" altLang="en-US" kern="0" dirty="0" smtClean="0"/>
              <a:t> </a:t>
            </a:r>
            <a:r>
              <a:rPr lang="en-US" altLang="zh-CN" kern="0" dirty="0" smtClean="0"/>
              <a:t>..what?</a:t>
            </a:r>
            <a:endParaRPr lang="zh-CN" altLang="en-US" dirty="0"/>
          </a:p>
        </p:txBody>
      </p:sp>
      <p:graphicFrame>
        <p:nvGraphicFramePr>
          <p:cNvPr id="7" name="图示 6"/>
          <p:cNvGraphicFramePr/>
          <p:nvPr>
            <p:extLst>
              <p:ext uri="{D42A27DB-BD31-4B8C-83A1-F6EECF244321}">
                <p14:modId xmlns:p14="http://schemas.microsoft.com/office/powerpoint/2010/main" val="3312342542"/>
              </p:ext>
            </p:extLst>
          </p:nvPr>
        </p:nvGraphicFramePr>
        <p:xfrm>
          <a:off x="1763688" y="1052736"/>
          <a:ext cx="6168008" cy="42080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19975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7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3" y="2636838"/>
            <a:ext cx="8753475" cy="3895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6388" name="组合 4"/>
          <p:cNvGrpSpPr>
            <a:grpSpLocks/>
          </p:cNvGrpSpPr>
          <p:nvPr/>
        </p:nvGrpSpPr>
        <p:grpSpPr bwMode="auto">
          <a:xfrm>
            <a:off x="96838" y="1381125"/>
            <a:ext cx="8948737" cy="1111250"/>
            <a:chOff x="218229" y="1333615"/>
            <a:chExt cx="8948737" cy="1111341"/>
          </a:xfrm>
        </p:grpSpPr>
        <p:sp>
          <p:nvSpPr>
            <p:cNvPr id="6" name="右箭头 5"/>
            <p:cNvSpPr/>
            <p:nvPr/>
          </p:nvSpPr>
          <p:spPr>
            <a:xfrm>
              <a:off x="218229" y="1333615"/>
              <a:ext cx="8948737" cy="1111341"/>
            </a:xfrm>
            <a:prstGeom prst="rightArrow">
              <a:avLst>
                <a:gd name="adj1" fmla="val 51766"/>
                <a:gd name="adj2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400"/>
            </a:p>
          </p:txBody>
        </p:sp>
        <p:sp>
          <p:nvSpPr>
            <p:cNvPr id="16390" name="TextBox 6"/>
            <p:cNvSpPr txBox="1">
              <a:spLocks noChangeArrowheads="1"/>
            </p:cNvSpPr>
            <p:nvPr/>
          </p:nvSpPr>
          <p:spPr bwMode="auto">
            <a:xfrm>
              <a:off x="267036" y="1693966"/>
              <a:ext cx="806663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 b="1">
                  <a:solidFill>
                    <a:srgbClr val="FFFF00"/>
                  </a:solidFill>
                </a:rPr>
                <a:t>创建应用 </a:t>
              </a:r>
              <a:r>
                <a:rPr lang="en-US" altLang="zh-CN" sz="1800" b="1">
                  <a:solidFill>
                    <a:srgbClr val="FFFF00"/>
                  </a:solidFill>
                </a:rPr>
                <a:t>— </a:t>
              </a:r>
              <a:r>
                <a:rPr lang="zh-CN" altLang="en-US" sz="1800" b="1">
                  <a:solidFill>
                    <a:srgbClr val="FFFF00"/>
                  </a:solidFill>
                </a:rPr>
                <a:t>测试应用 </a:t>
              </a:r>
              <a:r>
                <a:rPr lang="en-US" altLang="zh-CN" sz="1800" b="1">
                  <a:solidFill>
                    <a:srgbClr val="FFFF00"/>
                  </a:solidFill>
                </a:rPr>
                <a:t>— </a:t>
              </a:r>
              <a:r>
                <a:rPr lang="zh-CN" altLang="en-US" sz="1800" b="1">
                  <a:solidFill>
                    <a:srgbClr val="FFFF00"/>
                  </a:solidFill>
                </a:rPr>
                <a:t>发布应用 </a:t>
              </a:r>
              <a:r>
                <a:rPr lang="en-US" altLang="zh-CN" sz="1800" b="1">
                  <a:solidFill>
                    <a:srgbClr val="FFFF00"/>
                  </a:solidFill>
                </a:rPr>
                <a:t>— </a:t>
              </a:r>
              <a:r>
                <a:rPr lang="zh-CN" altLang="en-US" sz="1800" b="1">
                  <a:solidFill>
                    <a:srgbClr val="FFFF00"/>
                  </a:solidFill>
                </a:rPr>
                <a:t>使用应用 </a:t>
              </a:r>
              <a:r>
                <a:rPr lang="en-US" altLang="zh-CN" sz="1800" b="1">
                  <a:solidFill>
                    <a:srgbClr val="FFFF00"/>
                  </a:solidFill>
                </a:rPr>
                <a:t>— </a:t>
              </a:r>
              <a:r>
                <a:rPr lang="zh-CN" altLang="en-US" sz="1800" b="1">
                  <a:solidFill>
                    <a:srgbClr val="FFFF00"/>
                  </a:solidFill>
                </a:rPr>
                <a:t>应用授权 </a:t>
              </a:r>
              <a:r>
                <a:rPr lang="en-US" altLang="zh-CN" sz="1800" b="1">
                  <a:solidFill>
                    <a:srgbClr val="FFFF00"/>
                  </a:solidFill>
                </a:rPr>
                <a:t>— </a:t>
              </a:r>
              <a:r>
                <a:rPr lang="zh-CN" altLang="en-US" sz="1800" b="1">
                  <a:solidFill>
                    <a:srgbClr val="FFFF00"/>
                  </a:solidFill>
                </a:rPr>
                <a:t>应用访问</a:t>
              </a:r>
              <a:r>
                <a:rPr lang="en-US" altLang="zh-CN" sz="1800" b="1">
                  <a:solidFill>
                    <a:srgbClr val="FFFF00"/>
                  </a:solidFill>
                </a:rPr>
                <a:t>API</a:t>
              </a:r>
              <a:endParaRPr lang="zh-CN" altLang="en-US" sz="1800" b="1">
                <a:solidFill>
                  <a:srgbClr val="FFFF00"/>
                </a:solidFill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50193" y="155924"/>
            <a:ext cx="2477591" cy="53677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Developer.. How?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3021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1428728" y="2214554"/>
            <a:ext cx="1071570" cy="50006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申请成为开发者</a:t>
            </a:r>
            <a:endParaRPr lang="zh-CN" altLang="en-US" sz="1400" dirty="0"/>
          </a:p>
        </p:txBody>
      </p:sp>
      <p:sp>
        <p:nvSpPr>
          <p:cNvPr id="7" name="圆角矩形 6"/>
          <p:cNvSpPr/>
          <p:nvPr/>
        </p:nvSpPr>
        <p:spPr>
          <a:xfrm>
            <a:off x="3143240" y="2214554"/>
            <a:ext cx="1071570" cy="50006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定义产品数接口</a:t>
            </a:r>
            <a:endParaRPr lang="zh-CN" altLang="en-US" sz="1400" dirty="0"/>
          </a:p>
        </p:txBody>
      </p:sp>
      <p:sp>
        <p:nvSpPr>
          <p:cNvPr id="8" name="圆角矩形 7"/>
          <p:cNvSpPr/>
          <p:nvPr/>
        </p:nvSpPr>
        <p:spPr>
          <a:xfrm>
            <a:off x="4786314" y="2214554"/>
            <a:ext cx="1071570" cy="50006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开发设备</a:t>
            </a:r>
            <a:endParaRPr lang="zh-CN" altLang="en-US" sz="1400" dirty="0"/>
          </a:p>
        </p:txBody>
      </p:sp>
      <p:sp>
        <p:nvSpPr>
          <p:cNvPr id="9" name="圆角矩形 8"/>
          <p:cNvSpPr/>
          <p:nvPr/>
        </p:nvSpPr>
        <p:spPr>
          <a:xfrm>
            <a:off x="6357950" y="2214554"/>
            <a:ext cx="1071570" cy="50006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出售设备</a:t>
            </a:r>
            <a:endParaRPr lang="zh-CN" altLang="en-US" sz="1400" dirty="0"/>
          </a:p>
        </p:txBody>
      </p:sp>
      <p:sp>
        <p:nvSpPr>
          <p:cNvPr id="12" name="圆角矩形 11"/>
          <p:cNvSpPr/>
          <p:nvPr/>
        </p:nvSpPr>
        <p:spPr>
          <a:xfrm>
            <a:off x="1428728" y="3571876"/>
            <a:ext cx="1071570" cy="50006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购买设备</a:t>
            </a:r>
            <a:endParaRPr lang="zh-CN" altLang="en-US" sz="1400" dirty="0"/>
          </a:p>
        </p:txBody>
      </p:sp>
      <p:sp>
        <p:nvSpPr>
          <p:cNvPr id="13" name="圆角矩形 12"/>
          <p:cNvSpPr/>
          <p:nvPr/>
        </p:nvSpPr>
        <p:spPr>
          <a:xfrm>
            <a:off x="3143240" y="3571876"/>
            <a:ext cx="1071570" cy="50006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扫描二维码</a:t>
            </a:r>
            <a:endParaRPr lang="zh-CN" altLang="en-US" sz="1400" dirty="0"/>
          </a:p>
        </p:txBody>
      </p:sp>
      <p:sp>
        <p:nvSpPr>
          <p:cNvPr id="14" name="圆角矩形 13"/>
          <p:cNvSpPr/>
          <p:nvPr/>
        </p:nvSpPr>
        <p:spPr>
          <a:xfrm>
            <a:off x="4786314" y="3571876"/>
            <a:ext cx="1071570" cy="50006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局域网配置设备</a:t>
            </a:r>
            <a:endParaRPr lang="zh-CN" altLang="en-US" sz="1400" dirty="0"/>
          </a:p>
        </p:txBody>
      </p:sp>
      <p:sp>
        <p:nvSpPr>
          <p:cNvPr id="15" name="圆角矩形 14"/>
          <p:cNvSpPr/>
          <p:nvPr/>
        </p:nvSpPr>
        <p:spPr>
          <a:xfrm>
            <a:off x="6357950" y="3571876"/>
            <a:ext cx="1071570" cy="50006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控制设备</a:t>
            </a:r>
            <a:endParaRPr lang="zh-CN" altLang="en-US" sz="1400" dirty="0"/>
          </a:p>
        </p:txBody>
      </p:sp>
      <p:sp>
        <p:nvSpPr>
          <p:cNvPr id="10" name="矩形 9"/>
          <p:cNvSpPr/>
          <p:nvPr/>
        </p:nvSpPr>
        <p:spPr>
          <a:xfrm>
            <a:off x="179512" y="261368"/>
            <a:ext cx="1872208" cy="432048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智能云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129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9512" y="261368"/>
            <a:ext cx="1872208" cy="432048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开发者</a:t>
            </a:r>
          </a:p>
        </p:txBody>
      </p:sp>
      <p:cxnSp>
        <p:nvCxnSpPr>
          <p:cNvPr id="20" name="直接连接符 19"/>
          <p:cNvCxnSpPr/>
          <p:nvPr/>
        </p:nvCxnSpPr>
        <p:spPr>
          <a:xfrm flipH="1">
            <a:off x="3139035" y="627882"/>
            <a:ext cx="14560" cy="484882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7005043" y="663774"/>
            <a:ext cx="0" cy="48842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3153595" y="1211858"/>
            <a:ext cx="38514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340747" y="923826"/>
            <a:ext cx="18722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/>
              <a:t>注册开发者信息</a:t>
            </a:r>
            <a:endParaRPr lang="zh-CN" altLang="en-US" sz="1200" b="1" dirty="0"/>
          </a:p>
        </p:txBody>
      </p:sp>
      <p:cxnSp>
        <p:nvCxnSpPr>
          <p:cNvPr id="27" name="直接箭头连接符 26"/>
          <p:cNvCxnSpPr/>
          <p:nvPr/>
        </p:nvCxnSpPr>
        <p:spPr>
          <a:xfrm>
            <a:off x="3139035" y="1679670"/>
            <a:ext cx="38514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340747" y="1402671"/>
            <a:ext cx="18722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/>
              <a:t>注册</a:t>
            </a:r>
            <a:r>
              <a:rPr lang="zh-CN" altLang="en-US" sz="1200" b="1" dirty="0"/>
              <a:t>待</a:t>
            </a:r>
            <a:r>
              <a:rPr lang="zh-CN" altLang="en-US" sz="1200" b="1" dirty="0" smtClean="0"/>
              <a:t>接入产品详细信息</a:t>
            </a:r>
            <a:endParaRPr lang="zh-CN" altLang="en-US" sz="1200" b="1" dirty="0"/>
          </a:p>
        </p:txBody>
      </p:sp>
      <p:cxnSp>
        <p:nvCxnSpPr>
          <p:cNvPr id="29" name="直接箭头连接符 28"/>
          <p:cNvCxnSpPr/>
          <p:nvPr/>
        </p:nvCxnSpPr>
        <p:spPr>
          <a:xfrm flipH="1">
            <a:off x="3153595" y="2075954"/>
            <a:ext cx="3866008" cy="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052715" y="1803962"/>
            <a:ext cx="2592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/>
              <a:t>得到产品在</a:t>
            </a:r>
            <a:r>
              <a:rPr lang="en-US" altLang="zh-CN" sz="1200" b="1" dirty="0" smtClean="0"/>
              <a:t>JD</a:t>
            </a:r>
            <a:r>
              <a:rPr lang="zh-CN" altLang="en-US" sz="1200" b="1" dirty="0" smtClean="0"/>
              <a:t>的唯一标示</a:t>
            </a:r>
            <a:r>
              <a:rPr lang="en-US" altLang="zh-CN" sz="1200" b="1" dirty="0" smtClean="0"/>
              <a:t>PID</a:t>
            </a:r>
            <a:r>
              <a:rPr lang="zh-CN" altLang="en-US" sz="1200" b="1" dirty="0" smtClean="0"/>
              <a:t>和</a:t>
            </a:r>
            <a:r>
              <a:rPr lang="en-US" altLang="zh-CN" sz="1200" b="1" dirty="0" smtClean="0"/>
              <a:t>PS</a:t>
            </a:r>
            <a:endParaRPr lang="zh-CN" altLang="en-US" sz="1200" b="1" dirty="0"/>
          </a:p>
        </p:txBody>
      </p:sp>
      <p:cxnSp>
        <p:nvCxnSpPr>
          <p:cNvPr id="33" name="直接箭头连接符 32"/>
          <p:cNvCxnSpPr/>
          <p:nvPr/>
        </p:nvCxnSpPr>
        <p:spPr>
          <a:xfrm>
            <a:off x="3139035" y="2588642"/>
            <a:ext cx="38514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276751" y="2311643"/>
            <a:ext cx="2368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/>
              <a:t>信息登记完毕，产品信息确认</a:t>
            </a:r>
            <a:endParaRPr lang="zh-CN" altLang="en-US" sz="1200" b="1" dirty="0"/>
          </a:p>
        </p:txBody>
      </p:sp>
      <p:cxnSp>
        <p:nvCxnSpPr>
          <p:cNvPr id="38" name="直接连接符 37"/>
          <p:cNvCxnSpPr/>
          <p:nvPr/>
        </p:nvCxnSpPr>
        <p:spPr>
          <a:xfrm>
            <a:off x="3153595" y="3516114"/>
            <a:ext cx="6830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3836691" y="3516114"/>
            <a:ext cx="0" cy="864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 flipH="1">
            <a:off x="3153595" y="4380210"/>
            <a:ext cx="68309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836691" y="3675727"/>
            <a:ext cx="2808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/>
              <a:t>将</a:t>
            </a:r>
            <a:r>
              <a:rPr lang="en-US" altLang="zh-CN" sz="1200" b="1" dirty="0" smtClean="0"/>
              <a:t>PID/PS,</a:t>
            </a:r>
            <a:r>
              <a:rPr lang="zh-CN" altLang="en-US" sz="1200" b="1" dirty="0" smtClean="0"/>
              <a:t>云端地址</a:t>
            </a:r>
            <a:r>
              <a:rPr lang="en-US" altLang="zh-CN" sz="1200" b="1" dirty="0" smtClean="0"/>
              <a:t>,</a:t>
            </a:r>
            <a:r>
              <a:rPr lang="zh-CN" altLang="en-US" sz="1200" b="1" dirty="0" smtClean="0"/>
              <a:t>端口等系统烧入到硬件中</a:t>
            </a:r>
            <a:endParaRPr lang="zh-CN" altLang="en-US" sz="1200" b="1" dirty="0"/>
          </a:p>
        </p:txBody>
      </p:sp>
      <p:sp>
        <p:nvSpPr>
          <p:cNvPr id="51" name="圆角矩形 50"/>
          <p:cNvSpPr/>
          <p:nvPr/>
        </p:nvSpPr>
        <p:spPr bwMode="auto">
          <a:xfrm>
            <a:off x="2699792" y="259459"/>
            <a:ext cx="857250" cy="357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200" b="1" dirty="0" smtClean="0"/>
              <a:t>Dev</a:t>
            </a:r>
            <a:endParaRPr lang="zh-CN" altLang="en-US" sz="1200" b="1" dirty="0"/>
          </a:p>
        </p:txBody>
      </p:sp>
      <p:sp>
        <p:nvSpPr>
          <p:cNvPr id="52" name="圆角矩形 51"/>
          <p:cNvSpPr/>
          <p:nvPr/>
        </p:nvSpPr>
        <p:spPr bwMode="auto">
          <a:xfrm>
            <a:off x="6561858" y="305272"/>
            <a:ext cx="857250" cy="357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200" b="1" dirty="0" smtClean="0"/>
              <a:t>云端</a:t>
            </a:r>
            <a:endParaRPr lang="zh-CN" altLang="en-US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7"/>
          <p:cNvGrpSpPr>
            <a:grpSpLocks/>
          </p:cNvGrpSpPr>
          <p:nvPr/>
        </p:nvGrpSpPr>
        <p:grpSpPr bwMode="auto">
          <a:xfrm>
            <a:off x="2643174" y="214290"/>
            <a:ext cx="857250" cy="6430963"/>
            <a:chOff x="714348" y="142852"/>
            <a:chExt cx="857256" cy="6430214"/>
          </a:xfrm>
        </p:grpSpPr>
        <p:sp>
          <p:nvSpPr>
            <p:cNvPr id="5" name="圆角矩形 4"/>
            <p:cNvSpPr/>
            <p:nvPr/>
          </p:nvSpPr>
          <p:spPr>
            <a:xfrm>
              <a:off x="714348" y="142852"/>
              <a:ext cx="857256" cy="3571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200" b="1" dirty="0"/>
                <a:t>APP</a:t>
              </a:r>
              <a:endParaRPr lang="zh-CN" altLang="en-US" sz="1200" b="1" dirty="0"/>
            </a:p>
          </p:txBody>
        </p:sp>
        <p:cxnSp>
          <p:nvCxnSpPr>
            <p:cNvPr id="6" name="直接连接符 5"/>
            <p:cNvCxnSpPr>
              <a:stCxn id="5" idx="2"/>
            </p:cNvCxnSpPr>
            <p:nvPr/>
          </p:nvCxnSpPr>
          <p:spPr>
            <a:xfrm rot="5400000">
              <a:off x="-1892763" y="3535738"/>
              <a:ext cx="6071481" cy="31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8"/>
          <p:cNvGrpSpPr>
            <a:grpSpLocks/>
          </p:cNvGrpSpPr>
          <p:nvPr/>
        </p:nvGrpSpPr>
        <p:grpSpPr bwMode="auto">
          <a:xfrm>
            <a:off x="4429112" y="214290"/>
            <a:ext cx="857250" cy="6430963"/>
            <a:chOff x="714348" y="142852"/>
            <a:chExt cx="857256" cy="6430214"/>
          </a:xfrm>
        </p:grpSpPr>
        <p:sp>
          <p:nvSpPr>
            <p:cNvPr id="8" name="圆角矩形 7"/>
            <p:cNvSpPr/>
            <p:nvPr/>
          </p:nvSpPr>
          <p:spPr>
            <a:xfrm>
              <a:off x="714348" y="142852"/>
              <a:ext cx="857256" cy="3571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200" b="1" dirty="0"/>
                <a:t>DEVICE</a:t>
              </a:r>
              <a:endParaRPr lang="zh-CN" altLang="en-US" sz="1200" b="1" dirty="0"/>
            </a:p>
          </p:txBody>
        </p:sp>
        <p:cxnSp>
          <p:nvCxnSpPr>
            <p:cNvPr id="9" name="直接连接符 8"/>
            <p:cNvCxnSpPr>
              <a:stCxn id="8" idx="2"/>
            </p:cNvCxnSpPr>
            <p:nvPr/>
          </p:nvCxnSpPr>
          <p:spPr>
            <a:xfrm rot="5400000">
              <a:off x="-1892764" y="3535738"/>
              <a:ext cx="6071481" cy="31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组合 11"/>
          <p:cNvGrpSpPr>
            <a:grpSpLocks/>
          </p:cNvGrpSpPr>
          <p:nvPr/>
        </p:nvGrpSpPr>
        <p:grpSpPr bwMode="auto">
          <a:xfrm>
            <a:off x="6143612" y="214290"/>
            <a:ext cx="857250" cy="6430963"/>
            <a:chOff x="714348" y="142852"/>
            <a:chExt cx="857256" cy="6430214"/>
          </a:xfrm>
        </p:grpSpPr>
        <p:sp>
          <p:nvSpPr>
            <p:cNvPr id="11" name="圆角矩形 10"/>
            <p:cNvSpPr/>
            <p:nvPr/>
          </p:nvSpPr>
          <p:spPr>
            <a:xfrm>
              <a:off x="714348" y="142852"/>
              <a:ext cx="857256" cy="3571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b="1" dirty="0"/>
                <a:t>云</a:t>
              </a:r>
            </a:p>
          </p:txBody>
        </p:sp>
        <p:cxnSp>
          <p:nvCxnSpPr>
            <p:cNvPr id="12" name="直接连接符 11"/>
            <p:cNvCxnSpPr>
              <a:stCxn id="11" idx="2"/>
            </p:cNvCxnSpPr>
            <p:nvPr/>
          </p:nvCxnSpPr>
          <p:spPr>
            <a:xfrm rot="5400000">
              <a:off x="-1892764" y="3535738"/>
              <a:ext cx="6071481" cy="31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直接箭头连接符 12"/>
          <p:cNvCxnSpPr/>
          <p:nvPr/>
        </p:nvCxnSpPr>
        <p:spPr>
          <a:xfrm>
            <a:off x="2357424" y="1500165"/>
            <a:ext cx="714375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29"/>
          <p:cNvSpPr txBox="1">
            <a:spLocks noChangeArrowheads="1"/>
          </p:cNvSpPr>
          <p:nvPr/>
        </p:nvSpPr>
        <p:spPr bwMode="auto">
          <a:xfrm>
            <a:off x="2214549" y="1285853"/>
            <a:ext cx="1166813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000" b="1" dirty="0"/>
              <a:t>扫描二维码</a:t>
            </a:r>
            <a:r>
              <a:rPr lang="zh-CN" altLang="en-US" sz="1000" b="1" dirty="0" smtClean="0"/>
              <a:t>：</a:t>
            </a:r>
            <a:r>
              <a:rPr lang="en-US" altLang="zh-CN" sz="1000" b="1" dirty="0" smtClean="0"/>
              <a:t>PID</a:t>
            </a:r>
            <a:endParaRPr lang="zh-CN" altLang="en-US" sz="1000" b="1" dirty="0"/>
          </a:p>
        </p:txBody>
      </p:sp>
      <p:cxnSp>
        <p:nvCxnSpPr>
          <p:cNvPr id="15" name="直接箭头连接符 14"/>
          <p:cNvCxnSpPr/>
          <p:nvPr/>
        </p:nvCxnSpPr>
        <p:spPr>
          <a:xfrm>
            <a:off x="3071799" y="1714478"/>
            <a:ext cx="3500438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32"/>
          <p:cNvSpPr txBox="1">
            <a:spLocks noChangeArrowheads="1"/>
          </p:cNvSpPr>
          <p:nvPr/>
        </p:nvSpPr>
        <p:spPr bwMode="auto">
          <a:xfrm>
            <a:off x="3929049" y="1500165"/>
            <a:ext cx="2065338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000" b="1"/>
              <a:t>基于</a:t>
            </a:r>
            <a:r>
              <a:rPr lang="en-US" altLang="zh-CN" sz="1000" b="1"/>
              <a:t>PID</a:t>
            </a:r>
            <a:r>
              <a:rPr lang="zh-CN" altLang="en-US" sz="1000" b="1"/>
              <a:t>获取产品信息展示给用户</a:t>
            </a:r>
          </a:p>
        </p:txBody>
      </p:sp>
      <p:cxnSp>
        <p:nvCxnSpPr>
          <p:cNvPr id="17" name="直接箭头连接符 16"/>
          <p:cNvCxnSpPr/>
          <p:nvPr/>
        </p:nvCxnSpPr>
        <p:spPr>
          <a:xfrm>
            <a:off x="3071799" y="2143103"/>
            <a:ext cx="1785938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35"/>
          <p:cNvSpPr txBox="1">
            <a:spLocks noChangeArrowheads="1"/>
          </p:cNvSpPr>
          <p:nvPr/>
        </p:nvSpPr>
        <p:spPr bwMode="auto">
          <a:xfrm>
            <a:off x="3357549" y="1857353"/>
            <a:ext cx="13557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200" b="1" dirty="0" err="1"/>
              <a:t>Easyconfig</a:t>
            </a:r>
            <a:r>
              <a:rPr lang="en-US" altLang="zh-CN" sz="1200" b="1" dirty="0"/>
              <a:t> </a:t>
            </a:r>
            <a:r>
              <a:rPr lang="zh-CN" altLang="en-US" sz="1200" b="1" dirty="0"/>
              <a:t>广播</a:t>
            </a:r>
          </a:p>
        </p:txBody>
      </p:sp>
      <p:cxnSp>
        <p:nvCxnSpPr>
          <p:cNvPr id="19" name="直接箭头连接符 18"/>
          <p:cNvCxnSpPr/>
          <p:nvPr/>
        </p:nvCxnSpPr>
        <p:spPr>
          <a:xfrm>
            <a:off x="2357424" y="3500415"/>
            <a:ext cx="714375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40"/>
          <p:cNvSpPr txBox="1">
            <a:spLocks noChangeArrowheads="1"/>
          </p:cNvSpPr>
          <p:nvPr/>
        </p:nvSpPr>
        <p:spPr bwMode="auto">
          <a:xfrm>
            <a:off x="2357424" y="3286103"/>
            <a:ext cx="696913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000" b="1"/>
              <a:t>选择设备</a:t>
            </a:r>
          </a:p>
        </p:txBody>
      </p:sp>
      <p:cxnSp>
        <p:nvCxnSpPr>
          <p:cNvPr id="21" name="直接箭头连接符 20"/>
          <p:cNvCxnSpPr/>
          <p:nvPr/>
        </p:nvCxnSpPr>
        <p:spPr>
          <a:xfrm>
            <a:off x="2357424" y="3929040"/>
            <a:ext cx="714375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43"/>
          <p:cNvSpPr txBox="1">
            <a:spLocks noChangeArrowheads="1"/>
          </p:cNvSpPr>
          <p:nvPr/>
        </p:nvSpPr>
        <p:spPr bwMode="auto">
          <a:xfrm>
            <a:off x="2071674" y="3714728"/>
            <a:ext cx="16922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000" b="1"/>
              <a:t>基于</a:t>
            </a:r>
            <a:r>
              <a:rPr lang="en-US" altLang="zh-CN" sz="1000" b="1"/>
              <a:t>Feed_Id</a:t>
            </a:r>
            <a:r>
              <a:rPr lang="zh-CN" altLang="en-US" sz="1000" b="1"/>
              <a:t>确认为新设备</a:t>
            </a:r>
          </a:p>
        </p:txBody>
      </p:sp>
      <p:cxnSp>
        <p:nvCxnSpPr>
          <p:cNvPr id="23" name="直接箭头连接符 22"/>
          <p:cNvCxnSpPr/>
          <p:nvPr/>
        </p:nvCxnSpPr>
        <p:spPr>
          <a:xfrm>
            <a:off x="3143237" y="4214790"/>
            <a:ext cx="3429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46"/>
          <p:cNvSpPr txBox="1">
            <a:spLocks noChangeArrowheads="1"/>
          </p:cNvSpPr>
          <p:nvPr/>
        </p:nvSpPr>
        <p:spPr bwMode="auto">
          <a:xfrm>
            <a:off x="3071775" y="4000481"/>
            <a:ext cx="368402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000" b="1" dirty="0">
                <a:solidFill>
                  <a:srgbClr val="FF0000"/>
                </a:solidFill>
              </a:rPr>
              <a:t>新激活接口（带上</a:t>
            </a:r>
            <a:r>
              <a:rPr lang="en-US" altLang="zh-CN" sz="1000" b="1" dirty="0" err="1">
                <a:solidFill>
                  <a:srgbClr val="FF0000"/>
                </a:solidFill>
              </a:rPr>
              <a:t>Feed_Id</a:t>
            </a:r>
            <a:r>
              <a:rPr lang="zh-CN" altLang="en-US" sz="1000" b="1" dirty="0" smtClean="0">
                <a:solidFill>
                  <a:srgbClr val="FF0000"/>
                </a:solidFill>
              </a:rPr>
              <a:t>、</a:t>
            </a:r>
            <a:r>
              <a:rPr lang="en-US" altLang="zh-CN" sz="1000" b="1" dirty="0" smtClean="0">
                <a:solidFill>
                  <a:srgbClr val="FF0000"/>
                </a:solidFill>
              </a:rPr>
              <a:t>product</a:t>
            </a:r>
            <a:r>
              <a:rPr lang="zh-CN" altLang="en-US" sz="1000" b="1" dirty="0" smtClean="0">
                <a:solidFill>
                  <a:srgbClr val="FF0000"/>
                </a:solidFill>
              </a:rPr>
              <a:t>、</a:t>
            </a:r>
            <a:r>
              <a:rPr lang="en-US" altLang="zh-CN" sz="1000" b="1" dirty="0" err="1" smtClean="0">
                <a:solidFill>
                  <a:srgbClr val="FF0000"/>
                </a:solidFill>
              </a:rPr>
              <a:t>product_sec</a:t>
            </a:r>
            <a:r>
              <a:rPr lang="zh-CN" altLang="en-US" sz="1000" b="1" dirty="0" smtClean="0">
                <a:solidFill>
                  <a:srgbClr val="FF0000"/>
                </a:solidFill>
              </a:rPr>
              <a:t>、</a:t>
            </a:r>
            <a:r>
              <a:rPr lang="en-US" altLang="zh-CN" sz="1000" b="1" dirty="0" err="1">
                <a:solidFill>
                  <a:srgbClr val="FF0000"/>
                </a:solidFill>
              </a:rPr>
              <a:t>DeviceID</a:t>
            </a:r>
            <a:r>
              <a:rPr lang="zh-CN" altLang="en-US" sz="1000" b="1" dirty="0">
                <a:solidFill>
                  <a:srgbClr val="FF0000"/>
                </a:solidFill>
              </a:rPr>
              <a:t>）</a:t>
            </a:r>
          </a:p>
        </p:txBody>
      </p:sp>
      <p:sp>
        <p:nvSpPr>
          <p:cNvPr id="25" name="TextBox 55"/>
          <p:cNvSpPr txBox="1">
            <a:spLocks noChangeArrowheads="1"/>
          </p:cNvSpPr>
          <p:nvPr/>
        </p:nvSpPr>
        <p:spPr bwMode="auto">
          <a:xfrm>
            <a:off x="3071799" y="4929165"/>
            <a:ext cx="218681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000" b="1" dirty="0"/>
              <a:t>写入</a:t>
            </a:r>
            <a:r>
              <a:rPr lang="en-US" altLang="zh-CN" sz="1000" b="1" dirty="0" err="1"/>
              <a:t>Feed_Id</a:t>
            </a:r>
            <a:r>
              <a:rPr lang="zh-CN" altLang="en-US" sz="1000" b="1" dirty="0"/>
              <a:t>、</a:t>
            </a:r>
            <a:r>
              <a:rPr lang="en-US" altLang="zh-CN" sz="1000" b="1" dirty="0" err="1" smtClean="0"/>
              <a:t>Access_Key</a:t>
            </a:r>
            <a:r>
              <a:rPr lang="zh-CN" altLang="en-US" sz="1000" b="1" dirty="0" smtClean="0"/>
              <a:t>、</a:t>
            </a:r>
            <a:r>
              <a:rPr lang="en-US" altLang="zh-CN" sz="1000" b="1" dirty="0" err="1" smtClean="0"/>
              <a:t>wifi</a:t>
            </a:r>
            <a:r>
              <a:rPr lang="zh-CN" altLang="en-US" sz="1000" b="1" dirty="0" smtClean="0"/>
              <a:t>信息</a:t>
            </a:r>
            <a:endParaRPr lang="zh-CN" altLang="en-US" sz="1000" b="1" dirty="0"/>
          </a:p>
        </p:txBody>
      </p:sp>
      <p:cxnSp>
        <p:nvCxnSpPr>
          <p:cNvPr id="26" name="直接箭头连接符 25"/>
          <p:cNvCxnSpPr/>
          <p:nvPr/>
        </p:nvCxnSpPr>
        <p:spPr>
          <a:xfrm>
            <a:off x="2357424" y="1071540"/>
            <a:ext cx="714375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63"/>
          <p:cNvSpPr txBox="1">
            <a:spLocks noChangeArrowheads="1"/>
          </p:cNvSpPr>
          <p:nvPr/>
        </p:nvSpPr>
        <p:spPr bwMode="auto">
          <a:xfrm>
            <a:off x="2357424" y="857228"/>
            <a:ext cx="696913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000" b="1" dirty="0"/>
              <a:t>用户登录</a:t>
            </a:r>
          </a:p>
        </p:txBody>
      </p:sp>
      <p:cxnSp>
        <p:nvCxnSpPr>
          <p:cNvPr id="29" name="直接箭头连接符 28"/>
          <p:cNvCxnSpPr/>
          <p:nvPr/>
        </p:nvCxnSpPr>
        <p:spPr>
          <a:xfrm>
            <a:off x="3071799" y="2500290"/>
            <a:ext cx="178593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67"/>
          <p:cNvSpPr txBox="1">
            <a:spLocks noChangeArrowheads="1"/>
          </p:cNvSpPr>
          <p:nvPr/>
        </p:nvSpPr>
        <p:spPr bwMode="auto">
          <a:xfrm>
            <a:off x="3643299" y="2285978"/>
            <a:ext cx="696913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000" b="1"/>
              <a:t>设备发现</a:t>
            </a:r>
          </a:p>
        </p:txBody>
      </p:sp>
      <p:cxnSp>
        <p:nvCxnSpPr>
          <p:cNvPr id="31" name="直接箭头连接符 30"/>
          <p:cNvCxnSpPr/>
          <p:nvPr/>
        </p:nvCxnSpPr>
        <p:spPr>
          <a:xfrm rot="10800000">
            <a:off x="3071799" y="2643165"/>
            <a:ext cx="1785938" cy="158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72"/>
          <p:cNvSpPr txBox="1">
            <a:spLocks noChangeArrowheads="1"/>
          </p:cNvSpPr>
          <p:nvPr/>
        </p:nvSpPr>
        <p:spPr bwMode="auto">
          <a:xfrm>
            <a:off x="3571862" y="2643165"/>
            <a:ext cx="994183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000" b="1" dirty="0" err="1"/>
              <a:t>Product_ID:xxx</a:t>
            </a:r>
            <a:endParaRPr lang="en-US" altLang="zh-CN" sz="1000" b="1" dirty="0"/>
          </a:p>
          <a:p>
            <a:r>
              <a:rPr lang="en-US" altLang="zh-CN" sz="1000" b="1" dirty="0"/>
              <a:t>Feed_Id:0</a:t>
            </a:r>
          </a:p>
          <a:p>
            <a:r>
              <a:rPr lang="en-US" altLang="zh-CN" sz="1000" b="1" dirty="0" err="1" smtClean="0"/>
              <a:t>Device_ID:xxx</a:t>
            </a:r>
            <a:endParaRPr lang="zh-CN" altLang="en-US" sz="1000" b="1" dirty="0"/>
          </a:p>
        </p:txBody>
      </p:sp>
      <p:cxnSp>
        <p:nvCxnSpPr>
          <p:cNvPr id="33" name="直接箭头连接符 32"/>
          <p:cNvCxnSpPr/>
          <p:nvPr/>
        </p:nvCxnSpPr>
        <p:spPr>
          <a:xfrm rot="10800000">
            <a:off x="3143237" y="4357665"/>
            <a:ext cx="3429000" cy="158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47"/>
          <p:cNvSpPr txBox="1">
            <a:spLocks noChangeArrowheads="1"/>
          </p:cNvSpPr>
          <p:nvPr/>
        </p:nvSpPr>
        <p:spPr bwMode="auto">
          <a:xfrm>
            <a:off x="4429112" y="4357665"/>
            <a:ext cx="111918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000" b="1">
                <a:solidFill>
                  <a:srgbClr val="FF0000"/>
                </a:solidFill>
              </a:rPr>
              <a:t>Feed_ID:xxx</a:t>
            </a:r>
          </a:p>
          <a:p>
            <a:r>
              <a:rPr lang="en-US" altLang="zh-CN" sz="1000" b="1">
                <a:solidFill>
                  <a:srgbClr val="FF0000"/>
                </a:solidFill>
              </a:rPr>
              <a:t>Acess_Key:xxx</a:t>
            </a:r>
            <a:endParaRPr lang="zh-CN" altLang="en-US" sz="1000" b="1">
              <a:solidFill>
                <a:srgbClr val="FF0000"/>
              </a:solidFill>
            </a:endParaRPr>
          </a:p>
        </p:txBody>
      </p:sp>
      <p:cxnSp>
        <p:nvCxnSpPr>
          <p:cNvPr id="35" name="直接箭头连接符 34"/>
          <p:cNvCxnSpPr/>
          <p:nvPr/>
        </p:nvCxnSpPr>
        <p:spPr>
          <a:xfrm>
            <a:off x="3143237" y="5143478"/>
            <a:ext cx="1714500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3071799" y="5572103"/>
            <a:ext cx="3500438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77"/>
          <p:cNvSpPr txBox="1">
            <a:spLocks noChangeArrowheads="1"/>
          </p:cNvSpPr>
          <p:nvPr/>
        </p:nvSpPr>
        <p:spPr bwMode="auto">
          <a:xfrm>
            <a:off x="3929049" y="5357790"/>
            <a:ext cx="206692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000" b="1" dirty="0">
                <a:solidFill>
                  <a:srgbClr val="FF0000"/>
                </a:solidFill>
              </a:rPr>
              <a:t>绑定设备</a:t>
            </a:r>
            <a:r>
              <a:rPr lang="en-US" altLang="zh-CN" sz="1000" b="1" dirty="0">
                <a:solidFill>
                  <a:srgbClr val="FF0000"/>
                </a:solidFill>
              </a:rPr>
              <a:t>(</a:t>
            </a:r>
            <a:r>
              <a:rPr lang="en-US" altLang="zh-CN" sz="1000" b="1" dirty="0" err="1">
                <a:solidFill>
                  <a:srgbClr val="FF0000"/>
                </a:solidFill>
              </a:rPr>
              <a:t>Feed_ID,Access_Key</a:t>
            </a:r>
            <a:r>
              <a:rPr lang="en-US" altLang="zh-CN" sz="1000" b="1" dirty="0">
                <a:solidFill>
                  <a:srgbClr val="FF0000"/>
                </a:solidFill>
              </a:rPr>
              <a:t>)</a:t>
            </a:r>
            <a:endParaRPr lang="zh-CN" altLang="en-US" sz="1000" b="1" dirty="0">
              <a:solidFill>
                <a:srgbClr val="FF0000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89222" y="229672"/>
            <a:ext cx="1872208" cy="432048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设备发现</a:t>
            </a:r>
            <a:r>
              <a:rPr lang="en-US" altLang="zh-CN" dirty="0" smtClean="0"/>
              <a:t>/</a:t>
            </a:r>
            <a:r>
              <a:rPr lang="zh-CN" altLang="en-US" dirty="0" smtClean="0"/>
              <a:t>绑定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7"/>
          <p:cNvGrpSpPr>
            <a:grpSpLocks/>
          </p:cNvGrpSpPr>
          <p:nvPr/>
        </p:nvGrpSpPr>
        <p:grpSpPr bwMode="auto">
          <a:xfrm>
            <a:off x="2643174" y="214290"/>
            <a:ext cx="857250" cy="6430963"/>
            <a:chOff x="714348" y="142852"/>
            <a:chExt cx="857256" cy="6430214"/>
          </a:xfrm>
        </p:grpSpPr>
        <p:sp>
          <p:nvSpPr>
            <p:cNvPr id="5" name="圆角矩形 4"/>
            <p:cNvSpPr/>
            <p:nvPr/>
          </p:nvSpPr>
          <p:spPr>
            <a:xfrm>
              <a:off x="714348" y="142852"/>
              <a:ext cx="857256" cy="3571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200" b="1" dirty="0"/>
                <a:t>APP</a:t>
              </a:r>
              <a:endParaRPr lang="zh-CN" altLang="en-US" sz="1200" b="1" dirty="0"/>
            </a:p>
          </p:txBody>
        </p:sp>
        <p:cxnSp>
          <p:nvCxnSpPr>
            <p:cNvPr id="6" name="直接连接符 5"/>
            <p:cNvCxnSpPr>
              <a:stCxn id="5" idx="2"/>
            </p:cNvCxnSpPr>
            <p:nvPr/>
          </p:nvCxnSpPr>
          <p:spPr>
            <a:xfrm rot="5400000">
              <a:off x="-1892763" y="3535738"/>
              <a:ext cx="6071481" cy="31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8"/>
          <p:cNvGrpSpPr>
            <a:grpSpLocks/>
          </p:cNvGrpSpPr>
          <p:nvPr/>
        </p:nvGrpSpPr>
        <p:grpSpPr bwMode="auto">
          <a:xfrm>
            <a:off x="4429112" y="214290"/>
            <a:ext cx="857250" cy="6430963"/>
            <a:chOff x="714348" y="142852"/>
            <a:chExt cx="857256" cy="6430214"/>
          </a:xfrm>
        </p:grpSpPr>
        <p:sp>
          <p:nvSpPr>
            <p:cNvPr id="8" name="圆角矩形 7"/>
            <p:cNvSpPr/>
            <p:nvPr/>
          </p:nvSpPr>
          <p:spPr>
            <a:xfrm>
              <a:off x="714348" y="142852"/>
              <a:ext cx="857256" cy="3571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200" b="1" dirty="0"/>
                <a:t>DEVICE</a:t>
              </a:r>
              <a:endParaRPr lang="zh-CN" altLang="en-US" sz="1200" b="1" dirty="0"/>
            </a:p>
          </p:txBody>
        </p:sp>
        <p:cxnSp>
          <p:nvCxnSpPr>
            <p:cNvPr id="9" name="直接连接符 8"/>
            <p:cNvCxnSpPr>
              <a:stCxn id="8" idx="2"/>
            </p:cNvCxnSpPr>
            <p:nvPr/>
          </p:nvCxnSpPr>
          <p:spPr>
            <a:xfrm rot="5400000">
              <a:off x="-1892764" y="3535738"/>
              <a:ext cx="6071481" cy="31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组合 11"/>
          <p:cNvGrpSpPr>
            <a:grpSpLocks/>
          </p:cNvGrpSpPr>
          <p:nvPr/>
        </p:nvGrpSpPr>
        <p:grpSpPr bwMode="auto">
          <a:xfrm>
            <a:off x="6143612" y="214290"/>
            <a:ext cx="857250" cy="6430963"/>
            <a:chOff x="714348" y="142852"/>
            <a:chExt cx="857256" cy="6430214"/>
          </a:xfrm>
        </p:grpSpPr>
        <p:sp>
          <p:nvSpPr>
            <p:cNvPr id="11" name="圆角矩形 10"/>
            <p:cNvSpPr/>
            <p:nvPr/>
          </p:nvSpPr>
          <p:spPr>
            <a:xfrm>
              <a:off x="714348" y="142852"/>
              <a:ext cx="857256" cy="3571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b="1" dirty="0"/>
                <a:t>云</a:t>
              </a:r>
            </a:p>
          </p:txBody>
        </p:sp>
        <p:cxnSp>
          <p:nvCxnSpPr>
            <p:cNvPr id="12" name="直接连接符 11"/>
            <p:cNvCxnSpPr>
              <a:stCxn id="11" idx="2"/>
            </p:cNvCxnSpPr>
            <p:nvPr/>
          </p:nvCxnSpPr>
          <p:spPr>
            <a:xfrm rot="5400000">
              <a:off x="-1892764" y="3535738"/>
              <a:ext cx="6071481" cy="31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直接箭头连接符 12"/>
          <p:cNvCxnSpPr/>
          <p:nvPr/>
        </p:nvCxnSpPr>
        <p:spPr>
          <a:xfrm>
            <a:off x="2357424" y="1500165"/>
            <a:ext cx="714375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29"/>
          <p:cNvSpPr txBox="1">
            <a:spLocks noChangeArrowheads="1"/>
          </p:cNvSpPr>
          <p:nvPr/>
        </p:nvSpPr>
        <p:spPr bwMode="auto">
          <a:xfrm>
            <a:off x="2214549" y="1285853"/>
            <a:ext cx="121058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000" b="1" dirty="0" smtClean="0"/>
              <a:t>显示绑定产品信息</a:t>
            </a:r>
            <a:endParaRPr lang="zh-CN" altLang="en-US" sz="1000" b="1" dirty="0"/>
          </a:p>
        </p:txBody>
      </p:sp>
      <p:cxnSp>
        <p:nvCxnSpPr>
          <p:cNvPr id="17" name="直接箭头连接符 16"/>
          <p:cNvCxnSpPr/>
          <p:nvPr/>
        </p:nvCxnSpPr>
        <p:spPr>
          <a:xfrm>
            <a:off x="3098786" y="1681991"/>
            <a:ext cx="1785938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35"/>
          <p:cNvSpPr txBox="1">
            <a:spLocks noChangeArrowheads="1"/>
          </p:cNvSpPr>
          <p:nvPr/>
        </p:nvSpPr>
        <p:spPr bwMode="auto">
          <a:xfrm>
            <a:off x="3384536" y="1396241"/>
            <a:ext cx="13557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200" b="1" dirty="0" err="1"/>
              <a:t>Easyconfig</a:t>
            </a:r>
            <a:r>
              <a:rPr lang="en-US" altLang="zh-CN" sz="1200" b="1" dirty="0"/>
              <a:t> </a:t>
            </a:r>
            <a:r>
              <a:rPr lang="zh-CN" altLang="en-US" sz="1200" b="1" dirty="0"/>
              <a:t>广播</a:t>
            </a:r>
          </a:p>
        </p:txBody>
      </p:sp>
      <p:cxnSp>
        <p:nvCxnSpPr>
          <p:cNvPr id="19" name="直接箭头连接符 18"/>
          <p:cNvCxnSpPr/>
          <p:nvPr/>
        </p:nvCxnSpPr>
        <p:spPr>
          <a:xfrm>
            <a:off x="2366583" y="2924944"/>
            <a:ext cx="714375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40"/>
          <p:cNvSpPr txBox="1">
            <a:spLocks noChangeArrowheads="1"/>
          </p:cNvSpPr>
          <p:nvPr/>
        </p:nvSpPr>
        <p:spPr bwMode="auto">
          <a:xfrm>
            <a:off x="2347520" y="2678737"/>
            <a:ext cx="696913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000" b="1" dirty="0"/>
              <a:t>选择设备</a:t>
            </a:r>
          </a:p>
        </p:txBody>
      </p:sp>
      <p:cxnSp>
        <p:nvCxnSpPr>
          <p:cNvPr id="23" name="直接箭头连接符 22"/>
          <p:cNvCxnSpPr/>
          <p:nvPr/>
        </p:nvCxnSpPr>
        <p:spPr>
          <a:xfrm>
            <a:off x="3068317" y="3178103"/>
            <a:ext cx="3429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46"/>
          <p:cNvSpPr txBox="1">
            <a:spLocks noChangeArrowheads="1"/>
          </p:cNvSpPr>
          <p:nvPr/>
        </p:nvSpPr>
        <p:spPr bwMode="auto">
          <a:xfrm>
            <a:off x="3442136" y="2963794"/>
            <a:ext cx="294329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1000" b="1" dirty="0" smtClean="0">
                <a:solidFill>
                  <a:srgbClr val="FF0000"/>
                </a:solidFill>
              </a:rPr>
              <a:t>控制命令（</a:t>
            </a:r>
            <a:r>
              <a:rPr lang="zh-CN" altLang="en-US" sz="1000" b="1" dirty="0">
                <a:solidFill>
                  <a:srgbClr val="FF0000"/>
                </a:solidFill>
              </a:rPr>
              <a:t>带上</a:t>
            </a:r>
            <a:r>
              <a:rPr lang="en-US" altLang="zh-CN" sz="1000" b="1" dirty="0" err="1">
                <a:solidFill>
                  <a:srgbClr val="FF0000"/>
                </a:solidFill>
              </a:rPr>
              <a:t>Feed_Id</a:t>
            </a:r>
            <a:r>
              <a:rPr lang="zh-CN" altLang="en-US" sz="1000" b="1" dirty="0" smtClean="0">
                <a:solidFill>
                  <a:srgbClr val="FF0000"/>
                </a:solidFill>
              </a:rPr>
              <a:t>、</a:t>
            </a:r>
            <a:r>
              <a:rPr lang="en-US" altLang="zh-CN" sz="1000" b="1" dirty="0" err="1" smtClean="0">
                <a:solidFill>
                  <a:srgbClr val="FF0000"/>
                </a:solidFill>
              </a:rPr>
              <a:t>Access_key</a:t>
            </a:r>
            <a:r>
              <a:rPr lang="zh-CN" altLang="en-US" sz="1000" b="1" dirty="0" smtClean="0">
                <a:solidFill>
                  <a:srgbClr val="FF0000"/>
                </a:solidFill>
              </a:rPr>
              <a:t>）</a:t>
            </a:r>
            <a:endParaRPr lang="zh-CN" altLang="en-US" sz="1000" b="1" dirty="0">
              <a:solidFill>
                <a:srgbClr val="FF0000"/>
              </a:solidFill>
            </a:endParaRPr>
          </a:p>
        </p:txBody>
      </p:sp>
      <p:sp>
        <p:nvSpPr>
          <p:cNvPr id="25" name="TextBox 55"/>
          <p:cNvSpPr txBox="1">
            <a:spLocks noChangeArrowheads="1"/>
          </p:cNvSpPr>
          <p:nvPr/>
        </p:nvSpPr>
        <p:spPr bwMode="auto">
          <a:xfrm>
            <a:off x="4346203" y="4694947"/>
            <a:ext cx="102624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000" b="1" dirty="0" smtClean="0"/>
              <a:t>刷新</a:t>
            </a:r>
            <a:r>
              <a:rPr lang="en-US" altLang="zh-CN" sz="1000" b="1" dirty="0" err="1" smtClean="0"/>
              <a:t>access_key</a:t>
            </a:r>
            <a:endParaRPr lang="zh-CN" altLang="en-US" sz="1000" b="1" dirty="0"/>
          </a:p>
        </p:txBody>
      </p:sp>
      <p:cxnSp>
        <p:nvCxnSpPr>
          <p:cNvPr id="26" name="直接箭头连接符 25"/>
          <p:cNvCxnSpPr/>
          <p:nvPr/>
        </p:nvCxnSpPr>
        <p:spPr>
          <a:xfrm>
            <a:off x="2357424" y="1071540"/>
            <a:ext cx="714375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63"/>
          <p:cNvSpPr txBox="1">
            <a:spLocks noChangeArrowheads="1"/>
          </p:cNvSpPr>
          <p:nvPr/>
        </p:nvSpPr>
        <p:spPr bwMode="auto">
          <a:xfrm>
            <a:off x="2357424" y="857228"/>
            <a:ext cx="696913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000" b="1" dirty="0"/>
              <a:t>用户登录</a:t>
            </a:r>
          </a:p>
        </p:txBody>
      </p:sp>
      <p:cxnSp>
        <p:nvCxnSpPr>
          <p:cNvPr id="29" name="直接箭头连接符 28"/>
          <p:cNvCxnSpPr/>
          <p:nvPr/>
        </p:nvCxnSpPr>
        <p:spPr>
          <a:xfrm>
            <a:off x="3098786" y="2039178"/>
            <a:ext cx="178593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67"/>
          <p:cNvSpPr txBox="1">
            <a:spLocks noChangeArrowheads="1"/>
          </p:cNvSpPr>
          <p:nvPr/>
        </p:nvSpPr>
        <p:spPr bwMode="auto">
          <a:xfrm>
            <a:off x="3670286" y="1824866"/>
            <a:ext cx="696913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000" b="1"/>
              <a:t>设备发现</a:t>
            </a:r>
          </a:p>
        </p:txBody>
      </p:sp>
      <p:cxnSp>
        <p:nvCxnSpPr>
          <p:cNvPr id="31" name="直接箭头连接符 30"/>
          <p:cNvCxnSpPr/>
          <p:nvPr/>
        </p:nvCxnSpPr>
        <p:spPr>
          <a:xfrm rot="10800000">
            <a:off x="3098786" y="2182053"/>
            <a:ext cx="1785938" cy="158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72"/>
          <p:cNvSpPr txBox="1">
            <a:spLocks noChangeArrowheads="1"/>
          </p:cNvSpPr>
          <p:nvPr/>
        </p:nvSpPr>
        <p:spPr bwMode="auto">
          <a:xfrm>
            <a:off x="3521650" y="2095455"/>
            <a:ext cx="994183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000" b="1" dirty="0" err="1"/>
              <a:t>Product_ID:xxx</a:t>
            </a:r>
            <a:endParaRPr lang="en-US" altLang="zh-CN" sz="1000" b="1" dirty="0"/>
          </a:p>
          <a:p>
            <a:r>
              <a:rPr lang="en-US" altLang="zh-CN" sz="1000" b="1" dirty="0" err="1" smtClean="0"/>
              <a:t>Feed_Id:XX</a:t>
            </a:r>
            <a:endParaRPr lang="en-US" altLang="zh-CN" sz="1000" b="1" dirty="0"/>
          </a:p>
          <a:p>
            <a:r>
              <a:rPr lang="en-US" altLang="zh-CN" sz="1000" b="1" dirty="0" err="1" smtClean="0"/>
              <a:t>Device_ID:xxx</a:t>
            </a:r>
            <a:endParaRPr lang="zh-CN" altLang="en-US" sz="1000" b="1" dirty="0"/>
          </a:p>
        </p:txBody>
      </p:sp>
      <p:cxnSp>
        <p:nvCxnSpPr>
          <p:cNvPr id="33" name="直接箭头连接符 32"/>
          <p:cNvCxnSpPr/>
          <p:nvPr/>
        </p:nvCxnSpPr>
        <p:spPr>
          <a:xfrm rot="10800000">
            <a:off x="3068317" y="3320978"/>
            <a:ext cx="3429000" cy="158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47"/>
          <p:cNvSpPr txBox="1">
            <a:spLocks noChangeArrowheads="1"/>
          </p:cNvSpPr>
          <p:nvPr/>
        </p:nvSpPr>
        <p:spPr bwMode="auto">
          <a:xfrm>
            <a:off x="3577780" y="3285665"/>
            <a:ext cx="141735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1000" b="1" dirty="0" err="1" smtClean="0">
                <a:solidFill>
                  <a:srgbClr val="FF0000"/>
                </a:solidFill>
              </a:rPr>
              <a:t>Code:XXX</a:t>
            </a:r>
            <a:r>
              <a:rPr lang="en-US" altLang="zh-CN" sz="1000" b="1" dirty="0" err="1">
                <a:solidFill>
                  <a:srgbClr val="FF0000"/>
                </a:solidFill>
              </a:rPr>
              <a:t>;</a:t>
            </a:r>
            <a:r>
              <a:rPr lang="en-US" altLang="zh-CN" sz="1000" b="1" dirty="0" err="1" smtClean="0">
                <a:solidFill>
                  <a:srgbClr val="FF0000"/>
                </a:solidFill>
              </a:rPr>
              <a:t>error:xxx</a:t>
            </a:r>
            <a:endParaRPr lang="zh-CN" altLang="en-US" sz="1000" b="1" dirty="0">
              <a:solidFill>
                <a:srgbClr val="FF0000"/>
              </a:solidFill>
            </a:endParaRPr>
          </a:p>
        </p:txBody>
      </p:sp>
      <p:cxnSp>
        <p:nvCxnSpPr>
          <p:cNvPr id="35" name="直接箭头连接符 34"/>
          <p:cNvCxnSpPr/>
          <p:nvPr/>
        </p:nvCxnSpPr>
        <p:spPr>
          <a:xfrm>
            <a:off x="3123535" y="4941168"/>
            <a:ext cx="34105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199466" y="192934"/>
            <a:ext cx="1872208" cy="432048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设备控制</a:t>
            </a:r>
            <a:endParaRPr lang="zh-CN" altLang="en-US" dirty="0"/>
          </a:p>
        </p:txBody>
      </p:sp>
      <p:cxnSp>
        <p:nvCxnSpPr>
          <p:cNvPr id="37" name="直接箭头连接符 36"/>
          <p:cNvCxnSpPr/>
          <p:nvPr/>
        </p:nvCxnSpPr>
        <p:spPr>
          <a:xfrm>
            <a:off x="4854387" y="980259"/>
            <a:ext cx="1748631" cy="31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35"/>
          <p:cNvSpPr txBox="1">
            <a:spLocks noChangeArrowheads="1"/>
          </p:cNvSpPr>
          <p:nvPr/>
        </p:nvSpPr>
        <p:spPr bwMode="auto">
          <a:xfrm>
            <a:off x="5220461" y="652691"/>
            <a:ext cx="889987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100" b="1" dirty="0"/>
              <a:t>长</a:t>
            </a:r>
            <a:r>
              <a:rPr lang="zh-CN" altLang="en-US" sz="1100" b="1" dirty="0" smtClean="0"/>
              <a:t>连接心跳</a:t>
            </a:r>
            <a:endParaRPr lang="zh-CN" altLang="en-US" sz="1100" b="1" dirty="0"/>
          </a:p>
        </p:txBody>
      </p:sp>
      <p:cxnSp>
        <p:nvCxnSpPr>
          <p:cNvPr id="28" name="直接箭头连接符 27"/>
          <p:cNvCxnSpPr/>
          <p:nvPr/>
        </p:nvCxnSpPr>
        <p:spPr>
          <a:xfrm flipH="1">
            <a:off x="4848088" y="3708542"/>
            <a:ext cx="165559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35"/>
          <p:cNvSpPr txBox="1">
            <a:spLocks noChangeArrowheads="1"/>
          </p:cNvSpPr>
          <p:nvPr/>
        </p:nvSpPr>
        <p:spPr bwMode="auto">
          <a:xfrm>
            <a:off x="4958498" y="3432989"/>
            <a:ext cx="159530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000" b="1" dirty="0" smtClean="0"/>
              <a:t>通过长连接发送控制命令</a:t>
            </a:r>
            <a:endParaRPr lang="zh-CN" altLang="en-US" sz="1000" b="1" dirty="0"/>
          </a:p>
        </p:txBody>
      </p:sp>
      <p:cxnSp>
        <p:nvCxnSpPr>
          <p:cNvPr id="47" name="直接箭头连接符 46"/>
          <p:cNvCxnSpPr/>
          <p:nvPr/>
        </p:nvCxnSpPr>
        <p:spPr>
          <a:xfrm>
            <a:off x="4884724" y="4049316"/>
            <a:ext cx="168257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35"/>
          <p:cNvSpPr txBox="1">
            <a:spLocks noChangeArrowheads="1"/>
          </p:cNvSpPr>
          <p:nvPr/>
        </p:nvSpPr>
        <p:spPr bwMode="auto">
          <a:xfrm>
            <a:off x="4884724" y="3807430"/>
            <a:ext cx="182934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000" b="1" dirty="0" smtClean="0"/>
              <a:t>长连接</a:t>
            </a:r>
            <a:r>
              <a:rPr lang="en-US" altLang="zh-CN" sz="1000" b="1" dirty="0" smtClean="0"/>
              <a:t>/API</a:t>
            </a:r>
            <a:r>
              <a:rPr lang="zh-CN" altLang="en-US" sz="1000" b="1" dirty="0" smtClean="0"/>
              <a:t>调用上传设备数据</a:t>
            </a:r>
            <a:endParaRPr lang="zh-CN" altLang="en-US" sz="1000" b="1" dirty="0"/>
          </a:p>
        </p:txBody>
      </p:sp>
      <p:sp>
        <p:nvSpPr>
          <p:cNvPr id="51" name="矩形 50"/>
          <p:cNvSpPr/>
          <p:nvPr/>
        </p:nvSpPr>
        <p:spPr>
          <a:xfrm>
            <a:off x="2001344" y="4610447"/>
            <a:ext cx="5824880" cy="1800200"/>
          </a:xfrm>
          <a:prstGeom prst="rect">
            <a:avLst/>
          </a:prstGeom>
          <a:noFill/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形标注 51"/>
          <p:cNvSpPr/>
          <p:nvPr/>
        </p:nvSpPr>
        <p:spPr>
          <a:xfrm>
            <a:off x="7668344" y="3997799"/>
            <a:ext cx="1584176" cy="612648"/>
          </a:xfrm>
          <a:prstGeom prst="wedgeEllipseCallout">
            <a:avLst>
              <a:gd name="adj1" fmla="val -52083"/>
              <a:gd name="adj2" fmla="val 50062"/>
            </a:avLst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 smtClean="0">
                <a:solidFill>
                  <a:schemeClr val="tx1"/>
                </a:solidFill>
              </a:rPr>
              <a:t>安全</a:t>
            </a:r>
            <a:r>
              <a:rPr lang="en-US" altLang="zh-CN" sz="1000" b="1" dirty="0" smtClean="0">
                <a:solidFill>
                  <a:schemeClr val="tx1"/>
                </a:solidFill>
              </a:rPr>
              <a:t>(</a:t>
            </a:r>
            <a:r>
              <a:rPr lang="zh-CN" altLang="en-US" sz="1000" b="1" dirty="0" smtClean="0">
                <a:solidFill>
                  <a:schemeClr val="tx1"/>
                </a:solidFill>
              </a:rPr>
              <a:t>多</a:t>
            </a:r>
            <a:r>
              <a:rPr lang="en-US" altLang="zh-CN" sz="1000" b="1" dirty="0" smtClean="0">
                <a:solidFill>
                  <a:schemeClr val="tx1"/>
                </a:solidFill>
              </a:rPr>
              <a:t>app)</a:t>
            </a:r>
            <a:r>
              <a:rPr lang="zh-CN" altLang="en-US" sz="1000" b="1" dirty="0" smtClean="0">
                <a:solidFill>
                  <a:schemeClr val="tx1"/>
                </a:solidFill>
              </a:rPr>
              <a:t>，重置</a:t>
            </a:r>
            <a:r>
              <a:rPr lang="en-US" altLang="zh-CN" sz="1000" b="1" dirty="0" err="1" smtClean="0">
                <a:solidFill>
                  <a:schemeClr val="tx1"/>
                </a:solidFill>
              </a:rPr>
              <a:t>access_key</a:t>
            </a:r>
            <a:r>
              <a:rPr lang="zh-CN" altLang="en-US" dirty="0" smtClean="0"/>
              <a:t>安</a:t>
            </a:r>
            <a:endParaRPr lang="zh-CN" altLang="en-US" dirty="0"/>
          </a:p>
        </p:txBody>
      </p:sp>
      <p:cxnSp>
        <p:nvCxnSpPr>
          <p:cNvPr id="55" name="直接箭头连接符 54"/>
          <p:cNvCxnSpPr/>
          <p:nvPr/>
        </p:nvCxnSpPr>
        <p:spPr>
          <a:xfrm flipH="1">
            <a:off x="4859325" y="5383861"/>
            <a:ext cx="16944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5220461" y="5137640"/>
            <a:ext cx="15651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b="1" dirty="0"/>
              <a:t>长</a:t>
            </a:r>
            <a:r>
              <a:rPr lang="zh-CN" altLang="en-US" sz="1000" b="1" dirty="0" smtClean="0"/>
              <a:t>连接返回</a:t>
            </a:r>
            <a:r>
              <a:rPr lang="en-US" altLang="zh-CN" sz="1000" b="1" dirty="0" err="1" smtClean="0"/>
              <a:t>acckey</a:t>
            </a:r>
            <a:endParaRPr lang="en-US" altLang="zh-CN" sz="1000" dirty="0" smtClean="0"/>
          </a:p>
        </p:txBody>
      </p:sp>
      <p:cxnSp>
        <p:nvCxnSpPr>
          <p:cNvPr id="58" name="直接箭头连接符 57"/>
          <p:cNvCxnSpPr/>
          <p:nvPr/>
        </p:nvCxnSpPr>
        <p:spPr>
          <a:xfrm rot="10800000">
            <a:off x="3133588" y="5151855"/>
            <a:ext cx="3429000" cy="158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47"/>
          <p:cNvSpPr txBox="1">
            <a:spLocks noChangeArrowheads="1"/>
          </p:cNvSpPr>
          <p:nvPr/>
        </p:nvSpPr>
        <p:spPr bwMode="auto">
          <a:xfrm>
            <a:off x="3425137" y="5135751"/>
            <a:ext cx="141735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1000" b="1" dirty="0" err="1" smtClean="0">
                <a:solidFill>
                  <a:srgbClr val="FF0000"/>
                </a:solidFill>
              </a:rPr>
              <a:t>Access_key:XXX</a:t>
            </a:r>
            <a:endParaRPr lang="zh-CN" altLang="en-US" sz="1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7019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云形 3"/>
          <p:cNvSpPr/>
          <p:nvPr/>
        </p:nvSpPr>
        <p:spPr>
          <a:xfrm>
            <a:off x="2928926" y="2071678"/>
            <a:ext cx="1714512" cy="928694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智能云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500034" y="1785926"/>
            <a:ext cx="714380" cy="12858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超级</a:t>
            </a:r>
            <a:r>
              <a:rPr lang="en-US" altLang="zh-CN" dirty="0" smtClean="0"/>
              <a:t>APP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2643174" y="1500174"/>
            <a:ext cx="142876" cy="185738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线形标注 1(带强调线) 22"/>
          <p:cNvSpPr/>
          <p:nvPr/>
        </p:nvSpPr>
        <p:spPr>
          <a:xfrm>
            <a:off x="571472" y="1000108"/>
            <a:ext cx="1700218" cy="398334"/>
          </a:xfrm>
          <a:prstGeom prst="accentCallout1">
            <a:avLst>
              <a:gd name="adj1" fmla="val 52214"/>
              <a:gd name="adj2" fmla="val 101229"/>
              <a:gd name="adj3" fmla="val 110549"/>
              <a:gd name="adj4" fmla="val 1194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200" dirty="0" smtClean="0">
                <a:solidFill>
                  <a:srgbClr val="FF0000"/>
                </a:solidFill>
              </a:rPr>
              <a:t>https://gw.smart.jd.com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6858016" y="1500174"/>
            <a:ext cx="142876" cy="185738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圆角矩形 24"/>
          <p:cNvSpPr/>
          <p:nvPr/>
        </p:nvSpPr>
        <p:spPr>
          <a:xfrm rot="16200000">
            <a:off x="3428992" y="2928934"/>
            <a:ext cx="142876" cy="71438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线形标注 1(带强调线) 25"/>
          <p:cNvSpPr/>
          <p:nvPr/>
        </p:nvSpPr>
        <p:spPr>
          <a:xfrm>
            <a:off x="1714480" y="3429000"/>
            <a:ext cx="985838" cy="398334"/>
          </a:xfrm>
          <a:prstGeom prst="accentCallout1">
            <a:avLst>
              <a:gd name="adj1" fmla="val 52214"/>
              <a:gd name="adj2" fmla="val 101229"/>
              <a:gd name="adj3" fmla="val 654"/>
              <a:gd name="adj4" fmla="val 147094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200" dirty="0" smtClean="0">
                <a:solidFill>
                  <a:srgbClr val="FF0000"/>
                </a:solidFill>
              </a:rPr>
              <a:t>长连接服务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2857488" y="5214950"/>
            <a:ext cx="1857388" cy="50006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Device</a:t>
            </a:r>
            <a:endParaRPr lang="zh-CN" altLang="en-US" dirty="0"/>
          </a:p>
        </p:txBody>
      </p:sp>
      <p:cxnSp>
        <p:nvCxnSpPr>
          <p:cNvPr id="29" name="直接连接符 28"/>
          <p:cNvCxnSpPr/>
          <p:nvPr/>
        </p:nvCxnSpPr>
        <p:spPr>
          <a:xfrm rot="5400000" flipH="1" flipV="1">
            <a:off x="2715406" y="4285462"/>
            <a:ext cx="1714512" cy="158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rot="5400000" flipH="1" flipV="1">
            <a:off x="2501092" y="4285462"/>
            <a:ext cx="1714512" cy="1588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线形标注 1(带强调线) 30"/>
          <p:cNvSpPr/>
          <p:nvPr/>
        </p:nvSpPr>
        <p:spPr>
          <a:xfrm>
            <a:off x="1857356" y="3786190"/>
            <a:ext cx="1128714" cy="398334"/>
          </a:xfrm>
          <a:prstGeom prst="accentCallout1">
            <a:avLst>
              <a:gd name="adj1" fmla="val 52214"/>
              <a:gd name="adj2" fmla="val 101229"/>
              <a:gd name="adj3" fmla="val 22633"/>
              <a:gd name="adj4" fmla="val 125386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200" dirty="0" smtClean="0"/>
              <a:t>非</a:t>
            </a:r>
            <a:r>
              <a:rPr lang="en-US" altLang="zh-CN" sz="1200" dirty="0" smtClean="0"/>
              <a:t>SSL</a:t>
            </a:r>
            <a:r>
              <a:rPr lang="zh-CN" altLang="en-US" sz="1200" dirty="0" smtClean="0"/>
              <a:t>长连接</a:t>
            </a:r>
            <a:endParaRPr lang="zh-CN" altLang="en-US" sz="1200" dirty="0"/>
          </a:p>
        </p:txBody>
      </p:sp>
      <p:sp>
        <p:nvSpPr>
          <p:cNvPr id="32" name="线形标注 1(带强调线) 31"/>
          <p:cNvSpPr/>
          <p:nvPr/>
        </p:nvSpPr>
        <p:spPr>
          <a:xfrm flipH="1">
            <a:off x="2143108" y="4500570"/>
            <a:ext cx="857256" cy="398334"/>
          </a:xfrm>
          <a:prstGeom prst="accentCallout1">
            <a:avLst>
              <a:gd name="adj1" fmla="val 64425"/>
              <a:gd name="adj2" fmla="val -9286"/>
              <a:gd name="adj3" fmla="val 12865"/>
              <a:gd name="adj4" fmla="val -66819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200" dirty="0" smtClean="0"/>
              <a:t>SSL</a:t>
            </a:r>
            <a:r>
              <a:rPr lang="zh-CN" altLang="en-US" sz="1200" dirty="0" smtClean="0"/>
              <a:t>长连接</a:t>
            </a:r>
            <a:endParaRPr lang="zh-CN" altLang="en-US" sz="1200" dirty="0"/>
          </a:p>
        </p:txBody>
      </p:sp>
      <p:sp>
        <p:nvSpPr>
          <p:cNvPr id="34" name="圆角矩形 33"/>
          <p:cNvSpPr/>
          <p:nvPr/>
        </p:nvSpPr>
        <p:spPr>
          <a:xfrm rot="16200000">
            <a:off x="4179091" y="2964653"/>
            <a:ext cx="142876" cy="64294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箭头连接符 37"/>
          <p:cNvCxnSpPr/>
          <p:nvPr/>
        </p:nvCxnSpPr>
        <p:spPr>
          <a:xfrm rot="16200000">
            <a:off x="3608381" y="4321181"/>
            <a:ext cx="1643074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357686" y="3929066"/>
            <a:ext cx="8583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Restful API</a:t>
            </a:r>
          </a:p>
          <a:p>
            <a:r>
              <a:rPr lang="zh-CN" altLang="en-US" sz="1200" dirty="0" smtClean="0"/>
              <a:t>数据上报</a:t>
            </a:r>
            <a:endParaRPr lang="zh-CN" altLang="en-US" sz="1200" dirty="0"/>
          </a:p>
        </p:txBody>
      </p:sp>
      <p:sp>
        <p:nvSpPr>
          <p:cNvPr id="41" name="线形标注 1(带强调线) 40"/>
          <p:cNvSpPr/>
          <p:nvPr/>
        </p:nvSpPr>
        <p:spPr>
          <a:xfrm>
            <a:off x="5715008" y="3357562"/>
            <a:ext cx="771524" cy="398334"/>
          </a:xfrm>
          <a:prstGeom prst="accentCallout1">
            <a:avLst>
              <a:gd name="adj1" fmla="val 52214"/>
              <a:gd name="adj2" fmla="val 101229"/>
              <a:gd name="adj3" fmla="val 3097"/>
              <a:gd name="adj4" fmla="val 151962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400" dirty="0" err="1" smtClean="0">
                <a:solidFill>
                  <a:srgbClr val="FF0000"/>
                </a:solidFill>
              </a:rPr>
              <a:t>jos</a:t>
            </a:r>
            <a:r>
              <a:rPr lang="en-US" altLang="zh-CN" sz="1400" dirty="0" smtClean="0">
                <a:solidFill>
                  <a:srgbClr val="FF0000"/>
                </a:solidFill>
              </a:rPr>
              <a:t> </a:t>
            </a:r>
            <a:r>
              <a:rPr lang="en-US" altLang="zh-CN" sz="1400" dirty="0" err="1" smtClean="0">
                <a:solidFill>
                  <a:srgbClr val="FF0000"/>
                </a:solidFill>
              </a:rPr>
              <a:t>api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42" name="线形标注 1(带强调线) 41"/>
          <p:cNvSpPr/>
          <p:nvPr/>
        </p:nvSpPr>
        <p:spPr>
          <a:xfrm>
            <a:off x="4929190" y="3429000"/>
            <a:ext cx="714380" cy="357190"/>
          </a:xfrm>
          <a:prstGeom prst="accentCallout1">
            <a:avLst>
              <a:gd name="adj1" fmla="val 49772"/>
              <a:gd name="adj2" fmla="val -9286"/>
              <a:gd name="adj3" fmla="val -3104"/>
              <a:gd name="adj4" fmla="val -50912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400" dirty="0" smtClean="0">
                <a:solidFill>
                  <a:srgbClr val="FF0000"/>
                </a:solidFill>
              </a:rPr>
              <a:t>restful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45" name="圆角矩形 44"/>
          <p:cNvSpPr/>
          <p:nvPr/>
        </p:nvSpPr>
        <p:spPr>
          <a:xfrm>
            <a:off x="8286776" y="1785926"/>
            <a:ext cx="714380" cy="128588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三方</a:t>
            </a:r>
            <a:r>
              <a:rPr lang="en-US" altLang="zh-CN" dirty="0" smtClean="0"/>
              <a:t>APP</a:t>
            </a:r>
            <a:endParaRPr lang="zh-CN" altLang="en-US" dirty="0"/>
          </a:p>
        </p:txBody>
      </p:sp>
      <p:cxnSp>
        <p:nvCxnSpPr>
          <p:cNvPr id="55" name="直接箭头连接符 54"/>
          <p:cNvCxnSpPr/>
          <p:nvPr/>
        </p:nvCxnSpPr>
        <p:spPr>
          <a:xfrm rot="10800000">
            <a:off x="7072330" y="2428868"/>
            <a:ext cx="107157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358082" y="2143116"/>
            <a:ext cx="4924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绑定</a:t>
            </a:r>
            <a:endParaRPr lang="zh-CN" altLang="en-US" sz="1200" dirty="0"/>
          </a:p>
        </p:txBody>
      </p:sp>
      <p:cxnSp>
        <p:nvCxnSpPr>
          <p:cNvPr id="57" name="直接箭头连接符 56"/>
          <p:cNvCxnSpPr/>
          <p:nvPr/>
        </p:nvCxnSpPr>
        <p:spPr>
          <a:xfrm>
            <a:off x="7072330" y="2786058"/>
            <a:ext cx="107157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7215206" y="2500306"/>
            <a:ext cx="8595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列表</a:t>
            </a:r>
            <a:r>
              <a:rPr lang="en-US" altLang="zh-CN" sz="1200" dirty="0" smtClean="0"/>
              <a:t>/</a:t>
            </a:r>
            <a:r>
              <a:rPr lang="zh-CN" altLang="en-US" sz="1200" dirty="0" smtClean="0"/>
              <a:t>数据</a:t>
            </a:r>
            <a:endParaRPr lang="zh-CN" altLang="en-US" sz="1200" dirty="0"/>
          </a:p>
        </p:txBody>
      </p:sp>
      <p:cxnSp>
        <p:nvCxnSpPr>
          <p:cNvPr id="59" name="直接箭头连接符 58"/>
          <p:cNvCxnSpPr/>
          <p:nvPr/>
        </p:nvCxnSpPr>
        <p:spPr>
          <a:xfrm rot="10800000">
            <a:off x="7072330" y="2071678"/>
            <a:ext cx="1071570" cy="1588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7358082" y="1785926"/>
            <a:ext cx="4924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激活</a:t>
            </a:r>
            <a:endParaRPr lang="zh-CN" altLang="en-US" sz="1200" dirty="0"/>
          </a:p>
        </p:txBody>
      </p:sp>
      <p:cxnSp>
        <p:nvCxnSpPr>
          <p:cNvPr id="61" name="直接箭头连接符 60"/>
          <p:cNvCxnSpPr/>
          <p:nvPr/>
        </p:nvCxnSpPr>
        <p:spPr>
          <a:xfrm rot="10800000">
            <a:off x="7072330" y="3143248"/>
            <a:ext cx="1071570" cy="1588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7358082" y="2857496"/>
            <a:ext cx="4924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控制</a:t>
            </a:r>
            <a:endParaRPr lang="zh-CN" altLang="en-US" sz="1200" dirty="0"/>
          </a:p>
        </p:txBody>
      </p:sp>
      <p:cxnSp>
        <p:nvCxnSpPr>
          <p:cNvPr id="63" name="直接箭头连接符 62"/>
          <p:cNvCxnSpPr/>
          <p:nvPr/>
        </p:nvCxnSpPr>
        <p:spPr>
          <a:xfrm rot="10800000">
            <a:off x="7072330" y="1714488"/>
            <a:ext cx="107157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7215206" y="1428736"/>
            <a:ext cx="857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授权登陆</a:t>
            </a:r>
            <a:endParaRPr lang="zh-CN" altLang="en-US" sz="1200" dirty="0"/>
          </a:p>
        </p:txBody>
      </p:sp>
      <p:sp>
        <p:nvSpPr>
          <p:cNvPr id="69" name="TextBox 68"/>
          <p:cNvSpPr txBox="1"/>
          <p:nvPr/>
        </p:nvSpPr>
        <p:spPr>
          <a:xfrm>
            <a:off x="428596" y="4214818"/>
            <a:ext cx="1000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局域网写入标识和权限</a:t>
            </a:r>
            <a:endParaRPr lang="zh-CN" altLang="en-US" sz="1200" dirty="0"/>
          </a:p>
        </p:txBody>
      </p:sp>
      <p:cxnSp>
        <p:nvCxnSpPr>
          <p:cNvPr id="111" name="直接箭头连接符 110"/>
          <p:cNvCxnSpPr/>
          <p:nvPr/>
        </p:nvCxnSpPr>
        <p:spPr>
          <a:xfrm rot="10800000" flipH="1">
            <a:off x="1428728" y="2428868"/>
            <a:ext cx="107157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1714480" y="2143116"/>
            <a:ext cx="4924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绑定</a:t>
            </a:r>
            <a:endParaRPr lang="zh-CN" altLang="en-US" sz="1200" dirty="0"/>
          </a:p>
        </p:txBody>
      </p:sp>
      <p:cxnSp>
        <p:nvCxnSpPr>
          <p:cNvPr id="113" name="直接箭头连接符 112"/>
          <p:cNvCxnSpPr/>
          <p:nvPr/>
        </p:nvCxnSpPr>
        <p:spPr>
          <a:xfrm flipH="1">
            <a:off x="1428728" y="2786058"/>
            <a:ext cx="107157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1571604" y="2500306"/>
            <a:ext cx="8595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列表</a:t>
            </a:r>
            <a:r>
              <a:rPr lang="en-US" altLang="zh-CN" sz="1200" dirty="0" smtClean="0"/>
              <a:t>/</a:t>
            </a:r>
            <a:r>
              <a:rPr lang="zh-CN" altLang="en-US" sz="1200" dirty="0" smtClean="0"/>
              <a:t>数据</a:t>
            </a:r>
            <a:endParaRPr lang="zh-CN" altLang="en-US" sz="1200" dirty="0"/>
          </a:p>
        </p:txBody>
      </p:sp>
      <p:cxnSp>
        <p:nvCxnSpPr>
          <p:cNvPr id="115" name="直接箭头连接符 114"/>
          <p:cNvCxnSpPr/>
          <p:nvPr/>
        </p:nvCxnSpPr>
        <p:spPr>
          <a:xfrm rot="10800000" flipH="1">
            <a:off x="1428728" y="2071678"/>
            <a:ext cx="107157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1714480" y="1785926"/>
            <a:ext cx="4924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激活</a:t>
            </a:r>
            <a:endParaRPr lang="zh-CN" altLang="en-US" sz="1200" dirty="0"/>
          </a:p>
        </p:txBody>
      </p:sp>
      <p:cxnSp>
        <p:nvCxnSpPr>
          <p:cNvPr id="117" name="直接箭头连接符 116"/>
          <p:cNvCxnSpPr/>
          <p:nvPr/>
        </p:nvCxnSpPr>
        <p:spPr>
          <a:xfrm rot="10800000" flipH="1">
            <a:off x="1428728" y="3143248"/>
            <a:ext cx="107157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1714480" y="2857496"/>
            <a:ext cx="4924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控制</a:t>
            </a:r>
            <a:endParaRPr lang="zh-CN" altLang="en-US" sz="1200" dirty="0"/>
          </a:p>
        </p:txBody>
      </p:sp>
      <p:cxnSp>
        <p:nvCxnSpPr>
          <p:cNvPr id="119" name="直接箭头连接符 118"/>
          <p:cNvCxnSpPr/>
          <p:nvPr/>
        </p:nvCxnSpPr>
        <p:spPr>
          <a:xfrm rot="10800000" flipH="1">
            <a:off x="1428728" y="1714488"/>
            <a:ext cx="107157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1714480" y="1428736"/>
            <a:ext cx="4924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登陆</a:t>
            </a:r>
            <a:endParaRPr lang="zh-CN" altLang="en-US" sz="1200" dirty="0"/>
          </a:p>
        </p:txBody>
      </p:sp>
      <p:sp>
        <p:nvSpPr>
          <p:cNvPr id="123" name="云形 122"/>
          <p:cNvSpPr/>
          <p:nvPr/>
        </p:nvSpPr>
        <p:spPr>
          <a:xfrm>
            <a:off x="5572132" y="2071678"/>
            <a:ext cx="1214446" cy="785818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JOS</a:t>
            </a:r>
            <a:endParaRPr lang="zh-CN" altLang="en-US" dirty="0"/>
          </a:p>
        </p:txBody>
      </p:sp>
      <p:cxnSp>
        <p:nvCxnSpPr>
          <p:cNvPr id="125" name="直接箭头连接符 124"/>
          <p:cNvCxnSpPr/>
          <p:nvPr/>
        </p:nvCxnSpPr>
        <p:spPr>
          <a:xfrm>
            <a:off x="4714876" y="2500306"/>
            <a:ext cx="785818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4857752" y="2143116"/>
            <a:ext cx="527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SAF</a:t>
            </a:r>
            <a:endParaRPr lang="zh-CN" altLang="en-US" dirty="0"/>
          </a:p>
        </p:txBody>
      </p:sp>
      <p:sp>
        <p:nvSpPr>
          <p:cNvPr id="129" name="TextBox 128"/>
          <p:cNvSpPr txBox="1"/>
          <p:nvPr/>
        </p:nvSpPr>
        <p:spPr>
          <a:xfrm>
            <a:off x="500034" y="428604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理想家居云</a:t>
            </a:r>
            <a:endParaRPr lang="zh-CN" altLang="en-US" sz="2400" b="1" dirty="0"/>
          </a:p>
        </p:txBody>
      </p:sp>
      <p:cxnSp>
        <p:nvCxnSpPr>
          <p:cNvPr id="131" name="曲线连接符 130"/>
          <p:cNvCxnSpPr>
            <a:stCxn id="45" idx="0"/>
            <a:endCxn id="123" idx="3"/>
          </p:cNvCxnSpPr>
          <p:nvPr/>
        </p:nvCxnSpPr>
        <p:spPr>
          <a:xfrm rot="16200000" flipH="1" flipV="1">
            <a:off x="7246320" y="718961"/>
            <a:ext cx="330682" cy="2464611"/>
          </a:xfrm>
          <a:prstGeom prst="curvedConnector3">
            <a:avLst>
              <a:gd name="adj1" fmla="val -239749"/>
            </a:avLst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6929454" y="785794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注册三方应用</a:t>
            </a:r>
            <a:endParaRPr lang="zh-CN" altLang="en-US" sz="1200" dirty="0"/>
          </a:p>
        </p:txBody>
      </p:sp>
      <p:cxnSp>
        <p:nvCxnSpPr>
          <p:cNvPr id="137" name="曲线连接符 136"/>
          <p:cNvCxnSpPr>
            <a:stCxn id="45" idx="2"/>
            <a:endCxn id="27" idx="3"/>
          </p:cNvCxnSpPr>
          <p:nvPr/>
        </p:nvCxnSpPr>
        <p:spPr>
          <a:xfrm rot="5400000">
            <a:off x="5482835" y="2303851"/>
            <a:ext cx="2393173" cy="3929090"/>
          </a:xfrm>
          <a:prstGeom prst="curvedConnector2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7358082" y="4714884"/>
            <a:ext cx="1000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局域网写入标识和权限</a:t>
            </a:r>
            <a:endParaRPr lang="zh-CN" altLang="en-US" sz="1200" dirty="0"/>
          </a:p>
        </p:txBody>
      </p:sp>
      <p:sp>
        <p:nvSpPr>
          <p:cNvPr id="142" name="TextBox 141"/>
          <p:cNvSpPr txBox="1"/>
          <p:nvPr/>
        </p:nvSpPr>
        <p:spPr>
          <a:xfrm>
            <a:off x="3500430" y="3929066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心跳、控制</a:t>
            </a:r>
            <a:endParaRPr lang="en-US" altLang="zh-CN" sz="1200" dirty="0" smtClean="0"/>
          </a:p>
          <a:p>
            <a:r>
              <a:rPr lang="zh-CN" altLang="en-US" sz="1200" dirty="0" smtClean="0"/>
              <a:t>数据上报</a:t>
            </a:r>
            <a:endParaRPr lang="zh-CN" altLang="en-US" sz="1200" dirty="0"/>
          </a:p>
        </p:txBody>
      </p:sp>
      <p:cxnSp>
        <p:nvCxnSpPr>
          <p:cNvPr id="144" name="曲线连接符 143"/>
          <p:cNvCxnSpPr>
            <a:stCxn id="5" idx="2"/>
            <a:endCxn id="27" idx="1"/>
          </p:cNvCxnSpPr>
          <p:nvPr/>
        </p:nvCxnSpPr>
        <p:spPr>
          <a:xfrm rot="16200000" flipH="1">
            <a:off x="660770" y="3268264"/>
            <a:ext cx="2393173" cy="2000264"/>
          </a:xfrm>
          <a:prstGeom prst="curvedConnector2">
            <a:avLst/>
          </a:prstGeom>
          <a:ln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云形 3"/>
          <p:cNvSpPr/>
          <p:nvPr/>
        </p:nvSpPr>
        <p:spPr>
          <a:xfrm>
            <a:off x="3143240" y="2500306"/>
            <a:ext cx="1714512" cy="928694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智能云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642909" y="2357431"/>
            <a:ext cx="714380" cy="12858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超级</a:t>
            </a:r>
            <a:r>
              <a:rPr lang="en-US" altLang="zh-CN" dirty="0" smtClean="0"/>
              <a:t>APP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2786049" y="2071679"/>
            <a:ext cx="142876" cy="185738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线形标注 1(带强调线) 6"/>
          <p:cNvSpPr/>
          <p:nvPr/>
        </p:nvSpPr>
        <p:spPr>
          <a:xfrm>
            <a:off x="428596" y="1571613"/>
            <a:ext cx="1985969" cy="398334"/>
          </a:xfrm>
          <a:prstGeom prst="accentCallout1">
            <a:avLst>
              <a:gd name="adj1" fmla="val 52214"/>
              <a:gd name="adj2" fmla="val 101229"/>
              <a:gd name="adj3" fmla="val 110549"/>
              <a:gd name="adj4" fmla="val 1194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400" dirty="0" smtClean="0">
                <a:solidFill>
                  <a:srgbClr val="FF0000"/>
                </a:solidFill>
              </a:rPr>
              <a:t>https://gw.smart.jd.com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 rot="10800000">
            <a:off x="5072066" y="3143248"/>
            <a:ext cx="142876" cy="71438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线形标注 1(带强调线) 9"/>
          <p:cNvSpPr/>
          <p:nvPr/>
        </p:nvSpPr>
        <p:spPr>
          <a:xfrm>
            <a:off x="3571868" y="3643314"/>
            <a:ext cx="985838" cy="398334"/>
          </a:xfrm>
          <a:prstGeom prst="accentCallout1">
            <a:avLst>
              <a:gd name="adj1" fmla="val 52214"/>
              <a:gd name="adj2" fmla="val 101229"/>
              <a:gd name="adj3" fmla="val 654"/>
              <a:gd name="adj4" fmla="val 147094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200" dirty="0" smtClean="0">
                <a:solidFill>
                  <a:srgbClr val="FF0000"/>
                </a:solidFill>
              </a:rPr>
              <a:t>长连接服务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6715140" y="5429264"/>
            <a:ext cx="1857388" cy="50006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Device</a:t>
            </a:r>
            <a:endParaRPr lang="zh-CN" altLang="en-US" dirty="0"/>
          </a:p>
        </p:txBody>
      </p:sp>
      <p:cxnSp>
        <p:nvCxnSpPr>
          <p:cNvPr id="12" name="直接连接符 11"/>
          <p:cNvCxnSpPr/>
          <p:nvPr/>
        </p:nvCxnSpPr>
        <p:spPr>
          <a:xfrm rot="5400000" flipH="1" flipV="1">
            <a:off x="6858810" y="4499776"/>
            <a:ext cx="1571636" cy="158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线形标注 1(带强调线) 13"/>
          <p:cNvSpPr/>
          <p:nvPr/>
        </p:nvSpPr>
        <p:spPr>
          <a:xfrm>
            <a:off x="3786182" y="1500174"/>
            <a:ext cx="914400" cy="398334"/>
          </a:xfrm>
          <a:prstGeom prst="accentCallout1">
            <a:avLst>
              <a:gd name="adj1" fmla="val 52214"/>
              <a:gd name="adj2" fmla="val 101229"/>
              <a:gd name="adj3" fmla="val 111176"/>
              <a:gd name="adj4" fmla="val 133415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400" dirty="0" smtClean="0">
                <a:solidFill>
                  <a:srgbClr val="FF0000"/>
                </a:solidFill>
              </a:rPr>
              <a:t>restful </a:t>
            </a:r>
            <a:r>
              <a:rPr lang="en-US" altLang="zh-CN" sz="1400" dirty="0" err="1" smtClean="0">
                <a:solidFill>
                  <a:srgbClr val="FF0000"/>
                </a:solidFill>
              </a:rPr>
              <a:t>api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15" name="线形标注 1(带强调线) 14"/>
          <p:cNvSpPr/>
          <p:nvPr/>
        </p:nvSpPr>
        <p:spPr>
          <a:xfrm flipH="1">
            <a:off x="5715008" y="3643314"/>
            <a:ext cx="1000132" cy="398334"/>
          </a:xfrm>
          <a:prstGeom prst="accentCallout1">
            <a:avLst>
              <a:gd name="adj1" fmla="val 51308"/>
              <a:gd name="adj2" fmla="val 104999"/>
              <a:gd name="adj3" fmla="val 3026"/>
              <a:gd name="adj4" fmla="val 122349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200" dirty="0" smtClean="0"/>
              <a:t>SSL</a:t>
            </a:r>
            <a:r>
              <a:rPr lang="zh-CN" altLang="en-US" sz="1200" dirty="0" smtClean="0"/>
              <a:t>长连接（共享连接）</a:t>
            </a:r>
            <a:endParaRPr lang="zh-CN" altLang="en-US" sz="1200" dirty="0"/>
          </a:p>
        </p:txBody>
      </p:sp>
      <p:sp>
        <p:nvSpPr>
          <p:cNvPr id="16" name="圆角矩形 15"/>
          <p:cNvSpPr/>
          <p:nvPr/>
        </p:nvSpPr>
        <p:spPr>
          <a:xfrm rot="10800000">
            <a:off x="5072066" y="2000240"/>
            <a:ext cx="142876" cy="78581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3786182" y="4714884"/>
            <a:ext cx="1214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通过古北</a:t>
            </a:r>
            <a:r>
              <a:rPr lang="en-US" altLang="zh-CN" sz="1200" dirty="0" smtClean="0"/>
              <a:t>SDK</a:t>
            </a:r>
            <a:r>
              <a:rPr lang="zh-CN" altLang="en-US" sz="1200" dirty="0" smtClean="0"/>
              <a:t>写入标识和权限</a:t>
            </a:r>
            <a:endParaRPr lang="zh-CN" altLang="en-US" sz="1200" dirty="0"/>
          </a:p>
        </p:txBody>
      </p:sp>
      <p:cxnSp>
        <p:nvCxnSpPr>
          <p:cNvPr id="34" name="直接箭头连接符 33"/>
          <p:cNvCxnSpPr/>
          <p:nvPr/>
        </p:nvCxnSpPr>
        <p:spPr>
          <a:xfrm rot="10800000" flipH="1">
            <a:off x="1571603" y="3000373"/>
            <a:ext cx="107157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857355" y="2714621"/>
            <a:ext cx="4924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绑定</a:t>
            </a:r>
            <a:endParaRPr lang="zh-CN" altLang="en-US" sz="1200" dirty="0"/>
          </a:p>
        </p:txBody>
      </p:sp>
      <p:cxnSp>
        <p:nvCxnSpPr>
          <p:cNvPr id="36" name="直接箭头连接符 35"/>
          <p:cNvCxnSpPr/>
          <p:nvPr/>
        </p:nvCxnSpPr>
        <p:spPr>
          <a:xfrm flipH="1">
            <a:off x="1571603" y="3357563"/>
            <a:ext cx="107157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714479" y="3071811"/>
            <a:ext cx="8595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列表</a:t>
            </a:r>
            <a:r>
              <a:rPr lang="en-US" altLang="zh-CN" sz="1200" dirty="0" smtClean="0"/>
              <a:t>/</a:t>
            </a:r>
            <a:r>
              <a:rPr lang="zh-CN" altLang="en-US" sz="1200" dirty="0" smtClean="0"/>
              <a:t>数据</a:t>
            </a:r>
            <a:endParaRPr lang="zh-CN" altLang="en-US" sz="1200" dirty="0"/>
          </a:p>
        </p:txBody>
      </p:sp>
      <p:cxnSp>
        <p:nvCxnSpPr>
          <p:cNvPr id="38" name="直接箭头连接符 37"/>
          <p:cNvCxnSpPr/>
          <p:nvPr/>
        </p:nvCxnSpPr>
        <p:spPr>
          <a:xfrm rot="10800000" flipH="1">
            <a:off x="1571603" y="2643183"/>
            <a:ext cx="107157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857355" y="2357431"/>
            <a:ext cx="4924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激活</a:t>
            </a:r>
            <a:endParaRPr lang="zh-CN" altLang="en-US" sz="1200" dirty="0"/>
          </a:p>
        </p:txBody>
      </p:sp>
      <p:cxnSp>
        <p:nvCxnSpPr>
          <p:cNvPr id="40" name="直接箭头连接符 39"/>
          <p:cNvCxnSpPr/>
          <p:nvPr/>
        </p:nvCxnSpPr>
        <p:spPr>
          <a:xfrm rot="10800000" flipH="1">
            <a:off x="1571603" y="3714753"/>
            <a:ext cx="107157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857355" y="3429001"/>
            <a:ext cx="4924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控制</a:t>
            </a:r>
            <a:endParaRPr lang="zh-CN" altLang="en-US" sz="1200" dirty="0"/>
          </a:p>
        </p:txBody>
      </p:sp>
      <p:cxnSp>
        <p:nvCxnSpPr>
          <p:cNvPr id="42" name="直接箭头连接符 41"/>
          <p:cNvCxnSpPr/>
          <p:nvPr/>
        </p:nvCxnSpPr>
        <p:spPr>
          <a:xfrm rot="10800000" flipH="1">
            <a:off x="1571603" y="2285993"/>
            <a:ext cx="107157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857355" y="2000241"/>
            <a:ext cx="4924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登陆</a:t>
            </a:r>
            <a:endParaRPr lang="zh-CN" altLang="en-US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5715008" y="3143248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心跳、控制</a:t>
            </a:r>
            <a:endParaRPr lang="en-US" altLang="zh-CN" sz="1200" dirty="0" smtClean="0"/>
          </a:p>
        </p:txBody>
      </p:sp>
      <p:sp>
        <p:nvSpPr>
          <p:cNvPr id="53" name="云形 52"/>
          <p:cNvSpPr/>
          <p:nvPr/>
        </p:nvSpPr>
        <p:spPr>
          <a:xfrm>
            <a:off x="6786578" y="2285992"/>
            <a:ext cx="1571636" cy="1071570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古北云</a:t>
            </a:r>
            <a:endParaRPr lang="zh-CN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500034" y="357166"/>
            <a:ext cx="2040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古北对接模式</a:t>
            </a:r>
            <a:endParaRPr lang="zh-CN" altLang="en-US" sz="2400" b="1" dirty="0"/>
          </a:p>
        </p:txBody>
      </p:sp>
      <p:cxnSp>
        <p:nvCxnSpPr>
          <p:cNvPr id="60" name="直接箭头连接符 59"/>
          <p:cNvCxnSpPr/>
          <p:nvPr/>
        </p:nvCxnSpPr>
        <p:spPr>
          <a:xfrm rot="10800000">
            <a:off x="5429256" y="2357430"/>
            <a:ext cx="1357322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 rot="10800000">
            <a:off x="5429256" y="3500438"/>
            <a:ext cx="1428760" cy="158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5715008" y="2071678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上报数据</a:t>
            </a:r>
            <a:endParaRPr lang="en-US" altLang="zh-CN" sz="1200" dirty="0" smtClean="0"/>
          </a:p>
        </p:txBody>
      </p:sp>
      <p:cxnSp>
        <p:nvCxnSpPr>
          <p:cNvPr id="70" name="曲线连接符 69"/>
          <p:cNvCxnSpPr>
            <a:stCxn id="5" idx="2"/>
            <a:endCxn id="53" idx="1"/>
          </p:cNvCxnSpPr>
          <p:nvPr/>
        </p:nvCxnSpPr>
        <p:spPr>
          <a:xfrm rot="5400000" flipH="1" flipV="1">
            <a:off x="4142800" y="213719"/>
            <a:ext cx="286894" cy="6572297"/>
          </a:xfrm>
          <a:prstGeom prst="curvedConnector3">
            <a:avLst>
              <a:gd name="adj1" fmla="val -484917"/>
            </a:avLst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形状 72"/>
          <p:cNvCxnSpPr>
            <a:stCxn id="11" idx="1"/>
            <a:endCxn id="5" idx="2"/>
          </p:cNvCxnSpPr>
          <p:nvPr/>
        </p:nvCxnSpPr>
        <p:spPr>
          <a:xfrm rot="10800000">
            <a:off x="1000100" y="3643315"/>
            <a:ext cx="5715041" cy="2035982"/>
          </a:xfrm>
          <a:prstGeom prst="curvedConnector2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3214678" y="5429264"/>
            <a:ext cx="12144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读取设备标识</a:t>
            </a:r>
            <a:endParaRPr lang="zh-CN" altLang="en-US" sz="1200" dirty="0"/>
          </a:p>
        </p:txBody>
      </p:sp>
      <p:sp>
        <p:nvSpPr>
          <p:cNvPr id="78" name="线形标注 1(带强调线) 77"/>
          <p:cNvSpPr/>
          <p:nvPr/>
        </p:nvSpPr>
        <p:spPr>
          <a:xfrm flipH="1">
            <a:off x="7929553" y="4357695"/>
            <a:ext cx="1000132" cy="398334"/>
          </a:xfrm>
          <a:prstGeom prst="accentCallout1">
            <a:avLst>
              <a:gd name="adj1" fmla="val 51308"/>
              <a:gd name="adj2" fmla="val 104999"/>
              <a:gd name="adj3" fmla="val 3026"/>
              <a:gd name="adj4" fmla="val 122349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200" dirty="0" smtClean="0"/>
              <a:t>古北私有长连接</a:t>
            </a:r>
            <a:endParaRPr lang="zh-CN" altLang="en-US" sz="1200" dirty="0"/>
          </a:p>
        </p:txBody>
      </p:sp>
      <p:sp>
        <p:nvSpPr>
          <p:cNvPr id="80" name="椭圆形标注 79"/>
          <p:cNvSpPr/>
          <p:nvPr/>
        </p:nvSpPr>
        <p:spPr>
          <a:xfrm>
            <a:off x="7358082" y="1285860"/>
            <a:ext cx="1343028" cy="612648"/>
          </a:xfrm>
          <a:prstGeom prst="wedgeEllipseCallout">
            <a:avLst>
              <a:gd name="adj1" fmla="val -31289"/>
              <a:gd name="adj2" fmla="val 79558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充当</a:t>
            </a:r>
            <a:r>
              <a:rPr lang="zh-CN" altLang="en-US" dirty="0" smtClean="0">
                <a:solidFill>
                  <a:srgbClr val="FF0000"/>
                </a:solidFill>
              </a:rPr>
              <a:t>代理</a:t>
            </a:r>
            <a:r>
              <a:rPr lang="zh-CN" altLang="en-US" dirty="0" smtClean="0"/>
              <a:t>角色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云形 3"/>
          <p:cNvSpPr/>
          <p:nvPr/>
        </p:nvSpPr>
        <p:spPr>
          <a:xfrm>
            <a:off x="2571736" y="2714620"/>
            <a:ext cx="1357322" cy="857256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智能云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357189" y="2500307"/>
            <a:ext cx="714380" cy="12858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超级</a:t>
            </a:r>
            <a:r>
              <a:rPr lang="en-US" altLang="zh-CN" dirty="0" smtClean="0"/>
              <a:t>APP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2357454" y="2214554"/>
            <a:ext cx="142876" cy="185738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线形标注 1(带强调线) 6"/>
          <p:cNvSpPr/>
          <p:nvPr/>
        </p:nvSpPr>
        <p:spPr>
          <a:xfrm>
            <a:off x="0" y="1643050"/>
            <a:ext cx="1985969" cy="398334"/>
          </a:xfrm>
          <a:prstGeom prst="accentCallout1">
            <a:avLst>
              <a:gd name="adj1" fmla="val 52214"/>
              <a:gd name="adj2" fmla="val 101229"/>
              <a:gd name="adj3" fmla="val 110549"/>
              <a:gd name="adj4" fmla="val 1194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400" dirty="0" smtClean="0">
                <a:solidFill>
                  <a:srgbClr val="FF0000"/>
                </a:solidFill>
              </a:rPr>
              <a:t>https://gw.smart.jd.com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6786578" y="5643578"/>
            <a:ext cx="1857388" cy="50006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Device</a:t>
            </a:r>
            <a:endParaRPr lang="zh-CN" altLang="en-US" dirty="0"/>
          </a:p>
        </p:txBody>
      </p:sp>
      <p:cxnSp>
        <p:nvCxnSpPr>
          <p:cNvPr id="12" name="直接连接符 11"/>
          <p:cNvCxnSpPr/>
          <p:nvPr/>
        </p:nvCxnSpPr>
        <p:spPr>
          <a:xfrm rot="5400000" flipH="1" flipV="1">
            <a:off x="7073125" y="4785528"/>
            <a:ext cx="1571636" cy="158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线形标注 1(带强调线) 13"/>
          <p:cNvSpPr/>
          <p:nvPr/>
        </p:nvSpPr>
        <p:spPr>
          <a:xfrm>
            <a:off x="4500562" y="4214818"/>
            <a:ext cx="914400" cy="398334"/>
          </a:xfrm>
          <a:prstGeom prst="accentCallout1">
            <a:avLst>
              <a:gd name="adj1" fmla="val 52214"/>
              <a:gd name="adj2" fmla="val 101229"/>
              <a:gd name="adj3" fmla="val -23278"/>
              <a:gd name="adj4" fmla="val 139129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400" dirty="0" err="1" smtClean="0">
                <a:solidFill>
                  <a:srgbClr val="FF0000"/>
                </a:solidFill>
              </a:rPr>
              <a:t>Jos</a:t>
            </a:r>
            <a:r>
              <a:rPr lang="en-US" altLang="zh-CN" sz="1400" dirty="0" smtClean="0">
                <a:solidFill>
                  <a:srgbClr val="FF0000"/>
                </a:solidFill>
              </a:rPr>
              <a:t>  </a:t>
            </a:r>
            <a:r>
              <a:rPr lang="en-US" altLang="zh-CN" sz="1400" dirty="0" err="1" smtClean="0">
                <a:solidFill>
                  <a:srgbClr val="FF0000"/>
                </a:solidFill>
              </a:rPr>
              <a:t>api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 rot="10800000">
            <a:off x="5857884" y="2357430"/>
            <a:ext cx="142876" cy="178595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" name="直接箭头连接符 33"/>
          <p:cNvCxnSpPr/>
          <p:nvPr/>
        </p:nvCxnSpPr>
        <p:spPr>
          <a:xfrm rot="10800000" flipH="1">
            <a:off x="4714876" y="1714488"/>
            <a:ext cx="107157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000628" y="1428736"/>
            <a:ext cx="4924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绑定</a:t>
            </a:r>
            <a:endParaRPr lang="zh-CN" altLang="en-US" sz="1200" dirty="0"/>
          </a:p>
        </p:txBody>
      </p:sp>
      <p:cxnSp>
        <p:nvCxnSpPr>
          <p:cNvPr id="38" name="直接箭头连接符 37"/>
          <p:cNvCxnSpPr/>
          <p:nvPr/>
        </p:nvCxnSpPr>
        <p:spPr>
          <a:xfrm rot="10800000" flipH="1">
            <a:off x="4714876" y="1357298"/>
            <a:ext cx="107157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000628" y="1071546"/>
            <a:ext cx="4924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激活</a:t>
            </a:r>
            <a:endParaRPr lang="zh-CN" altLang="en-US" sz="1200" dirty="0"/>
          </a:p>
        </p:txBody>
      </p:sp>
      <p:cxnSp>
        <p:nvCxnSpPr>
          <p:cNvPr id="40" name="直接箭头连接符 39"/>
          <p:cNvCxnSpPr/>
          <p:nvPr/>
        </p:nvCxnSpPr>
        <p:spPr>
          <a:xfrm rot="10800000" flipH="1">
            <a:off x="4714876" y="2071678"/>
            <a:ext cx="107157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000628" y="1785926"/>
            <a:ext cx="4924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控制</a:t>
            </a:r>
            <a:endParaRPr lang="zh-CN" altLang="en-US" sz="1200" dirty="0"/>
          </a:p>
        </p:txBody>
      </p:sp>
      <p:cxnSp>
        <p:nvCxnSpPr>
          <p:cNvPr id="42" name="直接箭头连接符 41"/>
          <p:cNvCxnSpPr/>
          <p:nvPr/>
        </p:nvCxnSpPr>
        <p:spPr>
          <a:xfrm rot="10800000" flipH="1">
            <a:off x="4714876" y="642918"/>
            <a:ext cx="107157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000628" y="357166"/>
            <a:ext cx="4924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登陆</a:t>
            </a:r>
            <a:endParaRPr lang="zh-CN" altLang="en-US" sz="1200" dirty="0"/>
          </a:p>
        </p:txBody>
      </p:sp>
      <p:sp>
        <p:nvSpPr>
          <p:cNvPr id="53" name="云形 52"/>
          <p:cNvSpPr/>
          <p:nvPr/>
        </p:nvSpPr>
        <p:spPr>
          <a:xfrm>
            <a:off x="7286644" y="2786058"/>
            <a:ext cx="1428760" cy="928694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海尔云</a:t>
            </a:r>
            <a:endParaRPr lang="zh-CN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500034" y="642918"/>
            <a:ext cx="25426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云对云模式</a:t>
            </a:r>
            <a:r>
              <a:rPr lang="en-US" altLang="zh-CN" sz="2400" b="1" dirty="0" smtClean="0"/>
              <a:t>(</a:t>
            </a:r>
            <a:r>
              <a:rPr lang="zh-CN" altLang="en-US" sz="2400" b="1" dirty="0" smtClean="0"/>
              <a:t>海尔</a:t>
            </a:r>
            <a:r>
              <a:rPr lang="en-US" altLang="zh-CN" sz="2400" b="1" dirty="0" smtClean="0"/>
              <a:t>)</a:t>
            </a:r>
            <a:endParaRPr lang="zh-CN" altLang="en-US" sz="2400" b="1" dirty="0"/>
          </a:p>
        </p:txBody>
      </p:sp>
      <p:cxnSp>
        <p:nvCxnSpPr>
          <p:cNvPr id="73" name="形状 72"/>
          <p:cNvCxnSpPr>
            <a:stCxn id="11" idx="1"/>
            <a:endCxn id="5" idx="2"/>
          </p:cNvCxnSpPr>
          <p:nvPr/>
        </p:nvCxnSpPr>
        <p:spPr>
          <a:xfrm rot="10800000">
            <a:off x="714380" y="3786191"/>
            <a:ext cx="6072199" cy="2107420"/>
          </a:xfrm>
          <a:prstGeom prst="curvedConnector2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3071802" y="5715016"/>
            <a:ext cx="12144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读取设备标识</a:t>
            </a:r>
            <a:endParaRPr lang="zh-CN" altLang="en-US" sz="1200" dirty="0"/>
          </a:p>
        </p:txBody>
      </p:sp>
      <p:sp>
        <p:nvSpPr>
          <p:cNvPr id="78" name="线形标注 1(带强调线) 77"/>
          <p:cNvSpPr/>
          <p:nvPr/>
        </p:nvSpPr>
        <p:spPr>
          <a:xfrm flipH="1">
            <a:off x="8143868" y="4643447"/>
            <a:ext cx="1000132" cy="398334"/>
          </a:xfrm>
          <a:prstGeom prst="accentCallout1">
            <a:avLst>
              <a:gd name="adj1" fmla="val 51308"/>
              <a:gd name="adj2" fmla="val 104999"/>
              <a:gd name="adj3" fmla="val 3026"/>
              <a:gd name="adj4" fmla="val 122349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200" dirty="0" smtClean="0"/>
              <a:t>海尔私有长连接</a:t>
            </a:r>
            <a:endParaRPr lang="zh-CN" altLang="en-US" sz="1200" dirty="0"/>
          </a:p>
        </p:txBody>
      </p:sp>
      <p:cxnSp>
        <p:nvCxnSpPr>
          <p:cNvPr id="45" name="直接箭头连接符 44"/>
          <p:cNvCxnSpPr/>
          <p:nvPr/>
        </p:nvCxnSpPr>
        <p:spPr>
          <a:xfrm rot="10800000">
            <a:off x="1214446" y="3143248"/>
            <a:ext cx="107157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 flipH="1">
            <a:off x="1285885" y="2857495"/>
            <a:ext cx="9286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绑定</a:t>
            </a:r>
            <a:r>
              <a:rPr lang="en-US" altLang="zh-CN" sz="1200" dirty="0" smtClean="0"/>
              <a:t>/</a:t>
            </a:r>
            <a:r>
              <a:rPr lang="zh-CN" altLang="en-US" sz="1200" dirty="0" smtClean="0"/>
              <a:t>解绑</a:t>
            </a:r>
            <a:endParaRPr lang="zh-CN" altLang="en-US" sz="1200" dirty="0"/>
          </a:p>
        </p:txBody>
      </p:sp>
      <p:cxnSp>
        <p:nvCxnSpPr>
          <p:cNvPr id="47" name="直接箭头连接符 46"/>
          <p:cNvCxnSpPr/>
          <p:nvPr/>
        </p:nvCxnSpPr>
        <p:spPr>
          <a:xfrm>
            <a:off x="1214446" y="3500438"/>
            <a:ext cx="107157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 flipH="1">
            <a:off x="1357322" y="3214686"/>
            <a:ext cx="8595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列表</a:t>
            </a:r>
            <a:r>
              <a:rPr lang="en-US" altLang="zh-CN" sz="1200" dirty="0" smtClean="0"/>
              <a:t>/</a:t>
            </a:r>
            <a:r>
              <a:rPr lang="zh-CN" altLang="en-US" sz="1200" dirty="0" smtClean="0"/>
              <a:t>数据</a:t>
            </a:r>
            <a:endParaRPr lang="zh-CN" altLang="en-US" sz="1200" dirty="0"/>
          </a:p>
        </p:txBody>
      </p:sp>
      <p:cxnSp>
        <p:nvCxnSpPr>
          <p:cNvPr id="49" name="直接箭头连接符 48"/>
          <p:cNvCxnSpPr/>
          <p:nvPr/>
        </p:nvCxnSpPr>
        <p:spPr>
          <a:xfrm rot="10800000" flipH="1">
            <a:off x="1214446" y="2786058"/>
            <a:ext cx="107157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500198" y="2500306"/>
            <a:ext cx="4924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激活</a:t>
            </a:r>
            <a:endParaRPr lang="zh-CN" altLang="en-US" sz="1200" dirty="0"/>
          </a:p>
        </p:txBody>
      </p:sp>
      <p:cxnSp>
        <p:nvCxnSpPr>
          <p:cNvPr id="52" name="直接箭头连接符 51"/>
          <p:cNvCxnSpPr/>
          <p:nvPr/>
        </p:nvCxnSpPr>
        <p:spPr>
          <a:xfrm rot="10800000" flipH="1">
            <a:off x="1214446" y="3857628"/>
            <a:ext cx="107157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500198" y="3571876"/>
            <a:ext cx="4924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控制</a:t>
            </a:r>
            <a:endParaRPr lang="zh-CN" altLang="en-US" sz="1200" dirty="0"/>
          </a:p>
        </p:txBody>
      </p:sp>
      <p:cxnSp>
        <p:nvCxnSpPr>
          <p:cNvPr id="56" name="直接箭头连接符 55"/>
          <p:cNvCxnSpPr/>
          <p:nvPr/>
        </p:nvCxnSpPr>
        <p:spPr>
          <a:xfrm rot="10800000" flipH="1">
            <a:off x="1214446" y="2428868"/>
            <a:ext cx="107157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500198" y="2143116"/>
            <a:ext cx="4924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登陆</a:t>
            </a:r>
            <a:endParaRPr lang="zh-CN" altLang="en-US" sz="1200" dirty="0"/>
          </a:p>
        </p:txBody>
      </p:sp>
      <p:cxnSp>
        <p:nvCxnSpPr>
          <p:cNvPr id="59" name="直接箭头连接符 58"/>
          <p:cNvCxnSpPr/>
          <p:nvPr/>
        </p:nvCxnSpPr>
        <p:spPr>
          <a:xfrm rot="10800000">
            <a:off x="4714876" y="1000108"/>
            <a:ext cx="107157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4929190" y="714356"/>
            <a:ext cx="857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账户校验</a:t>
            </a:r>
            <a:endParaRPr lang="zh-CN" altLang="en-US" sz="1200" dirty="0"/>
          </a:p>
        </p:txBody>
      </p:sp>
      <p:sp>
        <p:nvSpPr>
          <p:cNvPr id="63" name="流程图: 磁盘 62"/>
          <p:cNvSpPr/>
          <p:nvPr/>
        </p:nvSpPr>
        <p:spPr>
          <a:xfrm>
            <a:off x="2786050" y="4500570"/>
            <a:ext cx="714380" cy="785818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5" name="直接箭头连接符 64"/>
          <p:cNvCxnSpPr/>
          <p:nvPr/>
        </p:nvCxnSpPr>
        <p:spPr>
          <a:xfrm rot="5400000">
            <a:off x="2929720" y="4071148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2643174" y="3929066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映射设备信息</a:t>
            </a:r>
            <a:endParaRPr lang="zh-CN" altLang="en-US" sz="1400" dirty="0"/>
          </a:p>
        </p:txBody>
      </p:sp>
      <p:sp>
        <p:nvSpPr>
          <p:cNvPr id="68" name="云形 67"/>
          <p:cNvSpPr/>
          <p:nvPr/>
        </p:nvSpPr>
        <p:spPr>
          <a:xfrm>
            <a:off x="4572000" y="2786058"/>
            <a:ext cx="1214446" cy="785818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JOS</a:t>
            </a:r>
            <a:endParaRPr lang="zh-CN" altLang="en-US" dirty="0"/>
          </a:p>
        </p:txBody>
      </p:sp>
      <p:cxnSp>
        <p:nvCxnSpPr>
          <p:cNvPr id="82" name="曲线连接符 81"/>
          <p:cNvCxnSpPr>
            <a:stCxn id="4" idx="3"/>
            <a:endCxn id="53" idx="3"/>
          </p:cNvCxnSpPr>
          <p:nvPr/>
        </p:nvCxnSpPr>
        <p:spPr>
          <a:xfrm rot="16200000" flipH="1">
            <a:off x="5587948" y="426082"/>
            <a:ext cx="75523" cy="4750627"/>
          </a:xfrm>
          <a:prstGeom prst="curvedConnector3">
            <a:avLst>
              <a:gd name="adj1" fmla="val -1664830"/>
            </a:avLst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椭圆形标注 84"/>
          <p:cNvSpPr/>
          <p:nvPr/>
        </p:nvSpPr>
        <p:spPr>
          <a:xfrm>
            <a:off x="6072198" y="714356"/>
            <a:ext cx="1200152" cy="612648"/>
          </a:xfrm>
          <a:prstGeom prst="wedgeEllipseCallout">
            <a:avLst>
              <a:gd name="adj1" fmla="val -38317"/>
              <a:gd name="adj2" fmla="val 71030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回调</a:t>
            </a:r>
            <a:endParaRPr lang="zh-CN" altLang="en-US" dirty="0"/>
          </a:p>
        </p:txBody>
      </p:sp>
      <p:cxnSp>
        <p:nvCxnSpPr>
          <p:cNvPr id="86" name="直接箭头连接符 85"/>
          <p:cNvCxnSpPr/>
          <p:nvPr/>
        </p:nvCxnSpPr>
        <p:spPr>
          <a:xfrm rot="10800000">
            <a:off x="6072198" y="3571876"/>
            <a:ext cx="107157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6143636" y="3286124"/>
            <a:ext cx="9286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绑定</a:t>
            </a:r>
            <a:r>
              <a:rPr lang="en-US" altLang="zh-CN" sz="1200" dirty="0" smtClean="0"/>
              <a:t>/</a:t>
            </a:r>
            <a:r>
              <a:rPr lang="zh-CN" altLang="en-US" sz="1200" dirty="0" smtClean="0"/>
              <a:t>解绑</a:t>
            </a:r>
            <a:endParaRPr lang="zh-CN" altLang="en-US" sz="1200" dirty="0"/>
          </a:p>
        </p:txBody>
      </p:sp>
      <p:cxnSp>
        <p:nvCxnSpPr>
          <p:cNvPr id="88" name="直接箭头连接符 87"/>
          <p:cNvCxnSpPr/>
          <p:nvPr/>
        </p:nvCxnSpPr>
        <p:spPr>
          <a:xfrm rot="10800000">
            <a:off x="6072198" y="3214686"/>
            <a:ext cx="107157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6357950" y="2928934"/>
            <a:ext cx="4924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激活</a:t>
            </a:r>
            <a:endParaRPr lang="zh-CN" altLang="en-US" sz="1200" dirty="0"/>
          </a:p>
        </p:txBody>
      </p:sp>
      <p:cxnSp>
        <p:nvCxnSpPr>
          <p:cNvPr id="90" name="直接箭头连接符 89"/>
          <p:cNvCxnSpPr/>
          <p:nvPr/>
        </p:nvCxnSpPr>
        <p:spPr>
          <a:xfrm rot="10800000">
            <a:off x="6072198" y="3929066"/>
            <a:ext cx="107157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6143636" y="3643314"/>
            <a:ext cx="1000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数据上报</a:t>
            </a:r>
            <a:endParaRPr lang="zh-CN" altLang="en-US" sz="1200" dirty="0"/>
          </a:p>
        </p:txBody>
      </p:sp>
      <p:cxnSp>
        <p:nvCxnSpPr>
          <p:cNvPr id="92" name="直接箭头连接符 91"/>
          <p:cNvCxnSpPr/>
          <p:nvPr/>
        </p:nvCxnSpPr>
        <p:spPr>
          <a:xfrm rot="10800000">
            <a:off x="6072198" y="2500306"/>
            <a:ext cx="107157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6215074" y="2214554"/>
            <a:ext cx="9286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授权登陆</a:t>
            </a:r>
            <a:endParaRPr lang="zh-CN" altLang="en-US" sz="1200" dirty="0"/>
          </a:p>
        </p:txBody>
      </p:sp>
      <p:cxnSp>
        <p:nvCxnSpPr>
          <p:cNvPr id="94" name="直接箭头连接符 93"/>
          <p:cNvCxnSpPr/>
          <p:nvPr/>
        </p:nvCxnSpPr>
        <p:spPr>
          <a:xfrm rot="10800000">
            <a:off x="6072198" y="2857496"/>
            <a:ext cx="107157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6286512" y="2571744"/>
            <a:ext cx="857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上下线</a:t>
            </a:r>
            <a:endParaRPr lang="zh-CN" altLang="en-US" sz="1200" dirty="0"/>
          </a:p>
        </p:txBody>
      </p:sp>
      <p:sp>
        <p:nvSpPr>
          <p:cNvPr id="110" name="圆角矩形 109"/>
          <p:cNvSpPr/>
          <p:nvPr/>
        </p:nvSpPr>
        <p:spPr>
          <a:xfrm>
            <a:off x="7715272" y="214290"/>
            <a:ext cx="714380" cy="12858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三方</a:t>
            </a:r>
            <a:r>
              <a:rPr lang="en-US" altLang="zh-CN" dirty="0" smtClean="0"/>
              <a:t>APP</a:t>
            </a:r>
            <a:endParaRPr lang="zh-CN" altLang="en-US" dirty="0"/>
          </a:p>
        </p:txBody>
      </p:sp>
      <p:cxnSp>
        <p:nvCxnSpPr>
          <p:cNvPr id="112" name="直接箭头连接符 111"/>
          <p:cNvCxnSpPr/>
          <p:nvPr/>
        </p:nvCxnSpPr>
        <p:spPr>
          <a:xfrm rot="5400000">
            <a:off x="7608115" y="2107397"/>
            <a:ext cx="928694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/>
          <p:cNvCxnSpPr/>
          <p:nvPr/>
        </p:nvCxnSpPr>
        <p:spPr>
          <a:xfrm flipV="1">
            <a:off x="4071934" y="3143248"/>
            <a:ext cx="428628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4071934" y="2857496"/>
            <a:ext cx="4286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/>
              <a:t>SAF</a:t>
            </a:r>
            <a:endParaRPr lang="zh-CN" altLang="en-US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云形 3"/>
          <p:cNvSpPr/>
          <p:nvPr/>
        </p:nvSpPr>
        <p:spPr>
          <a:xfrm>
            <a:off x="1857375" y="642938"/>
            <a:ext cx="1500188" cy="914400"/>
          </a:xfrm>
          <a:prstGeom prst="cloud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京东云</a:t>
            </a:r>
          </a:p>
        </p:txBody>
      </p:sp>
      <p:pic>
        <p:nvPicPr>
          <p:cNvPr id="5" name="图片 5" descr="iphone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75" y="2286000"/>
            <a:ext cx="714375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图片 5" descr="iphone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375" y="2143125"/>
            <a:ext cx="714375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直接箭头连接符 6"/>
          <p:cNvCxnSpPr/>
          <p:nvPr/>
        </p:nvCxnSpPr>
        <p:spPr>
          <a:xfrm rot="10800000">
            <a:off x="5857875" y="1571625"/>
            <a:ext cx="714375" cy="571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云形 7"/>
          <p:cNvSpPr/>
          <p:nvPr/>
        </p:nvSpPr>
        <p:spPr>
          <a:xfrm>
            <a:off x="4500563" y="714375"/>
            <a:ext cx="1500187" cy="914400"/>
          </a:xfrm>
          <a:prstGeom prst="cloud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第三方云</a:t>
            </a:r>
          </a:p>
        </p:txBody>
      </p:sp>
      <p:cxnSp>
        <p:nvCxnSpPr>
          <p:cNvPr id="9" name="直接箭头连接符 8"/>
          <p:cNvCxnSpPr/>
          <p:nvPr/>
        </p:nvCxnSpPr>
        <p:spPr>
          <a:xfrm rot="10800000">
            <a:off x="3500438" y="1071563"/>
            <a:ext cx="857250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rot="5400000">
            <a:off x="1285875" y="1714501"/>
            <a:ext cx="714375" cy="571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211" descr="T1LWJCFExZXXXXXXXX_!!2-item_pic.png_210x210.jpg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15250" y="2071688"/>
            <a:ext cx="785813" cy="785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2" name="直接箭头连接符 11"/>
          <p:cNvCxnSpPr/>
          <p:nvPr/>
        </p:nvCxnSpPr>
        <p:spPr>
          <a:xfrm flipV="1">
            <a:off x="1357313" y="5857875"/>
            <a:ext cx="5715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28"/>
          <p:cNvSpPr txBox="1">
            <a:spLocks noChangeArrowheads="1"/>
          </p:cNvSpPr>
          <p:nvPr/>
        </p:nvSpPr>
        <p:spPr bwMode="auto">
          <a:xfrm>
            <a:off x="6286500" y="2928938"/>
            <a:ext cx="108426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400"/>
              <a:t>第三方</a:t>
            </a:r>
            <a:r>
              <a:rPr lang="en-US" altLang="zh-CN" sz="1400"/>
              <a:t>APP</a:t>
            </a:r>
            <a:endParaRPr lang="zh-CN" altLang="en-US" sz="1400"/>
          </a:p>
        </p:txBody>
      </p:sp>
      <p:sp>
        <p:nvSpPr>
          <p:cNvPr id="14" name="TextBox 29"/>
          <p:cNvSpPr txBox="1">
            <a:spLocks noChangeArrowheads="1"/>
          </p:cNvSpPr>
          <p:nvPr/>
        </p:nvSpPr>
        <p:spPr bwMode="auto">
          <a:xfrm>
            <a:off x="571500" y="3000375"/>
            <a:ext cx="9048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400"/>
              <a:t>超级</a:t>
            </a:r>
            <a:r>
              <a:rPr lang="en-US" altLang="zh-CN" sz="1400"/>
              <a:t>APP</a:t>
            </a:r>
            <a:endParaRPr lang="zh-CN" altLang="en-US" sz="1400"/>
          </a:p>
        </p:txBody>
      </p:sp>
      <p:sp>
        <p:nvSpPr>
          <p:cNvPr id="15" name="TextBox 30"/>
          <p:cNvSpPr txBox="1">
            <a:spLocks noChangeArrowheads="1"/>
          </p:cNvSpPr>
          <p:nvPr/>
        </p:nvSpPr>
        <p:spPr bwMode="auto">
          <a:xfrm>
            <a:off x="1214438" y="1714500"/>
            <a:ext cx="5429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400"/>
              <a:t>网关</a:t>
            </a:r>
          </a:p>
        </p:txBody>
      </p:sp>
      <p:sp>
        <p:nvSpPr>
          <p:cNvPr id="16" name="TextBox 31"/>
          <p:cNvSpPr txBox="1">
            <a:spLocks noChangeArrowheads="1"/>
          </p:cNvSpPr>
          <p:nvPr/>
        </p:nvSpPr>
        <p:spPr bwMode="auto">
          <a:xfrm>
            <a:off x="3571875" y="785813"/>
            <a:ext cx="89376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400"/>
              <a:t>JOS</a:t>
            </a:r>
            <a:r>
              <a:rPr lang="zh-CN" altLang="en-US" sz="1400"/>
              <a:t>接口</a:t>
            </a:r>
          </a:p>
        </p:txBody>
      </p:sp>
      <p:sp>
        <p:nvSpPr>
          <p:cNvPr id="17" name="圆角矩形标注 16"/>
          <p:cNvSpPr/>
          <p:nvPr/>
        </p:nvSpPr>
        <p:spPr>
          <a:xfrm>
            <a:off x="2500313" y="1785938"/>
            <a:ext cx="3071812" cy="1500187"/>
          </a:xfrm>
          <a:prstGeom prst="wedgeRoundRectCallout">
            <a:avLst>
              <a:gd name="adj1" fmla="val -12472"/>
              <a:gd name="adj2" fmla="val -84458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>
              <a:buFont typeface="Wingdings" pitchFamily="2" charset="2"/>
              <a:buChar char="l"/>
              <a:defRPr/>
            </a:pPr>
            <a:r>
              <a:rPr lang="zh-CN" altLang="en-US" sz="1400" dirty="0">
                <a:solidFill>
                  <a:schemeClr val="tx1"/>
                </a:solidFill>
              </a:rPr>
              <a:t>校验三方授权登陆</a:t>
            </a:r>
            <a:endParaRPr lang="en-US" altLang="zh-CN" sz="1400" dirty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l"/>
              <a:defRPr/>
            </a:pPr>
            <a:r>
              <a:rPr lang="zh-CN" altLang="en-US" sz="1400" dirty="0">
                <a:solidFill>
                  <a:schemeClr val="tx1"/>
                </a:solidFill>
              </a:rPr>
              <a:t>基于</a:t>
            </a:r>
            <a:r>
              <a:rPr lang="en-US" altLang="zh-CN" sz="1400" dirty="0" err="1">
                <a:solidFill>
                  <a:schemeClr val="tx1"/>
                </a:solidFill>
              </a:rPr>
              <a:t>jos</a:t>
            </a:r>
            <a:r>
              <a:rPr lang="zh-CN" altLang="en-US" sz="1400" dirty="0">
                <a:solidFill>
                  <a:schemeClr val="tx1"/>
                </a:solidFill>
              </a:rPr>
              <a:t>的</a:t>
            </a:r>
            <a:r>
              <a:rPr lang="en-US" altLang="zh-CN" sz="1400" dirty="0">
                <a:solidFill>
                  <a:schemeClr val="tx1"/>
                </a:solidFill>
              </a:rPr>
              <a:t>APP</a:t>
            </a:r>
            <a:r>
              <a:rPr lang="zh-CN" altLang="en-US" sz="1400" dirty="0">
                <a:solidFill>
                  <a:schemeClr val="tx1"/>
                </a:solidFill>
              </a:rPr>
              <a:t>管理体系验证调用方身份</a:t>
            </a:r>
            <a:endParaRPr lang="en-US" altLang="zh-CN" sz="1400" dirty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l"/>
              <a:defRPr/>
            </a:pPr>
            <a:r>
              <a:rPr lang="zh-CN" altLang="en-US" sz="1400" dirty="0">
                <a:solidFill>
                  <a:schemeClr val="tx1"/>
                </a:solidFill>
              </a:rPr>
              <a:t>基于</a:t>
            </a:r>
            <a:r>
              <a:rPr lang="en-US" altLang="zh-CN" sz="1400" dirty="0" err="1">
                <a:solidFill>
                  <a:schemeClr val="tx1"/>
                </a:solidFill>
              </a:rPr>
              <a:t>product_id</a:t>
            </a:r>
            <a:r>
              <a:rPr lang="en-US" altLang="zh-CN" sz="1400" dirty="0">
                <a:solidFill>
                  <a:schemeClr val="tx1"/>
                </a:solidFill>
              </a:rPr>
              <a:t> &amp; </a:t>
            </a:r>
            <a:r>
              <a:rPr lang="en-US" altLang="zh-CN" sz="1400" dirty="0" err="1">
                <a:solidFill>
                  <a:schemeClr val="tx1"/>
                </a:solidFill>
              </a:rPr>
              <a:t>product_securty</a:t>
            </a:r>
            <a:r>
              <a:rPr lang="en-US" altLang="zh-CN" sz="1400" dirty="0">
                <a:solidFill>
                  <a:schemeClr val="tx1"/>
                </a:solidFill>
              </a:rPr>
              <a:t> </a:t>
            </a:r>
            <a:r>
              <a:rPr lang="zh-CN" altLang="en-US" sz="1400" dirty="0">
                <a:solidFill>
                  <a:schemeClr val="tx1"/>
                </a:solidFill>
              </a:rPr>
              <a:t>验证设备合法性</a:t>
            </a:r>
          </a:p>
        </p:txBody>
      </p:sp>
      <p:sp>
        <p:nvSpPr>
          <p:cNvPr id="18" name="椭圆形标注 17"/>
          <p:cNvSpPr/>
          <p:nvPr/>
        </p:nvSpPr>
        <p:spPr>
          <a:xfrm>
            <a:off x="6357938" y="214313"/>
            <a:ext cx="1571625" cy="612775"/>
          </a:xfrm>
          <a:prstGeom prst="wedgeEllipseCallout">
            <a:avLst>
              <a:gd name="adj1" fmla="val -61791"/>
              <a:gd name="adj2" fmla="val 55916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400" dirty="0">
                <a:solidFill>
                  <a:schemeClr val="tx1"/>
                </a:solidFill>
              </a:rPr>
              <a:t>第三方先注册</a:t>
            </a:r>
            <a:r>
              <a:rPr lang="en-US" altLang="zh-CN" sz="1400" dirty="0">
                <a:solidFill>
                  <a:schemeClr val="tx1"/>
                </a:solidFill>
              </a:rPr>
              <a:t>JOS</a:t>
            </a:r>
            <a:r>
              <a:rPr lang="zh-CN" altLang="en-US" sz="1400" dirty="0">
                <a:solidFill>
                  <a:schemeClr val="tx1"/>
                </a:solidFill>
              </a:rPr>
              <a:t>应用</a:t>
            </a:r>
          </a:p>
        </p:txBody>
      </p:sp>
      <p:cxnSp>
        <p:nvCxnSpPr>
          <p:cNvPr id="19" name="直接连接符 18"/>
          <p:cNvCxnSpPr/>
          <p:nvPr/>
        </p:nvCxnSpPr>
        <p:spPr>
          <a:xfrm>
            <a:off x="214313" y="3786188"/>
            <a:ext cx="8643937" cy="1587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云形 19"/>
          <p:cNvSpPr/>
          <p:nvPr/>
        </p:nvSpPr>
        <p:spPr>
          <a:xfrm>
            <a:off x="3714750" y="4214813"/>
            <a:ext cx="1500188" cy="914400"/>
          </a:xfrm>
          <a:prstGeom prst="cloud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京东云</a:t>
            </a:r>
          </a:p>
        </p:txBody>
      </p:sp>
      <p:pic>
        <p:nvPicPr>
          <p:cNvPr id="21" name="图片 5" descr="iphone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7375" y="5286375"/>
            <a:ext cx="714375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TextBox 39"/>
          <p:cNvSpPr txBox="1">
            <a:spLocks noChangeArrowheads="1"/>
          </p:cNvSpPr>
          <p:nvPr/>
        </p:nvSpPr>
        <p:spPr bwMode="auto">
          <a:xfrm>
            <a:off x="1785938" y="6072188"/>
            <a:ext cx="9048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400"/>
              <a:t>超级</a:t>
            </a:r>
            <a:r>
              <a:rPr lang="en-US" altLang="zh-CN" sz="1400"/>
              <a:t>APP</a:t>
            </a:r>
            <a:endParaRPr lang="zh-CN" altLang="en-US" sz="1400"/>
          </a:p>
        </p:txBody>
      </p:sp>
      <p:pic>
        <p:nvPicPr>
          <p:cNvPr id="23" name="图片 211" descr="T1LWJCFExZXXXXXXXX_!!2-item_pic.png_210x210.jpg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625" y="5429250"/>
            <a:ext cx="785813" cy="785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4" name="直接箭头连接符 23"/>
          <p:cNvCxnSpPr/>
          <p:nvPr/>
        </p:nvCxnSpPr>
        <p:spPr>
          <a:xfrm flipV="1">
            <a:off x="2643188" y="4857750"/>
            <a:ext cx="857250" cy="571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云形 24"/>
          <p:cNvSpPr/>
          <p:nvPr/>
        </p:nvSpPr>
        <p:spPr>
          <a:xfrm>
            <a:off x="7000875" y="4214813"/>
            <a:ext cx="1500188" cy="914400"/>
          </a:xfrm>
          <a:prstGeom prst="cloud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第三方云</a:t>
            </a:r>
          </a:p>
        </p:txBody>
      </p:sp>
      <p:cxnSp>
        <p:nvCxnSpPr>
          <p:cNvPr id="26" name="直接箭头连接符 25"/>
          <p:cNvCxnSpPr/>
          <p:nvPr/>
        </p:nvCxnSpPr>
        <p:spPr>
          <a:xfrm>
            <a:off x="5429250" y="4786313"/>
            <a:ext cx="1285875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rot="10800000" flipV="1">
            <a:off x="2714625" y="5000625"/>
            <a:ext cx="857250" cy="571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56"/>
          <p:cNvSpPr txBox="1">
            <a:spLocks noChangeArrowheads="1"/>
          </p:cNvSpPr>
          <p:nvPr/>
        </p:nvSpPr>
        <p:spPr bwMode="auto">
          <a:xfrm>
            <a:off x="5429250" y="4857750"/>
            <a:ext cx="126206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400"/>
              <a:t>厂商推送接口</a:t>
            </a:r>
          </a:p>
        </p:txBody>
      </p:sp>
      <p:cxnSp>
        <p:nvCxnSpPr>
          <p:cNvPr id="29" name="直接箭头连接符 28"/>
          <p:cNvCxnSpPr/>
          <p:nvPr/>
        </p:nvCxnSpPr>
        <p:spPr>
          <a:xfrm rot="10800000">
            <a:off x="5429250" y="4572000"/>
            <a:ext cx="1214438" cy="158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60"/>
          <p:cNvSpPr txBox="1">
            <a:spLocks noChangeArrowheads="1"/>
          </p:cNvSpPr>
          <p:nvPr/>
        </p:nvSpPr>
        <p:spPr bwMode="auto">
          <a:xfrm>
            <a:off x="2571750" y="4929188"/>
            <a:ext cx="54451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400"/>
              <a:t>网关</a:t>
            </a:r>
          </a:p>
        </p:txBody>
      </p:sp>
      <p:sp>
        <p:nvSpPr>
          <p:cNvPr id="31" name="TextBox 61"/>
          <p:cNvSpPr txBox="1">
            <a:spLocks noChangeArrowheads="1"/>
          </p:cNvSpPr>
          <p:nvPr/>
        </p:nvSpPr>
        <p:spPr bwMode="auto">
          <a:xfrm>
            <a:off x="5643563" y="4214813"/>
            <a:ext cx="13716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400"/>
              <a:t>JOS</a:t>
            </a:r>
            <a:r>
              <a:rPr lang="zh-CN" altLang="en-US" sz="1400"/>
              <a:t>接口</a:t>
            </a:r>
            <a:r>
              <a:rPr lang="en-US" altLang="zh-CN" sz="1400"/>
              <a:t>(</a:t>
            </a:r>
            <a:r>
              <a:rPr lang="zh-CN" altLang="en-US" sz="1400"/>
              <a:t>同上</a:t>
            </a:r>
            <a:r>
              <a:rPr lang="en-US" altLang="zh-CN" sz="1400"/>
              <a:t>)</a:t>
            </a:r>
            <a:endParaRPr lang="zh-CN" altLang="en-US" sz="1400"/>
          </a:p>
        </p:txBody>
      </p:sp>
      <p:sp>
        <p:nvSpPr>
          <p:cNvPr id="32" name="圆角矩形标注 31"/>
          <p:cNvSpPr/>
          <p:nvPr/>
        </p:nvSpPr>
        <p:spPr>
          <a:xfrm>
            <a:off x="3000364" y="5500702"/>
            <a:ext cx="2500313" cy="1143000"/>
          </a:xfrm>
          <a:prstGeom prst="wedgeRoundRectCallout">
            <a:avLst>
              <a:gd name="adj1" fmla="val -32560"/>
              <a:gd name="adj2" fmla="val -76838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>
              <a:buFont typeface="Wingdings" pitchFamily="2" charset="2"/>
              <a:buChar char="l"/>
              <a:defRPr/>
            </a:pPr>
            <a:r>
              <a:rPr lang="zh-CN" altLang="en-US" sz="1400" dirty="0">
                <a:solidFill>
                  <a:schemeClr val="tx1"/>
                </a:solidFill>
              </a:rPr>
              <a:t>基于用户登陆</a:t>
            </a:r>
            <a:endParaRPr lang="en-US" altLang="zh-CN" sz="1400" dirty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l"/>
              <a:defRPr/>
            </a:pPr>
            <a:r>
              <a:rPr lang="zh-CN" altLang="en-US" sz="1400" dirty="0">
                <a:solidFill>
                  <a:schemeClr val="tx1"/>
                </a:solidFill>
              </a:rPr>
              <a:t>基于超级</a:t>
            </a:r>
            <a:r>
              <a:rPr lang="en-US" altLang="zh-CN" sz="1400" dirty="0">
                <a:solidFill>
                  <a:schemeClr val="tx1"/>
                </a:solidFill>
              </a:rPr>
              <a:t>app</a:t>
            </a:r>
            <a:r>
              <a:rPr lang="zh-CN" altLang="en-US" sz="1400" dirty="0">
                <a:solidFill>
                  <a:schemeClr val="tx1"/>
                </a:solidFill>
              </a:rPr>
              <a:t>身份认证</a:t>
            </a:r>
            <a:endParaRPr lang="en-US" altLang="zh-CN" sz="1400" dirty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l"/>
              <a:defRPr/>
            </a:pPr>
            <a:r>
              <a:rPr lang="zh-CN" altLang="en-US" sz="1400" dirty="0">
                <a:solidFill>
                  <a:schemeClr val="tx1"/>
                </a:solidFill>
              </a:rPr>
              <a:t>基于</a:t>
            </a:r>
            <a:r>
              <a:rPr lang="en-US" altLang="zh-CN" sz="1400" dirty="0" err="1">
                <a:solidFill>
                  <a:schemeClr val="tx1"/>
                </a:solidFill>
              </a:rPr>
              <a:t>product_id</a:t>
            </a:r>
            <a:r>
              <a:rPr lang="en-US" altLang="zh-CN" sz="1400" dirty="0">
                <a:solidFill>
                  <a:schemeClr val="tx1"/>
                </a:solidFill>
              </a:rPr>
              <a:t> &amp; </a:t>
            </a:r>
            <a:r>
              <a:rPr lang="en-US" altLang="zh-CN" sz="1400" dirty="0" err="1">
                <a:solidFill>
                  <a:schemeClr val="tx1"/>
                </a:solidFill>
              </a:rPr>
              <a:t>product_securty</a:t>
            </a:r>
            <a:r>
              <a:rPr lang="en-US" altLang="zh-CN" sz="1400" dirty="0">
                <a:solidFill>
                  <a:schemeClr val="tx1"/>
                </a:solidFill>
              </a:rPr>
              <a:t> </a:t>
            </a:r>
            <a:r>
              <a:rPr lang="zh-CN" altLang="en-US" sz="1400" dirty="0">
                <a:solidFill>
                  <a:schemeClr val="tx1"/>
                </a:solidFill>
              </a:rPr>
              <a:t>验证设备合法性</a:t>
            </a:r>
          </a:p>
        </p:txBody>
      </p:sp>
      <p:sp>
        <p:nvSpPr>
          <p:cNvPr id="33" name="圆角矩形标注 32"/>
          <p:cNvSpPr/>
          <p:nvPr/>
        </p:nvSpPr>
        <p:spPr>
          <a:xfrm>
            <a:off x="5572132" y="5643578"/>
            <a:ext cx="2500313" cy="857250"/>
          </a:xfrm>
          <a:prstGeom prst="wedgeRoundRectCallout">
            <a:avLst>
              <a:gd name="adj1" fmla="val -31485"/>
              <a:gd name="adj2" fmla="val -101936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>
              <a:buFont typeface="Wingdings" pitchFamily="2" charset="2"/>
              <a:buChar char="l"/>
              <a:defRPr/>
            </a:pPr>
            <a:r>
              <a:rPr lang="zh-CN" altLang="en-US" sz="1400" dirty="0">
                <a:solidFill>
                  <a:schemeClr val="tx1"/>
                </a:solidFill>
              </a:rPr>
              <a:t>基于调用方身份验证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sp>
        <p:nvSpPr>
          <p:cNvPr id="34" name="TextBox 66"/>
          <p:cNvSpPr txBox="1">
            <a:spLocks noChangeArrowheads="1"/>
          </p:cNvSpPr>
          <p:nvPr/>
        </p:nvSpPr>
        <p:spPr bwMode="auto">
          <a:xfrm>
            <a:off x="285750" y="214313"/>
            <a:ext cx="36814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/>
              <a:t>《</a:t>
            </a:r>
            <a:r>
              <a:rPr lang="zh-CN" altLang="en-US" b="1"/>
              <a:t>基于第三方</a:t>
            </a:r>
            <a:r>
              <a:rPr lang="en-US" altLang="zh-CN" b="1"/>
              <a:t>APP</a:t>
            </a:r>
            <a:r>
              <a:rPr lang="zh-CN" altLang="en-US" b="1"/>
              <a:t>接入穿戴设备</a:t>
            </a:r>
            <a:r>
              <a:rPr lang="en-US" altLang="zh-CN" b="1"/>
              <a:t>》</a:t>
            </a:r>
            <a:endParaRPr lang="zh-CN" altLang="en-US" b="1"/>
          </a:p>
        </p:txBody>
      </p:sp>
      <p:sp>
        <p:nvSpPr>
          <p:cNvPr id="35" name="TextBox 67"/>
          <p:cNvSpPr txBox="1">
            <a:spLocks noChangeArrowheads="1"/>
          </p:cNvSpPr>
          <p:nvPr/>
        </p:nvSpPr>
        <p:spPr bwMode="auto">
          <a:xfrm>
            <a:off x="214313" y="4143375"/>
            <a:ext cx="34480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/>
              <a:t>《</a:t>
            </a:r>
            <a:r>
              <a:rPr lang="zh-CN" altLang="en-US" b="1"/>
              <a:t>基于超级</a:t>
            </a:r>
            <a:r>
              <a:rPr lang="en-US" altLang="zh-CN" b="1"/>
              <a:t>APP</a:t>
            </a:r>
            <a:r>
              <a:rPr lang="zh-CN" altLang="en-US" b="1"/>
              <a:t>接入穿戴设备</a:t>
            </a:r>
            <a:r>
              <a:rPr lang="en-US" altLang="zh-CN" b="1"/>
              <a:t>》</a:t>
            </a:r>
            <a:endParaRPr lang="zh-CN" altLang="en-US" b="1"/>
          </a:p>
        </p:txBody>
      </p:sp>
      <p:cxnSp>
        <p:nvCxnSpPr>
          <p:cNvPr id="36" name="直接箭头连接符 35"/>
          <p:cNvCxnSpPr/>
          <p:nvPr/>
        </p:nvCxnSpPr>
        <p:spPr>
          <a:xfrm flipH="1" flipV="1">
            <a:off x="7072313" y="2428875"/>
            <a:ext cx="5715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1597</TotalTime>
  <Words>643</Words>
  <Application>Microsoft Office PowerPoint</Application>
  <PresentationFormat>全屏显示(4:3)</PresentationFormat>
  <Paragraphs>203</Paragraphs>
  <Slides>14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Office 主题</vt:lpstr>
      <vt:lpstr>智能云/JOS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JOS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智能家居云服务</dc:title>
  <dc:creator>任强</dc:creator>
  <cp:lastModifiedBy>刘飞</cp:lastModifiedBy>
  <cp:revision>45</cp:revision>
  <dcterms:created xsi:type="dcterms:W3CDTF">2014-09-10T06:16:23Z</dcterms:created>
  <dcterms:modified xsi:type="dcterms:W3CDTF">2015-02-12T08:46:45Z</dcterms:modified>
</cp:coreProperties>
</file>