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38" r:id="rId3"/>
    <p:sldId id="337" r:id="rId4"/>
    <p:sldId id="339" r:id="rId5"/>
    <p:sldId id="346" r:id="rId6"/>
    <p:sldId id="347" r:id="rId7"/>
    <p:sldId id="348" r:id="rId8"/>
    <p:sldId id="350" r:id="rId9"/>
    <p:sldId id="351" r:id="rId10"/>
    <p:sldId id="352" r:id="rId11"/>
    <p:sldId id="354" r:id="rId12"/>
    <p:sldId id="355" r:id="rId13"/>
    <p:sldId id="335" r:id="rId14"/>
    <p:sldId id="336" r:id="rId15"/>
    <p:sldId id="274" r:id="rId16"/>
  </p:sldIdLst>
  <p:sldSz cx="9144000" cy="5143500" type="screen16x9"/>
  <p:notesSz cx="6888163" cy="10020300"/>
  <p:embeddedFontLst>
    <p:embeddedFont>
      <p:font typeface="Lora" panose="020B0604020202020204" charset="0"/>
      <p:regular r:id="rId19"/>
      <p:bold r:id="rId20"/>
      <p:italic r:id="rId21"/>
      <p:boldItalic r:id="rId22"/>
    </p:embeddedFont>
    <p:embeddedFont>
      <p:font typeface="Quattrocento Sans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890BC-A0FE-4612-AC87-265C72DA9D48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92E6F-C643-4DEE-BFEF-46A72C906D0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70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044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5107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7819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9600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609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0317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9531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0481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1337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5881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4946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1400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395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0" y="-95586"/>
            <a:ext cx="7824271" cy="8638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Software Quality Assurance</a:t>
            </a:r>
            <a:endParaRPr dirty="0"/>
          </a:p>
        </p:txBody>
      </p:sp>
      <p:grpSp>
        <p:nvGrpSpPr>
          <p:cNvPr id="12" name="Google Shape;943;p48"/>
          <p:cNvGrpSpPr/>
          <p:nvPr/>
        </p:nvGrpSpPr>
        <p:grpSpPr>
          <a:xfrm>
            <a:off x="1220681" y="3495938"/>
            <a:ext cx="342882" cy="350068"/>
            <a:chOff x="3951850" y="2985350"/>
            <a:chExt cx="407950" cy="416500"/>
          </a:xfrm>
        </p:grpSpPr>
        <p:sp>
          <p:nvSpPr>
            <p:cNvPr id="13" name="Google Shape;944;p4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945;p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946;p4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947;p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" name="Google Shape;71;p12"/>
          <p:cNvSpPr txBox="1">
            <a:spLocks/>
          </p:cNvSpPr>
          <p:nvPr/>
        </p:nvSpPr>
        <p:spPr>
          <a:xfrm>
            <a:off x="226652" y="4249306"/>
            <a:ext cx="9033755" cy="86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2800" dirty="0" smtClean="0"/>
              <a:t>UNIDAD 1  cont.– </a:t>
            </a:r>
            <a:r>
              <a:rPr lang="en-US" sz="2800" dirty="0" smtClean="0"/>
              <a:t>Fundamentos del Testing</a:t>
            </a:r>
            <a:endParaRPr lang="en-US" sz="28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74" y="630621"/>
            <a:ext cx="7065757" cy="35328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4692651"/>
            <a:ext cx="9144000" cy="4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1224"/>
            <a:ext cx="91725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0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4692651"/>
            <a:ext cx="9144000" cy="4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74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4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4692651"/>
            <a:ext cx="9144000" cy="4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7" y="0"/>
            <a:ext cx="9027565" cy="458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5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89470" y="497237"/>
            <a:ext cx="8192682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Plan de Pruebas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30636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3" y="932837"/>
            <a:ext cx="91249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89470" y="497237"/>
            <a:ext cx="8192682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Casos de prueba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30636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932837"/>
            <a:ext cx="9001125" cy="434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3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You can find me at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-US" sz="1800" dirty="0" smtClean="0"/>
              <a:t>J</a:t>
            </a:r>
            <a:r>
              <a:rPr lang="en" sz="1800" dirty="0" smtClean="0"/>
              <a:t>uancarlos.bergman</a:t>
            </a:r>
            <a:r>
              <a:rPr lang="en" sz="1800" dirty="0" smtClean="0">
                <a:solidFill>
                  <a:schemeClr val="dk1"/>
                </a:solidFill>
              </a:rPr>
              <a:t>@gmail.com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 dirty="0" smtClean="0"/>
              <a:t>77134319</a:t>
            </a:r>
            <a:endParaRPr b="1" dirty="0"/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 dirty="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891" y="79401"/>
            <a:ext cx="7181686" cy="462841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32" y="938152"/>
            <a:ext cx="3258206" cy="212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4692651"/>
            <a:ext cx="9144000" cy="4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0" y="-1"/>
            <a:ext cx="9119881" cy="469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1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4692651"/>
            <a:ext cx="9144000" cy="4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74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0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4692651"/>
            <a:ext cx="9144000" cy="4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0" y="0"/>
            <a:ext cx="9091927" cy="474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4692651"/>
            <a:ext cx="9144000" cy="4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4953"/>
            <a:ext cx="9144000" cy="483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4692651"/>
            <a:ext cx="9144000" cy="4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" y="0"/>
            <a:ext cx="9122798" cy="469265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59" y="4464101"/>
            <a:ext cx="53054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6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4692651"/>
            <a:ext cx="9144000" cy="4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69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2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4692651"/>
            <a:ext cx="9144000" cy="4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74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3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4322</TotalTime>
  <Words>45</Words>
  <Application>Microsoft Office PowerPoint</Application>
  <PresentationFormat>Presentación en pantalla (16:9)</PresentationFormat>
  <Paragraphs>24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Lora</vt:lpstr>
      <vt:lpstr>Quattrocento Sans</vt:lpstr>
      <vt:lpstr>Viola template</vt:lpstr>
      <vt:lpstr>Software Quality Assurance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Plan de Pruebas</vt:lpstr>
      <vt:lpstr> Casos de prueba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en la Práctica</dc:title>
  <dc:creator>Juan Carlos</dc:creator>
  <cp:lastModifiedBy>Juan Carlos Bergman Villarroel</cp:lastModifiedBy>
  <cp:revision>95</cp:revision>
  <cp:lastPrinted>2022-02-09T21:26:49Z</cp:lastPrinted>
  <dcterms:modified xsi:type="dcterms:W3CDTF">2022-02-22T03:21:51Z</dcterms:modified>
</cp:coreProperties>
</file>