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67" r:id="rId7"/>
    <p:sldId id="273" r:id="rId8"/>
    <p:sldId id="269" r:id="rId9"/>
    <p:sldId id="270" r:id="rId10"/>
    <p:sldId id="271" r:id="rId11"/>
    <p:sldId id="262" r:id="rId12"/>
    <p:sldId id="263" r:id="rId13"/>
    <p:sldId id="264" r:id="rId14"/>
    <p:sldId id="257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可能繼續合作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近幾年合作過，</a:t>
            </a:r>
            <a:r>
              <a:rPr lang="en-US" altLang="zh-TW" dirty="0" smtClean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/>
              <a:t>可能繼續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r>
              <a:rPr lang="en-US" altLang="zh-TW" dirty="0"/>
              <a:t>u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合作過，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/>
              <a:t> 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有發表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conference 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en-US" altLang="zh-TW" dirty="0"/>
              <a:t> </a:t>
            </a:r>
            <a:r>
              <a:rPr lang="zh-TW" altLang="en-US" dirty="0" smtClean="0"/>
              <a:t>有</a:t>
            </a:r>
            <a:r>
              <a:rPr lang="zh-TW" altLang="en-US" dirty="0"/>
              <a:t>發表</a:t>
            </a:r>
            <a:r>
              <a:rPr lang="en-US" altLang="zh-TW" dirty="0"/>
              <a:t>paper</a:t>
            </a:r>
            <a:r>
              <a:rPr lang="zh-TW" altLang="en-US" dirty="0"/>
              <a:t>在</a:t>
            </a:r>
            <a:r>
              <a:rPr lang="en-US" altLang="zh-TW" dirty="0"/>
              <a:t>conference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PageRank(v):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與人合作的權重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PageRankWeight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𝑢</m:t>
                    </m:r>
                    <m:r>
                      <a:rPr lang="en-US" altLang="zh-TW" i="1" dirty="0" smtClean="0">
                        <a:latin typeface="Cambria Math"/>
                      </a:rPr>
                      <m:t>):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ConferenceCount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v,i</a:t>
                </a:r>
                <a:r>
                  <a:rPr lang="en-US" altLang="zh-TW" dirty="0" smtClean="0"/>
                  <a:t>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發表</a:t>
                </a:r>
                <a:r>
                  <a:rPr lang="en-US" altLang="zh-TW" dirty="0" smtClean="0"/>
                  <a:t>paper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conference 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的次數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ConferenceWeight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𝑁𝑜𝑑𝑒𝑊𝑒𝑖𝑔h𝑡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𝑝𝑃𝑎𝑔𝑒𝑅𝑎𝑛𝑘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𝑃𝑎𝑔𝑒𝑅𝑎𝑛𝑘𝑊𝑒𝑖𝑔h𝑡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𝑝𝐶𝑜𝑛𝑓𝑒𝑟𝑒𝑛𝑐𝑒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𝐶𝑜𝑛𝑓𝑒𝑟𝑒𝑛𝑐𝑒𝑊𝑒𝑖𝑔h𝑡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   </a:t>
            </a:r>
            <a:r>
              <a:rPr lang="en-US" altLang="zh-TW" sz="1200" dirty="0" err="1" smtClean="0"/>
              <a:t>pYear</a:t>
            </a:r>
            <a:r>
              <a:rPr lang="en-US" altLang="zh-TW" sz="1200" dirty="0"/>
              <a:t>^(2010-2008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𝑃𝑎𝑡h𝑊𝑒𝑖𝑔h𝑡</m:t>
                      </m:r>
                      <m:r>
                        <a:rPr lang="en-US" altLang="zh-TW" i="1" dirty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𝑁𝑜𝑑𝑒𝑊𝑒𝑖𝑔h𝑡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TW" i="1" dirty="0" err="1" smtClean="0">
                              <a:latin typeface="Cambria Math"/>
                            </a:rPr>
                            <m:t>𝑃𝑎𝑡h𝐿𝑒𝑛𝑔𝑡h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𝑃𝑎𝑡h𝐿𝑒𝑛𝑔𝑡h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2794930" cy="2412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pPageRank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smtClean="0"/>
              <a:t>直接合作</a:t>
            </a:r>
            <a:r>
              <a:rPr lang="zh-TW" altLang="en-US" dirty="0" smtClean="0"/>
              <a:t>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homogeneous and 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(TODO)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Time-weighted coauthor counts</a:t>
            </a:r>
            <a:endParaRPr lang="en-US" altLang="zh-TW" dirty="0"/>
          </a:p>
          <a:p>
            <a:r>
              <a:rPr lang="en-US" altLang="zh-TW" dirty="0" smtClean="0"/>
              <a:t>Activeness</a:t>
            </a:r>
          </a:p>
          <a:p>
            <a:r>
              <a:rPr lang="en-US" altLang="zh-TW" dirty="0" smtClean="0"/>
              <a:t>Common neighbors</a:t>
            </a:r>
          </a:p>
          <a:p>
            <a:r>
              <a:rPr lang="en-US" altLang="zh-TW" dirty="0" err="1" smtClean="0"/>
              <a:t>Jaccard’s</a:t>
            </a:r>
            <a:r>
              <a:rPr lang="en-US" altLang="zh-TW" dirty="0" smtClean="0"/>
              <a:t> coefficient</a:t>
            </a:r>
          </a:p>
          <a:p>
            <a:r>
              <a:rPr lang="en-US" altLang="zh-TW" dirty="0" err="1" smtClean="0"/>
              <a:t>Adamic</a:t>
            </a:r>
            <a:r>
              <a:rPr lang="en-US" altLang="zh-TW" dirty="0" smtClean="0"/>
              <a:t> / Adar</a:t>
            </a:r>
          </a:p>
          <a:p>
            <a:r>
              <a:rPr lang="en-US" altLang="zh-TW" dirty="0" smtClean="0"/>
              <a:t>Conference preference</a:t>
            </a:r>
          </a:p>
          <a:p>
            <a:r>
              <a:rPr lang="en-US" altLang="zh-TW" dirty="0" smtClean="0"/>
              <a:t>Clustering index</a:t>
            </a:r>
          </a:p>
          <a:p>
            <a:r>
              <a:rPr lang="en-US" altLang="zh-TW" dirty="0" smtClean="0"/>
              <a:t>Log of second neighbors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(2008?~2012)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Cross-validation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430</Words>
  <Application>Microsoft Office PowerPoint</Application>
  <PresentationFormat>如螢幕大小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Cambria Math</vt:lpstr>
      <vt:lpstr>Times New Roman</vt:lpstr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 (TODO)</vt:lpstr>
      <vt:lpstr>Our Framework</vt:lpstr>
      <vt:lpstr>Our Framework</vt:lpstr>
      <vt:lpstr>Cross-validation Result</vt:lpstr>
      <vt:lpstr>Difficulties Encountered</vt:lpstr>
      <vt:lpstr>Summary</vt:lpstr>
      <vt:lpstr>Hypothesis</vt:lpstr>
      <vt:lpstr>Node Information</vt:lpstr>
      <vt:lpstr>Node Weight</vt:lpstr>
      <vt:lpstr>Edge Weight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yftung</cp:lastModifiedBy>
  <cp:revision>24</cp:revision>
  <dcterms:created xsi:type="dcterms:W3CDTF">2014-12-24T21:28:05Z</dcterms:created>
  <dcterms:modified xsi:type="dcterms:W3CDTF">2014-12-30T06:33:10Z</dcterms:modified>
</cp:coreProperties>
</file>